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91" r:id="rId4"/>
    <p:sldId id="398" r:id="rId5"/>
    <p:sldId id="397" r:id="rId6"/>
    <p:sldId id="393" r:id="rId7"/>
    <p:sldId id="394" r:id="rId8"/>
    <p:sldId id="395" r:id="rId9"/>
    <p:sldId id="396" r:id="rId10"/>
    <p:sldId id="257" r:id="rId11"/>
    <p:sldId id="39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340"/>
    <a:srgbClr val="BCF5F7"/>
    <a:srgbClr val="3D5A80"/>
    <a:srgbClr val="FF6462"/>
    <a:srgbClr val="D04141"/>
    <a:srgbClr val="FF7473"/>
    <a:srgbClr val="E0FBFC"/>
    <a:srgbClr val="C97005"/>
    <a:srgbClr val="E04646"/>
    <a:srgbClr val="29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9F5D-75F2-4D64-9F66-966FB8C8DC6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E8C9C-DC75-4314-84FF-AFF1337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0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2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6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8F33-0FE3-4F46-A553-93FC07EB0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79A70-17A9-4852-84B1-F4DA6DE08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F6E3-0CD5-48FF-9884-F9ED11C0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2D4E-EB5F-4E4C-B6C8-130E20B2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2CCCD-BBCC-4E65-8DFE-091A065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15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E5F6-89A2-4245-88F5-1C152C8D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11B48-A496-431C-B780-D70816A0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D178-745B-4191-A654-D77ED41C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43DE5-07C6-4A34-ADE3-8A985025F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525B0-CA0B-40F1-B99F-05281C84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2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C28D5-53E2-4E96-B2E2-39FE6598F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8D90C-5FB7-4649-A942-FDF3067C5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F099-CFDE-46A3-8543-3F32F982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2B98-7B76-4746-A92A-E57185BA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93A1-16E6-4DA6-B2D2-3B114FD7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35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13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5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98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ED488F08-7A69-4B71-8B16-517F0A65D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0828" y="1889825"/>
            <a:ext cx="5265166" cy="2292757"/>
          </a:xfrm>
          <a:custGeom>
            <a:avLst/>
            <a:gdLst>
              <a:gd name="connsiteX0" fmla="*/ 0 w 5265166"/>
              <a:gd name="connsiteY0" fmla="*/ 0 h 2292757"/>
              <a:gd name="connsiteX1" fmla="*/ 5265166 w 5265166"/>
              <a:gd name="connsiteY1" fmla="*/ 0 h 2292757"/>
              <a:gd name="connsiteX2" fmla="*/ 5265166 w 5265166"/>
              <a:gd name="connsiteY2" fmla="*/ 2292757 h 2292757"/>
              <a:gd name="connsiteX3" fmla="*/ 0 w 5265166"/>
              <a:gd name="connsiteY3" fmla="*/ 2292757 h 229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166" h="2292757">
                <a:moveTo>
                  <a:pt x="0" y="0"/>
                </a:moveTo>
                <a:lnTo>
                  <a:pt x="5265166" y="0"/>
                </a:lnTo>
                <a:lnTo>
                  <a:pt x="5265166" y="2292757"/>
                </a:lnTo>
                <a:lnTo>
                  <a:pt x="0" y="22927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4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CD7EAD80-58E4-4595-9C46-4844FBBC3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9856" y="1376363"/>
            <a:ext cx="1765300" cy="1765300"/>
          </a:xfrm>
          <a:custGeom>
            <a:avLst/>
            <a:gdLst>
              <a:gd name="connsiteX0" fmla="*/ 882650 w 1765300"/>
              <a:gd name="connsiteY0" fmla="*/ 0 h 1765300"/>
              <a:gd name="connsiteX1" fmla="*/ 1765300 w 1765300"/>
              <a:gd name="connsiteY1" fmla="*/ 882650 h 1765300"/>
              <a:gd name="connsiteX2" fmla="*/ 882650 w 1765300"/>
              <a:gd name="connsiteY2" fmla="*/ 1765300 h 1765300"/>
              <a:gd name="connsiteX3" fmla="*/ 0 w 1765300"/>
              <a:gd name="connsiteY3" fmla="*/ 882650 h 1765300"/>
              <a:gd name="connsiteX4" fmla="*/ 882650 w 1765300"/>
              <a:gd name="connsiteY4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5300" h="1765300">
                <a:moveTo>
                  <a:pt x="882650" y="0"/>
                </a:moveTo>
                <a:cubicBezTo>
                  <a:pt x="1370124" y="0"/>
                  <a:pt x="1765300" y="395176"/>
                  <a:pt x="1765300" y="882650"/>
                </a:cubicBezTo>
                <a:cubicBezTo>
                  <a:pt x="1765300" y="1370124"/>
                  <a:pt x="1370124" y="1765300"/>
                  <a:pt x="882650" y="1765300"/>
                </a:cubicBezTo>
                <a:cubicBezTo>
                  <a:pt x="395176" y="1765300"/>
                  <a:pt x="0" y="1370124"/>
                  <a:pt x="0" y="882650"/>
                </a:cubicBezTo>
                <a:cubicBezTo>
                  <a:pt x="0" y="395176"/>
                  <a:pt x="395176" y="0"/>
                  <a:pt x="882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E54ABDF7-EAC2-48E8-AC4E-4C159EA5B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4513" y="1970882"/>
            <a:ext cx="1741488" cy="1741488"/>
          </a:xfrm>
          <a:custGeom>
            <a:avLst/>
            <a:gdLst>
              <a:gd name="connsiteX0" fmla="*/ 870744 w 1741488"/>
              <a:gd name="connsiteY0" fmla="*/ 0 h 1741488"/>
              <a:gd name="connsiteX1" fmla="*/ 1741488 w 1741488"/>
              <a:gd name="connsiteY1" fmla="*/ 870744 h 1741488"/>
              <a:gd name="connsiteX2" fmla="*/ 870744 w 1741488"/>
              <a:gd name="connsiteY2" fmla="*/ 1741488 h 1741488"/>
              <a:gd name="connsiteX3" fmla="*/ 0 w 1741488"/>
              <a:gd name="connsiteY3" fmla="*/ 870744 h 1741488"/>
              <a:gd name="connsiteX4" fmla="*/ 870744 w 1741488"/>
              <a:gd name="connsiteY4" fmla="*/ 0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488" h="1741488">
                <a:moveTo>
                  <a:pt x="870744" y="0"/>
                </a:moveTo>
                <a:cubicBezTo>
                  <a:pt x="1351643" y="0"/>
                  <a:pt x="1741488" y="389845"/>
                  <a:pt x="1741488" y="870744"/>
                </a:cubicBezTo>
                <a:cubicBezTo>
                  <a:pt x="1741488" y="1351643"/>
                  <a:pt x="1351643" y="1741488"/>
                  <a:pt x="870744" y="1741488"/>
                </a:cubicBezTo>
                <a:cubicBezTo>
                  <a:pt x="389845" y="1741488"/>
                  <a:pt x="0" y="1351643"/>
                  <a:pt x="0" y="870744"/>
                </a:cubicBezTo>
                <a:cubicBezTo>
                  <a:pt x="0" y="389845"/>
                  <a:pt x="389845" y="0"/>
                  <a:pt x="8707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85934E55-72E5-44BD-8AC7-7DDBF58D9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2506" y="3530600"/>
            <a:ext cx="1636714" cy="1636714"/>
          </a:xfrm>
          <a:custGeom>
            <a:avLst/>
            <a:gdLst>
              <a:gd name="connsiteX0" fmla="*/ 818357 w 1636714"/>
              <a:gd name="connsiteY0" fmla="*/ 0 h 1636714"/>
              <a:gd name="connsiteX1" fmla="*/ 1636714 w 1636714"/>
              <a:gd name="connsiteY1" fmla="*/ 818357 h 1636714"/>
              <a:gd name="connsiteX2" fmla="*/ 818357 w 1636714"/>
              <a:gd name="connsiteY2" fmla="*/ 1636714 h 1636714"/>
              <a:gd name="connsiteX3" fmla="*/ 0 w 1636714"/>
              <a:gd name="connsiteY3" fmla="*/ 818357 h 1636714"/>
              <a:gd name="connsiteX4" fmla="*/ 818357 w 1636714"/>
              <a:gd name="connsiteY4" fmla="*/ 0 h 163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714" h="1636714">
                <a:moveTo>
                  <a:pt x="818357" y="0"/>
                </a:moveTo>
                <a:cubicBezTo>
                  <a:pt x="1270323" y="0"/>
                  <a:pt x="1636714" y="366391"/>
                  <a:pt x="1636714" y="818357"/>
                </a:cubicBezTo>
                <a:cubicBezTo>
                  <a:pt x="1636714" y="1270323"/>
                  <a:pt x="1270323" y="1636714"/>
                  <a:pt x="818357" y="1636714"/>
                </a:cubicBezTo>
                <a:cubicBezTo>
                  <a:pt x="366391" y="1636714"/>
                  <a:pt x="0" y="1270323"/>
                  <a:pt x="0" y="818357"/>
                </a:cubicBezTo>
                <a:cubicBezTo>
                  <a:pt x="0" y="366391"/>
                  <a:pt x="366391" y="0"/>
                  <a:pt x="8183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2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EDE9-FA73-4F8F-8CFA-5D318576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576C-E9CA-4433-9429-6F63A35E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A8A1-05FD-487B-9698-78F6CC56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CC34-A51C-492D-9423-4D556E7F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34AE2-5B8B-42A2-8539-BB338D8E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92DA-B233-4FF0-8C93-CFB043A6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D211B-4D06-4025-88A8-48F1CB69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569F-6424-41ED-9AA9-D717E3C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43A0-9FC9-43AF-9FC3-D1910588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F1FB-4205-4D18-9D30-3D5F727B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80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18EF-6D10-4FA7-B2CD-B8A1E0A9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822A2-DF8E-453A-A1D0-A15932EA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2A2F3-B172-4C2D-9AF3-7D19BF3FE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32FC9-FBAA-4D88-8512-A00C5A20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50E01-42A3-4824-A551-CE32DCD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2688-A4DF-4CD3-8607-1DFDEA15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D3A0-F515-423D-834D-7E6CBAF9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A22E-A4DA-4066-9CC7-FD1333ED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7515C-499E-4BAF-B994-24099D8C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B47C-922F-4452-A7DD-242C2724A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6992E-4210-44E6-8EB9-EA12EBF5B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48434-55CC-479F-BEE5-D0F1C58A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347A7-D205-45D8-B67C-A6A029BD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968EE-2869-4C04-8E7A-E56943A9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59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A7BA-412B-41A4-9EE0-220FDDAD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AD979-C1D2-46A4-BA5B-E93DF367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2EBB0-7377-45D4-812A-85934027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8B823-DC48-4DC9-A708-77F1E726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0AA74-60D3-4E21-9C78-06CE7D20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2243B-DF0D-49BE-93A1-FA1CA38E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ACF6D-9F9A-4860-BD5D-B286667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55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AD52-6A09-4FAF-858F-7AF7D3F0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26F9-8F11-4F11-9CF5-83C0B102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BEEB8-03B6-4DE1-9844-3BDF7E10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F4FD4-9EDC-4EB1-961D-6D524B5F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24284-E210-4F0E-9681-A9791842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9CD53-6051-4D43-9BB8-81AD97A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9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5ACC-5731-4B6C-B714-C032F5DF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42729-9CFF-44DA-BF4B-A5832240C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F0CFC-F0BD-4B62-B6BC-991C06FEA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2717-1BE3-46E4-917F-F0CAF5A1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6540-FD1D-4DA2-9672-1F25C78F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54107-8071-4C58-83B0-4F62C83E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39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C7736-1AB8-4007-93F5-BBFFEA96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0A5C3-2221-4F71-BBF0-AA082846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CE9A-DADF-4C1F-886A-59043031F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AD4D-ACAE-475D-A1F9-0633713341E8}" type="datetimeFigureOut">
              <a:rPr lang="vi-VN" smtClean="0"/>
              <a:t>02/12/2022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153BB-A5C1-4BC0-814E-680FFACA1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3874-CF28-457C-9CE0-0B6A791B0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7613-F58A-4BC9-98C2-C82E458537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53142" y="1172482"/>
            <a:ext cx="10784115" cy="5257346"/>
          </a:xfrm>
          <a:prstGeom prst="rect">
            <a:avLst/>
          </a:prstGeom>
          <a:solidFill>
            <a:srgbClr val="62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69257" y="1172482"/>
            <a:ext cx="10548031" cy="5136243"/>
          </a:xfrm>
          <a:prstGeom prst="rect">
            <a:avLst/>
          </a:prstGeom>
          <a:solidFill>
            <a:srgbClr val="EEF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767943" y="5634596"/>
            <a:ext cx="2656114" cy="1179861"/>
            <a:chOff x="1156044" y="2056266"/>
            <a:chExt cx="9573176" cy="425245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6044" y="2413453"/>
              <a:ext cx="5169655" cy="389527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056266"/>
              <a:ext cx="4633220" cy="41783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3142" y="304800"/>
            <a:ext cx="788196" cy="7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12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5BDFA0-E7D0-43DA-8610-9DD7FA98F0FF}"/>
              </a:ext>
            </a:extLst>
          </p:cNvPr>
          <p:cNvSpPr/>
          <p:nvPr/>
        </p:nvSpPr>
        <p:spPr>
          <a:xfrm>
            <a:off x="0" y="0"/>
            <a:ext cx="12192000" cy="5129580"/>
          </a:xfrm>
          <a:custGeom>
            <a:avLst/>
            <a:gdLst>
              <a:gd name="connsiteX0" fmla="*/ 0 w 12192000"/>
              <a:gd name="connsiteY0" fmla="*/ 0 h 5129580"/>
              <a:gd name="connsiteX1" fmla="*/ 12192000 w 12192000"/>
              <a:gd name="connsiteY1" fmla="*/ 0 h 5129580"/>
              <a:gd name="connsiteX2" fmla="*/ 12192000 w 12192000"/>
              <a:gd name="connsiteY2" fmla="*/ 5129581 h 5129580"/>
              <a:gd name="connsiteX3" fmla="*/ 0 w 12192000"/>
              <a:gd name="connsiteY3" fmla="*/ 5129581 h 512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9580">
                <a:moveTo>
                  <a:pt x="0" y="0"/>
                </a:moveTo>
                <a:lnTo>
                  <a:pt x="12192000" y="0"/>
                </a:lnTo>
                <a:lnTo>
                  <a:pt x="12192000" y="5129581"/>
                </a:lnTo>
                <a:lnTo>
                  <a:pt x="0" y="5129581"/>
                </a:lnTo>
                <a:close/>
              </a:path>
            </a:pathLst>
          </a:custGeom>
          <a:solidFill>
            <a:srgbClr val="BCF5F7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8">
            <a:extLst>
              <a:ext uri="{FF2B5EF4-FFF2-40B4-BE49-F238E27FC236}">
                <a16:creationId xmlns:a16="http://schemas.microsoft.com/office/drawing/2014/main" id="{F780DA1C-5CFE-47A3-AE57-58D1E02DE7E1}"/>
              </a:ext>
            </a:extLst>
          </p:cNvPr>
          <p:cNvGrpSpPr/>
          <p:nvPr/>
        </p:nvGrpSpPr>
        <p:grpSpPr>
          <a:xfrm>
            <a:off x="-650" y="1543507"/>
            <a:ext cx="12192650" cy="4222821"/>
            <a:chOff x="-650" y="1543507"/>
            <a:chExt cx="12192650" cy="422282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FEC48A3-0717-40A2-B07F-2FA08EA12259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AA359E-1D3A-4FC7-84F1-01415276E0C8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7E01CD-3E7F-4E65-A574-C6EBCA42AEFA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7" name="Graphic 8">
            <a:extLst>
              <a:ext uri="{FF2B5EF4-FFF2-40B4-BE49-F238E27FC236}">
                <a16:creationId xmlns:a16="http://schemas.microsoft.com/office/drawing/2014/main" id="{13FA81E6-DF83-4E2B-8EBA-DF59C785A861}"/>
              </a:ext>
            </a:extLst>
          </p:cNvPr>
          <p:cNvGrpSpPr/>
          <p:nvPr/>
        </p:nvGrpSpPr>
        <p:grpSpPr>
          <a:xfrm>
            <a:off x="3285825" y="1401732"/>
            <a:ext cx="4549729" cy="1692945"/>
            <a:chOff x="3285825" y="1401732"/>
            <a:chExt cx="4549729" cy="1692945"/>
          </a:xfrm>
          <a:solidFill>
            <a:srgbClr val="008C97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5EB823-C0CE-4788-908C-E8736F3D8F16}"/>
                </a:ext>
              </a:extLst>
            </p:cNvPr>
            <p:cNvSpPr/>
            <p:nvPr/>
          </p:nvSpPr>
          <p:spPr>
            <a:xfrm>
              <a:off x="3285825" y="2912217"/>
              <a:ext cx="130535" cy="182460"/>
            </a:xfrm>
            <a:custGeom>
              <a:avLst/>
              <a:gdLst>
                <a:gd name="connsiteX0" fmla="*/ 0 w 130535"/>
                <a:gd name="connsiteY0" fmla="*/ 94655 h 182460"/>
                <a:gd name="connsiteX1" fmla="*/ 49743 w 130535"/>
                <a:gd name="connsiteY1" fmla="*/ 77911 h 182460"/>
                <a:gd name="connsiteX2" fmla="*/ 64211 w 130535"/>
                <a:gd name="connsiteY2" fmla="*/ 40197 h 182460"/>
                <a:gd name="connsiteX3" fmla="*/ 88270 w 130535"/>
                <a:gd name="connsiteY3" fmla="*/ 45 h 182460"/>
                <a:gd name="connsiteX4" fmla="*/ 97211 w 130535"/>
                <a:gd name="connsiteY4" fmla="*/ 32882 h 182460"/>
                <a:gd name="connsiteX5" fmla="*/ 85832 w 130535"/>
                <a:gd name="connsiteY5" fmla="*/ 69946 h 182460"/>
                <a:gd name="connsiteX6" fmla="*/ 120619 w 130535"/>
                <a:gd name="connsiteY6" fmla="*/ 76448 h 182460"/>
                <a:gd name="connsiteX7" fmla="*/ 130536 w 130535"/>
                <a:gd name="connsiteY7" fmla="*/ 83926 h 182460"/>
                <a:gd name="connsiteX8" fmla="*/ 119969 w 130535"/>
                <a:gd name="connsiteY8" fmla="*/ 81487 h 182460"/>
                <a:gd name="connsiteX9" fmla="*/ 108265 w 130535"/>
                <a:gd name="connsiteY9" fmla="*/ 87827 h 182460"/>
                <a:gd name="connsiteX10" fmla="*/ 70226 w 130535"/>
                <a:gd name="connsiteY10" fmla="*/ 96281 h 182460"/>
                <a:gd name="connsiteX11" fmla="*/ 59172 w 130535"/>
                <a:gd name="connsiteY11" fmla="*/ 156428 h 182460"/>
                <a:gd name="connsiteX12" fmla="*/ 45029 w 130535"/>
                <a:gd name="connsiteY12" fmla="*/ 182437 h 182460"/>
                <a:gd name="connsiteX13" fmla="*/ 37877 w 130535"/>
                <a:gd name="connsiteY13" fmla="*/ 155290 h 182460"/>
                <a:gd name="connsiteX14" fmla="*/ 37551 w 130535"/>
                <a:gd name="connsiteY14" fmla="*/ 102945 h 182460"/>
                <a:gd name="connsiteX15" fmla="*/ 0 w 130535"/>
                <a:gd name="connsiteY15" fmla="*/ 94655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535" h="182460">
                  <a:moveTo>
                    <a:pt x="0" y="94655"/>
                  </a:moveTo>
                  <a:cubicBezTo>
                    <a:pt x="0" y="94655"/>
                    <a:pt x="19832" y="87502"/>
                    <a:pt x="49743" y="77911"/>
                  </a:cubicBezTo>
                  <a:cubicBezTo>
                    <a:pt x="49743" y="77911"/>
                    <a:pt x="50393" y="54502"/>
                    <a:pt x="64211" y="40197"/>
                  </a:cubicBezTo>
                  <a:cubicBezTo>
                    <a:pt x="78029" y="25892"/>
                    <a:pt x="82255" y="1345"/>
                    <a:pt x="88270" y="45"/>
                  </a:cubicBezTo>
                  <a:cubicBezTo>
                    <a:pt x="94285" y="-1093"/>
                    <a:pt x="105014" y="19715"/>
                    <a:pt x="97211" y="32882"/>
                  </a:cubicBezTo>
                  <a:cubicBezTo>
                    <a:pt x="89408" y="46049"/>
                    <a:pt x="84694" y="54340"/>
                    <a:pt x="85832" y="69946"/>
                  </a:cubicBezTo>
                  <a:cubicBezTo>
                    <a:pt x="85832" y="69946"/>
                    <a:pt x="113954" y="67020"/>
                    <a:pt x="120619" y="76448"/>
                  </a:cubicBezTo>
                  <a:cubicBezTo>
                    <a:pt x="120619" y="76448"/>
                    <a:pt x="130210" y="80349"/>
                    <a:pt x="130536" y="83926"/>
                  </a:cubicBezTo>
                  <a:cubicBezTo>
                    <a:pt x="130536" y="83926"/>
                    <a:pt x="122733" y="81487"/>
                    <a:pt x="119969" y="81487"/>
                  </a:cubicBezTo>
                  <a:cubicBezTo>
                    <a:pt x="117206" y="81487"/>
                    <a:pt x="113954" y="85714"/>
                    <a:pt x="108265" y="87827"/>
                  </a:cubicBezTo>
                  <a:cubicBezTo>
                    <a:pt x="102575" y="89940"/>
                    <a:pt x="70226" y="96281"/>
                    <a:pt x="70226" y="96281"/>
                  </a:cubicBezTo>
                  <a:cubicBezTo>
                    <a:pt x="70226" y="96281"/>
                    <a:pt x="69576" y="137571"/>
                    <a:pt x="59172" y="156428"/>
                  </a:cubicBezTo>
                  <a:cubicBezTo>
                    <a:pt x="48605" y="175284"/>
                    <a:pt x="49256" y="181787"/>
                    <a:pt x="45029" y="182437"/>
                  </a:cubicBezTo>
                  <a:cubicBezTo>
                    <a:pt x="40802" y="183087"/>
                    <a:pt x="35113" y="170245"/>
                    <a:pt x="37877" y="155290"/>
                  </a:cubicBezTo>
                  <a:cubicBezTo>
                    <a:pt x="40640" y="140334"/>
                    <a:pt x="39339" y="105709"/>
                    <a:pt x="37551" y="102945"/>
                  </a:cubicBezTo>
                  <a:cubicBezTo>
                    <a:pt x="35763" y="100345"/>
                    <a:pt x="4877" y="106847"/>
                    <a:pt x="0" y="94655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F5E26D-B0B9-44A4-B488-18D4FCEB0480}"/>
                </a:ext>
              </a:extLst>
            </p:cNvPr>
            <p:cNvSpPr/>
            <p:nvPr/>
          </p:nvSpPr>
          <p:spPr>
            <a:xfrm>
              <a:off x="7750372" y="1401732"/>
              <a:ext cx="85181" cy="118212"/>
            </a:xfrm>
            <a:custGeom>
              <a:avLst/>
              <a:gdLst>
                <a:gd name="connsiteX0" fmla="*/ 0 w 85181"/>
                <a:gd name="connsiteY0" fmla="*/ 60169 h 118212"/>
                <a:gd name="connsiteX1" fmla="*/ 32675 w 85181"/>
                <a:gd name="connsiteY1" fmla="*/ 50091 h 118212"/>
                <a:gd name="connsiteX2" fmla="*/ 42753 w 85181"/>
                <a:gd name="connsiteY2" fmla="*/ 25707 h 118212"/>
                <a:gd name="connsiteX3" fmla="*/ 59009 w 85181"/>
                <a:gd name="connsiteY3" fmla="*/ 22 h 118212"/>
                <a:gd name="connsiteX4" fmla="*/ 64374 w 85181"/>
                <a:gd name="connsiteY4" fmla="*/ 21643 h 118212"/>
                <a:gd name="connsiteX5" fmla="*/ 56246 w 85181"/>
                <a:gd name="connsiteY5" fmla="*/ 45539 h 118212"/>
                <a:gd name="connsiteX6" fmla="*/ 78842 w 85181"/>
                <a:gd name="connsiteY6" fmla="*/ 50416 h 118212"/>
                <a:gd name="connsiteX7" fmla="*/ 85182 w 85181"/>
                <a:gd name="connsiteY7" fmla="*/ 55455 h 118212"/>
                <a:gd name="connsiteX8" fmla="*/ 78354 w 85181"/>
                <a:gd name="connsiteY8" fmla="*/ 53667 h 118212"/>
                <a:gd name="connsiteX9" fmla="*/ 70551 w 85181"/>
                <a:gd name="connsiteY9" fmla="*/ 57568 h 118212"/>
                <a:gd name="connsiteX10" fmla="*/ 45517 w 85181"/>
                <a:gd name="connsiteY10" fmla="*/ 62445 h 118212"/>
                <a:gd name="connsiteX11" fmla="*/ 37226 w 85181"/>
                <a:gd name="connsiteY11" fmla="*/ 101460 h 118212"/>
                <a:gd name="connsiteX12" fmla="*/ 27635 w 85181"/>
                <a:gd name="connsiteY12" fmla="*/ 118203 h 118212"/>
                <a:gd name="connsiteX13" fmla="*/ 23409 w 85181"/>
                <a:gd name="connsiteY13" fmla="*/ 100322 h 118212"/>
                <a:gd name="connsiteX14" fmla="*/ 24059 w 85181"/>
                <a:gd name="connsiteY14" fmla="*/ 66184 h 118212"/>
                <a:gd name="connsiteX15" fmla="*/ 0 w 85181"/>
                <a:gd name="connsiteY15" fmla="*/ 60169 h 11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181" h="118212">
                  <a:moveTo>
                    <a:pt x="0" y="60169"/>
                  </a:moveTo>
                  <a:cubicBezTo>
                    <a:pt x="0" y="60169"/>
                    <a:pt x="13005" y="55780"/>
                    <a:pt x="32675" y="50091"/>
                  </a:cubicBezTo>
                  <a:cubicBezTo>
                    <a:pt x="32675" y="50091"/>
                    <a:pt x="33487" y="34972"/>
                    <a:pt x="42753" y="25707"/>
                  </a:cubicBezTo>
                  <a:cubicBezTo>
                    <a:pt x="52019" y="16603"/>
                    <a:pt x="55108" y="672"/>
                    <a:pt x="59009" y="22"/>
                  </a:cubicBezTo>
                  <a:cubicBezTo>
                    <a:pt x="62911" y="-628"/>
                    <a:pt x="69576" y="13189"/>
                    <a:pt x="64374" y="21643"/>
                  </a:cubicBezTo>
                  <a:cubicBezTo>
                    <a:pt x="59009" y="30096"/>
                    <a:pt x="55758" y="35460"/>
                    <a:pt x="56246" y="45539"/>
                  </a:cubicBezTo>
                  <a:cubicBezTo>
                    <a:pt x="56246" y="45539"/>
                    <a:pt x="74615" y="44076"/>
                    <a:pt x="78842" y="50416"/>
                  </a:cubicBezTo>
                  <a:cubicBezTo>
                    <a:pt x="78842" y="50416"/>
                    <a:pt x="85019" y="53179"/>
                    <a:pt x="85182" y="55455"/>
                  </a:cubicBezTo>
                  <a:cubicBezTo>
                    <a:pt x="85182" y="55455"/>
                    <a:pt x="80142" y="53829"/>
                    <a:pt x="78354" y="53667"/>
                  </a:cubicBezTo>
                  <a:cubicBezTo>
                    <a:pt x="76566" y="53667"/>
                    <a:pt x="74453" y="56268"/>
                    <a:pt x="70551" y="57568"/>
                  </a:cubicBezTo>
                  <a:cubicBezTo>
                    <a:pt x="66812" y="58869"/>
                    <a:pt x="45517" y="62445"/>
                    <a:pt x="45517" y="62445"/>
                  </a:cubicBezTo>
                  <a:cubicBezTo>
                    <a:pt x="45517" y="62445"/>
                    <a:pt x="44379" y="89268"/>
                    <a:pt x="37226" y="101460"/>
                  </a:cubicBezTo>
                  <a:cubicBezTo>
                    <a:pt x="30074" y="113489"/>
                    <a:pt x="30399" y="117878"/>
                    <a:pt x="27635" y="118203"/>
                  </a:cubicBezTo>
                  <a:cubicBezTo>
                    <a:pt x="24872" y="118528"/>
                    <a:pt x="21458" y="110075"/>
                    <a:pt x="23409" y="100322"/>
                  </a:cubicBezTo>
                  <a:cubicBezTo>
                    <a:pt x="25359" y="90568"/>
                    <a:pt x="25197" y="67972"/>
                    <a:pt x="24059" y="66184"/>
                  </a:cubicBezTo>
                  <a:cubicBezTo>
                    <a:pt x="23246" y="64396"/>
                    <a:pt x="2926" y="68297"/>
                    <a:pt x="0" y="60169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7DFBB1-888B-4945-8A2E-17747F65FBC5}"/>
              </a:ext>
            </a:extLst>
          </p:cNvPr>
          <p:cNvSpPr/>
          <p:nvPr/>
        </p:nvSpPr>
        <p:spPr>
          <a:xfrm>
            <a:off x="9698817" y="835233"/>
            <a:ext cx="621304" cy="619678"/>
          </a:xfrm>
          <a:custGeom>
            <a:avLst/>
            <a:gdLst>
              <a:gd name="connsiteX0" fmla="*/ 621304 w 621304"/>
              <a:gd name="connsiteY0" fmla="*/ 309839 h 619678"/>
              <a:gd name="connsiteX1" fmla="*/ 310652 w 621304"/>
              <a:gd name="connsiteY1" fmla="*/ 619679 h 619678"/>
              <a:gd name="connsiteX2" fmla="*/ 0 w 621304"/>
              <a:gd name="connsiteY2" fmla="*/ 309839 h 619678"/>
              <a:gd name="connsiteX3" fmla="*/ 310652 w 621304"/>
              <a:gd name="connsiteY3" fmla="*/ 0 h 619678"/>
              <a:gd name="connsiteX4" fmla="*/ 621304 w 621304"/>
              <a:gd name="connsiteY4" fmla="*/ 309839 h 61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04" h="619678">
                <a:moveTo>
                  <a:pt x="621304" y="309839"/>
                </a:moveTo>
                <a:cubicBezTo>
                  <a:pt x="621304" y="480959"/>
                  <a:pt x="482220" y="619679"/>
                  <a:pt x="310652" y="619679"/>
                </a:cubicBezTo>
                <a:cubicBezTo>
                  <a:pt x="139084" y="619679"/>
                  <a:pt x="0" y="480959"/>
                  <a:pt x="0" y="309839"/>
                </a:cubicBezTo>
                <a:cubicBezTo>
                  <a:pt x="0" y="138720"/>
                  <a:pt x="139084" y="0"/>
                  <a:pt x="310652" y="0"/>
                </a:cubicBezTo>
                <a:cubicBezTo>
                  <a:pt x="482220" y="0"/>
                  <a:pt x="621304" y="138720"/>
                  <a:pt x="621304" y="309839"/>
                </a:cubicBezTo>
                <a:close/>
              </a:path>
            </a:pathLst>
          </a:custGeom>
          <a:solidFill>
            <a:srgbClr val="FFC34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23" name="Graphic 8">
            <a:extLst>
              <a:ext uri="{FF2B5EF4-FFF2-40B4-BE49-F238E27FC236}">
                <a16:creationId xmlns:a16="http://schemas.microsoft.com/office/drawing/2014/main" id="{4F1F0547-DC46-4A97-BD5E-2CDC6C852E0B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AF637F-8734-4804-AE7D-A2D6F46A21DD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C6D1527-ABAA-4C70-85FC-863D577A21C7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" name="Graphic 8">
            <a:extLst>
              <a:ext uri="{FF2B5EF4-FFF2-40B4-BE49-F238E27FC236}">
                <a16:creationId xmlns:a16="http://schemas.microsoft.com/office/drawing/2014/main" id="{9EBDA299-30BB-450D-80C5-6348C5997832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0B6FA1-8E53-448F-A286-15E5270883CE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B4714F-8028-4D95-9623-DD07D18A83D3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9" name="Graphic 8">
            <a:extLst>
              <a:ext uri="{FF2B5EF4-FFF2-40B4-BE49-F238E27FC236}">
                <a16:creationId xmlns:a16="http://schemas.microsoft.com/office/drawing/2014/main" id="{BA57C35E-59B3-4C2B-A34F-72D3D3F30370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48D97-DC3E-4A9A-A643-58D14D8BCE57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1D46EF-6391-4639-8C56-E5AB28B1B312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2" name="Graphic 8">
            <a:extLst>
              <a:ext uri="{FF2B5EF4-FFF2-40B4-BE49-F238E27FC236}">
                <a16:creationId xmlns:a16="http://schemas.microsoft.com/office/drawing/2014/main" id="{F41234FB-B8BD-4BCF-8E31-34EDD1D3049D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6C76B7F-B721-4221-8AF8-F01F25F3B27E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14BE14-E7B8-4671-BD2C-1A52F8F07BA7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5" name="Graphic 8">
            <a:extLst>
              <a:ext uri="{FF2B5EF4-FFF2-40B4-BE49-F238E27FC236}">
                <a16:creationId xmlns:a16="http://schemas.microsoft.com/office/drawing/2014/main" id="{71F08B98-8826-48F1-9F59-490A035DCE6E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09A8CB6-1426-4308-9C0D-5707127B42E0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5FD78A-81C2-4160-9227-715B2F9F004B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38" name="Graphic 8">
            <a:extLst>
              <a:ext uri="{FF2B5EF4-FFF2-40B4-BE49-F238E27FC236}">
                <a16:creationId xmlns:a16="http://schemas.microsoft.com/office/drawing/2014/main" id="{8988CC96-66FE-4C79-8848-A3BE9BC7FB1C}"/>
              </a:ext>
            </a:extLst>
          </p:cNvPr>
          <p:cNvGrpSpPr/>
          <p:nvPr/>
        </p:nvGrpSpPr>
        <p:grpSpPr>
          <a:xfrm>
            <a:off x="0" y="3048719"/>
            <a:ext cx="12192000" cy="2466779"/>
            <a:chOff x="0" y="3048719"/>
            <a:chExt cx="12192000" cy="246677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161901F-B5CB-4CB0-AF23-C5A44A26527B}"/>
                </a:ext>
              </a:extLst>
            </p:cNvPr>
            <p:cNvSpPr/>
            <p:nvPr/>
          </p:nvSpPr>
          <p:spPr>
            <a:xfrm>
              <a:off x="2068576" y="3048719"/>
              <a:ext cx="10123424" cy="2466779"/>
            </a:xfrm>
            <a:custGeom>
              <a:avLst/>
              <a:gdLst>
                <a:gd name="connsiteX0" fmla="*/ 10123424 w 10123424"/>
                <a:gd name="connsiteY0" fmla="*/ 1445740 h 2466779"/>
                <a:gd name="connsiteX1" fmla="*/ 8937549 w 10123424"/>
                <a:gd name="connsiteY1" fmla="*/ 842154 h 2466779"/>
                <a:gd name="connsiteX2" fmla="*/ 7470933 w 10123424"/>
                <a:gd name="connsiteY2" fmla="*/ 870765 h 2466779"/>
                <a:gd name="connsiteX3" fmla="*/ 6815654 w 10123424"/>
                <a:gd name="connsiteY3" fmla="*/ 870765 h 2466779"/>
                <a:gd name="connsiteX4" fmla="*/ 6045607 w 10123424"/>
                <a:gd name="connsiteY4" fmla="*/ 495414 h 2466779"/>
                <a:gd name="connsiteX5" fmla="*/ 4880864 w 10123424"/>
                <a:gd name="connsiteY5" fmla="*/ 35694 h 2466779"/>
                <a:gd name="connsiteX6" fmla="*/ 2258934 w 10123424"/>
                <a:gd name="connsiteY6" fmla="*/ 649195 h 2466779"/>
                <a:gd name="connsiteX7" fmla="*/ 746313 w 10123424"/>
                <a:gd name="connsiteY7" fmla="*/ 1683890 h 2466779"/>
                <a:gd name="connsiteX8" fmla="*/ 0 w 10123424"/>
                <a:gd name="connsiteY8" fmla="*/ 2466779 h 2466779"/>
                <a:gd name="connsiteX9" fmla="*/ 10123424 w 10123424"/>
                <a:gd name="connsiteY9" fmla="*/ 2466779 h 2466779"/>
                <a:gd name="connsiteX10" fmla="*/ 10123424 w 10123424"/>
                <a:gd name="connsiteY10" fmla="*/ 1445740 h 24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23424" h="2466779">
                  <a:moveTo>
                    <a:pt x="10123424" y="1445740"/>
                  </a:moveTo>
                  <a:lnTo>
                    <a:pt x="8937549" y="842154"/>
                  </a:lnTo>
                  <a:cubicBezTo>
                    <a:pt x="8498474" y="637329"/>
                    <a:pt x="8047370" y="585310"/>
                    <a:pt x="7470933" y="870765"/>
                  </a:cubicBezTo>
                  <a:cubicBezTo>
                    <a:pt x="7245950" y="978379"/>
                    <a:pt x="7037710" y="980493"/>
                    <a:pt x="6815654" y="870765"/>
                  </a:cubicBezTo>
                  <a:cubicBezTo>
                    <a:pt x="6559296" y="745919"/>
                    <a:pt x="6305215" y="610506"/>
                    <a:pt x="6045607" y="495414"/>
                  </a:cubicBezTo>
                  <a:cubicBezTo>
                    <a:pt x="5656763" y="323100"/>
                    <a:pt x="5297506" y="107058"/>
                    <a:pt x="4880864" y="35694"/>
                  </a:cubicBezTo>
                  <a:cubicBezTo>
                    <a:pt x="3989060" y="-117275"/>
                    <a:pt x="3067345" y="246535"/>
                    <a:pt x="2258934" y="649195"/>
                  </a:cubicBezTo>
                  <a:cubicBezTo>
                    <a:pt x="1719235" y="918070"/>
                    <a:pt x="1207983" y="1263997"/>
                    <a:pt x="746313" y="1683890"/>
                  </a:cubicBezTo>
                  <a:cubicBezTo>
                    <a:pt x="483291" y="1923178"/>
                    <a:pt x="225633" y="2180349"/>
                    <a:pt x="0" y="2466779"/>
                  </a:cubicBezTo>
                  <a:lnTo>
                    <a:pt x="10123424" y="2466779"/>
                  </a:lnTo>
                  <a:lnTo>
                    <a:pt x="10123424" y="1445740"/>
                  </a:lnTo>
                  <a:close/>
                </a:path>
              </a:pathLst>
            </a:custGeom>
            <a:solidFill>
              <a:srgbClr val="32CC91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70810A4-DA48-4B6C-864F-179C7030771F}"/>
                </a:ext>
              </a:extLst>
            </p:cNvPr>
            <p:cNvSpPr/>
            <p:nvPr/>
          </p:nvSpPr>
          <p:spPr>
            <a:xfrm>
              <a:off x="8586906" y="3932489"/>
              <a:ext cx="924478" cy="452404"/>
            </a:xfrm>
            <a:custGeom>
              <a:avLst/>
              <a:gdLst>
                <a:gd name="connsiteX0" fmla="*/ 924479 w 924478"/>
                <a:gd name="connsiteY0" fmla="*/ 0 h 452404"/>
                <a:gd name="connsiteX1" fmla="*/ 0 w 924478"/>
                <a:gd name="connsiteY1" fmla="*/ 452404 h 452404"/>
                <a:gd name="connsiteX2" fmla="*/ 578226 w 924478"/>
                <a:gd name="connsiteY2" fmla="*/ 66975 h 452404"/>
                <a:gd name="connsiteX3" fmla="*/ 924479 w 924478"/>
                <a:gd name="connsiteY3" fmla="*/ 0 h 45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478" h="452404">
                  <a:moveTo>
                    <a:pt x="924479" y="0"/>
                  </a:moveTo>
                  <a:lnTo>
                    <a:pt x="0" y="452404"/>
                  </a:lnTo>
                  <a:lnTo>
                    <a:pt x="578226" y="66975"/>
                  </a:lnTo>
                  <a:cubicBezTo>
                    <a:pt x="578226" y="67137"/>
                    <a:pt x="737048" y="85181"/>
                    <a:pt x="924479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A27AB4E-A380-4CA2-8237-4A51B830ACD3}"/>
                </a:ext>
              </a:extLst>
            </p:cNvPr>
            <p:cNvSpPr/>
            <p:nvPr/>
          </p:nvSpPr>
          <p:spPr>
            <a:xfrm>
              <a:off x="9887612" y="3721323"/>
              <a:ext cx="2304387" cy="1794174"/>
            </a:xfrm>
            <a:custGeom>
              <a:avLst/>
              <a:gdLst>
                <a:gd name="connsiteX0" fmla="*/ 2304387 w 2304387"/>
                <a:gd name="connsiteY0" fmla="*/ 773136 h 1794174"/>
                <a:gd name="connsiteX1" fmla="*/ 1118512 w 2304387"/>
                <a:gd name="connsiteY1" fmla="*/ 169550 h 1794174"/>
                <a:gd name="connsiteX2" fmla="*/ 420317 w 2304387"/>
                <a:gd name="connsiteY2" fmla="*/ 0 h 1794174"/>
                <a:gd name="connsiteX3" fmla="*/ 257432 w 2304387"/>
                <a:gd name="connsiteY3" fmla="*/ 62098 h 1794174"/>
                <a:gd name="connsiteX4" fmla="*/ 151931 w 2304387"/>
                <a:gd name="connsiteY4" fmla="*/ 145003 h 1794174"/>
                <a:gd name="connsiteX5" fmla="*/ 54395 w 2304387"/>
                <a:gd name="connsiteY5" fmla="*/ 254244 h 1794174"/>
                <a:gd name="connsiteX6" fmla="*/ 1563 w 2304387"/>
                <a:gd name="connsiteY6" fmla="*/ 376814 h 1794174"/>
                <a:gd name="connsiteX7" fmla="*/ 72439 w 2304387"/>
                <a:gd name="connsiteY7" fmla="*/ 553517 h 1794174"/>
                <a:gd name="connsiteX8" fmla="*/ 243451 w 2304387"/>
                <a:gd name="connsiteY8" fmla="*/ 649264 h 1794174"/>
                <a:gd name="connsiteX9" fmla="*/ 689029 w 2304387"/>
                <a:gd name="connsiteY9" fmla="*/ 714288 h 1794174"/>
                <a:gd name="connsiteX10" fmla="*/ 875647 w 2304387"/>
                <a:gd name="connsiteY10" fmla="*/ 717865 h 1794174"/>
                <a:gd name="connsiteX11" fmla="*/ 1217999 w 2304387"/>
                <a:gd name="connsiteY11" fmla="*/ 727294 h 1794174"/>
                <a:gd name="connsiteX12" fmla="*/ 1597901 w 2304387"/>
                <a:gd name="connsiteY12" fmla="*/ 747451 h 1794174"/>
                <a:gd name="connsiteX13" fmla="*/ 1833126 w 2304387"/>
                <a:gd name="connsiteY13" fmla="*/ 774599 h 1794174"/>
                <a:gd name="connsiteX14" fmla="*/ 2029173 w 2304387"/>
                <a:gd name="connsiteY14" fmla="*/ 886115 h 1794174"/>
                <a:gd name="connsiteX15" fmla="*/ 2064937 w 2304387"/>
                <a:gd name="connsiteY15" fmla="*/ 1069320 h 1794174"/>
                <a:gd name="connsiteX16" fmla="*/ 1804353 w 2304387"/>
                <a:gd name="connsiteY16" fmla="*/ 1297879 h 1794174"/>
                <a:gd name="connsiteX17" fmla="*/ 1432253 w 2304387"/>
                <a:gd name="connsiteY17" fmla="*/ 1398992 h 1794174"/>
                <a:gd name="connsiteX18" fmla="*/ 1363165 w 2304387"/>
                <a:gd name="connsiteY18" fmla="*/ 1414435 h 1794174"/>
                <a:gd name="connsiteX19" fmla="*/ 1266929 w 2304387"/>
                <a:gd name="connsiteY19" fmla="*/ 1450361 h 1794174"/>
                <a:gd name="connsiteX20" fmla="*/ 1071207 w 2304387"/>
                <a:gd name="connsiteY20" fmla="*/ 1577157 h 1794174"/>
                <a:gd name="connsiteX21" fmla="*/ 967169 w 2304387"/>
                <a:gd name="connsiteY21" fmla="*/ 1751584 h 1794174"/>
                <a:gd name="connsiteX22" fmla="*/ 969932 w 2304387"/>
                <a:gd name="connsiteY22" fmla="*/ 1794175 h 1794174"/>
                <a:gd name="connsiteX23" fmla="*/ 2304387 w 2304387"/>
                <a:gd name="connsiteY23" fmla="*/ 1794175 h 1794174"/>
                <a:gd name="connsiteX24" fmla="*/ 2304387 w 2304387"/>
                <a:gd name="connsiteY24" fmla="*/ 773136 h 179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4387" h="1794174">
                  <a:moveTo>
                    <a:pt x="2304387" y="773136"/>
                  </a:moveTo>
                  <a:lnTo>
                    <a:pt x="1118512" y="169550"/>
                  </a:lnTo>
                  <a:cubicBezTo>
                    <a:pt x="894017" y="64699"/>
                    <a:pt x="666270" y="162"/>
                    <a:pt x="420317" y="0"/>
                  </a:cubicBezTo>
                  <a:cubicBezTo>
                    <a:pt x="363421" y="13005"/>
                    <a:pt x="307500" y="31699"/>
                    <a:pt x="257432" y="62098"/>
                  </a:cubicBezTo>
                  <a:cubicBezTo>
                    <a:pt x="219393" y="85182"/>
                    <a:pt x="184605" y="114930"/>
                    <a:pt x="151931" y="145003"/>
                  </a:cubicBezTo>
                  <a:cubicBezTo>
                    <a:pt x="116005" y="178003"/>
                    <a:pt x="82192" y="214091"/>
                    <a:pt x="54395" y="254244"/>
                  </a:cubicBezTo>
                  <a:cubicBezTo>
                    <a:pt x="29197" y="290820"/>
                    <a:pt x="7739" y="332273"/>
                    <a:pt x="1563" y="376814"/>
                  </a:cubicBezTo>
                  <a:cubicBezTo>
                    <a:pt x="-7703" y="443301"/>
                    <a:pt x="25296" y="508325"/>
                    <a:pt x="72439" y="553517"/>
                  </a:cubicBezTo>
                  <a:cubicBezTo>
                    <a:pt x="119906" y="599196"/>
                    <a:pt x="181516" y="628457"/>
                    <a:pt x="243451" y="649264"/>
                  </a:cubicBezTo>
                  <a:cubicBezTo>
                    <a:pt x="385854" y="697383"/>
                    <a:pt x="539799" y="708924"/>
                    <a:pt x="689029" y="714288"/>
                  </a:cubicBezTo>
                  <a:cubicBezTo>
                    <a:pt x="751289" y="716565"/>
                    <a:pt x="813388" y="716889"/>
                    <a:pt x="875647" y="717865"/>
                  </a:cubicBezTo>
                  <a:cubicBezTo>
                    <a:pt x="989765" y="719491"/>
                    <a:pt x="1104044" y="723230"/>
                    <a:pt x="1217999" y="727294"/>
                  </a:cubicBezTo>
                  <a:cubicBezTo>
                    <a:pt x="1344795" y="731845"/>
                    <a:pt x="1471267" y="738510"/>
                    <a:pt x="1597901" y="747451"/>
                  </a:cubicBezTo>
                  <a:cubicBezTo>
                    <a:pt x="1676581" y="752978"/>
                    <a:pt x="1755910" y="757042"/>
                    <a:pt x="1833126" y="774599"/>
                  </a:cubicBezTo>
                  <a:cubicBezTo>
                    <a:pt x="1906928" y="791342"/>
                    <a:pt x="1984144" y="822066"/>
                    <a:pt x="2029173" y="886115"/>
                  </a:cubicBezTo>
                  <a:cubicBezTo>
                    <a:pt x="2064937" y="937159"/>
                    <a:pt x="2079242" y="1008685"/>
                    <a:pt x="2064937" y="1069320"/>
                  </a:cubicBezTo>
                  <a:cubicBezTo>
                    <a:pt x="2036652" y="1188964"/>
                    <a:pt x="1909041" y="1255939"/>
                    <a:pt x="1804353" y="1297879"/>
                  </a:cubicBezTo>
                  <a:cubicBezTo>
                    <a:pt x="1684709" y="1345834"/>
                    <a:pt x="1558075" y="1372819"/>
                    <a:pt x="1432253" y="1398992"/>
                  </a:cubicBezTo>
                  <a:cubicBezTo>
                    <a:pt x="1409169" y="1403868"/>
                    <a:pt x="1385923" y="1408095"/>
                    <a:pt x="1363165" y="1414435"/>
                  </a:cubicBezTo>
                  <a:cubicBezTo>
                    <a:pt x="1330165" y="1423538"/>
                    <a:pt x="1297979" y="1436055"/>
                    <a:pt x="1266929" y="1450361"/>
                  </a:cubicBezTo>
                  <a:cubicBezTo>
                    <a:pt x="1196379" y="1482710"/>
                    <a:pt x="1128591" y="1524650"/>
                    <a:pt x="1071207" y="1577157"/>
                  </a:cubicBezTo>
                  <a:cubicBezTo>
                    <a:pt x="1021789" y="1622349"/>
                    <a:pt x="972696" y="1682009"/>
                    <a:pt x="967169" y="1751584"/>
                  </a:cubicBezTo>
                  <a:cubicBezTo>
                    <a:pt x="966031" y="1766377"/>
                    <a:pt x="967006" y="1780520"/>
                    <a:pt x="969932" y="1794175"/>
                  </a:cubicBezTo>
                  <a:lnTo>
                    <a:pt x="2304387" y="1794175"/>
                  </a:lnTo>
                  <a:lnTo>
                    <a:pt x="2304387" y="773136"/>
                  </a:lnTo>
                  <a:close/>
                </a:path>
              </a:pathLst>
            </a:custGeom>
            <a:solidFill>
              <a:srgbClr val="3DD8A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8B890D6-05F5-4FC2-A43E-C5DD6BB8B37B}"/>
                </a:ext>
              </a:extLst>
            </p:cNvPr>
            <p:cNvSpPr/>
            <p:nvPr/>
          </p:nvSpPr>
          <p:spPr>
            <a:xfrm>
              <a:off x="2068901" y="3049950"/>
              <a:ext cx="5407502" cy="2465385"/>
            </a:xfrm>
            <a:custGeom>
              <a:avLst/>
              <a:gdLst>
                <a:gd name="connsiteX0" fmla="*/ 4698797 w 5407502"/>
                <a:gd name="connsiteY0" fmla="*/ 2342977 h 2465385"/>
                <a:gd name="connsiteX1" fmla="*/ 5198669 w 5407502"/>
                <a:gd name="connsiteY1" fmla="*/ 1109635 h 2465385"/>
                <a:gd name="connsiteX2" fmla="*/ 5348550 w 5407502"/>
                <a:gd name="connsiteY2" fmla="*/ 898307 h 2465385"/>
                <a:gd name="connsiteX3" fmla="*/ 5397480 w 5407502"/>
                <a:gd name="connsiteY3" fmla="*/ 671861 h 2465385"/>
                <a:gd name="connsiteX4" fmla="*/ 5268895 w 5407502"/>
                <a:gd name="connsiteY4" fmla="*/ 564734 h 2465385"/>
                <a:gd name="connsiteX5" fmla="*/ 4846239 w 5407502"/>
                <a:gd name="connsiteY5" fmla="*/ 506375 h 2465385"/>
                <a:gd name="connsiteX6" fmla="*/ 4462435 w 5407502"/>
                <a:gd name="connsiteY6" fmla="*/ 485404 h 2465385"/>
                <a:gd name="connsiteX7" fmla="*/ 4287195 w 5407502"/>
                <a:gd name="connsiteY7" fmla="*/ 417292 h 2465385"/>
                <a:gd name="connsiteX8" fmla="*/ 4215343 w 5407502"/>
                <a:gd name="connsiteY8" fmla="*/ 278303 h 2465385"/>
                <a:gd name="connsiteX9" fmla="*/ 4299062 w 5407502"/>
                <a:gd name="connsiteY9" fmla="*/ 84694 h 2465385"/>
                <a:gd name="connsiteX10" fmla="*/ 4369775 w 5407502"/>
                <a:gd name="connsiteY10" fmla="*/ 0 h 2465385"/>
                <a:gd name="connsiteX11" fmla="*/ 2258934 w 5407502"/>
                <a:gd name="connsiteY11" fmla="*/ 647802 h 2465385"/>
                <a:gd name="connsiteX12" fmla="*/ 746313 w 5407502"/>
                <a:gd name="connsiteY12" fmla="*/ 1682496 h 2465385"/>
                <a:gd name="connsiteX13" fmla="*/ 0 w 5407502"/>
                <a:gd name="connsiteY13" fmla="*/ 2465385 h 2465385"/>
                <a:gd name="connsiteX14" fmla="*/ 4729359 w 5407502"/>
                <a:gd name="connsiteY14" fmla="*/ 2465385 h 2465385"/>
                <a:gd name="connsiteX15" fmla="*/ 4698797 w 5407502"/>
                <a:gd name="connsiteY15" fmla="*/ 2342977 h 246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7502" h="2465385">
                  <a:moveTo>
                    <a:pt x="4698797" y="2342977"/>
                  </a:moveTo>
                  <a:cubicBezTo>
                    <a:pt x="4453494" y="1831076"/>
                    <a:pt x="5134945" y="1184900"/>
                    <a:pt x="5198669" y="1109635"/>
                  </a:cubicBezTo>
                  <a:cubicBezTo>
                    <a:pt x="5254915" y="1043148"/>
                    <a:pt x="5307259" y="971946"/>
                    <a:pt x="5348550" y="898307"/>
                  </a:cubicBezTo>
                  <a:cubicBezTo>
                    <a:pt x="5385775" y="831657"/>
                    <a:pt x="5426903" y="745663"/>
                    <a:pt x="5397480" y="671861"/>
                  </a:cubicBezTo>
                  <a:cubicBezTo>
                    <a:pt x="5377323" y="621467"/>
                    <a:pt x="5325303" y="587004"/>
                    <a:pt x="5268895" y="564734"/>
                  </a:cubicBezTo>
                  <a:cubicBezTo>
                    <a:pt x="5140148" y="514015"/>
                    <a:pt x="4986366" y="508488"/>
                    <a:pt x="4846239" y="506375"/>
                  </a:cubicBezTo>
                  <a:cubicBezTo>
                    <a:pt x="4717654" y="504586"/>
                    <a:pt x="4588744" y="510113"/>
                    <a:pt x="4462435" y="485404"/>
                  </a:cubicBezTo>
                  <a:cubicBezTo>
                    <a:pt x="4399687" y="473050"/>
                    <a:pt x="4335800" y="453380"/>
                    <a:pt x="4287195" y="417292"/>
                  </a:cubicBezTo>
                  <a:cubicBezTo>
                    <a:pt x="4238915" y="381528"/>
                    <a:pt x="4214856" y="331460"/>
                    <a:pt x="4215343" y="278303"/>
                  </a:cubicBezTo>
                  <a:cubicBezTo>
                    <a:pt x="4215831" y="207914"/>
                    <a:pt x="4255008" y="143378"/>
                    <a:pt x="4299062" y="84694"/>
                  </a:cubicBezTo>
                  <a:cubicBezTo>
                    <a:pt x="4321007" y="55595"/>
                    <a:pt x="4344742" y="27310"/>
                    <a:pt x="4369775" y="0"/>
                  </a:cubicBezTo>
                  <a:cubicBezTo>
                    <a:pt x="3642482" y="21295"/>
                    <a:pt x="2913563" y="321706"/>
                    <a:pt x="2258934" y="647802"/>
                  </a:cubicBezTo>
                  <a:cubicBezTo>
                    <a:pt x="1719235" y="916676"/>
                    <a:pt x="1207984" y="1262604"/>
                    <a:pt x="746313" y="1682496"/>
                  </a:cubicBezTo>
                  <a:cubicBezTo>
                    <a:pt x="483291" y="1921784"/>
                    <a:pt x="225633" y="2178955"/>
                    <a:pt x="0" y="2465385"/>
                  </a:cubicBezTo>
                  <a:lnTo>
                    <a:pt x="4729359" y="2465385"/>
                  </a:lnTo>
                  <a:cubicBezTo>
                    <a:pt x="4716029" y="2425558"/>
                    <a:pt x="4705624" y="2384756"/>
                    <a:pt x="4698797" y="2342977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3" name="Graphic 8">
              <a:extLst>
                <a:ext uri="{FF2B5EF4-FFF2-40B4-BE49-F238E27FC236}">
                  <a16:creationId xmlns:a16="http://schemas.microsoft.com/office/drawing/2014/main" id="{21DAA0FF-F1A9-41CD-B129-EED621B40A4D}"/>
                </a:ext>
              </a:extLst>
            </p:cNvPr>
            <p:cNvGrpSpPr/>
            <p:nvPr/>
          </p:nvGrpSpPr>
          <p:grpSpPr>
            <a:xfrm>
              <a:off x="4288495" y="3893411"/>
              <a:ext cx="1436054" cy="743287"/>
              <a:chOff x="4288495" y="3893411"/>
              <a:chExt cx="1436054" cy="743287"/>
            </a:xfrm>
            <a:solidFill>
              <a:srgbClr val="006F7A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DE5940F-955F-4EEA-8705-A45FB33E563B}"/>
                  </a:ext>
                </a:extLst>
              </p:cNvPr>
              <p:cNvSpPr/>
              <p:nvPr/>
            </p:nvSpPr>
            <p:spPr>
              <a:xfrm>
                <a:off x="4494133" y="3893411"/>
                <a:ext cx="274076" cy="561544"/>
              </a:xfrm>
              <a:custGeom>
                <a:avLst/>
                <a:gdLst>
                  <a:gd name="connsiteX0" fmla="*/ 147605 w 274076"/>
                  <a:gd name="connsiteY0" fmla="*/ 12255 h 561544"/>
                  <a:gd name="connsiteX1" fmla="*/ 126147 w 274076"/>
                  <a:gd name="connsiteY1" fmla="*/ 12255 h 561544"/>
                  <a:gd name="connsiteX2" fmla="*/ 102413 w 274076"/>
                  <a:gd name="connsiteY2" fmla="*/ 115155 h 561544"/>
                  <a:gd name="connsiteX3" fmla="*/ 117206 w 274076"/>
                  <a:gd name="connsiteY3" fmla="*/ 121495 h 561544"/>
                  <a:gd name="connsiteX4" fmla="*/ 115743 w 274076"/>
                  <a:gd name="connsiteY4" fmla="*/ 126860 h 561544"/>
                  <a:gd name="connsiteX5" fmla="*/ 99812 w 274076"/>
                  <a:gd name="connsiteY5" fmla="*/ 126697 h 561544"/>
                  <a:gd name="connsiteX6" fmla="*/ 42103 w 274076"/>
                  <a:gd name="connsiteY6" fmla="*/ 377690 h 561544"/>
                  <a:gd name="connsiteX7" fmla="*/ 75428 w 274076"/>
                  <a:gd name="connsiteY7" fmla="*/ 392645 h 561544"/>
                  <a:gd name="connsiteX8" fmla="*/ 73802 w 274076"/>
                  <a:gd name="connsiteY8" fmla="*/ 398172 h 561544"/>
                  <a:gd name="connsiteX9" fmla="*/ 37714 w 274076"/>
                  <a:gd name="connsiteY9" fmla="*/ 397847 h 561544"/>
                  <a:gd name="connsiteX10" fmla="*/ 0 w 274076"/>
                  <a:gd name="connsiteY10" fmla="*/ 561545 h 561544"/>
                  <a:gd name="connsiteX11" fmla="*/ 274076 w 274076"/>
                  <a:gd name="connsiteY11" fmla="*/ 561545 h 561544"/>
                  <a:gd name="connsiteX12" fmla="*/ 208077 w 274076"/>
                  <a:gd name="connsiteY12" fmla="*/ 274302 h 561544"/>
                  <a:gd name="connsiteX13" fmla="*/ 187432 w 274076"/>
                  <a:gd name="connsiteY13" fmla="*/ 274627 h 561544"/>
                  <a:gd name="connsiteX14" fmla="*/ 185806 w 274076"/>
                  <a:gd name="connsiteY14" fmla="*/ 269262 h 561544"/>
                  <a:gd name="connsiteX15" fmla="*/ 204013 w 274076"/>
                  <a:gd name="connsiteY15" fmla="*/ 257558 h 561544"/>
                  <a:gd name="connsiteX16" fmla="*/ 147605 w 274076"/>
                  <a:gd name="connsiteY16" fmla="*/ 12255 h 56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6" h="561544">
                    <a:moveTo>
                      <a:pt x="147605" y="12255"/>
                    </a:moveTo>
                    <a:cubicBezTo>
                      <a:pt x="143215" y="-4489"/>
                      <a:pt x="129560" y="-3676"/>
                      <a:pt x="126147" y="12255"/>
                    </a:cubicBezTo>
                    <a:lnTo>
                      <a:pt x="102413" y="115155"/>
                    </a:lnTo>
                    <a:lnTo>
                      <a:pt x="117206" y="121495"/>
                    </a:lnTo>
                    <a:cubicBezTo>
                      <a:pt x="120457" y="122958"/>
                      <a:pt x="119482" y="126860"/>
                      <a:pt x="115743" y="126860"/>
                    </a:cubicBezTo>
                    <a:lnTo>
                      <a:pt x="99812" y="126697"/>
                    </a:lnTo>
                    <a:lnTo>
                      <a:pt x="42103" y="377690"/>
                    </a:lnTo>
                    <a:lnTo>
                      <a:pt x="75428" y="392645"/>
                    </a:lnTo>
                    <a:cubicBezTo>
                      <a:pt x="79167" y="394921"/>
                      <a:pt x="78517" y="398660"/>
                      <a:pt x="73802" y="398172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2"/>
                    </a:lnTo>
                    <a:lnTo>
                      <a:pt x="187432" y="274627"/>
                    </a:lnTo>
                    <a:cubicBezTo>
                      <a:pt x="183368" y="274302"/>
                      <a:pt x="183043" y="271050"/>
                      <a:pt x="185806" y="269262"/>
                    </a:cubicBezTo>
                    <a:lnTo>
                      <a:pt x="204013" y="257558"/>
                    </a:lnTo>
                    <a:lnTo>
                      <a:pt x="147605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50E2520-89BA-4C32-A914-40CEBF82FCE9}"/>
                  </a:ext>
                </a:extLst>
              </p:cNvPr>
              <p:cNvSpPr/>
              <p:nvPr/>
            </p:nvSpPr>
            <p:spPr>
              <a:xfrm>
                <a:off x="5135108" y="3903815"/>
                <a:ext cx="274075" cy="561545"/>
              </a:xfrm>
              <a:custGeom>
                <a:avLst/>
                <a:gdLst>
                  <a:gd name="connsiteX0" fmla="*/ 147604 w 274075"/>
                  <a:gd name="connsiteY0" fmla="*/ 12255 h 561545"/>
                  <a:gd name="connsiteX1" fmla="*/ 126146 w 274075"/>
                  <a:gd name="connsiteY1" fmla="*/ 12255 h 561545"/>
                  <a:gd name="connsiteX2" fmla="*/ 102413 w 274075"/>
                  <a:gd name="connsiteY2" fmla="*/ 115155 h 561545"/>
                  <a:gd name="connsiteX3" fmla="*/ 117206 w 274075"/>
                  <a:gd name="connsiteY3" fmla="*/ 121495 h 561545"/>
                  <a:gd name="connsiteX4" fmla="*/ 115743 w 274075"/>
                  <a:gd name="connsiteY4" fmla="*/ 126860 h 561545"/>
                  <a:gd name="connsiteX5" fmla="*/ 99812 w 274075"/>
                  <a:gd name="connsiteY5" fmla="*/ 126697 h 561545"/>
                  <a:gd name="connsiteX6" fmla="*/ 42103 w 274075"/>
                  <a:gd name="connsiteY6" fmla="*/ 377690 h 561545"/>
                  <a:gd name="connsiteX7" fmla="*/ 75428 w 274075"/>
                  <a:gd name="connsiteY7" fmla="*/ 392645 h 561545"/>
                  <a:gd name="connsiteX8" fmla="*/ 73802 w 274075"/>
                  <a:gd name="connsiteY8" fmla="*/ 398173 h 561545"/>
                  <a:gd name="connsiteX9" fmla="*/ 37714 w 274075"/>
                  <a:gd name="connsiteY9" fmla="*/ 397847 h 561545"/>
                  <a:gd name="connsiteX10" fmla="*/ 0 w 274075"/>
                  <a:gd name="connsiteY10" fmla="*/ 561545 h 561545"/>
                  <a:gd name="connsiteX11" fmla="*/ 274076 w 274075"/>
                  <a:gd name="connsiteY11" fmla="*/ 561545 h 561545"/>
                  <a:gd name="connsiteX12" fmla="*/ 208077 w 274075"/>
                  <a:gd name="connsiteY12" fmla="*/ 274301 h 561545"/>
                  <a:gd name="connsiteX13" fmla="*/ 187432 w 274075"/>
                  <a:gd name="connsiteY13" fmla="*/ 274627 h 561545"/>
                  <a:gd name="connsiteX14" fmla="*/ 185806 w 274075"/>
                  <a:gd name="connsiteY14" fmla="*/ 269262 h 561545"/>
                  <a:gd name="connsiteX15" fmla="*/ 204013 w 274075"/>
                  <a:gd name="connsiteY15" fmla="*/ 257558 h 561545"/>
                  <a:gd name="connsiteX16" fmla="*/ 147604 w 274075"/>
                  <a:gd name="connsiteY16" fmla="*/ 12255 h 56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5" h="561545">
                    <a:moveTo>
                      <a:pt x="147604" y="12255"/>
                    </a:moveTo>
                    <a:cubicBezTo>
                      <a:pt x="143215" y="-4489"/>
                      <a:pt x="129560" y="-3676"/>
                      <a:pt x="126146" y="12255"/>
                    </a:cubicBezTo>
                    <a:lnTo>
                      <a:pt x="102413" y="115155"/>
                    </a:lnTo>
                    <a:lnTo>
                      <a:pt x="117206" y="121495"/>
                    </a:lnTo>
                    <a:cubicBezTo>
                      <a:pt x="120457" y="122958"/>
                      <a:pt x="119481" y="126860"/>
                      <a:pt x="115743" y="126860"/>
                    </a:cubicBezTo>
                    <a:lnTo>
                      <a:pt x="99812" y="126697"/>
                    </a:lnTo>
                    <a:lnTo>
                      <a:pt x="42103" y="377690"/>
                    </a:lnTo>
                    <a:lnTo>
                      <a:pt x="75428" y="392645"/>
                    </a:lnTo>
                    <a:cubicBezTo>
                      <a:pt x="79167" y="394921"/>
                      <a:pt x="78516" y="398660"/>
                      <a:pt x="73802" y="398173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1"/>
                    </a:lnTo>
                    <a:lnTo>
                      <a:pt x="187432" y="274627"/>
                    </a:lnTo>
                    <a:cubicBezTo>
                      <a:pt x="183368" y="274301"/>
                      <a:pt x="183042" y="271051"/>
                      <a:pt x="185806" y="269262"/>
                    </a:cubicBezTo>
                    <a:lnTo>
                      <a:pt x="204013" y="257558"/>
                    </a:lnTo>
                    <a:lnTo>
                      <a:pt x="147604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35FB095-568A-4829-8311-8547B2F59AB3}"/>
                  </a:ext>
                </a:extLst>
              </p:cNvPr>
              <p:cNvSpPr/>
              <p:nvPr/>
            </p:nvSpPr>
            <p:spPr>
              <a:xfrm>
                <a:off x="5450474" y="4075153"/>
                <a:ext cx="274075" cy="561545"/>
              </a:xfrm>
              <a:custGeom>
                <a:avLst/>
                <a:gdLst>
                  <a:gd name="connsiteX0" fmla="*/ 147767 w 274075"/>
                  <a:gd name="connsiteY0" fmla="*/ 12255 h 561545"/>
                  <a:gd name="connsiteX1" fmla="*/ 126309 w 274075"/>
                  <a:gd name="connsiteY1" fmla="*/ 12255 h 561545"/>
                  <a:gd name="connsiteX2" fmla="*/ 102575 w 274075"/>
                  <a:gd name="connsiteY2" fmla="*/ 115155 h 561545"/>
                  <a:gd name="connsiteX3" fmla="*/ 117368 w 274075"/>
                  <a:gd name="connsiteY3" fmla="*/ 121495 h 561545"/>
                  <a:gd name="connsiteX4" fmla="*/ 115905 w 274075"/>
                  <a:gd name="connsiteY4" fmla="*/ 126859 h 561545"/>
                  <a:gd name="connsiteX5" fmla="*/ 99974 w 274075"/>
                  <a:gd name="connsiteY5" fmla="*/ 126697 h 561545"/>
                  <a:gd name="connsiteX6" fmla="*/ 42266 w 274075"/>
                  <a:gd name="connsiteY6" fmla="*/ 377690 h 561545"/>
                  <a:gd name="connsiteX7" fmla="*/ 75590 w 274075"/>
                  <a:gd name="connsiteY7" fmla="*/ 392645 h 561545"/>
                  <a:gd name="connsiteX8" fmla="*/ 73802 w 274075"/>
                  <a:gd name="connsiteY8" fmla="*/ 398172 h 561545"/>
                  <a:gd name="connsiteX9" fmla="*/ 37714 w 274075"/>
                  <a:gd name="connsiteY9" fmla="*/ 397847 h 561545"/>
                  <a:gd name="connsiteX10" fmla="*/ 0 w 274075"/>
                  <a:gd name="connsiteY10" fmla="*/ 561545 h 561545"/>
                  <a:gd name="connsiteX11" fmla="*/ 274076 w 274075"/>
                  <a:gd name="connsiteY11" fmla="*/ 561545 h 561545"/>
                  <a:gd name="connsiteX12" fmla="*/ 208077 w 274075"/>
                  <a:gd name="connsiteY12" fmla="*/ 274301 h 561545"/>
                  <a:gd name="connsiteX13" fmla="*/ 187432 w 274075"/>
                  <a:gd name="connsiteY13" fmla="*/ 274626 h 561545"/>
                  <a:gd name="connsiteX14" fmla="*/ 185806 w 274075"/>
                  <a:gd name="connsiteY14" fmla="*/ 269262 h 561545"/>
                  <a:gd name="connsiteX15" fmla="*/ 204013 w 274075"/>
                  <a:gd name="connsiteY15" fmla="*/ 257558 h 561545"/>
                  <a:gd name="connsiteX16" fmla="*/ 147767 w 274075"/>
                  <a:gd name="connsiteY16" fmla="*/ 12255 h 56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4075" h="561545">
                    <a:moveTo>
                      <a:pt x="147767" y="12255"/>
                    </a:moveTo>
                    <a:cubicBezTo>
                      <a:pt x="143378" y="-4489"/>
                      <a:pt x="129723" y="-3676"/>
                      <a:pt x="126309" y="12255"/>
                    </a:cubicBezTo>
                    <a:lnTo>
                      <a:pt x="102575" y="115155"/>
                    </a:lnTo>
                    <a:lnTo>
                      <a:pt x="117368" y="121495"/>
                    </a:lnTo>
                    <a:cubicBezTo>
                      <a:pt x="120619" y="122958"/>
                      <a:pt x="119644" y="126859"/>
                      <a:pt x="115905" y="126859"/>
                    </a:cubicBezTo>
                    <a:lnTo>
                      <a:pt x="99974" y="126697"/>
                    </a:lnTo>
                    <a:lnTo>
                      <a:pt x="42266" y="377690"/>
                    </a:lnTo>
                    <a:lnTo>
                      <a:pt x="75590" y="392645"/>
                    </a:lnTo>
                    <a:cubicBezTo>
                      <a:pt x="79329" y="394921"/>
                      <a:pt x="78679" y="398660"/>
                      <a:pt x="73802" y="398172"/>
                    </a:cubicBezTo>
                    <a:lnTo>
                      <a:pt x="37714" y="397847"/>
                    </a:lnTo>
                    <a:lnTo>
                      <a:pt x="0" y="561545"/>
                    </a:lnTo>
                    <a:lnTo>
                      <a:pt x="274076" y="561545"/>
                    </a:lnTo>
                    <a:lnTo>
                      <a:pt x="208077" y="274301"/>
                    </a:lnTo>
                    <a:lnTo>
                      <a:pt x="187432" y="274626"/>
                    </a:lnTo>
                    <a:cubicBezTo>
                      <a:pt x="183368" y="274301"/>
                      <a:pt x="183042" y="271050"/>
                      <a:pt x="185806" y="269262"/>
                    </a:cubicBezTo>
                    <a:lnTo>
                      <a:pt x="204013" y="257558"/>
                    </a:lnTo>
                    <a:lnTo>
                      <a:pt x="147767" y="12255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234F685-3869-4C8D-A2B5-5B21EB84F80D}"/>
                  </a:ext>
                </a:extLst>
              </p:cNvPr>
              <p:cNvSpPr/>
              <p:nvPr/>
            </p:nvSpPr>
            <p:spPr>
              <a:xfrm>
                <a:off x="4288495" y="3974509"/>
                <a:ext cx="260258" cy="479309"/>
              </a:xfrm>
              <a:custGeom>
                <a:avLst/>
                <a:gdLst>
                  <a:gd name="connsiteX0" fmla="*/ 140452 w 260258"/>
                  <a:gd name="connsiteY0" fmla="*/ 10487 h 479309"/>
                  <a:gd name="connsiteX1" fmla="*/ 119969 w 260258"/>
                  <a:gd name="connsiteY1" fmla="*/ 10487 h 479309"/>
                  <a:gd name="connsiteX2" fmla="*/ 97373 w 260258"/>
                  <a:gd name="connsiteY2" fmla="*/ 98269 h 479309"/>
                  <a:gd name="connsiteX3" fmla="*/ 111354 w 260258"/>
                  <a:gd name="connsiteY3" fmla="*/ 103633 h 479309"/>
                  <a:gd name="connsiteX4" fmla="*/ 110053 w 260258"/>
                  <a:gd name="connsiteY4" fmla="*/ 108185 h 479309"/>
                  <a:gd name="connsiteX5" fmla="*/ 94935 w 260258"/>
                  <a:gd name="connsiteY5" fmla="*/ 108023 h 479309"/>
                  <a:gd name="connsiteX6" fmla="*/ 40152 w 260258"/>
                  <a:gd name="connsiteY6" fmla="*/ 322439 h 479309"/>
                  <a:gd name="connsiteX7" fmla="*/ 71689 w 260258"/>
                  <a:gd name="connsiteY7" fmla="*/ 335119 h 479309"/>
                  <a:gd name="connsiteX8" fmla="*/ 70063 w 260258"/>
                  <a:gd name="connsiteY8" fmla="*/ 339833 h 479309"/>
                  <a:gd name="connsiteX9" fmla="*/ 35763 w 260258"/>
                  <a:gd name="connsiteY9" fmla="*/ 339508 h 479309"/>
                  <a:gd name="connsiteX10" fmla="*/ 0 w 260258"/>
                  <a:gd name="connsiteY10" fmla="*/ 479310 h 479309"/>
                  <a:gd name="connsiteX11" fmla="*/ 260259 w 260258"/>
                  <a:gd name="connsiteY11" fmla="*/ 479310 h 479309"/>
                  <a:gd name="connsiteX12" fmla="*/ 197510 w 260258"/>
                  <a:gd name="connsiteY12" fmla="*/ 234007 h 479309"/>
                  <a:gd name="connsiteX13" fmla="*/ 178003 w 260258"/>
                  <a:gd name="connsiteY13" fmla="*/ 234169 h 479309"/>
                  <a:gd name="connsiteX14" fmla="*/ 176378 w 260258"/>
                  <a:gd name="connsiteY14" fmla="*/ 229617 h 479309"/>
                  <a:gd name="connsiteX15" fmla="*/ 193772 w 260258"/>
                  <a:gd name="connsiteY15" fmla="*/ 219701 h 479309"/>
                  <a:gd name="connsiteX16" fmla="*/ 140452 w 260258"/>
                  <a:gd name="connsiteY16" fmla="*/ 10487 h 4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0258" h="479309">
                    <a:moveTo>
                      <a:pt x="140452" y="10487"/>
                    </a:moveTo>
                    <a:cubicBezTo>
                      <a:pt x="136225" y="-3819"/>
                      <a:pt x="123221" y="-3168"/>
                      <a:pt x="119969" y="10487"/>
                    </a:cubicBezTo>
                    <a:lnTo>
                      <a:pt x="97373" y="98269"/>
                    </a:lnTo>
                    <a:lnTo>
                      <a:pt x="111354" y="103633"/>
                    </a:lnTo>
                    <a:cubicBezTo>
                      <a:pt x="114442" y="104934"/>
                      <a:pt x="113467" y="108185"/>
                      <a:pt x="110053" y="108185"/>
                    </a:cubicBezTo>
                    <a:lnTo>
                      <a:pt x="94935" y="108023"/>
                    </a:lnTo>
                    <a:lnTo>
                      <a:pt x="40152" y="322439"/>
                    </a:lnTo>
                    <a:lnTo>
                      <a:pt x="71689" y="335119"/>
                    </a:lnTo>
                    <a:cubicBezTo>
                      <a:pt x="75265" y="337070"/>
                      <a:pt x="74615" y="340321"/>
                      <a:pt x="70063" y="339833"/>
                    </a:cubicBezTo>
                    <a:lnTo>
                      <a:pt x="35763" y="339508"/>
                    </a:lnTo>
                    <a:lnTo>
                      <a:pt x="0" y="479310"/>
                    </a:lnTo>
                    <a:lnTo>
                      <a:pt x="260259" y="479310"/>
                    </a:lnTo>
                    <a:lnTo>
                      <a:pt x="197510" y="234007"/>
                    </a:lnTo>
                    <a:lnTo>
                      <a:pt x="178003" y="234169"/>
                    </a:lnTo>
                    <a:cubicBezTo>
                      <a:pt x="174102" y="234007"/>
                      <a:pt x="173939" y="231080"/>
                      <a:pt x="176378" y="229617"/>
                    </a:cubicBezTo>
                    <a:lnTo>
                      <a:pt x="193772" y="219701"/>
                    </a:lnTo>
                    <a:lnTo>
                      <a:pt x="140452" y="10487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BDBAC0-B474-4FA0-A10E-DE06A23A4033}"/>
                  </a:ext>
                </a:extLst>
              </p:cNvPr>
              <p:cNvSpPr/>
              <p:nvPr/>
            </p:nvSpPr>
            <p:spPr>
              <a:xfrm>
                <a:off x="5342372" y="4174031"/>
                <a:ext cx="197184" cy="363180"/>
              </a:xfrm>
              <a:custGeom>
                <a:avLst/>
                <a:gdLst>
                  <a:gd name="connsiteX0" fmla="*/ 106314 w 197184"/>
                  <a:gd name="connsiteY0" fmla="*/ 7987 h 363180"/>
                  <a:gd name="connsiteX1" fmla="*/ 90871 w 197184"/>
                  <a:gd name="connsiteY1" fmla="*/ 7987 h 363180"/>
                  <a:gd name="connsiteX2" fmla="*/ 73802 w 197184"/>
                  <a:gd name="connsiteY2" fmla="*/ 74474 h 363180"/>
                  <a:gd name="connsiteX3" fmla="*/ 84368 w 197184"/>
                  <a:gd name="connsiteY3" fmla="*/ 78538 h 363180"/>
                  <a:gd name="connsiteX4" fmla="*/ 83393 w 197184"/>
                  <a:gd name="connsiteY4" fmla="*/ 81952 h 363180"/>
                  <a:gd name="connsiteX5" fmla="*/ 72014 w 197184"/>
                  <a:gd name="connsiteY5" fmla="*/ 81789 h 363180"/>
                  <a:gd name="connsiteX6" fmla="*/ 30561 w 197184"/>
                  <a:gd name="connsiteY6" fmla="*/ 244187 h 363180"/>
                  <a:gd name="connsiteX7" fmla="*/ 54457 w 197184"/>
                  <a:gd name="connsiteY7" fmla="*/ 253778 h 363180"/>
                  <a:gd name="connsiteX8" fmla="*/ 53157 w 197184"/>
                  <a:gd name="connsiteY8" fmla="*/ 257354 h 363180"/>
                  <a:gd name="connsiteX9" fmla="*/ 27147 w 197184"/>
                  <a:gd name="connsiteY9" fmla="*/ 257191 h 363180"/>
                  <a:gd name="connsiteX10" fmla="*/ 0 w 197184"/>
                  <a:gd name="connsiteY10" fmla="*/ 363180 h 363180"/>
                  <a:gd name="connsiteX11" fmla="*/ 197185 w 197184"/>
                  <a:gd name="connsiteY11" fmla="*/ 363180 h 363180"/>
                  <a:gd name="connsiteX12" fmla="*/ 149718 w 197184"/>
                  <a:gd name="connsiteY12" fmla="*/ 177374 h 363180"/>
                  <a:gd name="connsiteX13" fmla="*/ 134925 w 197184"/>
                  <a:gd name="connsiteY13" fmla="*/ 177537 h 363180"/>
                  <a:gd name="connsiteX14" fmla="*/ 133787 w 197184"/>
                  <a:gd name="connsiteY14" fmla="*/ 174123 h 363180"/>
                  <a:gd name="connsiteX15" fmla="*/ 146954 w 197184"/>
                  <a:gd name="connsiteY15" fmla="*/ 166645 h 363180"/>
                  <a:gd name="connsiteX16" fmla="*/ 106314 w 197184"/>
                  <a:gd name="connsiteY16" fmla="*/ 7987 h 36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7184" h="363180">
                    <a:moveTo>
                      <a:pt x="106314" y="7987"/>
                    </a:moveTo>
                    <a:cubicBezTo>
                      <a:pt x="103225" y="-2905"/>
                      <a:pt x="93309" y="-2417"/>
                      <a:pt x="90871" y="7987"/>
                    </a:cubicBezTo>
                    <a:lnTo>
                      <a:pt x="73802" y="74474"/>
                    </a:lnTo>
                    <a:lnTo>
                      <a:pt x="84368" y="78538"/>
                    </a:lnTo>
                    <a:cubicBezTo>
                      <a:pt x="86644" y="79513"/>
                      <a:pt x="85994" y="81952"/>
                      <a:pt x="83393" y="81952"/>
                    </a:cubicBezTo>
                    <a:lnTo>
                      <a:pt x="72014" y="81789"/>
                    </a:lnTo>
                    <a:lnTo>
                      <a:pt x="30561" y="244187"/>
                    </a:lnTo>
                    <a:lnTo>
                      <a:pt x="54457" y="253778"/>
                    </a:lnTo>
                    <a:cubicBezTo>
                      <a:pt x="57221" y="255241"/>
                      <a:pt x="56733" y="257679"/>
                      <a:pt x="53157" y="257354"/>
                    </a:cubicBezTo>
                    <a:lnTo>
                      <a:pt x="27147" y="257191"/>
                    </a:lnTo>
                    <a:lnTo>
                      <a:pt x="0" y="363180"/>
                    </a:lnTo>
                    <a:lnTo>
                      <a:pt x="197185" y="363180"/>
                    </a:lnTo>
                    <a:lnTo>
                      <a:pt x="149718" y="177374"/>
                    </a:lnTo>
                    <a:lnTo>
                      <a:pt x="134925" y="177537"/>
                    </a:lnTo>
                    <a:cubicBezTo>
                      <a:pt x="131999" y="177374"/>
                      <a:pt x="131836" y="175261"/>
                      <a:pt x="133787" y="174123"/>
                    </a:cubicBezTo>
                    <a:lnTo>
                      <a:pt x="146954" y="166645"/>
                    </a:lnTo>
                    <a:lnTo>
                      <a:pt x="106314" y="7987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F966C5B-18CF-4D74-B93A-0B0B60F7B018}"/>
                  </a:ext>
                </a:extLst>
              </p:cNvPr>
              <p:cNvSpPr/>
              <p:nvPr/>
            </p:nvSpPr>
            <p:spPr>
              <a:xfrm>
                <a:off x="4884928" y="3943439"/>
                <a:ext cx="277164" cy="510379"/>
              </a:xfrm>
              <a:custGeom>
                <a:avLst/>
                <a:gdLst>
                  <a:gd name="connsiteX0" fmla="*/ 149555 w 277164"/>
                  <a:gd name="connsiteY0" fmla="*/ 11158 h 510379"/>
                  <a:gd name="connsiteX1" fmla="*/ 127772 w 277164"/>
                  <a:gd name="connsiteY1" fmla="*/ 11158 h 510379"/>
                  <a:gd name="connsiteX2" fmla="*/ 103713 w 277164"/>
                  <a:gd name="connsiteY2" fmla="*/ 104630 h 510379"/>
                  <a:gd name="connsiteX3" fmla="*/ 118669 w 277164"/>
                  <a:gd name="connsiteY3" fmla="*/ 110319 h 510379"/>
                  <a:gd name="connsiteX4" fmla="*/ 117206 w 277164"/>
                  <a:gd name="connsiteY4" fmla="*/ 115196 h 510379"/>
                  <a:gd name="connsiteX5" fmla="*/ 101112 w 277164"/>
                  <a:gd name="connsiteY5" fmla="*/ 115034 h 510379"/>
                  <a:gd name="connsiteX6" fmla="*/ 42753 w 277164"/>
                  <a:gd name="connsiteY6" fmla="*/ 343268 h 510379"/>
                  <a:gd name="connsiteX7" fmla="*/ 76403 w 277164"/>
                  <a:gd name="connsiteY7" fmla="*/ 356760 h 510379"/>
                  <a:gd name="connsiteX8" fmla="*/ 74615 w 277164"/>
                  <a:gd name="connsiteY8" fmla="*/ 361800 h 510379"/>
                  <a:gd name="connsiteX9" fmla="*/ 38039 w 277164"/>
                  <a:gd name="connsiteY9" fmla="*/ 361475 h 510379"/>
                  <a:gd name="connsiteX10" fmla="*/ 0 w 277164"/>
                  <a:gd name="connsiteY10" fmla="*/ 510380 h 510379"/>
                  <a:gd name="connsiteX11" fmla="*/ 277165 w 277164"/>
                  <a:gd name="connsiteY11" fmla="*/ 510380 h 510379"/>
                  <a:gd name="connsiteX12" fmla="*/ 210353 w 277164"/>
                  <a:gd name="connsiteY12" fmla="*/ 249146 h 510379"/>
                  <a:gd name="connsiteX13" fmla="*/ 189545 w 277164"/>
                  <a:gd name="connsiteY13" fmla="*/ 249471 h 510379"/>
                  <a:gd name="connsiteX14" fmla="*/ 187919 w 277164"/>
                  <a:gd name="connsiteY14" fmla="*/ 244594 h 510379"/>
                  <a:gd name="connsiteX15" fmla="*/ 206451 w 277164"/>
                  <a:gd name="connsiteY15" fmla="*/ 234028 h 510379"/>
                  <a:gd name="connsiteX16" fmla="*/ 149555 w 277164"/>
                  <a:gd name="connsiteY16" fmla="*/ 11158 h 51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164" h="510379">
                    <a:moveTo>
                      <a:pt x="149555" y="11158"/>
                    </a:moveTo>
                    <a:cubicBezTo>
                      <a:pt x="145166" y="-4123"/>
                      <a:pt x="131186" y="-3310"/>
                      <a:pt x="127772" y="11158"/>
                    </a:cubicBezTo>
                    <a:lnTo>
                      <a:pt x="103713" y="104630"/>
                    </a:lnTo>
                    <a:lnTo>
                      <a:pt x="118669" y="110319"/>
                    </a:lnTo>
                    <a:cubicBezTo>
                      <a:pt x="121920" y="111620"/>
                      <a:pt x="120945" y="115196"/>
                      <a:pt x="117206" y="115196"/>
                    </a:cubicBezTo>
                    <a:lnTo>
                      <a:pt x="101112" y="115034"/>
                    </a:lnTo>
                    <a:lnTo>
                      <a:pt x="42753" y="343268"/>
                    </a:lnTo>
                    <a:lnTo>
                      <a:pt x="76403" y="356760"/>
                    </a:lnTo>
                    <a:cubicBezTo>
                      <a:pt x="80142" y="358711"/>
                      <a:pt x="79492" y="362287"/>
                      <a:pt x="74615" y="361800"/>
                    </a:cubicBezTo>
                    <a:lnTo>
                      <a:pt x="38039" y="361475"/>
                    </a:lnTo>
                    <a:lnTo>
                      <a:pt x="0" y="510380"/>
                    </a:lnTo>
                    <a:lnTo>
                      <a:pt x="277165" y="510380"/>
                    </a:lnTo>
                    <a:lnTo>
                      <a:pt x="210353" y="249146"/>
                    </a:lnTo>
                    <a:lnTo>
                      <a:pt x="189545" y="249471"/>
                    </a:lnTo>
                    <a:cubicBezTo>
                      <a:pt x="185481" y="249308"/>
                      <a:pt x="185156" y="246220"/>
                      <a:pt x="187919" y="244594"/>
                    </a:cubicBezTo>
                    <a:lnTo>
                      <a:pt x="206451" y="234028"/>
                    </a:lnTo>
                    <a:lnTo>
                      <a:pt x="149555" y="11158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5C146C6-56D0-4030-B79D-155ECD669927}"/>
                  </a:ext>
                </a:extLst>
              </p:cNvPr>
              <p:cNvSpPr/>
              <p:nvPr/>
            </p:nvSpPr>
            <p:spPr>
              <a:xfrm>
                <a:off x="4726594" y="4037135"/>
                <a:ext cx="226283" cy="416845"/>
              </a:xfrm>
              <a:custGeom>
                <a:avLst/>
                <a:gdLst>
                  <a:gd name="connsiteX0" fmla="*/ 121920 w 226283"/>
                  <a:gd name="connsiteY0" fmla="*/ 9146 h 416845"/>
                  <a:gd name="connsiteX1" fmla="*/ 104201 w 226283"/>
                  <a:gd name="connsiteY1" fmla="*/ 9146 h 416845"/>
                  <a:gd name="connsiteX2" fmla="*/ 84694 w 226283"/>
                  <a:gd name="connsiteY2" fmla="*/ 85549 h 416845"/>
                  <a:gd name="connsiteX3" fmla="*/ 96886 w 226283"/>
                  <a:gd name="connsiteY3" fmla="*/ 90263 h 416845"/>
                  <a:gd name="connsiteX4" fmla="*/ 95748 w 226283"/>
                  <a:gd name="connsiteY4" fmla="*/ 94165 h 416845"/>
                  <a:gd name="connsiteX5" fmla="*/ 82580 w 226283"/>
                  <a:gd name="connsiteY5" fmla="*/ 94002 h 416845"/>
                  <a:gd name="connsiteX6" fmla="*/ 34950 w 226283"/>
                  <a:gd name="connsiteY6" fmla="*/ 280458 h 416845"/>
                  <a:gd name="connsiteX7" fmla="*/ 62423 w 226283"/>
                  <a:gd name="connsiteY7" fmla="*/ 291512 h 416845"/>
                  <a:gd name="connsiteX8" fmla="*/ 60960 w 226283"/>
                  <a:gd name="connsiteY8" fmla="*/ 295576 h 416845"/>
                  <a:gd name="connsiteX9" fmla="*/ 31049 w 226283"/>
                  <a:gd name="connsiteY9" fmla="*/ 295251 h 416845"/>
                  <a:gd name="connsiteX10" fmla="*/ 0 w 226283"/>
                  <a:gd name="connsiteY10" fmla="*/ 416846 h 416845"/>
                  <a:gd name="connsiteX11" fmla="*/ 226283 w 226283"/>
                  <a:gd name="connsiteY11" fmla="*/ 416846 h 416845"/>
                  <a:gd name="connsiteX12" fmla="*/ 171826 w 226283"/>
                  <a:gd name="connsiteY12" fmla="*/ 203567 h 416845"/>
                  <a:gd name="connsiteX13" fmla="*/ 154757 w 226283"/>
                  <a:gd name="connsiteY13" fmla="*/ 203730 h 416845"/>
                  <a:gd name="connsiteX14" fmla="*/ 153457 w 226283"/>
                  <a:gd name="connsiteY14" fmla="*/ 199666 h 416845"/>
                  <a:gd name="connsiteX15" fmla="*/ 168575 w 226283"/>
                  <a:gd name="connsiteY15" fmla="*/ 191050 h 416845"/>
                  <a:gd name="connsiteX16" fmla="*/ 121920 w 226283"/>
                  <a:gd name="connsiteY16" fmla="*/ 9146 h 4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283" h="416845">
                    <a:moveTo>
                      <a:pt x="121920" y="9146"/>
                    </a:moveTo>
                    <a:cubicBezTo>
                      <a:pt x="118344" y="-3371"/>
                      <a:pt x="106964" y="-2721"/>
                      <a:pt x="104201" y="9146"/>
                    </a:cubicBezTo>
                    <a:lnTo>
                      <a:pt x="84694" y="85549"/>
                    </a:lnTo>
                    <a:lnTo>
                      <a:pt x="96886" y="90263"/>
                    </a:lnTo>
                    <a:cubicBezTo>
                      <a:pt x="99487" y="91401"/>
                      <a:pt x="98674" y="94165"/>
                      <a:pt x="95748" y="94165"/>
                    </a:cubicBezTo>
                    <a:lnTo>
                      <a:pt x="82580" y="94002"/>
                    </a:lnTo>
                    <a:lnTo>
                      <a:pt x="34950" y="280458"/>
                    </a:lnTo>
                    <a:lnTo>
                      <a:pt x="62423" y="291512"/>
                    </a:lnTo>
                    <a:cubicBezTo>
                      <a:pt x="65512" y="293138"/>
                      <a:pt x="65024" y="295901"/>
                      <a:pt x="60960" y="295576"/>
                    </a:cubicBezTo>
                    <a:lnTo>
                      <a:pt x="31049" y="295251"/>
                    </a:lnTo>
                    <a:lnTo>
                      <a:pt x="0" y="416846"/>
                    </a:lnTo>
                    <a:lnTo>
                      <a:pt x="226283" y="416846"/>
                    </a:lnTo>
                    <a:lnTo>
                      <a:pt x="171826" y="203567"/>
                    </a:lnTo>
                    <a:lnTo>
                      <a:pt x="154757" y="203730"/>
                    </a:lnTo>
                    <a:cubicBezTo>
                      <a:pt x="151343" y="203567"/>
                      <a:pt x="151181" y="201129"/>
                      <a:pt x="153457" y="199666"/>
                    </a:cubicBezTo>
                    <a:lnTo>
                      <a:pt x="168575" y="191050"/>
                    </a:lnTo>
                    <a:lnTo>
                      <a:pt x="121920" y="9146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613A5EE-621D-4A29-92E8-1267AA25F1C3}"/>
                </a:ext>
              </a:extLst>
            </p:cNvPr>
            <p:cNvSpPr/>
            <p:nvPr/>
          </p:nvSpPr>
          <p:spPr>
            <a:xfrm>
              <a:off x="4811938" y="4211167"/>
              <a:ext cx="6980001" cy="1304331"/>
            </a:xfrm>
            <a:custGeom>
              <a:avLst/>
              <a:gdLst>
                <a:gd name="connsiteX0" fmla="*/ 0 w 6980001"/>
                <a:gd name="connsiteY0" fmla="*/ 1304331 h 1304331"/>
                <a:gd name="connsiteX1" fmla="*/ 1720860 w 6980001"/>
                <a:gd name="connsiteY1" fmla="*/ 466334 h 1304331"/>
                <a:gd name="connsiteX2" fmla="*/ 2272914 w 6980001"/>
                <a:gd name="connsiteY2" fmla="*/ 466334 h 1304331"/>
                <a:gd name="connsiteX3" fmla="*/ 2653467 w 6980001"/>
                <a:gd name="connsiteY3" fmla="*/ 462270 h 1304331"/>
                <a:gd name="connsiteX4" fmla="*/ 3286150 w 6980001"/>
                <a:gd name="connsiteY4" fmla="*/ 102525 h 1304331"/>
                <a:gd name="connsiteX5" fmla="*/ 4751954 w 6980001"/>
                <a:gd name="connsiteY5" fmla="*/ 387818 h 1304331"/>
                <a:gd name="connsiteX6" fmla="*/ 6980002 w 6980001"/>
                <a:gd name="connsiteY6" fmla="*/ 1304331 h 1304331"/>
                <a:gd name="connsiteX7" fmla="*/ 0 w 6980001"/>
                <a:gd name="connsiteY7" fmla="*/ 1304331 h 13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0001" h="1304331">
                  <a:moveTo>
                    <a:pt x="0" y="1304331"/>
                  </a:moveTo>
                  <a:lnTo>
                    <a:pt x="1720860" y="466334"/>
                  </a:lnTo>
                  <a:cubicBezTo>
                    <a:pt x="1912518" y="373025"/>
                    <a:pt x="2097512" y="360345"/>
                    <a:pt x="2272914" y="466334"/>
                  </a:cubicBezTo>
                  <a:cubicBezTo>
                    <a:pt x="2382642" y="522905"/>
                    <a:pt x="2545202" y="519979"/>
                    <a:pt x="2653467" y="462270"/>
                  </a:cubicBezTo>
                  <a:cubicBezTo>
                    <a:pt x="2653467" y="462270"/>
                    <a:pt x="3286150" y="102525"/>
                    <a:pt x="3286150" y="102525"/>
                  </a:cubicBezTo>
                  <a:cubicBezTo>
                    <a:pt x="3774644" y="-153670"/>
                    <a:pt x="4308653" y="118943"/>
                    <a:pt x="4751954" y="387818"/>
                  </a:cubicBezTo>
                  <a:cubicBezTo>
                    <a:pt x="5608807" y="974172"/>
                    <a:pt x="6421283" y="540299"/>
                    <a:pt x="6980002" y="1304331"/>
                  </a:cubicBezTo>
                  <a:lnTo>
                    <a:pt x="0" y="1304331"/>
                  </a:lnTo>
                </a:path>
              </a:pathLst>
            </a:custGeom>
            <a:solidFill>
              <a:srgbClr val="1DAA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6FDFFD-D924-4255-AB39-0BBD72878EE2}"/>
                </a:ext>
              </a:extLst>
            </p:cNvPr>
            <p:cNvSpPr/>
            <p:nvPr/>
          </p:nvSpPr>
          <p:spPr>
            <a:xfrm>
              <a:off x="0" y="3815228"/>
              <a:ext cx="8081019" cy="1700269"/>
            </a:xfrm>
            <a:custGeom>
              <a:avLst/>
              <a:gdLst>
                <a:gd name="connsiteX0" fmla="*/ 0 w 8081019"/>
                <a:gd name="connsiteY0" fmla="*/ 1700270 h 1700269"/>
                <a:gd name="connsiteX1" fmla="*/ 8081020 w 8081019"/>
                <a:gd name="connsiteY1" fmla="*/ 1700270 h 1700269"/>
                <a:gd name="connsiteX2" fmla="*/ 5301570 w 8081019"/>
                <a:gd name="connsiteY2" fmla="*/ 607866 h 1700269"/>
                <a:gd name="connsiteX3" fmla="*/ 4409928 w 8081019"/>
                <a:gd name="connsiteY3" fmla="*/ 607866 h 1700269"/>
                <a:gd name="connsiteX4" fmla="*/ 3893637 w 8081019"/>
                <a:gd name="connsiteY4" fmla="*/ 607866 h 1700269"/>
                <a:gd name="connsiteX5" fmla="*/ 2773436 w 8081019"/>
                <a:gd name="connsiteY5" fmla="*/ 133679 h 1700269"/>
                <a:gd name="connsiteX6" fmla="*/ 406075 w 8081019"/>
                <a:gd name="connsiteY6" fmla="*/ 505616 h 1700269"/>
                <a:gd name="connsiteX7" fmla="*/ 0 w 8081019"/>
                <a:gd name="connsiteY7" fmla="*/ 747505 h 1700269"/>
                <a:gd name="connsiteX8" fmla="*/ 0 w 8081019"/>
                <a:gd name="connsiteY8" fmla="*/ 1700270 h 17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1019" h="1700269">
                  <a:moveTo>
                    <a:pt x="0" y="1700270"/>
                  </a:moveTo>
                  <a:lnTo>
                    <a:pt x="8081020" y="1700270"/>
                  </a:lnTo>
                  <a:lnTo>
                    <a:pt x="5301570" y="607866"/>
                  </a:lnTo>
                  <a:cubicBezTo>
                    <a:pt x="4992055" y="486271"/>
                    <a:pt x="4693108" y="469853"/>
                    <a:pt x="4409928" y="607866"/>
                  </a:cubicBezTo>
                  <a:cubicBezTo>
                    <a:pt x="4232575" y="681506"/>
                    <a:pt x="4068552" y="682969"/>
                    <a:pt x="3893637" y="607866"/>
                  </a:cubicBezTo>
                  <a:cubicBezTo>
                    <a:pt x="3893637" y="607866"/>
                    <a:pt x="2773599" y="133679"/>
                    <a:pt x="2773436" y="133679"/>
                  </a:cubicBezTo>
                  <a:cubicBezTo>
                    <a:pt x="1984370" y="-200382"/>
                    <a:pt x="1121827" y="155137"/>
                    <a:pt x="406075" y="505616"/>
                  </a:cubicBezTo>
                  <a:cubicBezTo>
                    <a:pt x="262372" y="585920"/>
                    <a:pt x="126959" y="667200"/>
                    <a:pt x="0" y="747505"/>
                  </a:cubicBezTo>
                  <a:lnTo>
                    <a:pt x="0" y="1700270"/>
                  </a:lnTo>
                  <a:close/>
                </a:path>
              </a:pathLst>
            </a:custGeom>
            <a:solidFill>
              <a:srgbClr val="32CC91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0681995-A2EC-4FEF-A13E-F0B1E27B3639}"/>
                </a:ext>
              </a:extLst>
            </p:cNvPr>
            <p:cNvSpPr/>
            <p:nvPr/>
          </p:nvSpPr>
          <p:spPr>
            <a:xfrm>
              <a:off x="0" y="3816258"/>
              <a:ext cx="5513222" cy="1699239"/>
            </a:xfrm>
            <a:custGeom>
              <a:avLst/>
              <a:gdLst>
                <a:gd name="connsiteX0" fmla="*/ 0 w 5513222"/>
                <a:gd name="connsiteY0" fmla="*/ 1699240 h 1699239"/>
                <a:gd name="connsiteX1" fmla="*/ 5513223 w 5513222"/>
                <a:gd name="connsiteY1" fmla="*/ 1699240 h 1699239"/>
                <a:gd name="connsiteX2" fmla="*/ 5479410 w 5513222"/>
                <a:gd name="connsiteY2" fmla="*/ 1630314 h 1699239"/>
                <a:gd name="connsiteX3" fmla="*/ 4924593 w 5513222"/>
                <a:gd name="connsiteY3" fmla="*/ 1311697 h 1699239"/>
                <a:gd name="connsiteX4" fmla="*/ 4191610 w 5513222"/>
                <a:gd name="connsiteY4" fmla="*/ 1309746 h 1699239"/>
                <a:gd name="connsiteX5" fmla="*/ 3567867 w 5513222"/>
                <a:gd name="connsiteY5" fmla="*/ 1423863 h 1699239"/>
                <a:gd name="connsiteX6" fmla="*/ 3111073 w 5513222"/>
                <a:gd name="connsiteY6" fmla="*/ 1262766 h 1699239"/>
                <a:gd name="connsiteX7" fmla="*/ 3098394 w 5513222"/>
                <a:gd name="connsiteY7" fmla="*/ 1062655 h 1699239"/>
                <a:gd name="connsiteX8" fmla="*/ 3067995 w 5513222"/>
                <a:gd name="connsiteY8" fmla="*/ 863193 h 1699239"/>
                <a:gd name="connsiteX9" fmla="*/ 2877962 w 5513222"/>
                <a:gd name="connsiteY9" fmla="*/ 742087 h 1699239"/>
                <a:gd name="connsiteX10" fmla="*/ 2611526 w 5513222"/>
                <a:gd name="connsiteY10" fmla="*/ 711363 h 1699239"/>
                <a:gd name="connsiteX11" fmla="*/ 2339889 w 5513222"/>
                <a:gd name="connsiteY11" fmla="*/ 704373 h 1699239"/>
                <a:gd name="connsiteX12" fmla="*/ 2101088 w 5513222"/>
                <a:gd name="connsiteY12" fmla="*/ 650565 h 1699239"/>
                <a:gd name="connsiteX13" fmla="*/ 1918045 w 5513222"/>
                <a:gd name="connsiteY13" fmla="*/ 464921 h 1699239"/>
                <a:gd name="connsiteX14" fmla="*/ 1905041 w 5513222"/>
                <a:gd name="connsiteY14" fmla="*/ 203525 h 1699239"/>
                <a:gd name="connsiteX15" fmla="*/ 2034438 w 5513222"/>
                <a:gd name="connsiteY15" fmla="*/ 0 h 1699239"/>
                <a:gd name="connsiteX16" fmla="*/ 406237 w 5513222"/>
                <a:gd name="connsiteY16" fmla="*/ 504586 h 1699239"/>
                <a:gd name="connsiteX17" fmla="*/ 163 w 5513222"/>
                <a:gd name="connsiteY17" fmla="*/ 746476 h 1699239"/>
                <a:gd name="connsiteX18" fmla="*/ 163 w 5513222"/>
                <a:gd name="connsiteY18" fmla="*/ 1699240 h 16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3222" h="1699239">
                  <a:moveTo>
                    <a:pt x="0" y="1699240"/>
                  </a:moveTo>
                  <a:lnTo>
                    <a:pt x="5513223" y="1699240"/>
                  </a:lnTo>
                  <a:cubicBezTo>
                    <a:pt x="5503957" y="1675831"/>
                    <a:pt x="5492740" y="1652748"/>
                    <a:pt x="5479410" y="1630314"/>
                  </a:cubicBezTo>
                  <a:cubicBezTo>
                    <a:pt x="5370495" y="1448898"/>
                    <a:pt x="5140310" y="1353962"/>
                    <a:pt x="4924593" y="1311697"/>
                  </a:cubicBezTo>
                  <a:cubicBezTo>
                    <a:pt x="4684167" y="1264554"/>
                    <a:pt x="4433174" y="1277234"/>
                    <a:pt x="4191610" y="1309746"/>
                  </a:cubicBezTo>
                  <a:cubicBezTo>
                    <a:pt x="3981420" y="1337869"/>
                    <a:pt x="3779683" y="1403381"/>
                    <a:pt x="3567867" y="1423863"/>
                  </a:cubicBezTo>
                  <a:cubicBezTo>
                    <a:pt x="3406933" y="1439306"/>
                    <a:pt x="3169107" y="1429715"/>
                    <a:pt x="3111073" y="1262766"/>
                  </a:cubicBezTo>
                  <a:cubicBezTo>
                    <a:pt x="3088640" y="1198393"/>
                    <a:pt x="3095468" y="1128817"/>
                    <a:pt x="3098394" y="1062655"/>
                  </a:cubicBezTo>
                  <a:cubicBezTo>
                    <a:pt x="3101320" y="996168"/>
                    <a:pt x="3104408" y="923504"/>
                    <a:pt x="3067995" y="863193"/>
                  </a:cubicBezTo>
                  <a:cubicBezTo>
                    <a:pt x="3029468" y="799308"/>
                    <a:pt x="2953228" y="761919"/>
                    <a:pt x="2877962" y="742087"/>
                  </a:cubicBezTo>
                  <a:cubicBezTo>
                    <a:pt x="2791806" y="719328"/>
                    <a:pt x="2700772" y="714126"/>
                    <a:pt x="2611526" y="711363"/>
                  </a:cubicBezTo>
                  <a:cubicBezTo>
                    <a:pt x="2520981" y="708599"/>
                    <a:pt x="2430272" y="709737"/>
                    <a:pt x="2339889" y="704373"/>
                  </a:cubicBezTo>
                  <a:cubicBezTo>
                    <a:pt x="2256495" y="699333"/>
                    <a:pt x="2175053" y="687629"/>
                    <a:pt x="2101088" y="650565"/>
                  </a:cubicBezTo>
                  <a:cubicBezTo>
                    <a:pt x="2018508" y="609275"/>
                    <a:pt x="1953484" y="543276"/>
                    <a:pt x="1918045" y="464921"/>
                  </a:cubicBezTo>
                  <a:cubicBezTo>
                    <a:pt x="1880332" y="381366"/>
                    <a:pt x="1879031" y="289845"/>
                    <a:pt x="1905041" y="203525"/>
                  </a:cubicBezTo>
                  <a:cubicBezTo>
                    <a:pt x="1928449" y="126147"/>
                    <a:pt x="1973316" y="57709"/>
                    <a:pt x="2034438" y="0"/>
                  </a:cubicBezTo>
                  <a:cubicBezTo>
                    <a:pt x="1470193" y="16094"/>
                    <a:pt x="902858" y="261559"/>
                    <a:pt x="406237" y="504586"/>
                  </a:cubicBezTo>
                  <a:cubicBezTo>
                    <a:pt x="262534" y="584891"/>
                    <a:pt x="127122" y="666171"/>
                    <a:pt x="163" y="746476"/>
                  </a:cubicBezTo>
                  <a:lnTo>
                    <a:pt x="163" y="1699240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1474536-424D-4411-A1CC-6A8F63AB590C}"/>
                </a:ext>
              </a:extLst>
            </p:cNvPr>
            <p:cNvSpPr/>
            <p:nvPr/>
          </p:nvSpPr>
          <p:spPr>
            <a:xfrm>
              <a:off x="3667353" y="4423094"/>
              <a:ext cx="742573" cy="372912"/>
            </a:xfrm>
            <a:custGeom>
              <a:avLst/>
              <a:gdLst>
                <a:gd name="connsiteX0" fmla="*/ 742574 w 742573"/>
                <a:gd name="connsiteY0" fmla="*/ 0 h 372912"/>
                <a:gd name="connsiteX1" fmla="*/ 0 w 742573"/>
                <a:gd name="connsiteY1" fmla="*/ 372913 h 372912"/>
                <a:gd name="connsiteX2" fmla="*/ 476138 w 742573"/>
                <a:gd name="connsiteY2" fmla="*/ 55758 h 372912"/>
                <a:gd name="connsiteX3" fmla="*/ 742574 w 742573"/>
                <a:gd name="connsiteY3" fmla="*/ 0 h 37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573" h="372912">
                  <a:moveTo>
                    <a:pt x="742574" y="0"/>
                  </a:moveTo>
                  <a:lnTo>
                    <a:pt x="0" y="372913"/>
                  </a:lnTo>
                  <a:lnTo>
                    <a:pt x="476138" y="55758"/>
                  </a:lnTo>
                  <a:cubicBezTo>
                    <a:pt x="553679" y="57221"/>
                    <a:pt x="641787" y="39665"/>
                    <a:pt x="742574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4975E00-233E-488D-9667-2EB4BA600503}"/>
              </a:ext>
            </a:extLst>
          </p:cNvPr>
          <p:cNvSpPr/>
          <p:nvPr/>
        </p:nvSpPr>
        <p:spPr>
          <a:xfrm>
            <a:off x="0" y="5511759"/>
            <a:ext cx="12192000" cy="2616240"/>
          </a:xfrm>
          <a:custGeom>
            <a:avLst/>
            <a:gdLst>
              <a:gd name="connsiteX0" fmla="*/ 0 w 12192000"/>
              <a:gd name="connsiteY0" fmla="*/ 0 h 2616240"/>
              <a:gd name="connsiteX1" fmla="*/ 12192000 w 12192000"/>
              <a:gd name="connsiteY1" fmla="*/ 0 h 2616240"/>
              <a:gd name="connsiteX2" fmla="*/ 12192000 w 12192000"/>
              <a:gd name="connsiteY2" fmla="*/ 2616241 h 2616240"/>
              <a:gd name="connsiteX3" fmla="*/ 0 w 12192000"/>
              <a:gd name="connsiteY3" fmla="*/ 2616241 h 261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16240">
                <a:moveTo>
                  <a:pt x="0" y="0"/>
                </a:moveTo>
                <a:lnTo>
                  <a:pt x="12192000" y="0"/>
                </a:lnTo>
                <a:lnTo>
                  <a:pt x="12192000" y="2616241"/>
                </a:lnTo>
                <a:lnTo>
                  <a:pt x="0" y="2616241"/>
                </a:lnTo>
                <a:close/>
              </a:path>
            </a:pathLst>
          </a:custGeom>
          <a:solidFill>
            <a:srgbClr val="3DD8A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56" name="Graphic 8">
            <a:extLst>
              <a:ext uri="{FF2B5EF4-FFF2-40B4-BE49-F238E27FC236}">
                <a16:creationId xmlns:a16="http://schemas.microsoft.com/office/drawing/2014/main" id="{3506C590-957F-4AA2-A069-228FF20E4F3C}"/>
              </a:ext>
            </a:extLst>
          </p:cNvPr>
          <p:cNvGrpSpPr/>
          <p:nvPr/>
        </p:nvGrpSpPr>
        <p:grpSpPr>
          <a:xfrm>
            <a:off x="0" y="6102502"/>
            <a:ext cx="12192000" cy="2025497"/>
            <a:chOff x="0" y="6102502"/>
            <a:chExt cx="12192000" cy="2025497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5C99246-121E-4CAE-A42C-8F64C95D11FE}"/>
                </a:ext>
              </a:extLst>
            </p:cNvPr>
            <p:cNvSpPr/>
            <p:nvPr/>
          </p:nvSpPr>
          <p:spPr>
            <a:xfrm>
              <a:off x="0" y="6102502"/>
              <a:ext cx="12192000" cy="2025497"/>
            </a:xfrm>
            <a:custGeom>
              <a:avLst/>
              <a:gdLst>
                <a:gd name="connsiteX0" fmla="*/ 8793846 w 12192000"/>
                <a:gd name="connsiteY0" fmla="*/ 1016325 h 2025497"/>
                <a:gd name="connsiteX1" fmla="*/ 8872037 w 12192000"/>
                <a:gd name="connsiteY1" fmla="*/ 751352 h 2025497"/>
                <a:gd name="connsiteX2" fmla="*/ 12192000 w 12192000"/>
                <a:gd name="connsiteY2" fmla="*/ 538074 h 2025497"/>
                <a:gd name="connsiteX3" fmla="*/ 12192000 w 12192000"/>
                <a:gd name="connsiteY3" fmla="*/ 0 h 2025497"/>
                <a:gd name="connsiteX4" fmla="*/ 6024962 w 12192000"/>
                <a:gd name="connsiteY4" fmla="*/ 182230 h 2025497"/>
                <a:gd name="connsiteX5" fmla="*/ 4748053 w 12192000"/>
                <a:gd name="connsiteY5" fmla="*/ 344140 h 2025497"/>
                <a:gd name="connsiteX6" fmla="*/ 5555976 w 12192000"/>
                <a:gd name="connsiteY6" fmla="*/ 491256 h 2025497"/>
                <a:gd name="connsiteX7" fmla="*/ 5327904 w 12192000"/>
                <a:gd name="connsiteY7" fmla="*/ 810199 h 2025497"/>
                <a:gd name="connsiteX8" fmla="*/ 0 w 12192000"/>
                <a:gd name="connsiteY8" fmla="*/ 986739 h 2025497"/>
                <a:gd name="connsiteX9" fmla="*/ 0 w 12192000"/>
                <a:gd name="connsiteY9" fmla="*/ 2025498 h 2025497"/>
                <a:gd name="connsiteX10" fmla="*/ 7754275 w 12192000"/>
                <a:gd name="connsiteY10" fmla="*/ 2025498 h 2025497"/>
                <a:gd name="connsiteX11" fmla="*/ 9021917 w 12192000"/>
                <a:gd name="connsiteY11" fmla="*/ 1649171 h 2025497"/>
                <a:gd name="connsiteX12" fmla="*/ 8793846 w 12192000"/>
                <a:gd name="connsiteY12" fmla="*/ 1016325 h 20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2025497">
                  <a:moveTo>
                    <a:pt x="8793846" y="1016325"/>
                  </a:moveTo>
                  <a:cubicBezTo>
                    <a:pt x="8021361" y="967232"/>
                    <a:pt x="7853436" y="849539"/>
                    <a:pt x="8872037" y="751352"/>
                  </a:cubicBezTo>
                  <a:cubicBezTo>
                    <a:pt x="9431081" y="687466"/>
                    <a:pt x="10832673" y="612526"/>
                    <a:pt x="12192000" y="538074"/>
                  </a:cubicBezTo>
                  <a:lnTo>
                    <a:pt x="12192000" y="0"/>
                  </a:lnTo>
                  <a:cubicBezTo>
                    <a:pt x="9780910" y="47955"/>
                    <a:pt x="7496780" y="100462"/>
                    <a:pt x="6024962" y="182230"/>
                  </a:cubicBezTo>
                  <a:cubicBezTo>
                    <a:pt x="6024962" y="182230"/>
                    <a:pt x="4740738" y="247579"/>
                    <a:pt x="4748053" y="344140"/>
                  </a:cubicBezTo>
                  <a:cubicBezTo>
                    <a:pt x="4755368" y="440700"/>
                    <a:pt x="5555976" y="491256"/>
                    <a:pt x="5555976" y="491256"/>
                  </a:cubicBezTo>
                  <a:cubicBezTo>
                    <a:pt x="7375835" y="639999"/>
                    <a:pt x="6336427" y="766470"/>
                    <a:pt x="5327904" y="810199"/>
                  </a:cubicBezTo>
                  <a:cubicBezTo>
                    <a:pt x="3735954" y="901070"/>
                    <a:pt x="1926824" y="954065"/>
                    <a:pt x="0" y="986739"/>
                  </a:cubicBezTo>
                  <a:lnTo>
                    <a:pt x="0" y="2025498"/>
                  </a:lnTo>
                  <a:lnTo>
                    <a:pt x="7754275" y="2025498"/>
                  </a:lnTo>
                  <a:cubicBezTo>
                    <a:pt x="8101666" y="1944543"/>
                    <a:pt x="8546429" y="1806042"/>
                    <a:pt x="9021917" y="1649171"/>
                  </a:cubicBezTo>
                  <a:cubicBezTo>
                    <a:pt x="10066853" y="1276259"/>
                    <a:pt x="10093351" y="1050463"/>
                    <a:pt x="8793846" y="1016325"/>
                  </a:cubicBezTo>
                  <a:close/>
                </a:path>
              </a:pathLst>
            </a:custGeom>
            <a:solidFill>
              <a:srgbClr val="94F0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58" name="Graphic 8">
              <a:extLst>
                <a:ext uri="{FF2B5EF4-FFF2-40B4-BE49-F238E27FC236}">
                  <a16:creationId xmlns:a16="http://schemas.microsoft.com/office/drawing/2014/main" id="{5646AAEE-6A7F-4AE3-BD18-7FB57D96BC0E}"/>
                </a:ext>
              </a:extLst>
            </p:cNvPr>
            <p:cNvGrpSpPr/>
            <p:nvPr/>
          </p:nvGrpSpPr>
          <p:grpSpPr>
            <a:xfrm>
              <a:off x="1836277" y="6543202"/>
              <a:ext cx="10355722" cy="1584797"/>
              <a:chOff x="1836277" y="6543202"/>
              <a:chExt cx="10355722" cy="1584797"/>
            </a:xfrm>
            <a:solidFill>
              <a:srgbClr val="63E4E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50067CC-18E5-4F3D-AA63-C6617F4D941C}"/>
                  </a:ext>
                </a:extLst>
              </p:cNvPr>
              <p:cNvSpPr/>
              <p:nvPr/>
            </p:nvSpPr>
            <p:spPr>
              <a:xfrm>
                <a:off x="6076655" y="6543202"/>
                <a:ext cx="6115344" cy="1584797"/>
              </a:xfrm>
              <a:custGeom>
                <a:avLst/>
                <a:gdLst>
                  <a:gd name="connsiteX0" fmla="*/ 6115345 w 6115344"/>
                  <a:gd name="connsiteY0" fmla="*/ 0 h 1584797"/>
                  <a:gd name="connsiteX1" fmla="*/ 2583729 w 6115344"/>
                  <a:gd name="connsiteY1" fmla="*/ 241889 h 1584797"/>
                  <a:gd name="connsiteX2" fmla="*/ 1735165 w 6115344"/>
                  <a:gd name="connsiteY2" fmla="*/ 553354 h 1584797"/>
                  <a:gd name="connsiteX3" fmla="*/ 2308515 w 6115344"/>
                  <a:gd name="connsiteY3" fmla="*/ 1138733 h 1584797"/>
                  <a:gd name="connsiteX4" fmla="*/ 0 w 6115344"/>
                  <a:gd name="connsiteY4" fmla="*/ 1584797 h 1584797"/>
                  <a:gd name="connsiteX5" fmla="*/ 1677619 w 6115344"/>
                  <a:gd name="connsiteY5" fmla="*/ 1584797 h 1584797"/>
                  <a:gd name="connsiteX6" fmla="*/ 2945262 w 6115344"/>
                  <a:gd name="connsiteY6" fmla="*/ 1208471 h 1584797"/>
                  <a:gd name="connsiteX7" fmla="*/ 3633866 w 6115344"/>
                  <a:gd name="connsiteY7" fmla="*/ 890504 h 1584797"/>
                  <a:gd name="connsiteX8" fmla="*/ 2717353 w 6115344"/>
                  <a:gd name="connsiteY8" fmla="*/ 575462 h 1584797"/>
                  <a:gd name="connsiteX9" fmla="*/ 2106290 w 6115344"/>
                  <a:gd name="connsiteY9" fmla="*/ 483291 h 1584797"/>
                  <a:gd name="connsiteX10" fmla="*/ 2093935 w 6115344"/>
                  <a:gd name="connsiteY10" fmla="*/ 474675 h 1584797"/>
                  <a:gd name="connsiteX11" fmla="*/ 2096374 w 6115344"/>
                  <a:gd name="connsiteY11" fmla="*/ 438587 h 1584797"/>
                  <a:gd name="connsiteX12" fmla="*/ 2110517 w 6115344"/>
                  <a:gd name="connsiteY12" fmla="*/ 429321 h 1584797"/>
                  <a:gd name="connsiteX13" fmla="*/ 2130187 w 6115344"/>
                  <a:gd name="connsiteY13" fmla="*/ 419892 h 1584797"/>
                  <a:gd name="connsiteX14" fmla="*/ 2503261 w 6115344"/>
                  <a:gd name="connsiteY14" fmla="*/ 343327 h 1584797"/>
                  <a:gd name="connsiteX15" fmla="*/ 2578364 w 6115344"/>
                  <a:gd name="connsiteY15" fmla="*/ 333898 h 1584797"/>
                  <a:gd name="connsiteX16" fmla="*/ 2618354 w 6115344"/>
                  <a:gd name="connsiteY16" fmla="*/ 329184 h 1584797"/>
                  <a:gd name="connsiteX17" fmla="*/ 2795545 w 6115344"/>
                  <a:gd name="connsiteY17" fmla="*/ 310652 h 1584797"/>
                  <a:gd name="connsiteX18" fmla="*/ 3082625 w 6115344"/>
                  <a:gd name="connsiteY18" fmla="*/ 282692 h 1584797"/>
                  <a:gd name="connsiteX19" fmla="*/ 3198368 w 6115344"/>
                  <a:gd name="connsiteY19" fmla="*/ 273101 h 1584797"/>
                  <a:gd name="connsiteX20" fmla="*/ 3280623 w 6115344"/>
                  <a:gd name="connsiteY20" fmla="*/ 266598 h 1584797"/>
                  <a:gd name="connsiteX21" fmla="*/ 3503005 w 6115344"/>
                  <a:gd name="connsiteY21" fmla="*/ 250342 h 1584797"/>
                  <a:gd name="connsiteX22" fmla="*/ 3598104 w 6115344"/>
                  <a:gd name="connsiteY22" fmla="*/ 243677 h 1584797"/>
                  <a:gd name="connsiteX23" fmla="*/ 3798052 w 6115344"/>
                  <a:gd name="connsiteY23" fmla="*/ 230347 h 1584797"/>
                  <a:gd name="connsiteX24" fmla="*/ 3902578 w 6115344"/>
                  <a:gd name="connsiteY24" fmla="*/ 223682 h 1584797"/>
                  <a:gd name="connsiteX25" fmla="*/ 3955897 w 6115344"/>
                  <a:gd name="connsiteY25" fmla="*/ 220269 h 1584797"/>
                  <a:gd name="connsiteX26" fmla="*/ 4064488 w 6115344"/>
                  <a:gd name="connsiteY26" fmla="*/ 213441 h 1584797"/>
                  <a:gd name="connsiteX27" fmla="*/ 4119758 w 6115344"/>
                  <a:gd name="connsiteY27" fmla="*/ 210027 h 1584797"/>
                  <a:gd name="connsiteX28" fmla="*/ 4232088 w 6115344"/>
                  <a:gd name="connsiteY28" fmla="*/ 203200 h 1584797"/>
                  <a:gd name="connsiteX29" fmla="*/ 4346692 w 6115344"/>
                  <a:gd name="connsiteY29" fmla="*/ 196372 h 1584797"/>
                  <a:gd name="connsiteX30" fmla="*/ 4582242 w 6115344"/>
                  <a:gd name="connsiteY30" fmla="*/ 182555 h 1584797"/>
                  <a:gd name="connsiteX31" fmla="*/ 4702698 w 6115344"/>
                  <a:gd name="connsiteY31" fmla="*/ 175565 h 1584797"/>
                  <a:gd name="connsiteX32" fmla="*/ 4763496 w 6115344"/>
                  <a:gd name="connsiteY32" fmla="*/ 172151 h 1584797"/>
                  <a:gd name="connsiteX33" fmla="*/ 4886392 w 6115344"/>
                  <a:gd name="connsiteY33" fmla="*/ 165161 h 1584797"/>
                  <a:gd name="connsiteX34" fmla="*/ 5010587 w 6115344"/>
                  <a:gd name="connsiteY34" fmla="*/ 158171 h 1584797"/>
                  <a:gd name="connsiteX35" fmla="*/ 5135921 w 6115344"/>
                  <a:gd name="connsiteY35" fmla="*/ 151181 h 1584797"/>
                  <a:gd name="connsiteX36" fmla="*/ 5581823 w 6115344"/>
                  <a:gd name="connsiteY36" fmla="*/ 126472 h 1584797"/>
                  <a:gd name="connsiteX37" fmla="*/ 5774944 w 6115344"/>
                  <a:gd name="connsiteY37" fmla="*/ 115905 h 1584797"/>
                  <a:gd name="connsiteX38" fmla="*/ 5904017 w 6115344"/>
                  <a:gd name="connsiteY38" fmla="*/ 108915 h 1584797"/>
                  <a:gd name="connsiteX39" fmla="*/ 6033090 w 6115344"/>
                  <a:gd name="connsiteY39" fmla="*/ 101925 h 1584797"/>
                  <a:gd name="connsiteX40" fmla="*/ 6115019 w 6115344"/>
                  <a:gd name="connsiteY40" fmla="*/ 97373 h 1584797"/>
                  <a:gd name="connsiteX41" fmla="*/ 6115019 w 6115344"/>
                  <a:gd name="connsiteY41" fmla="*/ 0 h 15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115344" h="1584797">
                    <a:moveTo>
                      <a:pt x="6115345" y="0"/>
                    </a:moveTo>
                    <a:cubicBezTo>
                      <a:pt x="5705044" y="20482"/>
                      <a:pt x="3610457" y="127935"/>
                      <a:pt x="2583729" y="241889"/>
                    </a:cubicBezTo>
                    <a:cubicBezTo>
                      <a:pt x="1950232" y="322844"/>
                      <a:pt x="1748983" y="435661"/>
                      <a:pt x="1735165" y="553354"/>
                    </a:cubicBezTo>
                    <a:cubicBezTo>
                      <a:pt x="1701841" y="890666"/>
                      <a:pt x="2454493" y="819790"/>
                      <a:pt x="2308515" y="1138733"/>
                    </a:cubicBezTo>
                    <a:cubicBezTo>
                      <a:pt x="2202200" y="1359164"/>
                      <a:pt x="1355263" y="1509207"/>
                      <a:pt x="0" y="1584797"/>
                    </a:cubicBezTo>
                    <a:lnTo>
                      <a:pt x="1677619" y="1584797"/>
                    </a:lnTo>
                    <a:cubicBezTo>
                      <a:pt x="2025010" y="1503842"/>
                      <a:pt x="2469774" y="1365341"/>
                      <a:pt x="2945262" y="1208471"/>
                    </a:cubicBezTo>
                    <a:cubicBezTo>
                      <a:pt x="3287939" y="1086226"/>
                      <a:pt x="3521049" y="979749"/>
                      <a:pt x="3633866" y="890504"/>
                    </a:cubicBezTo>
                    <a:cubicBezTo>
                      <a:pt x="3752697" y="778175"/>
                      <a:pt x="3247299" y="589442"/>
                      <a:pt x="2717353" y="575462"/>
                    </a:cubicBezTo>
                    <a:cubicBezTo>
                      <a:pt x="2391420" y="554817"/>
                      <a:pt x="2173265" y="521817"/>
                      <a:pt x="2106290" y="483291"/>
                    </a:cubicBezTo>
                    <a:cubicBezTo>
                      <a:pt x="2101251" y="480365"/>
                      <a:pt x="2097187" y="477601"/>
                      <a:pt x="2093935" y="474675"/>
                    </a:cubicBezTo>
                    <a:cubicBezTo>
                      <a:pt x="2080768" y="462971"/>
                      <a:pt x="2081256" y="450941"/>
                      <a:pt x="2096374" y="438587"/>
                    </a:cubicBezTo>
                    <a:cubicBezTo>
                      <a:pt x="2100113" y="435498"/>
                      <a:pt x="2104827" y="432409"/>
                      <a:pt x="2110517" y="429321"/>
                    </a:cubicBezTo>
                    <a:cubicBezTo>
                      <a:pt x="2116206" y="426232"/>
                      <a:pt x="2122709" y="422981"/>
                      <a:pt x="2130187" y="419892"/>
                    </a:cubicBezTo>
                    <a:cubicBezTo>
                      <a:pt x="2190496" y="394696"/>
                      <a:pt x="2311766" y="368686"/>
                      <a:pt x="2503261" y="343327"/>
                    </a:cubicBezTo>
                    <a:cubicBezTo>
                      <a:pt x="2527158" y="340238"/>
                      <a:pt x="2552192" y="336987"/>
                      <a:pt x="2578364" y="333898"/>
                    </a:cubicBezTo>
                    <a:cubicBezTo>
                      <a:pt x="2591369" y="332273"/>
                      <a:pt x="2604861" y="330809"/>
                      <a:pt x="2618354" y="329184"/>
                    </a:cubicBezTo>
                    <a:cubicBezTo>
                      <a:pt x="2672811" y="322844"/>
                      <a:pt x="2731983" y="316667"/>
                      <a:pt x="2795545" y="310652"/>
                    </a:cubicBezTo>
                    <a:cubicBezTo>
                      <a:pt x="2875036" y="301549"/>
                      <a:pt x="2971597" y="292283"/>
                      <a:pt x="3082625" y="282692"/>
                    </a:cubicBezTo>
                    <a:cubicBezTo>
                      <a:pt x="3119689" y="279603"/>
                      <a:pt x="3158216" y="276352"/>
                      <a:pt x="3198368" y="273101"/>
                    </a:cubicBezTo>
                    <a:cubicBezTo>
                      <a:pt x="3225191" y="270987"/>
                      <a:pt x="3252501" y="268874"/>
                      <a:pt x="3280623" y="266598"/>
                    </a:cubicBezTo>
                    <a:cubicBezTo>
                      <a:pt x="3350849" y="261234"/>
                      <a:pt x="3425140" y="255707"/>
                      <a:pt x="3503005" y="250342"/>
                    </a:cubicBezTo>
                    <a:cubicBezTo>
                      <a:pt x="3534217" y="248066"/>
                      <a:pt x="3565916" y="245953"/>
                      <a:pt x="3598104" y="243677"/>
                    </a:cubicBezTo>
                    <a:cubicBezTo>
                      <a:pt x="3662639" y="239288"/>
                      <a:pt x="3729451" y="234737"/>
                      <a:pt x="3798052" y="230347"/>
                    </a:cubicBezTo>
                    <a:cubicBezTo>
                      <a:pt x="3832352" y="228072"/>
                      <a:pt x="3867303" y="225796"/>
                      <a:pt x="3902578" y="223682"/>
                    </a:cubicBezTo>
                    <a:cubicBezTo>
                      <a:pt x="3920297" y="222545"/>
                      <a:pt x="3938016" y="221407"/>
                      <a:pt x="3955897" y="220269"/>
                    </a:cubicBezTo>
                    <a:cubicBezTo>
                      <a:pt x="3991661" y="217993"/>
                      <a:pt x="4027912" y="215717"/>
                      <a:pt x="4064488" y="213441"/>
                    </a:cubicBezTo>
                    <a:cubicBezTo>
                      <a:pt x="4082857" y="212303"/>
                      <a:pt x="4101226" y="211165"/>
                      <a:pt x="4119758" y="210027"/>
                    </a:cubicBezTo>
                    <a:cubicBezTo>
                      <a:pt x="4156822" y="207752"/>
                      <a:pt x="4194211" y="205476"/>
                      <a:pt x="4232088" y="203200"/>
                    </a:cubicBezTo>
                    <a:cubicBezTo>
                      <a:pt x="4269963" y="200924"/>
                      <a:pt x="4308166" y="198648"/>
                      <a:pt x="4346692" y="196372"/>
                    </a:cubicBezTo>
                    <a:cubicBezTo>
                      <a:pt x="4423908" y="191821"/>
                      <a:pt x="4502425" y="187106"/>
                      <a:pt x="4582242" y="182555"/>
                    </a:cubicBezTo>
                    <a:cubicBezTo>
                      <a:pt x="4622069" y="180279"/>
                      <a:pt x="4662221" y="178003"/>
                      <a:pt x="4702698" y="175565"/>
                    </a:cubicBezTo>
                    <a:cubicBezTo>
                      <a:pt x="4722856" y="174427"/>
                      <a:pt x="4743176" y="173289"/>
                      <a:pt x="4763496" y="172151"/>
                    </a:cubicBezTo>
                    <a:cubicBezTo>
                      <a:pt x="4804136" y="169875"/>
                      <a:pt x="4845101" y="167437"/>
                      <a:pt x="4886392" y="165161"/>
                    </a:cubicBezTo>
                    <a:cubicBezTo>
                      <a:pt x="4927519" y="162885"/>
                      <a:pt x="4968971" y="160447"/>
                      <a:pt x="5010587" y="158171"/>
                    </a:cubicBezTo>
                    <a:cubicBezTo>
                      <a:pt x="5052202" y="155895"/>
                      <a:pt x="5093980" y="153457"/>
                      <a:pt x="5135921" y="151181"/>
                    </a:cubicBezTo>
                    <a:cubicBezTo>
                      <a:pt x="5282875" y="143053"/>
                      <a:pt x="5431943" y="134762"/>
                      <a:pt x="5581823" y="126472"/>
                    </a:cubicBezTo>
                    <a:cubicBezTo>
                      <a:pt x="5646034" y="122895"/>
                      <a:pt x="5710570" y="119481"/>
                      <a:pt x="5774944" y="115905"/>
                    </a:cubicBezTo>
                    <a:cubicBezTo>
                      <a:pt x="5817860" y="113629"/>
                      <a:pt x="5860938" y="111191"/>
                      <a:pt x="5904017" y="108915"/>
                    </a:cubicBezTo>
                    <a:cubicBezTo>
                      <a:pt x="5947096" y="106639"/>
                      <a:pt x="5990011" y="104201"/>
                      <a:pt x="6033090" y="101925"/>
                    </a:cubicBezTo>
                    <a:cubicBezTo>
                      <a:pt x="6060400" y="100462"/>
                      <a:pt x="6087710" y="98999"/>
                      <a:pt x="6115019" y="97373"/>
                    </a:cubicBezTo>
                    <a:lnTo>
                      <a:pt x="6115019" y="0"/>
                    </a:lnTo>
                    <a:close/>
                  </a:path>
                </a:pathLst>
              </a:custGeom>
              <a:solidFill>
                <a:srgbClr val="63E4E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49BC5EF-0743-45FD-AB73-4E7D892F610C}"/>
                  </a:ext>
                </a:extLst>
              </p:cNvPr>
              <p:cNvSpPr/>
              <p:nvPr/>
            </p:nvSpPr>
            <p:spPr>
              <a:xfrm>
                <a:off x="1836277" y="7928839"/>
                <a:ext cx="755578" cy="199160"/>
              </a:xfrm>
              <a:custGeom>
                <a:avLst/>
                <a:gdLst>
                  <a:gd name="connsiteX0" fmla="*/ 755579 w 755578"/>
                  <a:gd name="connsiteY0" fmla="*/ 199160 h 199160"/>
                  <a:gd name="connsiteX1" fmla="*/ 0 w 755578"/>
                  <a:gd name="connsiteY1" fmla="*/ 199160 h 199160"/>
                  <a:gd name="connsiteX2" fmla="*/ 755579 w 755578"/>
                  <a:gd name="connsiteY2" fmla="*/ 199160 h 19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578" h="199160">
                    <a:moveTo>
                      <a:pt x="755579" y="199160"/>
                    </a:moveTo>
                    <a:cubicBezTo>
                      <a:pt x="441513" y="78866"/>
                      <a:pt x="100462" y="-181393"/>
                      <a:pt x="0" y="199160"/>
                    </a:cubicBezTo>
                    <a:lnTo>
                      <a:pt x="755579" y="199160"/>
                    </a:lnTo>
                    <a:close/>
                  </a:path>
                </a:pathLst>
              </a:custGeom>
              <a:solidFill>
                <a:srgbClr val="63E4E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0FF86A-55F3-4F41-B384-0C3DFEB99A8A}"/>
                </a:ext>
              </a:extLst>
            </p:cNvPr>
            <p:cNvSpPr/>
            <p:nvPr/>
          </p:nvSpPr>
          <p:spPr>
            <a:xfrm>
              <a:off x="0" y="6102665"/>
              <a:ext cx="12192000" cy="1225460"/>
            </a:xfrm>
            <a:custGeom>
              <a:avLst/>
              <a:gdLst>
                <a:gd name="connsiteX0" fmla="*/ 7033646 w 12192000"/>
                <a:gd name="connsiteY0" fmla="*/ 294234 h 1225460"/>
                <a:gd name="connsiteX1" fmla="*/ 12192000 w 12192000"/>
                <a:gd name="connsiteY1" fmla="*/ 98024 h 1225460"/>
                <a:gd name="connsiteX2" fmla="*/ 12192000 w 12192000"/>
                <a:gd name="connsiteY2" fmla="*/ 0 h 1225460"/>
                <a:gd name="connsiteX3" fmla="*/ 6024962 w 12192000"/>
                <a:gd name="connsiteY3" fmla="*/ 182230 h 1225460"/>
                <a:gd name="connsiteX4" fmla="*/ 4748053 w 12192000"/>
                <a:gd name="connsiteY4" fmla="*/ 344139 h 1225460"/>
                <a:gd name="connsiteX5" fmla="*/ 5555976 w 12192000"/>
                <a:gd name="connsiteY5" fmla="*/ 491256 h 1225460"/>
                <a:gd name="connsiteX6" fmla="*/ 5327904 w 12192000"/>
                <a:gd name="connsiteY6" fmla="*/ 810199 h 1225460"/>
                <a:gd name="connsiteX7" fmla="*/ 0 w 12192000"/>
                <a:gd name="connsiteY7" fmla="*/ 986577 h 1225460"/>
                <a:gd name="connsiteX8" fmla="*/ 0 w 12192000"/>
                <a:gd name="connsiteY8" fmla="*/ 1194653 h 1225460"/>
                <a:gd name="connsiteX9" fmla="*/ 1587398 w 12192000"/>
                <a:gd name="connsiteY9" fmla="*/ 1219200 h 1225460"/>
                <a:gd name="connsiteX10" fmla="*/ 5630591 w 12192000"/>
                <a:gd name="connsiteY10" fmla="*/ 1032744 h 1225460"/>
                <a:gd name="connsiteX11" fmla="*/ 6537838 w 12192000"/>
                <a:gd name="connsiteY11" fmla="*/ 875711 h 1225460"/>
                <a:gd name="connsiteX12" fmla="*/ 6871086 w 12192000"/>
                <a:gd name="connsiteY12" fmla="*/ 630733 h 1225460"/>
                <a:gd name="connsiteX13" fmla="*/ 6600424 w 12192000"/>
                <a:gd name="connsiteY13" fmla="*/ 398435 h 1225460"/>
                <a:gd name="connsiteX14" fmla="*/ 7033646 w 12192000"/>
                <a:gd name="connsiteY14" fmla="*/ 294234 h 12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225460">
                  <a:moveTo>
                    <a:pt x="7033646" y="294234"/>
                  </a:moveTo>
                  <a:cubicBezTo>
                    <a:pt x="7033646" y="294234"/>
                    <a:pt x="11456253" y="119969"/>
                    <a:pt x="12192000" y="98024"/>
                  </a:cubicBezTo>
                  <a:lnTo>
                    <a:pt x="12192000" y="0"/>
                  </a:lnTo>
                  <a:cubicBezTo>
                    <a:pt x="9780910" y="47955"/>
                    <a:pt x="7496780" y="100462"/>
                    <a:pt x="6024962" y="182230"/>
                  </a:cubicBezTo>
                  <a:cubicBezTo>
                    <a:pt x="6024962" y="182230"/>
                    <a:pt x="4740738" y="247579"/>
                    <a:pt x="4748053" y="344139"/>
                  </a:cubicBezTo>
                  <a:cubicBezTo>
                    <a:pt x="4755368" y="440700"/>
                    <a:pt x="5555976" y="491256"/>
                    <a:pt x="5555976" y="491256"/>
                  </a:cubicBezTo>
                  <a:cubicBezTo>
                    <a:pt x="7375835" y="639999"/>
                    <a:pt x="6336427" y="766470"/>
                    <a:pt x="5327904" y="810199"/>
                  </a:cubicBezTo>
                  <a:cubicBezTo>
                    <a:pt x="3735954" y="900907"/>
                    <a:pt x="1926824" y="953902"/>
                    <a:pt x="0" y="986577"/>
                  </a:cubicBezTo>
                  <a:lnTo>
                    <a:pt x="0" y="1194653"/>
                  </a:lnTo>
                  <a:cubicBezTo>
                    <a:pt x="529133" y="1197417"/>
                    <a:pt x="1058266" y="1209609"/>
                    <a:pt x="1587398" y="1219200"/>
                  </a:cubicBezTo>
                  <a:cubicBezTo>
                    <a:pt x="2938760" y="1243584"/>
                    <a:pt x="4288658" y="1199855"/>
                    <a:pt x="5630591" y="1032744"/>
                  </a:cubicBezTo>
                  <a:cubicBezTo>
                    <a:pt x="5935228" y="994705"/>
                    <a:pt x="6240191" y="952276"/>
                    <a:pt x="6537838" y="875711"/>
                  </a:cubicBezTo>
                  <a:cubicBezTo>
                    <a:pt x="6645128" y="848075"/>
                    <a:pt x="6912214" y="786953"/>
                    <a:pt x="6871086" y="630733"/>
                  </a:cubicBezTo>
                  <a:cubicBezTo>
                    <a:pt x="6842638" y="522468"/>
                    <a:pt x="6596360" y="474025"/>
                    <a:pt x="6600424" y="398435"/>
                  </a:cubicBezTo>
                  <a:cubicBezTo>
                    <a:pt x="6600587" y="310164"/>
                    <a:pt x="7033646" y="294234"/>
                    <a:pt x="7033646" y="294234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81BE0A2-3B4C-4C70-85BE-A076132A42DD}"/>
                </a:ext>
              </a:extLst>
            </p:cNvPr>
            <p:cNvSpPr/>
            <p:nvPr/>
          </p:nvSpPr>
          <p:spPr>
            <a:xfrm>
              <a:off x="4701885" y="7541158"/>
              <a:ext cx="804997" cy="106314"/>
            </a:xfrm>
            <a:custGeom>
              <a:avLst/>
              <a:gdLst>
                <a:gd name="connsiteX0" fmla="*/ 804997 w 804997"/>
                <a:gd name="connsiteY0" fmla="*/ 53157 h 106314"/>
                <a:gd name="connsiteX1" fmla="*/ 402499 w 804997"/>
                <a:gd name="connsiteY1" fmla="*/ 106314 h 106314"/>
                <a:gd name="connsiteX2" fmla="*/ 0 w 804997"/>
                <a:gd name="connsiteY2" fmla="*/ 53157 h 106314"/>
                <a:gd name="connsiteX3" fmla="*/ 402499 w 804997"/>
                <a:gd name="connsiteY3" fmla="*/ 0 h 106314"/>
                <a:gd name="connsiteX4" fmla="*/ 804997 w 804997"/>
                <a:gd name="connsiteY4" fmla="*/ 53157 h 10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997" h="106314">
                  <a:moveTo>
                    <a:pt x="804997" y="53157"/>
                  </a:moveTo>
                  <a:cubicBezTo>
                    <a:pt x="804997" y="82515"/>
                    <a:pt x="624793" y="106314"/>
                    <a:pt x="402499" y="106314"/>
                  </a:cubicBezTo>
                  <a:cubicBezTo>
                    <a:pt x="180205" y="106314"/>
                    <a:pt x="0" y="82515"/>
                    <a:pt x="0" y="53157"/>
                  </a:cubicBezTo>
                  <a:cubicBezTo>
                    <a:pt x="0" y="23800"/>
                    <a:pt x="180204" y="0"/>
                    <a:pt x="402499" y="0"/>
                  </a:cubicBezTo>
                  <a:cubicBezTo>
                    <a:pt x="624792" y="0"/>
                    <a:pt x="804997" y="23800"/>
                    <a:pt x="804997" y="53157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5683A07-B251-4939-85B3-9F9198CDCFB3}"/>
                </a:ext>
              </a:extLst>
            </p:cNvPr>
            <p:cNvSpPr/>
            <p:nvPr/>
          </p:nvSpPr>
          <p:spPr>
            <a:xfrm>
              <a:off x="5537768" y="7722737"/>
              <a:ext cx="295534" cy="52019"/>
            </a:xfrm>
            <a:custGeom>
              <a:avLst/>
              <a:gdLst>
                <a:gd name="connsiteX0" fmla="*/ 295534 w 295534"/>
                <a:gd name="connsiteY0" fmla="*/ 26010 h 52019"/>
                <a:gd name="connsiteX1" fmla="*/ 147767 w 295534"/>
                <a:gd name="connsiteY1" fmla="*/ 52020 h 52019"/>
                <a:gd name="connsiteX2" fmla="*/ 0 w 295534"/>
                <a:gd name="connsiteY2" fmla="*/ 26010 h 52019"/>
                <a:gd name="connsiteX3" fmla="*/ 147767 w 295534"/>
                <a:gd name="connsiteY3" fmla="*/ 0 h 52019"/>
                <a:gd name="connsiteX4" fmla="*/ 295534 w 295534"/>
                <a:gd name="connsiteY4" fmla="*/ 26010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34" h="52019">
                  <a:moveTo>
                    <a:pt x="295534" y="26010"/>
                  </a:moveTo>
                  <a:cubicBezTo>
                    <a:pt x="295534" y="40375"/>
                    <a:pt x="229376" y="52020"/>
                    <a:pt x="147767" y="52020"/>
                  </a:cubicBezTo>
                  <a:cubicBezTo>
                    <a:pt x="66158" y="52020"/>
                    <a:pt x="0" y="40375"/>
                    <a:pt x="0" y="26010"/>
                  </a:cubicBezTo>
                  <a:cubicBezTo>
                    <a:pt x="0" y="11645"/>
                    <a:pt x="66158" y="0"/>
                    <a:pt x="147767" y="0"/>
                  </a:cubicBezTo>
                  <a:cubicBezTo>
                    <a:pt x="229376" y="0"/>
                    <a:pt x="295534" y="11645"/>
                    <a:pt x="295534" y="26010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BD41CA-B13A-4A7E-A482-BAC129937641}"/>
                </a:ext>
              </a:extLst>
            </p:cNvPr>
            <p:cNvSpPr/>
            <p:nvPr/>
          </p:nvSpPr>
          <p:spPr>
            <a:xfrm>
              <a:off x="7328529" y="6729984"/>
              <a:ext cx="295534" cy="52019"/>
            </a:xfrm>
            <a:custGeom>
              <a:avLst/>
              <a:gdLst>
                <a:gd name="connsiteX0" fmla="*/ 295534 w 295534"/>
                <a:gd name="connsiteY0" fmla="*/ 26010 h 52019"/>
                <a:gd name="connsiteX1" fmla="*/ 147767 w 295534"/>
                <a:gd name="connsiteY1" fmla="*/ 52019 h 52019"/>
                <a:gd name="connsiteX2" fmla="*/ 0 w 295534"/>
                <a:gd name="connsiteY2" fmla="*/ 26010 h 52019"/>
                <a:gd name="connsiteX3" fmla="*/ 147767 w 295534"/>
                <a:gd name="connsiteY3" fmla="*/ 0 h 52019"/>
                <a:gd name="connsiteX4" fmla="*/ 295534 w 295534"/>
                <a:gd name="connsiteY4" fmla="*/ 26010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34" h="52019">
                  <a:moveTo>
                    <a:pt x="295534" y="26010"/>
                  </a:moveTo>
                  <a:cubicBezTo>
                    <a:pt x="295534" y="40375"/>
                    <a:pt x="229377" y="52019"/>
                    <a:pt x="147767" y="52019"/>
                  </a:cubicBezTo>
                  <a:cubicBezTo>
                    <a:pt x="66158" y="52019"/>
                    <a:pt x="0" y="40375"/>
                    <a:pt x="0" y="26010"/>
                  </a:cubicBezTo>
                  <a:cubicBezTo>
                    <a:pt x="0" y="11645"/>
                    <a:pt x="66158" y="0"/>
                    <a:pt x="147767" y="0"/>
                  </a:cubicBezTo>
                  <a:cubicBezTo>
                    <a:pt x="229377" y="0"/>
                    <a:pt x="295534" y="11645"/>
                    <a:pt x="295534" y="26010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112A9CD-D87C-4BF7-A89D-EE20773FAB78}"/>
                </a:ext>
              </a:extLst>
            </p:cNvPr>
            <p:cNvSpPr/>
            <p:nvPr/>
          </p:nvSpPr>
          <p:spPr>
            <a:xfrm>
              <a:off x="5658225" y="7259116"/>
              <a:ext cx="471424" cy="68925"/>
            </a:xfrm>
            <a:custGeom>
              <a:avLst/>
              <a:gdLst>
                <a:gd name="connsiteX0" fmla="*/ 471424 w 471424"/>
                <a:gd name="connsiteY0" fmla="*/ 34463 h 68925"/>
                <a:gd name="connsiteX1" fmla="*/ 235712 w 471424"/>
                <a:gd name="connsiteY1" fmla="*/ 68926 h 68925"/>
                <a:gd name="connsiteX2" fmla="*/ 0 w 471424"/>
                <a:gd name="connsiteY2" fmla="*/ 34463 h 68925"/>
                <a:gd name="connsiteX3" fmla="*/ 235712 w 471424"/>
                <a:gd name="connsiteY3" fmla="*/ 0 h 68925"/>
                <a:gd name="connsiteX4" fmla="*/ 471424 w 471424"/>
                <a:gd name="connsiteY4" fmla="*/ 34463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" h="68925">
                  <a:moveTo>
                    <a:pt x="471424" y="34463"/>
                  </a:moveTo>
                  <a:cubicBezTo>
                    <a:pt x="471424" y="53496"/>
                    <a:pt x="365892" y="68926"/>
                    <a:pt x="235712" y="68926"/>
                  </a:cubicBezTo>
                  <a:cubicBezTo>
                    <a:pt x="105532" y="68926"/>
                    <a:pt x="0" y="53496"/>
                    <a:pt x="0" y="34463"/>
                  </a:cubicBezTo>
                  <a:cubicBezTo>
                    <a:pt x="0" y="15430"/>
                    <a:pt x="105532" y="0"/>
                    <a:pt x="235712" y="0"/>
                  </a:cubicBezTo>
                  <a:cubicBezTo>
                    <a:pt x="365892" y="0"/>
                    <a:pt x="471424" y="15430"/>
                    <a:pt x="471424" y="34463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2BFBB90-9200-4110-9AFD-150E810E2893}"/>
                </a:ext>
              </a:extLst>
            </p:cNvPr>
            <p:cNvSpPr/>
            <p:nvPr/>
          </p:nvSpPr>
          <p:spPr>
            <a:xfrm>
              <a:off x="7292441" y="7612847"/>
              <a:ext cx="471424" cy="68925"/>
            </a:xfrm>
            <a:custGeom>
              <a:avLst/>
              <a:gdLst>
                <a:gd name="connsiteX0" fmla="*/ 471424 w 471424"/>
                <a:gd name="connsiteY0" fmla="*/ 34463 h 68925"/>
                <a:gd name="connsiteX1" fmla="*/ 235712 w 471424"/>
                <a:gd name="connsiteY1" fmla="*/ 68925 h 68925"/>
                <a:gd name="connsiteX2" fmla="*/ 0 w 471424"/>
                <a:gd name="connsiteY2" fmla="*/ 34463 h 68925"/>
                <a:gd name="connsiteX3" fmla="*/ 235712 w 471424"/>
                <a:gd name="connsiteY3" fmla="*/ 0 h 68925"/>
                <a:gd name="connsiteX4" fmla="*/ 471424 w 471424"/>
                <a:gd name="connsiteY4" fmla="*/ 34463 h 6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24" h="68925">
                  <a:moveTo>
                    <a:pt x="471424" y="34463"/>
                  </a:moveTo>
                  <a:cubicBezTo>
                    <a:pt x="471424" y="53482"/>
                    <a:pt x="365922" y="68925"/>
                    <a:pt x="235712" y="68925"/>
                  </a:cubicBezTo>
                  <a:cubicBezTo>
                    <a:pt x="105501" y="68925"/>
                    <a:pt x="0" y="53482"/>
                    <a:pt x="0" y="34463"/>
                  </a:cubicBezTo>
                  <a:cubicBezTo>
                    <a:pt x="0" y="15443"/>
                    <a:pt x="105501" y="0"/>
                    <a:pt x="235712" y="0"/>
                  </a:cubicBezTo>
                  <a:cubicBezTo>
                    <a:pt x="365760" y="0"/>
                    <a:pt x="471424" y="15443"/>
                    <a:pt x="471424" y="34463"/>
                  </a:cubicBezTo>
                  <a:close/>
                </a:path>
              </a:pathLst>
            </a:custGeom>
            <a:solidFill>
              <a:srgbClr val="63E4E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67" name="Graphic 8">
            <a:extLst>
              <a:ext uri="{FF2B5EF4-FFF2-40B4-BE49-F238E27FC236}">
                <a16:creationId xmlns:a16="http://schemas.microsoft.com/office/drawing/2014/main" id="{7E145BA1-8908-4C33-8753-654D6CB85190}"/>
              </a:ext>
            </a:extLst>
          </p:cNvPr>
          <p:cNvGrpSpPr/>
          <p:nvPr/>
        </p:nvGrpSpPr>
        <p:grpSpPr>
          <a:xfrm>
            <a:off x="0" y="6102177"/>
            <a:ext cx="12192000" cy="1321450"/>
            <a:chOff x="0" y="6102177"/>
            <a:chExt cx="12192000" cy="1321450"/>
          </a:xfrm>
          <a:solidFill>
            <a:srgbClr val="25B782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4D377AE-3F16-46C6-A789-C21ECFE8AC9D}"/>
                </a:ext>
              </a:extLst>
            </p:cNvPr>
            <p:cNvSpPr/>
            <p:nvPr/>
          </p:nvSpPr>
          <p:spPr>
            <a:xfrm>
              <a:off x="0" y="6756969"/>
              <a:ext cx="6552151" cy="435498"/>
            </a:xfrm>
            <a:custGeom>
              <a:avLst/>
              <a:gdLst>
                <a:gd name="connsiteX0" fmla="*/ 6552144 w 6552151"/>
                <a:gd name="connsiteY0" fmla="*/ 0 h 435498"/>
                <a:gd name="connsiteX1" fmla="*/ 6528247 w 6552151"/>
                <a:gd name="connsiteY1" fmla="*/ 23571 h 435498"/>
                <a:gd name="connsiteX2" fmla="*/ 5327742 w 6552151"/>
                <a:gd name="connsiteY2" fmla="*/ 155895 h 435498"/>
                <a:gd name="connsiteX3" fmla="*/ 0 w 6552151"/>
                <a:gd name="connsiteY3" fmla="*/ 177028 h 435498"/>
                <a:gd name="connsiteX4" fmla="*/ 0 w 6552151"/>
                <a:gd name="connsiteY4" fmla="*/ 435498 h 435498"/>
                <a:gd name="connsiteX5" fmla="*/ 5314249 w 6552151"/>
                <a:gd name="connsiteY5" fmla="*/ 244328 h 435498"/>
                <a:gd name="connsiteX6" fmla="*/ 6552144 w 6552151"/>
                <a:gd name="connsiteY6" fmla="*/ 48768 h 435498"/>
                <a:gd name="connsiteX7" fmla="*/ 6552144 w 6552151"/>
                <a:gd name="connsiteY7" fmla="*/ 0 h 4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2151" h="435498">
                  <a:moveTo>
                    <a:pt x="6552144" y="0"/>
                  </a:moveTo>
                  <a:cubicBezTo>
                    <a:pt x="6551981" y="2926"/>
                    <a:pt x="6549868" y="12355"/>
                    <a:pt x="6528247" y="23571"/>
                  </a:cubicBezTo>
                  <a:cubicBezTo>
                    <a:pt x="6410879" y="84694"/>
                    <a:pt x="5865328" y="132649"/>
                    <a:pt x="5327742" y="155895"/>
                  </a:cubicBezTo>
                  <a:cubicBezTo>
                    <a:pt x="3174472" y="279603"/>
                    <a:pt x="2775550" y="-45842"/>
                    <a:pt x="0" y="177028"/>
                  </a:cubicBezTo>
                  <a:lnTo>
                    <a:pt x="0" y="435498"/>
                  </a:lnTo>
                  <a:cubicBezTo>
                    <a:pt x="1926824" y="402824"/>
                    <a:pt x="3722299" y="335036"/>
                    <a:pt x="5314249" y="244328"/>
                  </a:cubicBezTo>
                  <a:cubicBezTo>
                    <a:pt x="6087710" y="198648"/>
                    <a:pt x="6554420" y="122083"/>
                    <a:pt x="6552144" y="48768"/>
                  </a:cubicBezTo>
                  <a:cubicBezTo>
                    <a:pt x="6551981" y="44704"/>
                    <a:pt x="6552144" y="6340"/>
                    <a:pt x="6552144" y="0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58C6A14-08B3-4BD1-A810-E1C007EE5083}"/>
                </a:ext>
              </a:extLst>
            </p:cNvPr>
            <p:cNvSpPr/>
            <p:nvPr/>
          </p:nvSpPr>
          <p:spPr>
            <a:xfrm>
              <a:off x="4747658" y="6102177"/>
              <a:ext cx="7444341" cy="370636"/>
            </a:xfrm>
            <a:custGeom>
              <a:avLst/>
              <a:gdLst>
                <a:gd name="connsiteX0" fmla="*/ 7444342 w 7444341"/>
                <a:gd name="connsiteY0" fmla="*/ 0 h 370636"/>
                <a:gd name="connsiteX1" fmla="*/ 594551 w 7444341"/>
                <a:gd name="connsiteY1" fmla="*/ 142240 h 370636"/>
                <a:gd name="connsiteX2" fmla="*/ 232 w 7444341"/>
                <a:gd name="connsiteY2" fmla="*/ 344465 h 370636"/>
                <a:gd name="connsiteX3" fmla="*/ 22340 w 7444341"/>
                <a:gd name="connsiteY3" fmla="*/ 370637 h 370636"/>
                <a:gd name="connsiteX4" fmla="*/ 1277303 w 7444341"/>
                <a:gd name="connsiteY4" fmla="*/ 231323 h 370636"/>
                <a:gd name="connsiteX5" fmla="*/ 7444342 w 7444341"/>
                <a:gd name="connsiteY5" fmla="*/ 49093 h 370636"/>
                <a:gd name="connsiteX6" fmla="*/ 7444342 w 7444341"/>
                <a:gd name="connsiteY6" fmla="*/ 0 h 37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4341" h="370636">
                  <a:moveTo>
                    <a:pt x="7444342" y="0"/>
                  </a:moveTo>
                  <a:cubicBezTo>
                    <a:pt x="5071941" y="27147"/>
                    <a:pt x="1841874" y="325"/>
                    <a:pt x="594551" y="142240"/>
                  </a:cubicBezTo>
                  <a:cubicBezTo>
                    <a:pt x="594551" y="142240"/>
                    <a:pt x="-13586" y="203037"/>
                    <a:pt x="232" y="344465"/>
                  </a:cubicBezTo>
                  <a:cubicBezTo>
                    <a:pt x="1045" y="353568"/>
                    <a:pt x="8685" y="362346"/>
                    <a:pt x="22340" y="370637"/>
                  </a:cubicBezTo>
                  <a:cubicBezTo>
                    <a:pt x="43798" y="277490"/>
                    <a:pt x="1277303" y="231323"/>
                    <a:pt x="1277303" y="231323"/>
                  </a:cubicBezTo>
                  <a:cubicBezTo>
                    <a:pt x="2749122" y="149555"/>
                    <a:pt x="5033252" y="97048"/>
                    <a:pt x="7444342" y="49093"/>
                  </a:cubicBezTo>
                  <a:lnTo>
                    <a:pt x="7444342" y="0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03C0ED2-00C6-4237-8140-BA7B9492CDC7}"/>
                </a:ext>
              </a:extLst>
            </p:cNvPr>
            <p:cNvSpPr/>
            <p:nvPr/>
          </p:nvSpPr>
          <p:spPr>
            <a:xfrm>
              <a:off x="8160927" y="6999670"/>
              <a:ext cx="1627832" cy="423956"/>
            </a:xfrm>
            <a:custGeom>
              <a:avLst/>
              <a:gdLst>
                <a:gd name="connsiteX0" fmla="*/ 731593 w 1627832"/>
                <a:gd name="connsiteY0" fmla="*/ 99974 h 423956"/>
                <a:gd name="connsiteX1" fmla="*/ 19580 w 1627832"/>
                <a:gd name="connsiteY1" fmla="*/ 25522 h 423956"/>
                <a:gd name="connsiteX2" fmla="*/ 72 w 1627832"/>
                <a:gd name="connsiteY2" fmla="*/ 0 h 423956"/>
                <a:gd name="connsiteX3" fmla="*/ 72 w 1627832"/>
                <a:gd name="connsiteY3" fmla="*/ 51044 h 423956"/>
                <a:gd name="connsiteX4" fmla="*/ 634869 w 1627832"/>
                <a:gd name="connsiteY4" fmla="*/ 178166 h 423956"/>
                <a:gd name="connsiteX5" fmla="*/ 1561786 w 1627832"/>
                <a:gd name="connsiteY5" fmla="*/ 423957 h 423956"/>
                <a:gd name="connsiteX6" fmla="*/ 1622909 w 1627832"/>
                <a:gd name="connsiteY6" fmla="*/ 347553 h 423956"/>
                <a:gd name="connsiteX7" fmla="*/ 731593 w 1627832"/>
                <a:gd name="connsiteY7" fmla="*/ 99974 h 42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7832" h="423956">
                  <a:moveTo>
                    <a:pt x="731593" y="99974"/>
                  </a:moveTo>
                  <a:cubicBezTo>
                    <a:pt x="401758" y="79004"/>
                    <a:pt x="83628" y="64699"/>
                    <a:pt x="19580" y="25522"/>
                  </a:cubicBezTo>
                  <a:cubicBezTo>
                    <a:pt x="-1553" y="13493"/>
                    <a:pt x="72" y="0"/>
                    <a:pt x="72" y="0"/>
                  </a:cubicBezTo>
                  <a:cubicBezTo>
                    <a:pt x="72" y="0"/>
                    <a:pt x="-90" y="45842"/>
                    <a:pt x="72" y="51044"/>
                  </a:cubicBezTo>
                  <a:cubicBezTo>
                    <a:pt x="2511" y="99974"/>
                    <a:pt x="241149" y="153294"/>
                    <a:pt x="634869" y="178166"/>
                  </a:cubicBezTo>
                  <a:cubicBezTo>
                    <a:pt x="1223824" y="223845"/>
                    <a:pt x="1583407" y="281391"/>
                    <a:pt x="1561786" y="423957"/>
                  </a:cubicBezTo>
                  <a:cubicBezTo>
                    <a:pt x="1596087" y="400710"/>
                    <a:pt x="1617382" y="361696"/>
                    <a:pt x="1622909" y="347553"/>
                  </a:cubicBezTo>
                  <a:cubicBezTo>
                    <a:pt x="1669726" y="206776"/>
                    <a:pt x="1383458" y="143215"/>
                    <a:pt x="731593" y="99974"/>
                  </a:cubicBez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71" name="Graphic 8">
            <a:extLst>
              <a:ext uri="{FF2B5EF4-FFF2-40B4-BE49-F238E27FC236}">
                <a16:creationId xmlns:a16="http://schemas.microsoft.com/office/drawing/2014/main" id="{81133860-4F1D-418F-899B-303FE832D3D3}"/>
              </a:ext>
            </a:extLst>
          </p:cNvPr>
          <p:cNvGrpSpPr/>
          <p:nvPr/>
        </p:nvGrpSpPr>
        <p:grpSpPr>
          <a:xfrm>
            <a:off x="8564148" y="6804490"/>
            <a:ext cx="562619" cy="216963"/>
            <a:chOff x="8564148" y="6804490"/>
            <a:chExt cx="562619" cy="216963"/>
          </a:xfrm>
          <a:solidFill>
            <a:srgbClr val="25B78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6989D1-B4AD-4207-BF00-EF97D36AEF93}"/>
                </a:ext>
              </a:extLst>
            </p:cNvPr>
            <p:cNvSpPr/>
            <p:nvPr/>
          </p:nvSpPr>
          <p:spPr>
            <a:xfrm>
              <a:off x="8564148" y="6804490"/>
              <a:ext cx="418592" cy="109836"/>
            </a:xfrm>
            <a:custGeom>
              <a:avLst/>
              <a:gdLst>
                <a:gd name="connsiteX0" fmla="*/ 0 w 418592"/>
                <a:gd name="connsiteY0" fmla="*/ 109837 h 109836"/>
                <a:gd name="connsiteX1" fmla="*/ 418592 w 418592"/>
                <a:gd name="connsiteY1" fmla="*/ 109837 h 109836"/>
                <a:gd name="connsiteX2" fmla="*/ 0 w 418592"/>
                <a:gd name="connsiteY2" fmla="*/ 109837 h 1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592" h="109836">
                  <a:moveTo>
                    <a:pt x="0" y="109837"/>
                  </a:moveTo>
                  <a:cubicBezTo>
                    <a:pt x="112491" y="-30453"/>
                    <a:pt x="279765" y="-42645"/>
                    <a:pt x="418592" y="109837"/>
                  </a:cubicBezTo>
                  <a:lnTo>
                    <a:pt x="0" y="109837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C26ED6-1B08-44F7-9FB2-4149B4CD8803}"/>
                </a:ext>
              </a:extLst>
            </p:cNvPr>
            <p:cNvSpPr/>
            <p:nvPr/>
          </p:nvSpPr>
          <p:spPr>
            <a:xfrm>
              <a:off x="8917391" y="6966565"/>
              <a:ext cx="209377" cy="54888"/>
            </a:xfrm>
            <a:custGeom>
              <a:avLst/>
              <a:gdLst>
                <a:gd name="connsiteX0" fmla="*/ 0 w 209377"/>
                <a:gd name="connsiteY0" fmla="*/ 54888 h 54888"/>
                <a:gd name="connsiteX1" fmla="*/ 209377 w 209377"/>
                <a:gd name="connsiteY1" fmla="*/ 54888 h 54888"/>
                <a:gd name="connsiteX2" fmla="*/ 0 w 209377"/>
                <a:gd name="connsiteY2" fmla="*/ 54888 h 5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377" h="54888">
                  <a:moveTo>
                    <a:pt x="0" y="54888"/>
                  </a:moveTo>
                  <a:cubicBezTo>
                    <a:pt x="56246" y="-15175"/>
                    <a:pt x="139801" y="-21352"/>
                    <a:pt x="209377" y="54888"/>
                  </a:cubicBezTo>
                  <a:lnTo>
                    <a:pt x="0" y="54888"/>
                  </a:lnTo>
                  <a:close/>
                </a:path>
              </a:pathLst>
            </a:custGeom>
            <a:solidFill>
              <a:srgbClr val="25B7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B78DA58-1FE6-407E-BF8E-E568C7C72CA8}"/>
              </a:ext>
            </a:extLst>
          </p:cNvPr>
          <p:cNvSpPr/>
          <p:nvPr/>
        </p:nvSpPr>
        <p:spPr>
          <a:xfrm>
            <a:off x="2358582" y="6110181"/>
            <a:ext cx="237174" cy="51654"/>
          </a:xfrm>
          <a:custGeom>
            <a:avLst/>
            <a:gdLst>
              <a:gd name="connsiteX0" fmla="*/ 0 w 237174"/>
              <a:gd name="connsiteY0" fmla="*/ 51655 h 51654"/>
              <a:gd name="connsiteX1" fmla="*/ 237175 w 237174"/>
              <a:gd name="connsiteY1" fmla="*/ 51655 h 51654"/>
              <a:gd name="connsiteX2" fmla="*/ 0 w 237174"/>
              <a:gd name="connsiteY2" fmla="*/ 51655 h 5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74" h="51654">
                <a:moveTo>
                  <a:pt x="0" y="51655"/>
                </a:moveTo>
                <a:cubicBezTo>
                  <a:pt x="63723" y="-14344"/>
                  <a:pt x="158496" y="-20034"/>
                  <a:pt x="237175" y="51655"/>
                </a:cubicBezTo>
                <a:lnTo>
                  <a:pt x="0" y="51655"/>
                </a:lnTo>
                <a:close/>
              </a:path>
            </a:pathLst>
          </a:custGeom>
          <a:solidFill>
            <a:srgbClr val="25B782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75" name="Graphic 8">
            <a:extLst>
              <a:ext uri="{FF2B5EF4-FFF2-40B4-BE49-F238E27FC236}">
                <a16:creationId xmlns:a16="http://schemas.microsoft.com/office/drawing/2014/main" id="{0F852E16-A1F8-417B-88A9-2AF483DBD2FD}"/>
              </a:ext>
            </a:extLst>
          </p:cNvPr>
          <p:cNvGrpSpPr/>
          <p:nvPr/>
        </p:nvGrpSpPr>
        <p:grpSpPr>
          <a:xfrm>
            <a:off x="593181" y="4953008"/>
            <a:ext cx="2311603" cy="558751"/>
            <a:chOff x="593181" y="4953008"/>
            <a:chExt cx="2311603" cy="558751"/>
          </a:xfrm>
        </p:grpSpPr>
        <p:grpSp>
          <p:nvGrpSpPr>
            <p:cNvPr id="76" name="Graphic 8">
              <a:extLst>
                <a:ext uri="{FF2B5EF4-FFF2-40B4-BE49-F238E27FC236}">
                  <a16:creationId xmlns:a16="http://schemas.microsoft.com/office/drawing/2014/main" id="{D183B794-EB24-42AF-B00F-D6B697B294E0}"/>
                </a:ext>
              </a:extLst>
            </p:cNvPr>
            <p:cNvGrpSpPr/>
            <p:nvPr/>
          </p:nvGrpSpPr>
          <p:grpSpPr>
            <a:xfrm>
              <a:off x="2295834" y="5411256"/>
              <a:ext cx="608949" cy="100502"/>
              <a:chOff x="2295834" y="5411256"/>
              <a:chExt cx="608949" cy="100502"/>
            </a:xfrm>
          </p:grpSpPr>
          <p:grpSp>
            <p:nvGrpSpPr>
              <p:cNvPr id="77" name="Graphic 8">
                <a:extLst>
                  <a:ext uri="{FF2B5EF4-FFF2-40B4-BE49-F238E27FC236}">
                    <a16:creationId xmlns:a16="http://schemas.microsoft.com/office/drawing/2014/main" id="{551EBAE6-0DF9-46E2-A96D-3838B1F5BDB5}"/>
                  </a:ext>
                </a:extLst>
              </p:cNvPr>
              <p:cNvGrpSpPr/>
              <p:nvPr/>
            </p:nvGrpSpPr>
            <p:grpSpPr>
              <a:xfrm>
                <a:off x="2295834" y="5438769"/>
                <a:ext cx="608949" cy="56896"/>
                <a:chOff x="2295834" y="5438769"/>
                <a:chExt cx="608949" cy="56896"/>
              </a:xfrm>
              <a:solidFill>
                <a:srgbClr val="129B77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E304009-C9E0-409A-A8DD-2206E6F246DA}"/>
                    </a:ext>
                  </a:extLst>
                </p:cNvPr>
                <p:cNvSpPr/>
                <p:nvPr/>
              </p:nvSpPr>
              <p:spPr>
                <a:xfrm>
                  <a:off x="2295834" y="5438769"/>
                  <a:ext cx="608949" cy="11216"/>
                </a:xfrm>
                <a:custGeom>
                  <a:avLst/>
                  <a:gdLst>
                    <a:gd name="connsiteX0" fmla="*/ 0 w 608949"/>
                    <a:gd name="connsiteY0" fmla="*/ 0 h 11216"/>
                    <a:gd name="connsiteX1" fmla="*/ 608950 w 608949"/>
                    <a:gd name="connsiteY1" fmla="*/ 0 h 11216"/>
                    <a:gd name="connsiteX2" fmla="*/ 608950 w 608949"/>
                    <a:gd name="connsiteY2" fmla="*/ 11217 h 11216"/>
                    <a:gd name="connsiteX3" fmla="*/ 0 w 608949"/>
                    <a:gd name="connsiteY3" fmla="*/ 11217 h 1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49" h="11216">
                      <a:moveTo>
                        <a:pt x="0" y="0"/>
                      </a:moveTo>
                      <a:lnTo>
                        <a:pt x="608950" y="0"/>
                      </a:lnTo>
                      <a:lnTo>
                        <a:pt x="608950" y="11217"/>
                      </a:lnTo>
                      <a:lnTo>
                        <a:pt x="0" y="11217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354EFC8-F27A-432A-B335-7F4F95AA6A22}"/>
                    </a:ext>
                  </a:extLst>
                </p:cNvPr>
                <p:cNvSpPr/>
                <p:nvPr/>
              </p:nvSpPr>
              <p:spPr>
                <a:xfrm>
                  <a:off x="2295834" y="5484449"/>
                  <a:ext cx="608949" cy="11216"/>
                </a:xfrm>
                <a:custGeom>
                  <a:avLst/>
                  <a:gdLst>
                    <a:gd name="connsiteX0" fmla="*/ 0 w 608949"/>
                    <a:gd name="connsiteY0" fmla="*/ 0 h 11216"/>
                    <a:gd name="connsiteX1" fmla="*/ 608950 w 608949"/>
                    <a:gd name="connsiteY1" fmla="*/ 0 h 11216"/>
                    <a:gd name="connsiteX2" fmla="*/ 608950 w 608949"/>
                    <a:gd name="connsiteY2" fmla="*/ 11217 h 11216"/>
                    <a:gd name="connsiteX3" fmla="*/ 0 w 608949"/>
                    <a:gd name="connsiteY3" fmla="*/ 11217 h 11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8949" h="11216">
                      <a:moveTo>
                        <a:pt x="0" y="0"/>
                      </a:moveTo>
                      <a:lnTo>
                        <a:pt x="608950" y="0"/>
                      </a:lnTo>
                      <a:lnTo>
                        <a:pt x="608950" y="11217"/>
                      </a:lnTo>
                      <a:lnTo>
                        <a:pt x="0" y="11217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80" name="Graphic 8">
                <a:extLst>
                  <a:ext uri="{FF2B5EF4-FFF2-40B4-BE49-F238E27FC236}">
                    <a16:creationId xmlns:a16="http://schemas.microsoft.com/office/drawing/2014/main" id="{57EE9A65-7450-4366-86F9-7F1D197A1EEF}"/>
                  </a:ext>
                </a:extLst>
              </p:cNvPr>
              <p:cNvGrpSpPr/>
              <p:nvPr/>
            </p:nvGrpSpPr>
            <p:grpSpPr>
              <a:xfrm>
                <a:off x="2304613" y="5411256"/>
                <a:ext cx="591944" cy="100502"/>
                <a:chOff x="2304613" y="5411256"/>
                <a:chExt cx="591944" cy="100502"/>
              </a:xfrm>
              <a:solidFill>
                <a:srgbClr val="77EDBA"/>
              </a:solidFill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22BF741-7CE1-49F4-9019-0026C22DCBBC}"/>
                    </a:ext>
                  </a:extLst>
                </p:cNvPr>
                <p:cNvSpPr/>
                <p:nvPr/>
              </p:nvSpPr>
              <p:spPr>
                <a:xfrm>
                  <a:off x="2304613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2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8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83041EA4-91A9-490B-BE2D-0F180B0F708A}"/>
                    </a:ext>
                  </a:extLst>
                </p:cNvPr>
                <p:cNvSpPr/>
                <p:nvPr/>
              </p:nvSpPr>
              <p:spPr>
                <a:xfrm>
                  <a:off x="234509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58D9643-DEED-420B-BAC9-1856A3251FE3}"/>
                    </a:ext>
                  </a:extLst>
                </p:cNvPr>
                <p:cNvSpPr/>
                <p:nvPr/>
              </p:nvSpPr>
              <p:spPr>
                <a:xfrm>
                  <a:off x="238573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D128CBD0-AEF0-4115-97BD-1C869242CE78}"/>
                    </a:ext>
                  </a:extLst>
                </p:cNvPr>
                <p:cNvSpPr/>
                <p:nvPr/>
              </p:nvSpPr>
              <p:spPr>
                <a:xfrm>
                  <a:off x="242637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B52CC72-0EFC-4F3C-8E88-15369D0A6724}"/>
                    </a:ext>
                  </a:extLst>
                </p:cNvPr>
                <p:cNvSpPr/>
                <p:nvPr/>
              </p:nvSpPr>
              <p:spPr>
                <a:xfrm>
                  <a:off x="2467010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6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0B27FCC2-3BA4-4693-AD67-879BC15F3624}"/>
                    </a:ext>
                  </a:extLst>
                </p:cNvPr>
                <p:cNvSpPr/>
                <p:nvPr/>
              </p:nvSpPr>
              <p:spPr>
                <a:xfrm>
                  <a:off x="250716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0980DFEC-4C82-4C40-9F0F-D35CB3AC5864}"/>
                    </a:ext>
                  </a:extLst>
                </p:cNvPr>
                <p:cNvSpPr/>
                <p:nvPr/>
              </p:nvSpPr>
              <p:spPr>
                <a:xfrm>
                  <a:off x="254780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CF6F9F9-6BBA-47D4-B3DF-3BB5635868BC}"/>
                    </a:ext>
                  </a:extLst>
                </p:cNvPr>
                <p:cNvSpPr/>
                <p:nvPr/>
              </p:nvSpPr>
              <p:spPr>
                <a:xfrm>
                  <a:off x="2588442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9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3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9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198AE88B-7914-4455-8339-2F684E1A015D}"/>
                    </a:ext>
                  </a:extLst>
                </p:cNvPr>
                <p:cNvSpPr/>
                <p:nvPr/>
              </p:nvSpPr>
              <p:spPr>
                <a:xfrm>
                  <a:off x="2628920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8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2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8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C4FEA34-C7CA-481D-B9F8-9ED41BF39E7B}"/>
                    </a:ext>
                  </a:extLst>
                </p:cNvPr>
                <p:cNvSpPr/>
                <p:nvPr/>
              </p:nvSpPr>
              <p:spPr>
                <a:xfrm>
                  <a:off x="2669560" y="5411401"/>
                  <a:ext cx="23896" cy="100357"/>
                </a:xfrm>
                <a:custGeom>
                  <a:avLst/>
                  <a:gdLst>
                    <a:gd name="connsiteX0" fmla="*/ 14143 w 23896"/>
                    <a:gd name="connsiteY0" fmla="*/ 709 h 100357"/>
                    <a:gd name="connsiteX1" fmla="*/ 12192 w 23896"/>
                    <a:gd name="connsiteY1" fmla="*/ 59 h 100357"/>
                    <a:gd name="connsiteX2" fmla="*/ 10241 w 23896"/>
                    <a:gd name="connsiteY2" fmla="*/ 709 h 100357"/>
                    <a:gd name="connsiteX3" fmla="*/ 488 w 23896"/>
                    <a:gd name="connsiteY3" fmla="*/ 12576 h 100357"/>
                    <a:gd name="connsiteX4" fmla="*/ 0 w 23896"/>
                    <a:gd name="connsiteY4" fmla="*/ 13876 h 100357"/>
                    <a:gd name="connsiteX5" fmla="*/ 0 w 23896"/>
                    <a:gd name="connsiteY5" fmla="*/ 98245 h 100357"/>
                    <a:gd name="connsiteX6" fmla="*/ 2113 w 23896"/>
                    <a:gd name="connsiteY6" fmla="*/ 100358 h 100357"/>
                    <a:gd name="connsiteX7" fmla="*/ 2438 w 23896"/>
                    <a:gd name="connsiteY7" fmla="*/ 100358 h 100357"/>
                    <a:gd name="connsiteX8" fmla="*/ 21458 w 23896"/>
                    <a:gd name="connsiteY8" fmla="*/ 100358 h 100357"/>
                    <a:gd name="connsiteX9" fmla="*/ 21783 w 23896"/>
                    <a:gd name="connsiteY9" fmla="*/ 100358 h 100357"/>
                    <a:gd name="connsiteX10" fmla="*/ 23896 w 23896"/>
                    <a:gd name="connsiteY10" fmla="*/ 98245 h 100357"/>
                    <a:gd name="connsiteX11" fmla="*/ 23896 w 23896"/>
                    <a:gd name="connsiteY11" fmla="*/ 13876 h 100357"/>
                    <a:gd name="connsiteX12" fmla="*/ 23409 w 23896"/>
                    <a:gd name="connsiteY12" fmla="*/ 12576 h 100357"/>
                    <a:gd name="connsiteX13" fmla="*/ 14143 w 23896"/>
                    <a:gd name="connsiteY13" fmla="*/ 709 h 10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896" h="100357">
                      <a:moveTo>
                        <a:pt x="14143" y="709"/>
                      </a:moveTo>
                      <a:cubicBezTo>
                        <a:pt x="13655" y="59"/>
                        <a:pt x="13005" y="-104"/>
                        <a:pt x="12192" y="59"/>
                      </a:cubicBezTo>
                      <a:cubicBezTo>
                        <a:pt x="11542" y="59"/>
                        <a:pt x="10729" y="221"/>
                        <a:pt x="10241" y="709"/>
                      </a:cubicBezTo>
                      <a:lnTo>
                        <a:pt x="488" y="12576"/>
                      </a:lnTo>
                      <a:cubicBezTo>
                        <a:pt x="162" y="12901"/>
                        <a:pt x="0" y="13388"/>
                        <a:pt x="0" y="13876"/>
                      </a:cubicBezTo>
                      <a:lnTo>
                        <a:pt x="0" y="98245"/>
                      </a:lnTo>
                      <a:cubicBezTo>
                        <a:pt x="0" y="99383"/>
                        <a:pt x="975" y="100358"/>
                        <a:pt x="2113" y="100358"/>
                      </a:cubicBezTo>
                      <a:lnTo>
                        <a:pt x="2438" y="100358"/>
                      </a:lnTo>
                      <a:lnTo>
                        <a:pt x="21458" y="100358"/>
                      </a:lnTo>
                      <a:lnTo>
                        <a:pt x="21783" y="100358"/>
                      </a:lnTo>
                      <a:cubicBezTo>
                        <a:pt x="22921" y="100358"/>
                        <a:pt x="23896" y="99383"/>
                        <a:pt x="23896" y="98245"/>
                      </a:cubicBezTo>
                      <a:lnTo>
                        <a:pt x="23896" y="13876"/>
                      </a:lnTo>
                      <a:cubicBezTo>
                        <a:pt x="23896" y="13388"/>
                        <a:pt x="23734" y="12901"/>
                        <a:pt x="23409" y="12576"/>
                      </a:cubicBezTo>
                      <a:lnTo>
                        <a:pt x="14143" y="709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3CA8C75-77CD-4C62-BA40-0DC496282F88}"/>
                    </a:ext>
                  </a:extLst>
                </p:cNvPr>
                <p:cNvSpPr/>
                <p:nvPr/>
              </p:nvSpPr>
              <p:spPr>
                <a:xfrm>
                  <a:off x="271036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FCE9136-EB1C-4749-A995-7C8375DF35A1}"/>
                    </a:ext>
                  </a:extLst>
                </p:cNvPr>
                <p:cNvSpPr/>
                <p:nvPr/>
              </p:nvSpPr>
              <p:spPr>
                <a:xfrm>
                  <a:off x="275100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1DEAE361-0FE1-4C37-B9CC-C4DADC418AF4}"/>
                    </a:ext>
                  </a:extLst>
                </p:cNvPr>
                <p:cNvSpPr/>
                <p:nvPr/>
              </p:nvSpPr>
              <p:spPr>
                <a:xfrm>
                  <a:off x="279164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1C2241FA-98AB-4259-929D-4A047F21065C}"/>
                    </a:ext>
                  </a:extLst>
                </p:cNvPr>
                <p:cNvSpPr/>
                <p:nvPr/>
              </p:nvSpPr>
              <p:spPr>
                <a:xfrm>
                  <a:off x="2832282" y="5411256"/>
                  <a:ext cx="23733" cy="100502"/>
                </a:xfrm>
                <a:custGeom>
                  <a:avLst/>
                  <a:gdLst>
                    <a:gd name="connsiteX0" fmla="*/ 13655 w 23733"/>
                    <a:gd name="connsiteY0" fmla="*/ 854 h 100502"/>
                    <a:gd name="connsiteX1" fmla="*/ 10241 w 23733"/>
                    <a:gd name="connsiteY1" fmla="*/ 854 h 100502"/>
                    <a:gd name="connsiteX2" fmla="*/ 488 w 23733"/>
                    <a:gd name="connsiteY2" fmla="*/ 12721 h 100502"/>
                    <a:gd name="connsiteX3" fmla="*/ 0 w 23733"/>
                    <a:gd name="connsiteY3" fmla="*/ 14021 h 100502"/>
                    <a:gd name="connsiteX4" fmla="*/ 0 w 23733"/>
                    <a:gd name="connsiteY4" fmla="*/ 98390 h 100502"/>
                    <a:gd name="connsiteX5" fmla="*/ 2113 w 23733"/>
                    <a:gd name="connsiteY5" fmla="*/ 100503 h 100502"/>
                    <a:gd name="connsiteX6" fmla="*/ 21621 w 23733"/>
                    <a:gd name="connsiteY6" fmla="*/ 100503 h 100502"/>
                    <a:gd name="connsiteX7" fmla="*/ 23734 w 23733"/>
                    <a:gd name="connsiteY7" fmla="*/ 98390 h 100502"/>
                    <a:gd name="connsiteX8" fmla="*/ 23734 w 23733"/>
                    <a:gd name="connsiteY8" fmla="*/ 14021 h 100502"/>
                    <a:gd name="connsiteX9" fmla="*/ 23246 w 23733"/>
                    <a:gd name="connsiteY9" fmla="*/ 12721 h 100502"/>
                    <a:gd name="connsiteX10" fmla="*/ 13655 w 23733"/>
                    <a:gd name="connsiteY10" fmla="*/ 854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33" h="100502">
                      <a:moveTo>
                        <a:pt x="13655" y="854"/>
                      </a:move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3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9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734" y="13533"/>
                        <a:pt x="23571" y="13046"/>
                        <a:pt x="23246" y="12721"/>
                      </a:cubicBezTo>
                      <a:lnTo>
                        <a:pt x="13655" y="854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1392B17-460D-4426-809A-4F97E0132B2C}"/>
                    </a:ext>
                  </a:extLst>
                </p:cNvPr>
                <p:cNvSpPr/>
                <p:nvPr/>
              </p:nvSpPr>
              <p:spPr>
                <a:xfrm>
                  <a:off x="2872760" y="5411256"/>
                  <a:ext cx="23797" cy="100502"/>
                </a:xfrm>
                <a:custGeom>
                  <a:avLst/>
                  <a:gdLst>
                    <a:gd name="connsiteX0" fmla="*/ 23409 w 23797"/>
                    <a:gd name="connsiteY0" fmla="*/ 12721 h 100502"/>
                    <a:gd name="connsiteX1" fmla="*/ 13655 w 23797"/>
                    <a:gd name="connsiteY1" fmla="*/ 854 h 100502"/>
                    <a:gd name="connsiteX2" fmla="*/ 10241 w 23797"/>
                    <a:gd name="connsiteY2" fmla="*/ 854 h 100502"/>
                    <a:gd name="connsiteX3" fmla="*/ 488 w 23797"/>
                    <a:gd name="connsiteY3" fmla="*/ 12721 h 100502"/>
                    <a:gd name="connsiteX4" fmla="*/ 0 w 23797"/>
                    <a:gd name="connsiteY4" fmla="*/ 14021 h 100502"/>
                    <a:gd name="connsiteX5" fmla="*/ 0 w 23797"/>
                    <a:gd name="connsiteY5" fmla="*/ 98390 h 100502"/>
                    <a:gd name="connsiteX6" fmla="*/ 2113 w 23797"/>
                    <a:gd name="connsiteY6" fmla="*/ 100503 h 100502"/>
                    <a:gd name="connsiteX7" fmla="*/ 21621 w 23797"/>
                    <a:gd name="connsiteY7" fmla="*/ 100503 h 100502"/>
                    <a:gd name="connsiteX8" fmla="*/ 23734 w 23797"/>
                    <a:gd name="connsiteY8" fmla="*/ 98390 h 100502"/>
                    <a:gd name="connsiteX9" fmla="*/ 23734 w 23797"/>
                    <a:gd name="connsiteY9" fmla="*/ 14021 h 100502"/>
                    <a:gd name="connsiteX10" fmla="*/ 23409 w 23797"/>
                    <a:gd name="connsiteY10" fmla="*/ 12721 h 1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797" h="100502">
                      <a:moveTo>
                        <a:pt x="23409" y="12721"/>
                      </a:moveTo>
                      <a:lnTo>
                        <a:pt x="13655" y="854"/>
                      </a:lnTo>
                      <a:cubicBezTo>
                        <a:pt x="12842" y="-285"/>
                        <a:pt x="11054" y="-285"/>
                        <a:pt x="10241" y="854"/>
                      </a:cubicBezTo>
                      <a:lnTo>
                        <a:pt x="488" y="12721"/>
                      </a:lnTo>
                      <a:cubicBezTo>
                        <a:pt x="162" y="13046"/>
                        <a:pt x="0" y="13533"/>
                        <a:pt x="0" y="14021"/>
                      </a:cubicBezTo>
                      <a:lnTo>
                        <a:pt x="0" y="98390"/>
                      </a:lnTo>
                      <a:cubicBezTo>
                        <a:pt x="0" y="99528"/>
                        <a:pt x="975" y="100503"/>
                        <a:pt x="2113" y="100503"/>
                      </a:cubicBezTo>
                      <a:lnTo>
                        <a:pt x="21621" y="100503"/>
                      </a:lnTo>
                      <a:cubicBezTo>
                        <a:pt x="22758" y="100503"/>
                        <a:pt x="23734" y="99528"/>
                        <a:pt x="23734" y="98390"/>
                      </a:cubicBezTo>
                      <a:lnTo>
                        <a:pt x="23734" y="14021"/>
                      </a:lnTo>
                      <a:cubicBezTo>
                        <a:pt x="23896" y="13533"/>
                        <a:pt x="23734" y="13208"/>
                        <a:pt x="23409" y="12721"/>
                      </a:cubicBez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96" name="Graphic 8">
              <a:extLst>
                <a:ext uri="{FF2B5EF4-FFF2-40B4-BE49-F238E27FC236}">
                  <a16:creationId xmlns:a16="http://schemas.microsoft.com/office/drawing/2014/main" id="{BBD72354-7A78-437A-99DC-6A94E4931234}"/>
                </a:ext>
              </a:extLst>
            </p:cNvPr>
            <p:cNvGrpSpPr/>
            <p:nvPr/>
          </p:nvGrpSpPr>
          <p:grpSpPr>
            <a:xfrm>
              <a:off x="593181" y="4953008"/>
              <a:ext cx="1677619" cy="558751"/>
              <a:chOff x="593181" y="4953008"/>
              <a:chExt cx="1677619" cy="558751"/>
            </a:xfrm>
          </p:grpSpPr>
          <p:grpSp>
            <p:nvGrpSpPr>
              <p:cNvPr id="97" name="Graphic 8">
                <a:extLst>
                  <a:ext uri="{FF2B5EF4-FFF2-40B4-BE49-F238E27FC236}">
                    <a16:creationId xmlns:a16="http://schemas.microsoft.com/office/drawing/2014/main" id="{8D7AA00C-DB97-43C7-B6DF-4E9ED0B5CC30}"/>
                  </a:ext>
                </a:extLst>
              </p:cNvPr>
              <p:cNvGrpSpPr/>
              <p:nvPr/>
            </p:nvGrpSpPr>
            <p:grpSpPr>
              <a:xfrm>
                <a:off x="593181" y="4953008"/>
                <a:ext cx="718352" cy="556182"/>
                <a:chOff x="593181" y="4953008"/>
                <a:chExt cx="718352" cy="556182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E3C989-A112-4F6E-B158-CCD31254328D}"/>
                    </a:ext>
                  </a:extLst>
                </p:cNvPr>
                <p:cNvSpPr/>
                <p:nvPr/>
              </p:nvSpPr>
              <p:spPr>
                <a:xfrm rot="-10800000">
                  <a:off x="593251" y="5137578"/>
                  <a:ext cx="434685" cy="371612"/>
                </a:xfrm>
                <a:custGeom>
                  <a:avLst/>
                  <a:gdLst>
                    <a:gd name="connsiteX0" fmla="*/ 0 w 434685"/>
                    <a:gd name="connsiteY0" fmla="*/ 0 h 371612"/>
                    <a:gd name="connsiteX1" fmla="*/ 434686 w 434685"/>
                    <a:gd name="connsiteY1" fmla="*/ 0 h 371612"/>
                    <a:gd name="connsiteX2" fmla="*/ 434686 w 434685"/>
                    <a:gd name="connsiteY2" fmla="*/ 371612 h 371612"/>
                    <a:gd name="connsiteX3" fmla="*/ 0 w 434685"/>
                    <a:gd name="connsiteY3" fmla="*/ 371612 h 371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685" h="371612">
                      <a:moveTo>
                        <a:pt x="0" y="0"/>
                      </a:moveTo>
                      <a:lnTo>
                        <a:pt x="434686" y="0"/>
                      </a:lnTo>
                      <a:lnTo>
                        <a:pt x="434686" y="371612"/>
                      </a:lnTo>
                      <a:lnTo>
                        <a:pt x="0" y="371612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AE1A0E03-AA27-481A-BD86-EEC9BC9CD81A}"/>
                    </a:ext>
                  </a:extLst>
                </p:cNvPr>
                <p:cNvSpPr/>
                <p:nvPr/>
              </p:nvSpPr>
              <p:spPr>
                <a:xfrm>
                  <a:off x="1027866" y="4981325"/>
                  <a:ext cx="283667" cy="527832"/>
                </a:xfrm>
                <a:custGeom>
                  <a:avLst/>
                  <a:gdLst>
                    <a:gd name="connsiteX0" fmla="*/ 283667 w 283667"/>
                    <a:gd name="connsiteY0" fmla="*/ 527832 h 527832"/>
                    <a:gd name="connsiteX1" fmla="*/ 0 w 283667"/>
                    <a:gd name="connsiteY1" fmla="*/ 527832 h 527832"/>
                    <a:gd name="connsiteX2" fmla="*/ 0 w 283667"/>
                    <a:gd name="connsiteY2" fmla="*/ 156383 h 527832"/>
                    <a:gd name="connsiteX3" fmla="*/ 141915 w 283667"/>
                    <a:gd name="connsiteY3" fmla="*/ 0 h 527832"/>
                    <a:gd name="connsiteX4" fmla="*/ 283667 w 283667"/>
                    <a:gd name="connsiteY4" fmla="*/ 156383 h 52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667" h="527832">
                      <a:moveTo>
                        <a:pt x="283667" y="527832"/>
                      </a:moveTo>
                      <a:lnTo>
                        <a:pt x="0" y="527832"/>
                      </a:lnTo>
                      <a:lnTo>
                        <a:pt x="0" y="156383"/>
                      </a:lnTo>
                      <a:lnTo>
                        <a:pt x="141915" y="0"/>
                      </a:lnTo>
                      <a:lnTo>
                        <a:pt x="283667" y="156383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66FA602-52A3-431B-BF67-04551F5C6699}"/>
                    </a:ext>
                  </a:extLst>
                </p:cNvPr>
                <p:cNvSpPr/>
                <p:nvPr/>
              </p:nvSpPr>
              <p:spPr>
                <a:xfrm>
                  <a:off x="593181" y="4981325"/>
                  <a:ext cx="576600" cy="156382"/>
                </a:xfrm>
                <a:custGeom>
                  <a:avLst/>
                  <a:gdLst>
                    <a:gd name="connsiteX0" fmla="*/ 434685 w 576600"/>
                    <a:gd name="connsiteY0" fmla="*/ 156383 h 156382"/>
                    <a:gd name="connsiteX1" fmla="*/ 0 w 576600"/>
                    <a:gd name="connsiteY1" fmla="*/ 156383 h 156382"/>
                    <a:gd name="connsiteX2" fmla="*/ 141915 w 576600"/>
                    <a:gd name="connsiteY2" fmla="*/ 0 h 156382"/>
                    <a:gd name="connsiteX3" fmla="*/ 576600 w 576600"/>
                    <a:gd name="connsiteY3" fmla="*/ 0 h 15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6600" h="156382">
                      <a:moveTo>
                        <a:pt x="434685" y="156383"/>
                      </a:moveTo>
                      <a:lnTo>
                        <a:pt x="0" y="156383"/>
                      </a:lnTo>
                      <a:lnTo>
                        <a:pt x="141915" y="0"/>
                      </a:lnTo>
                      <a:lnTo>
                        <a:pt x="576600" y="0"/>
                      </a:lnTo>
                      <a:close/>
                    </a:path>
                  </a:pathLst>
                </a:custGeom>
                <a:solidFill>
                  <a:srgbClr val="006F7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01" name="Graphic 8">
                  <a:extLst>
                    <a:ext uri="{FF2B5EF4-FFF2-40B4-BE49-F238E27FC236}">
                      <a16:creationId xmlns:a16="http://schemas.microsoft.com/office/drawing/2014/main" id="{FCBA8B5A-1635-4EBE-8B37-E17A61179FDA}"/>
                    </a:ext>
                  </a:extLst>
                </p:cNvPr>
                <p:cNvGrpSpPr/>
                <p:nvPr/>
              </p:nvGrpSpPr>
              <p:grpSpPr>
                <a:xfrm>
                  <a:off x="1068035" y="5186801"/>
                  <a:ext cx="203313" cy="84206"/>
                  <a:chOff x="1068035" y="5186801"/>
                  <a:chExt cx="203313" cy="84206"/>
                </a:xfrm>
                <a:solidFill>
                  <a:srgbClr val="025773"/>
                </a:solidFill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2BD70153-C375-462A-8921-D35FA65E968A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202911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A9C30C91-362B-433F-BF21-9A937AD9036E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068035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4" name="Graphic 8">
                  <a:extLst>
                    <a:ext uri="{FF2B5EF4-FFF2-40B4-BE49-F238E27FC236}">
                      <a16:creationId xmlns:a16="http://schemas.microsoft.com/office/drawing/2014/main" id="{CE09DD19-51C1-4236-9D8C-19FED4A88DA4}"/>
                    </a:ext>
                  </a:extLst>
                </p:cNvPr>
                <p:cNvGrpSpPr/>
                <p:nvPr/>
              </p:nvGrpSpPr>
              <p:grpSpPr>
                <a:xfrm>
                  <a:off x="1068035" y="5354271"/>
                  <a:ext cx="203313" cy="84206"/>
                  <a:chOff x="1068035" y="5354271"/>
                  <a:chExt cx="203313" cy="84206"/>
                </a:xfrm>
                <a:solidFill>
                  <a:srgbClr val="025773"/>
                </a:solidFill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C113ADEF-8100-43E5-970D-B53E9EC6775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202911" y="535427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ADBB0663-E266-4996-8A6A-2D54A6E65439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068035" y="535427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" name="Graphic 8">
                  <a:extLst>
                    <a:ext uri="{FF2B5EF4-FFF2-40B4-BE49-F238E27FC236}">
                      <a16:creationId xmlns:a16="http://schemas.microsoft.com/office/drawing/2014/main" id="{D9F24608-5189-4D36-B499-0A93312619EC}"/>
                    </a:ext>
                  </a:extLst>
                </p:cNvPr>
                <p:cNvGrpSpPr/>
                <p:nvPr/>
              </p:nvGrpSpPr>
              <p:grpSpPr>
                <a:xfrm>
                  <a:off x="641461" y="5186801"/>
                  <a:ext cx="337962" cy="84206"/>
                  <a:chOff x="641461" y="5186801"/>
                  <a:chExt cx="337962" cy="84206"/>
                </a:xfrm>
                <a:solidFill>
                  <a:srgbClr val="025773"/>
                </a:solidFill>
              </p:grpSpPr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6B28C73-D5CB-457C-B728-6658A0136683}"/>
                      </a:ext>
                    </a:extLst>
                  </p:cNvPr>
                  <p:cNvSpPr/>
                  <p:nvPr/>
                </p:nvSpPr>
                <p:spPr>
                  <a:xfrm>
                    <a:off x="910986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81AE959A-AC0F-4101-B69D-03097083DE79}"/>
                      </a:ext>
                    </a:extLst>
                  </p:cNvPr>
                  <p:cNvSpPr/>
                  <p:nvPr/>
                </p:nvSpPr>
                <p:spPr>
                  <a:xfrm>
                    <a:off x="776224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A8EFD5C5-FD13-4E1A-A4A3-2F290AA0CE7F}"/>
                      </a:ext>
                    </a:extLst>
                  </p:cNvPr>
                  <p:cNvSpPr/>
                  <p:nvPr/>
                </p:nvSpPr>
                <p:spPr>
                  <a:xfrm>
                    <a:off x="641461" y="5186801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11" name="Graphic 8">
                  <a:extLst>
                    <a:ext uri="{FF2B5EF4-FFF2-40B4-BE49-F238E27FC236}">
                      <a16:creationId xmlns:a16="http://schemas.microsoft.com/office/drawing/2014/main" id="{33D657D2-6CF1-465B-95DA-BF47275663EF}"/>
                    </a:ext>
                  </a:extLst>
                </p:cNvPr>
                <p:cNvGrpSpPr/>
                <p:nvPr/>
              </p:nvGrpSpPr>
              <p:grpSpPr>
                <a:xfrm>
                  <a:off x="641461" y="5354076"/>
                  <a:ext cx="337962" cy="155082"/>
                  <a:chOff x="641461" y="5354076"/>
                  <a:chExt cx="337962" cy="155082"/>
                </a:xfrm>
                <a:solidFill>
                  <a:srgbClr val="025773"/>
                </a:solidFill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CA4CACDF-8CE0-4BA1-B660-0EDB81C6DB35}"/>
                      </a:ext>
                    </a:extLst>
                  </p:cNvPr>
                  <p:cNvSpPr/>
                  <p:nvPr/>
                </p:nvSpPr>
                <p:spPr>
                  <a:xfrm>
                    <a:off x="910986" y="5354076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DCA8EE5-E763-4059-9485-AE733B56BC01}"/>
                      </a:ext>
                    </a:extLst>
                  </p:cNvPr>
                  <p:cNvSpPr/>
                  <p:nvPr/>
                </p:nvSpPr>
                <p:spPr>
                  <a:xfrm>
                    <a:off x="776224" y="5354076"/>
                    <a:ext cx="68437" cy="155082"/>
                  </a:xfrm>
                  <a:custGeom>
                    <a:avLst/>
                    <a:gdLst>
                      <a:gd name="connsiteX0" fmla="*/ 0 w 68437"/>
                      <a:gd name="connsiteY0" fmla="*/ 0 h 155082"/>
                      <a:gd name="connsiteX1" fmla="*/ 68438 w 68437"/>
                      <a:gd name="connsiteY1" fmla="*/ 0 h 155082"/>
                      <a:gd name="connsiteX2" fmla="*/ 68438 w 68437"/>
                      <a:gd name="connsiteY2" fmla="*/ 155082 h 155082"/>
                      <a:gd name="connsiteX3" fmla="*/ 0 w 68437"/>
                      <a:gd name="connsiteY3" fmla="*/ 155082 h 155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155082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155082"/>
                        </a:lnTo>
                        <a:lnTo>
                          <a:pt x="0" y="155082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5677C5FB-895E-418E-B373-021FB4E4F975}"/>
                      </a:ext>
                    </a:extLst>
                  </p:cNvPr>
                  <p:cNvSpPr/>
                  <p:nvPr/>
                </p:nvSpPr>
                <p:spPr>
                  <a:xfrm>
                    <a:off x="641461" y="5354076"/>
                    <a:ext cx="68437" cy="84206"/>
                  </a:xfrm>
                  <a:custGeom>
                    <a:avLst/>
                    <a:gdLst>
                      <a:gd name="connsiteX0" fmla="*/ 0 w 68437"/>
                      <a:gd name="connsiteY0" fmla="*/ 0 h 84206"/>
                      <a:gd name="connsiteX1" fmla="*/ 68438 w 68437"/>
                      <a:gd name="connsiteY1" fmla="*/ 0 h 84206"/>
                      <a:gd name="connsiteX2" fmla="*/ 68438 w 68437"/>
                      <a:gd name="connsiteY2" fmla="*/ 84206 h 84206"/>
                      <a:gd name="connsiteX3" fmla="*/ 0 w 68437"/>
                      <a:gd name="connsiteY3" fmla="*/ 84206 h 84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437" h="84206">
                        <a:moveTo>
                          <a:pt x="0" y="0"/>
                        </a:moveTo>
                        <a:lnTo>
                          <a:pt x="68438" y="0"/>
                        </a:lnTo>
                        <a:lnTo>
                          <a:pt x="68438" y="84206"/>
                        </a:lnTo>
                        <a:lnTo>
                          <a:pt x="0" y="84206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A403E34B-6AB1-46FB-A4CD-42AB4DBDB48C}"/>
                    </a:ext>
                  </a:extLst>
                </p:cNvPr>
                <p:cNvSpPr/>
                <p:nvPr/>
              </p:nvSpPr>
              <p:spPr>
                <a:xfrm rot="-10800000">
                  <a:off x="920203" y="4953008"/>
                  <a:ext cx="46979" cy="116067"/>
                </a:xfrm>
                <a:custGeom>
                  <a:avLst/>
                  <a:gdLst>
                    <a:gd name="connsiteX0" fmla="*/ 0 w 46979"/>
                    <a:gd name="connsiteY0" fmla="*/ 0 h 116067"/>
                    <a:gd name="connsiteX1" fmla="*/ 46980 w 46979"/>
                    <a:gd name="connsiteY1" fmla="*/ 0 h 116067"/>
                    <a:gd name="connsiteX2" fmla="*/ 46980 w 46979"/>
                    <a:gd name="connsiteY2" fmla="*/ 116068 h 116067"/>
                    <a:gd name="connsiteX3" fmla="*/ 0 w 46979"/>
                    <a:gd name="connsiteY3" fmla="*/ 116068 h 116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979" h="116067">
                      <a:moveTo>
                        <a:pt x="0" y="0"/>
                      </a:moveTo>
                      <a:lnTo>
                        <a:pt x="46980" y="0"/>
                      </a:lnTo>
                      <a:lnTo>
                        <a:pt x="46980" y="116068"/>
                      </a:lnTo>
                      <a:lnTo>
                        <a:pt x="0" y="116068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0CD24B76-BCDA-41EB-BC4E-F8CCD173FB57}"/>
                    </a:ext>
                  </a:extLst>
                </p:cNvPr>
                <p:cNvSpPr/>
                <p:nvPr/>
              </p:nvSpPr>
              <p:spPr>
                <a:xfrm>
                  <a:off x="967069" y="4953203"/>
                  <a:ext cx="29260" cy="115904"/>
                </a:xfrm>
                <a:custGeom>
                  <a:avLst/>
                  <a:gdLst>
                    <a:gd name="connsiteX0" fmla="*/ 29261 w 29260"/>
                    <a:gd name="connsiteY0" fmla="*/ 0 h 115904"/>
                    <a:gd name="connsiteX1" fmla="*/ 29261 w 29260"/>
                    <a:gd name="connsiteY1" fmla="*/ 83718 h 115904"/>
                    <a:gd name="connsiteX2" fmla="*/ 0 w 29260"/>
                    <a:gd name="connsiteY2" fmla="*/ 115905 h 115904"/>
                    <a:gd name="connsiteX3" fmla="*/ 0 w 29260"/>
                    <a:gd name="connsiteY3" fmla="*/ 0 h 115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60" h="115904">
                      <a:moveTo>
                        <a:pt x="29261" y="0"/>
                      </a:moveTo>
                      <a:lnTo>
                        <a:pt x="29261" y="83718"/>
                      </a:lnTo>
                      <a:lnTo>
                        <a:pt x="0" y="1159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17" name="Graphic 8">
                <a:extLst>
                  <a:ext uri="{FF2B5EF4-FFF2-40B4-BE49-F238E27FC236}">
                    <a16:creationId xmlns:a16="http://schemas.microsoft.com/office/drawing/2014/main" id="{6C3F00CB-880B-4854-BACE-908B39B1D163}"/>
                  </a:ext>
                </a:extLst>
              </p:cNvPr>
              <p:cNvGrpSpPr/>
              <p:nvPr/>
            </p:nvGrpSpPr>
            <p:grpSpPr>
              <a:xfrm>
                <a:off x="1378996" y="5168107"/>
                <a:ext cx="891804" cy="343651"/>
                <a:chOff x="1378996" y="5168107"/>
                <a:chExt cx="891804" cy="343651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98E8D7CD-6FF6-4439-9A26-2BA700BD43B9}"/>
                    </a:ext>
                  </a:extLst>
                </p:cNvPr>
                <p:cNvSpPr/>
                <p:nvPr/>
              </p:nvSpPr>
              <p:spPr>
                <a:xfrm rot="-10800000">
                  <a:off x="1379094" y="5324392"/>
                  <a:ext cx="639673" cy="187269"/>
                </a:xfrm>
                <a:custGeom>
                  <a:avLst/>
                  <a:gdLst>
                    <a:gd name="connsiteX0" fmla="*/ 0 w 639673"/>
                    <a:gd name="connsiteY0" fmla="*/ 0 h 187269"/>
                    <a:gd name="connsiteX1" fmla="*/ 639674 w 639673"/>
                    <a:gd name="connsiteY1" fmla="*/ 0 h 187269"/>
                    <a:gd name="connsiteX2" fmla="*/ 639674 w 639673"/>
                    <a:gd name="connsiteY2" fmla="*/ 187269 h 187269"/>
                    <a:gd name="connsiteX3" fmla="*/ 0 w 639673"/>
                    <a:gd name="connsiteY3" fmla="*/ 187269 h 187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9673" h="187269">
                      <a:moveTo>
                        <a:pt x="0" y="0"/>
                      </a:moveTo>
                      <a:lnTo>
                        <a:pt x="639674" y="0"/>
                      </a:lnTo>
                      <a:lnTo>
                        <a:pt x="639674" y="187269"/>
                      </a:lnTo>
                      <a:lnTo>
                        <a:pt x="0" y="187269"/>
                      </a:lnTo>
                      <a:close/>
                    </a:path>
                  </a:pathLst>
                </a:custGeom>
                <a:solidFill>
                  <a:srgbClr val="129B77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BCB7E0AB-F41A-45D2-ADDD-E1172FEE2363}"/>
                    </a:ext>
                  </a:extLst>
                </p:cNvPr>
                <p:cNvSpPr/>
                <p:nvPr/>
              </p:nvSpPr>
              <p:spPr>
                <a:xfrm>
                  <a:off x="2018670" y="5168107"/>
                  <a:ext cx="252130" cy="343651"/>
                </a:xfrm>
                <a:custGeom>
                  <a:avLst/>
                  <a:gdLst>
                    <a:gd name="connsiteX0" fmla="*/ 252131 w 252130"/>
                    <a:gd name="connsiteY0" fmla="*/ 343652 h 343651"/>
                    <a:gd name="connsiteX1" fmla="*/ 0 w 252130"/>
                    <a:gd name="connsiteY1" fmla="*/ 343652 h 343651"/>
                    <a:gd name="connsiteX2" fmla="*/ 0 w 252130"/>
                    <a:gd name="connsiteY2" fmla="*/ 156383 h 343651"/>
                    <a:gd name="connsiteX3" fmla="*/ 126147 w 252130"/>
                    <a:gd name="connsiteY3" fmla="*/ 0 h 343651"/>
                    <a:gd name="connsiteX4" fmla="*/ 252131 w 252130"/>
                    <a:gd name="connsiteY4" fmla="*/ 156383 h 343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130" h="343651">
                      <a:moveTo>
                        <a:pt x="252131" y="343652"/>
                      </a:moveTo>
                      <a:lnTo>
                        <a:pt x="0" y="343652"/>
                      </a:lnTo>
                      <a:lnTo>
                        <a:pt x="0" y="156383"/>
                      </a:lnTo>
                      <a:lnTo>
                        <a:pt x="126147" y="0"/>
                      </a:lnTo>
                      <a:lnTo>
                        <a:pt x="252131" y="156383"/>
                      </a:lnTo>
                      <a:close/>
                    </a:path>
                  </a:pathLst>
                </a:custGeom>
                <a:solidFill>
                  <a:srgbClr val="77EDB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A13266B2-CF7A-4916-A087-6CCCDFC2BF08}"/>
                    </a:ext>
                  </a:extLst>
                </p:cNvPr>
                <p:cNvSpPr/>
                <p:nvPr/>
              </p:nvSpPr>
              <p:spPr>
                <a:xfrm>
                  <a:off x="1378996" y="5168107"/>
                  <a:ext cx="765820" cy="156382"/>
                </a:xfrm>
                <a:custGeom>
                  <a:avLst/>
                  <a:gdLst>
                    <a:gd name="connsiteX0" fmla="*/ 639674 w 765820"/>
                    <a:gd name="connsiteY0" fmla="*/ 156383 h 156382"/>
                    <a:gd name="connsiteX1" fmla="*/ 0 w 765820"/>
                    <a:gd name="connsiteY1" fmla="*/ 156383 h 156382"/>
                    <a:gd name="connsiteX2" fmla="*/ 125984 w 765820"/>
                    <a:gd name="connsiteY2" fmla="*/ 0 h 156382"/>
                    <a:gd name="connsiteX3" fmla="*/ 765820 w 765820"/>
                    <a:gd name="connsiteY3" fmla="*/ 0 h 15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820" h="156382">
                      <a:moveTo>
                        <a:pt x="639674" y="156383"/>
                      </a:moveTo>
                      <a:lnTo>
                        <a:pt x="0" y="156383"/>
                      </a:lnTo>
                      <a:lnTo>
                        <a:pt x="125984" y="0"/>
                      </a:lnTo>
                      <a:lnTo>
                        <a:pt x="765820" y="0"/>
                      </a:lnTo>
                      <a:close/>
                    </a:path>
                  </a:pathLst>
                </a:custGeom>
                <a:solidFill>
                  <a:srgbClr val="006F7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1" name="Graphic 8">
                  <a:extLst>
                    <a:ext uri="{FF2B5EF4-FFF2-40B4-BE49-F238E27FC236}">
                      <a16:creationId xmlns:a16="http://schemas.microsoft.com/office/drawing/2014/main" id="{E1D54537-4EF9-45C6-8207-97920A5D9AF4}"/>
                    </a:ext>
                  </a:extLst>
                </p:cNvPr>
                <p:cNvGrpSpPr/>
                <p:nvPr/>
              </p:nvGrpSpPr>
              <p:grpSpPr>
                <a:xfrm>
                  <a:off x="1417376" y="5373583"/>
                  <a:ext cx="562002" cy="30398"/>
                  <a:chOff x="1417376" y="5373583"/>
                  <a:chExt cx="562002" cy="30398"/>
                </a:xfrm>
                <a:solidFill>
                  <a:srgbClr val="025773"/>
                </a:solidFill>
              </p:grpSpPr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9DF79854-7C5A-4AF8-ADC2-F138E9D8AA13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948655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2092CE99-9AC6-49AB-8DE6-52BCF30F4EEE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506037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3B7D97A0-F900-42BE-A477-726ABCBAD0F8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41737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421B7D04-2DEB-4167-9EFE-8FE40E5F46A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860157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A1744F12-E052-4EF3-BEB4-13953C02081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77167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D67F808C-FDE4-4118-86A6-B0FEA6AD39F2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683016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8863CD71-32FA-4475-8B0B-E76B0CDCB16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1594534" y="5373583"/>
                    <a:ext cx="30723" cy="30398"/>
                  </a:xfrm>
                  <a:custGeom>
                    <a:avLst/>
                    <a:gdLst>
                      <a:gd name="connsiteX0" fmla="*/ 0 w 30723"/>
                      <a:gd name="connsiteY0" fmla="*/ 0 h 30398"/>
                      <a:gd name="connsiteX1" fmla="*/ 30724 w 30723"/>
                      <a:gd name="connsiteY1" fmla="*/ 0 h 30398"/>
                      <a:gd name="connsiteX2" fmla="*/ 30724 w 30723"/>
                      <a:gd name="connsiteY2" fmla="*/ 30399 h 30398"/>
                      <a:gd name="connsiteX3" fmla="*/ 0 w 30723"/>
                      <a:gd name="connsiteY3" fmla="*/ 30399 h 30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723" h="30398">
                        <a:moveTo>
                          <a:pt x="0" y="0"/>
                        </a:moveTo>
                        <a:lnTo>
                          <a:pt x="30724" y="0"/>
                        </a:lnTo>
                        <a:lnTo>
                          <a:pt x="30724" y="30399"/>
                        </a:lnTo>
                        <a:lnTo>
                          <a:pt x="0" y="30399"/>
                        </a:lnTo>
                        <a:close/>
                      </a:path>
                    </a:pathLst>
                  </a:custGeom>
                  <a:solidFill>
                    <a:srgbClr val="025773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6BB13940-6212-45A3-9D95-D4C73BF66169}"/>
                    </a:ext>
                  </a:extLst>
                </p:cNvPr>
                <p:cNvSpPr/>
                <p:nvPr/>
              </p:nvSpPr>
              <p:spPr>
                <a:xfrm rot="-10800000">
                  <a:off x="2205467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428D784-90AA-4AA8-8FC5-6BC2B26643A0}"/>
                    </a:ext>
                  </a:extLst>
                </p:cNvPr>
                <p:cNvSpPr/>
                <p:nvPr/>
              </p:nvSpPr>
              <p:spPr>
                <a:xfrm rot="-10800000">
                  <a:off x="2133209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3566781C-6512-4516-B469-CCE7B245FE3C}"/>
                    </a:ext>
                  </a:extLst>
                </p:cNvPr>
                <p:cNvSpPr/>
                <p:nvPr/>
              </p:nvSpPr>
              <p:spPr>
                <a:xfrm rot="-10800000">
                  <a:off x="2061114" y="5373632"/>
                  <a:ext cx="23083" cy="84206"/>
                </a:xfrm>
                <a:custGeom>
                  <a:avLst/>
                  <a:gdLst>
                    <a:gd name="connsiteX0" fmla="*/ 0 w 23083"/>
                    <a:gd name="connsiteY0" fmla="*/ 0 h 84206"/>
                    <a:gd name="connsiteX1" fmla="*/ 23083 w 23083"/>
                    <a:gd name="connsiteY1" fmla="*/ 0 h 84206"/>
                    <a:gd name="connsiteX2" fmla="*/ 23083 w 23083"/>
                    <a:gd name="connsiteY2" fmla="*/ 84206 h 84206"/>
                    <a:gd name="connsiteX3" fmla="*/ 0 w 23083"/>
                    <a:gd name="connsiteY3" fmla="*/ 84206 h 8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83" h="84206">
                      <a:moveTo>
                        <a:pt x="0" y="0"/>
                      </a:moveTo>
                      <a:lnTo>
                        <a:pt x="23083" y="0"/>
                      </a:lnTo>
                      <a:lnTo>
                        <a:pt x="23083" y="84206"/>
                      </a:lnTo>
                      <a:lnTo>
                        <a:pt x="0" y="8420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4697B85-4E60-497C-A3B0-3BBD30457999}"/>
              </a:ext>
            </a:extLst>
          </p:cNvPr>
          <p:cNvSpPr/>
          <p:nvPr/>
        </p:nvSpPr>
        <p:spPr>
          <a:xfrm>
            <a:off x="9665817" y="6449893"/>
            <a:ext cx="261071" cy="45841"/>
          </a:xfrm>
          <a:custGeom>
            <a:avLst/>
            <a:gdLst>
              <a:gd name="connsiteX0" fmla="*/ 261071 w 261071"/>
              <a:gd name="connsiteY0" fmla="*/ 22921 h 45841"/>
              <a:gd name="connsiteX1" fmla="*/ 130535 w 261071"/>
              <a:gd name="connsiteY1" fmla="*/ 45842 h 45841"/>
              <a:gd name="connsiteX2" fmla="*/ -1 w 261071"/>
              <a:gd name="connsiteY2" fmla="*/ 22921 h 45841"/>
              <a:gd name="connsiteX3" fmla="*/ 130535 w 261071"/>
              <a:gd name="connsiteY3" fmla="*/ 0 h 45841"/>
              <a:gd name="connsiteX4" fmla="*/ 261071 w 261071"/>
              <a:gd name="connsiteY4" fmla="*/ 22921 h 4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71" h="45841">
                <a:moveTo>
                  <a:pt x="261071" y="22921"/>
                </a:moveTo>
                <a:cubicBezTo>
                  <a:pt x="261071" y="35580"/>
                  <a:pt x="202628" y="45842"/>
                  <a:pt x="130535" y="45842"/>
                </a:cubicBezTo>
                <a:cubicBezTo>
                  <a:pt x="58441" y="45842"/>
                  <a:pt x="-1" y="35580"/>
                  <a:pt x="-1" y="22921"/>
                </a:cubicBezTo>
                <a:cubicBezTo>
                  <a:pt x="-1" y="10262"/>
                  <a:pt x="58441" y="0"/>
                  <a:pt x="130535" y="0"/>
                </a:cubicBezTo>
                <a:cubicBezTo>
                  <a:pt x="202628" y="0"/>
                  <a:pt x="261071" y="10262"/>
                  <a:pt x="261071" y="22921"/>
                </a:cubicBezTo>
                <a:close/>
              </a:path>
            </a:pathLst>
          </a:custGeom>
          <a:solidFill>
            <a:srgbClr val="63E4E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D9CAC580-B868-4FC7-B6E0-46112448C1CF}"/>
              </a:ext>
            </a:extLst>
          </p:cNvPr>
          <p:cNvSpPr/>
          <p:nvPr/>
        </p:nvSpPr>
        <p:spPr>
          <a:xfrm>
            <a:off x="10057261" y="6361785"/>
            <a:ext cx="95259" cy="16906"/>
          </a:xfrm>
          <a:custGeom>
            <a:avLst/>
            <a:gdLst>
              <a:gd name="connsiteX0" fmla="*/ 95260 w 95259"/>
              <a:gd name="connsiteY0" fmla="*/ 8453 h 16906"/>
              <a:gd name="connsiteX1" fmla="*/ 47630 w 95259"/>
              <a:gd name="connsiteY1" fmla="*/ 16906 h 16906"/>
              <a:gd name="connsiteX2" fmla="*/ 0 w 95259"/>
              <a:gd name="connsiteY2" fmla="*/ 8453 h 16906"/>
              <a:gd name="connsiteX3" fmla="*/ 47630 w 95259"/>
              <a:gd name="connsiteY3" fmla="*/ 0 h 16906"/>
              <a:gd name="connsiteX4" fmla="*/ 95260 w 95259"/>
              <a:gd name="connsiteY4" fmla="*/ 8453 h 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9" h="16906">
                <a:moveTo>
                  <a:pt x="95260" y="8453"/>
                </a:moveTo>
                <a:cubicBezTo>
                  <a:pt x="95260" y="13005"/>
                  <a:pt x="73965" y="16906"/>
                  <a:pt x="47630" y="16906"/>
                </a:cubicBezTo>
                <a:cubicBezTo>
                  <a:pt x="21295" y="16906"/>
                  <a:pt x="0" y="13167"/>
                  <a:pt x="0" y="8453"/>
                </a:cubicBezTo>
                <a:cubicBezTo>
                  <a:pt x="0" y="3901"/>
                  <a:pt x="21295" y="0"/>
                  <a:pt x="47630" y="0"/>
                </a:cubicBezTo>
                <a:cubicBezTo>
                  <a:pt x="73965" y="162"/>
                  <a:pt x="95260" y="3901"/>
                  <a:pt x="95260" y="8453"/>
                </a:cubicBezTo>
                <a:close/>
              </a:path>
            </a:pathLst>
          </a:custGeom>
          <a:solidFill>
            <a:srgbClr val="63E4E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4" name="Graphic 8">
            <a:extLst>
              <a:ext uri="{FF2B5EF4-FFF2-40B4-BE49-F238E27FC236}">
                <a16:creationId xmlns:a16="http://schemas.microsoft.com/office/drawing/2014/main" id="{211B04FD-43AE-4A4D-B9C2-CCE1C11AF31E}"/>
              </a:ext>
            </a:extLst>
          </p:cNvPr>
          <p:cNvGrpSpPr/>
          <p:nvPr/>
        </p:nvGrpSpPr>
        <p:grpSpPr>
          <a:xfrm>
            <a:off x="5643595" y="4722019"/>
            <a:ext cx="1759386" cy="789739"/>
            <a:chOff x="5643595" y="4722019"/>
            <a:chExt cx="1759386" cy="789739"/>
          </a:xfrm>
          <a:solidFill>
            <a:srgbClr val="006F7A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D49E391-AC3E-452B-B69A-83F47F341218}"/>
                </a:ext>
              </a:extLst>
            </p:cNvPr>
            <p:cNvSpPr/>
            <p:nvPr/>
          </p:nvSpPr>
          <p:spPr>
            <a:xfrm>
              <a:off x="5932627" y="4722019"/>
              <a:ext cx="385429" cy="789739"/>
            </a:xfrm>
            <a:custGeom>
              <a:avLst/>
              <a:gdLst>
                <a:gd name="connsiteX0" fmla="*/ 207752 w 385429"/>
                <a:gd name="connsiteY0" fmla="*/ 17254 h 789739"/>
                <a:gd name="connsiteX1" fmla="*/ 177515 w 385429"/>
                <a:gd name="connsiteY1" fmla="*/ 17254 h 789739"/>
                <a:gd name="connsiteX2" fmla="*/ 144191 w 385429"/>
                <a:gd name="connsiteY2" fmla="*/ 161933 h 789739"/>
                <a:gd name="connsiteX3" fmla="*/ 164998 w 385429"/>
                <a:gd name="connsiteY3" fmla="*/ 170873 h 789739"/>
                <a:gd name="connsiteX4" fmla="*/ 163048 w 385429"/>
                <a:gd name="connsiteY4" fmla="*/ 178351 h 789739"/>
                <a:gd name="connsiteX5" fmla="*/ 140614 w 385429"/>
                <a:gd name="connsiteY5" fmla="*/ 178026 h 789739"/>
                <a:gd name="connsiteX6" fmla="*/ 59497 w 385429"/>
                <a:gd name="connsiteY6" fmla="*/ 531106 h 789739"/>
                <a:gd name="connsiteX7" fmla="*/ 106314 w 385429"/>
                <a:gd name="connsiteY7" fmla="*/ 552077 h 789739"/>
                <a:gd name="connsiteX8" fmla="*/ 103876 w 385429"/>
                <a:gd name="connsiteY8" fmla="*/ 559880 h 789739"/>
                <a:gd name="connsiteX9" fmla="*/ 52994 w 385429"/>
                <a:gd name="connsiteY9" fmla="*/ 559392 h 789739"/>
                <a:gd name="connsiteX10" fmla="*/ 0 w 385429"/>
                <a:gd name="connsiteY10" fmla="*/ 789739 h 789739"/>
                <a:gd name="connsiteX11" fmla="*/ 385430 w 385429"/>
                <a:gd name="connsiteY11" fmla="*/ 789739 h 789739"/>
                <a:gd name="connsiteX12" fmla="*/ 292608 w 385429"/>
                <a:gd name="connsiteY12" fmla="*/ 385778 h 789739"/>
                <a:gd name="connsiteX13" fmla="*/ 263672 w 385429"/>
                <a:gd name="connsiteY13" fmla="*/ 386103 h 789739"/>
                <a:gd name="connsiteX14" fmla="*/ 261396 w 385429"/>
                <a:gd name="connsiteY14" fmla="*/ 378625 h 789739"/>
                <a:gd name="connsiteX15" fmla="*/ 287081 w 385429"/>
                <a:gd name="connsiteY15" fmla="*/ 362207 h 789739"/>
                <a:gd name="connsiteX16" fmla="*/ 207752 w 385429"/>
                <a:gd name="connsiteY16" fmla="*/ 17254 h 7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429" h="789739">
                  <a:moveTo>
                    <a:pt x="207752" y="17254"/>
                  </a:moveTo>
                  <a:cubicBezTo>
                    <a:pt x="201574" y="-6317"/>
                    <a:pt x="182230" y="-5179"/>
                    <a:pt x="177515" y="17254"/>
                  </a:cubicBezTo>
                  <a:lnTo>
                    <a:pt x="144191" y="161933"/>
                  </a:lnTo>
                  <a:lnTo>
                    <a:pt x="164998" y="170873"/>
                  </a:lnTo>
                  <a:cubicBezTo>
                    <a:pt x="169550" y="172987"/>
                    <a:pt x="168087" y="178351"/>
                    <a:pt x="163048" y="178351"/>
                  </a:cubicBezTo>
                  <a:lnTo>
                    <a:pt x="140614" y="178026"/>
                  </a:lnTo>
                  <a:lnTo>
                    <a:pt x="59497" y="531106"/>
                  </a:lnTo>
                  <a:lnTo>
                    <a:pt x="106314" y="552077"/>
                  </a:lnTo>
                  <a:cubicBezTo>
                    <a:pt x="111679" y="555165"/>
                    <a:pt x="110541" y="560530"/>
                    <a:pt x="103876" y="559880"/>
                  </a:cubicBezTo>
                  <a:lnTo>
                    <a:pt x="52994" y="559392"/>
                  </a:lnTo>
                  <a:lnTo>
                    <a:pt x="0" y="789739"/>
                  </a:lnTo>
                  <a:lnTo>
                    <a:pt x="385430" y="789739"/>
                  </a:lnTo>
                  <a:lnTo>
                    <a:pt x="292608" y="385778"/>
                  </a:lnTo>
                  <a:lnTo>
                    <a:pt x="263672" y="386103"/>
                  </a:lnTo>
                  <a:cubicBezTo>
                    <a:pt x="257983" y="385778"/>
                    <a:pt x="257657" y="381064"/>
                    <a:pt x="261396" y="378625"/>
                  </a:cubicBezTo>
                  <a:lnTo>
                    <a:pt x="287081" y="362207"/>
                  </a:lnTo>
                  <a:lnTo>
                    <a:pt x="207752" y="172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70C3231-7590-4BBF-A7A0-FB83FFCC8978}"/>
                </a:ext>
              </a:extLst>
            </p:cNvPr>
            <p:cNvSpPr/>
            <p:nvPr/>
          </p:nvSpPr>
          <p:spPr>
            <a:xfrm>
              <a:off x="6793057" y="4722019"/>
              <a:ext cx="385429" cy="789739"/>
            </a:xfrm>
            <a:custGeom>
              <a:avLst/>
              <a:gdLst>
                <a:gd name="connsiteX0" fmla="*/ 207752 w 385429"/>
                <a:gd name="connsiteY0" fmla="*/ 17254 h 789739"/>
                <a:gd name="connsiteX1" fmla="*/ 177515 w 385429"/>
                <a:gd name="connsiteY1" fmla="*/ 17254 h 789739"/>
                <a:gd name="connsiteX2" fmla="*/ 144191 w 385429"/>
                <a:gd name="connsiteY2" fmla="*/ 161933 h 789739"/>
                <a:gd name="connsiteX3" fmla="*/ 164998 w 385429"/>
                <a:gd name="connsiteY3" fmla="*/ 170873 h 789739"/>
                <a:gd name="connsiteX4" fmla="*/ 163048 w 385429"/>
                <a:gd name="connsiteY4" fmla="*/ 178351 h 789739"/>
                <a:gd name="connsiteX5" fmla="*/ 140614 w 385429"/>
                <a:gd name="connsiteY5" fmla="*/ 178026 h 789739"/>
                <a:gd name="connsiteX6" fmla="*/ 59497 w 385429"/>
                <a:gd name="connsiteY6" fmla="*/ 531106 h 789739"/>
                <a:gd name="connsiteX7" fmla="*/ 106314 w 385429"/>
                <a:gd name="connsiteY7" fmla="*/ 552077 h 789739"/>
                <a:gd name="connsiteX8" fmla="*/ 103876 w 385429"/>
                <a:gd name="connsiteY8" fmla="*/ 559880 h 789739"/>
                <a:gd name="connsiteX9" fmla="*/ 52995 w 385429"/>
                <a:gd name="connsiteY9" fmla="*/ 559392 h 789739"/>
                <a:gd name="connsiteX10" fmla="*/ 0 w 385429"/>
                <a:gd name="connsiteY10" fmla="*/ 789739 h 789739"/>
                <a:gd name="connsiteX11" fmla="*/ 385430 w 385429"/>
                <a:gd name="connsiteY11" fmla="*/ 789739 h 789739"/>
                <a:gd name="connsiteX12" fmla="*/ 292608 w 385429"/>
                <a:gd name="connsiteY12" fmla="*/ 385778 h 789739"/>
                <a:gd name="connsiteX13" fmla="*/ 263672 w 385429"/>
                <a:gd name="connsiteY13" fmla="*/ 386103 h 789739"/>
                <a:gd name="connsiteX14" fmla="*/ 261396 w 385429"/>
                <a:gd name="connsiteY14" fmla="*/ 378625 h 789739"/>
                <a:gd name="connsiteX15" fmla="*/ 287081 w 385429"/>
                <a:gd name="connsiteY15" fmla="*/ 362207 h 789739"/>
                <a:gd name="connsiteX16" fmla="*/ 207752 w 385429"/>
                <a:gd name="connsiteY16" fmla="*/ 17254 h 7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429" h="789739">
                  <a:moveTo>
                    <a:pt x="207752" y="17254"/>
                  </a:moveTo>
                  <a:cubicBezTo>
                    <a:pt x="201574" y="-6317"/>
                    <a:pt x="182230" y="-5179"/>
                    <a:pt x="177515" y="17254"/>
                  </a:cubicBezTo>
                  <a:lnTo>
                    <a:pt x="144191" y="161933"/>
                  </a:lnTo>
                  <a:lnTo>
                    <a:pt x="164998" y="170873"/>
                  </a:lnTo>
                  <a:cubicBezTo>
                    <a:pt x="169550" y="172987"/>
                    <a:pt x="168087" y="178351"/>
                    <a:pt x="163048" y="178351"/>
                  </a:cubicBezTo>
                  <a:lnTo>
                    <a:pt x="140614" y="178026"/>
                  </a:lnTo>
                  <a:lnTo>
                    <a:pt x="59497" y="531106"/>
                  </a:lnTo>
                  <a:lnTo>
                    <a:pt x="106314" y="552077"/>
                  </a:lnTo>
                  <a:cubicBezTo>
                    <a:pt x="111679" y="555165"/>
                    <a:pt x="110541" y="560530"/>
                    <a:pt x="103876" y="559880"/>
                  </a:cubicBezTo>
                  <a:lnTo>
                    <a:pt x="52995" y="559392"/>
                  </a:lnTo>
                  <a:lnTo>
                    <a:pt x="0" y="789739"/>
                  </a:lnTo>
                  <a:lnTo>
                    <a:pt x="385430" y="789739"/>
                  </a:lnTo>
                  <a:lnTo>
                    <a:pt x="292608" y="385778"/>
                  </a:lnTo>
                  <a:lnTo>
                    <a:pt x="263672" y="386103"/>
                  </a:lnTo>
                  <a:cubicBezTo>
                    <a:pt x="257983" y="385778"/>
                    <a:pt x="257658" y="381064"/>
                    <a:pt x="261396" y="378625"/>
                  </a:cubicBezTo>
                  <a:lnTo>
                    <a:pt x="287081" y="362207"/>
                  </a:lnTo>
                  <a:lnTo>
                    <a:pt x="207752" y="172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6FDE66F-BFE8-47E6-A34F-BC15C61352B5}"/>
                </a:ext>
              </a:extLst>
            </p:cNvPr>
            <p:cNvSpPr/>
            <p:nvPr/>
          </p:nvSpPr>
          <p:spPr>
            <a:xfrm>
              <a:off x="5643595" y="4836035"/>
              <a:ext cx="366084" cy="674423"/>
            </a:xfrm>
            <a:custGeom>
              <a:avLst/>
              <a:gdLst>
                <a:gd name="connsiteX0" fmla="*/ 197510 w 366084"/>
                <a:gd name="connsiteY0" fmla="*/ 14754 h 674423"/>
                <a:gd name="connsiteX1" fmla="*/ 168737 w 366084"/>
                <a:gd name="connsiteY1" fmla="*/ 14754 h 674423"/>
                <a:gd name="connsiteX2" fmla="*/ 137038 w 366084"/>
                <a:gd name="connsiteY2" fmla="*/ 138300 h 674423"/>
                <a:gd name="connsiteX3" fmla="*/ 156708 w 366084"/>
                <a:gd name="connsiteY3" fmla="*/ 145941 h 674423"/>
                <a:gd name="connsiteX4" fmla="*/ 154757 w 366084"/>
                <a:gd name="connsiteY4" fmla="*/ 152280 h 674423"/>
                <a:gd name="connsiteX5" fmla="*/ 133462 w 366084"/>
                <a:gd name="connsiteY5" fmla="*/ 152118 h 674423"/>
                <a:gd name="connsiteX6" fmla="*/ 56408 w 366084"/>
                <a:gd name="connsiteY6" fmla="*/ 453666 h 674423"/>
                <a:gd name="connsiteX7" fmla="*/ 100787 w 366084"/>
                <a:gd name="connsiteY7" fmla="*/ 471548 h 674423"/>
                <a:gd name="connsiteX8" fmla="*/ 98511 w 366084"/>
                <a:gd name="connsiteY8" fmla="*/ 478213 h 674423"/>
                <a:gd name="connsiteX9" fmla="*/ 50231 w 366084"/>
                <a:gd name="connsiteY9" fmla="*/ 477726 h 674423"/>
                <a:gd name="connsiteX10" fmla="*/ 0 w 366084"/>
                <a:gd name="connsiteY10" fmla="*/ 674423 h 674423"/>
                <a:gd name="connsiteX11" fmla="*/ 366085 w 366084"/>
                <a:gd name="connsiteY11" fmla="*/ 674423 h 674423"/>
                <a:gd name="connsiteX12" fmla="*/ 277815 w 366084"/>
                <a:gd name="connsiteY12" fmla="*/ 329471 h 674423"/>
                <a:gd name="connsiteX13" fmla="*/ 250342 w 366084"/>
                <a:gd name="connsiteY13" fmla="*/ 329796 h 674423"/>
                <a:gd name="connsiteX14" fmla="*/ 248229 w 366084"/>
                <a:gd name="connsiteY14" fmla="*/ 323294 h 674423"/>
                <a:gd name="connsiteX15" fmla="*/ 272613 w 366084"/>
                <a:gd name="connsiteY15" fmla="*/ 309313 h 674423"/>
                <a:gd name="connsiteX16" fmla="*/ 197510 w 366084"/>
                <a:gd name="connsiteY16" fmla="*/ 14754 h 6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6084" h="674423">
                  <a:moveTo>
                    <a:pt x="197510" y="14754"/>
                  </a:moveTo>
                  <a:cubicBezTo>
                    <a:pt x="191658" y="-5403"/>
                    <a:pt x="173289" y="-4427"/>
                    <a:pt x="168737" y="14754"/>
                  </a:cubicBezTo>
                  <a:lnTo>
                    <a:pt x="137038" y="138300"/>
                  </a:lnTo>
                  <a:lnTo>
                    <a:pt x="156708" y="145941"/>
                  </a:lnTo>
                  <a:cubicBezTo>
                    <a:pt x="160934" y="147728"/>
                    <a:pt x="159634" y="152280"/>
                    <a:pt x="154757" y="152280"/>
                  </a:cubicBezTo>
                  <a:lnTo>
                    <a:pt x="133462" y="152118"/>
                  </a:lnTo>
                  <a:lnTo>
                    <a:pt x="56408" y="453666"/>
                  </a:lnTo>
                  <a:lnTo>
                    <a:pt x="100787" y="471548"/>
                  </a:lnTo>
                  <a:cubicBezTo>
                    <a:pt x="105826" y="474149"/>
                    <a:pt x="104851" y="478701"/>
                    <a:pt x="98511" y="478213"/>
                  </a:cubicBezTo>
                  <a:lnTo>
                    <a:pt x="50231" y="477726"/>
                  </a:lnTo>
                  <a:lnTo>
                    <a:pt x="0" y="674423"/>
                  </a:lnTo>
                  <a:lnTo>
                    <a:pt x="366085" y="674423"/>
                  </a:lnTo>
                  <a:lnTo>
                    <a:pt x="277815" y="329471"/>
                  </a:lnTo>
                  <a:lnTo>
                    <a:pt x="250342" y="329796"/>
                  </a:lnTo>
                  <a:cubicBezTo>
                    <a:pt x="244978" y="329471"/>
                    <a:pt x="244490" y="325569"/>
                    <a:pt x="248229" y="323294"/>
                  </a:cubicBezTo>
                  <a:lnTo>
                    <a:pt x="272613" y="309313"/>
                  </a:lnTo>
                  <a:lnTo>
                    <a:pt x="197510" y="1475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BF2028A-97CA-48C9-BBB7-56EFDE7B8147}"/>
                </a:ext>
              </a:extLst>
            </p:cNvPr>
            <p:cNvSpPr/>
            <p:nvPr/>
          </p:nvSpPr>
          <p:spPr>
            <a:xfrm>
              <a:off x="7125654" y="5000729"/>
              <a:ext cx="277327" cy="510866"/>
            </a:xfrm>
            <a:custGeom>
              <a:avLst/>
              <a:gdLst>
                <a:gd name="connsiteX0" fmla="*/ 149555 w 277327"/>
                <a:gd name="connsiteY0" fmla="*/ 11158 h 510866"/>
                <a:gd name="connsiteX1" fmla="*/ 127772 w 277327"/>
                <a:gd name="connsiteY1" fmla="*/ 11158 h 510866"/>
                <a:gd name="connsiteX2" fmla="*/ 103713 w 277327"/>
                <a:gd name="connsiteY2" fmla="*/ 104792 h 510866"/>
                <a:gd name="connsiteX3" fmla="*/ 118669 w 277327"/>
                <a:gd name="connsiteY3" fmla="*/ 110482 h 510866"/>
                <a:gd name="connsiteX4" fmla="*/ 117206 w 277327"/>
                <a:gd name="connsiteY4" fmla="*/ 115359 h 510866"/>
                <a:gd name="connsiteX5" fmla="*/ 101112 w 277327"/>
                <a:gd name="connsiteY5" fmla="*/ 115196 h 510866"/>
                <a:gd name="connsiteX6" fmla="*/ 42753 w 277327"/>
                <a:gd name="connsiteY6" fmla="*/ 343593 h 510866"/>
                <a:gd name="connsiteX7" fmla="*/ 76403 w 277327"/>
                <a:gd name="connsiteY7" fmla="*/ 357085 h 510866"/>
                <a:gd name="connsiteX8" fmla="*/ 74615 w 277327"/>
                <a:gd name="connsiteY8" fmla="*/ 362125 h 510866"/>
                <a:gd name="connsiteX9" fmla="*/ 38039 w 277327"/>
                <a:gd name="connsiteY9" fmla="*/ 361800 h 510866"/>
                <a:gd name="connsiteX10" fmla="*/ 0 w 277327"/>
                <a:gd name="connsiteY10" fmla="*/ 510867 h 510866"/>
                <a:gd name="connsiteX11" fmla="*/ 277327 w 277327"/>
                <a:gd name="connsiteY11" fmla="*/ 510867 h 510866"/>
                <a:gd name="connsiteX12" fmla="*/ 210515 w 277327"/>
                <a:gd name="connsiteY12" fmla="*/ 249471 h 510866"/>
                <a:gd name="connsiteX13" fmla="*/ 189708 w 277327"/>
                <a:gd name="connsiteY13" fmla="*/ 249796 h 510866"/>
                <a:gd name="connsiteX14" fmla="*/ 188082 w 277327"/>
                <a:gd name="connsiteY14" fmla="*/ 244919 h 510866"/>
                <a:gd name="connsiteX15" fmla="*/ 206614 w 277327"/>
                <a:gd name="connsiteY15" fmla="*/ 234353 h 510866"/>
                <a:gd name="connsiteX16" fmla="*/ 149555 w 277327"/>
                <a:gd name="connsiteY16" fmla="*/ 11158 h 51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27" h="510866">
                  <a:moveTo>
                    <a:pt x="149555" y="11158"/>
                  </a:moveTo>
                  <a:cubicBezTo>
                    <a:pt x="145166" y="-4123"/>
                    <a:pt x="131186" y="-3310"/>
                    <a:pt x="127772" y="11158"/>
                  </a:cubicBezTo>
                  <a:lnTo>
                    <a:pt x="103713" y="104792"/>
                  </a:lnTo>
                  <a:lnTo>
                    <a:pt x="118669" y="110482"/>
                  </a:lnTo>
                  <a:cubicBezTo>
                    <a:pt x="121920" y="111782"/>
                    <a:pt x="120945" y="115359"/>
                    <a:pt x="117206" y="115359"/>
                  </a:cubicBezTo>
                  <a:lnTo>
                    <a:pt x="101112" y="115196"/>
                  </a:lnTo>
                  <a:lnTo>
                    <a:pt x="42753" y="343593"/>
                  </a:lnTo>
                  <a:lnTo>
                    <a:pt x="76403" y="357085"/>
                  </a:lnTo>
                  <a:cubicBezTo>
                    <a:pt x="80142" y="359036"/>
                    <a:pt x="79492" y="362612"/>
                    <a:pt x="74615" y="362125"/>
                  </a:cubicBezTo>
                  <a:lnTo>
                    <a:pt x="38039" y="361800"/>
                  </a:lnTo>
                  <a:lnTo>
                    <a:pt x="0" y="510867"/>
                  </a:lnTo>
                  <a:lnTo>
                    <a:pt x="277327" y="510867"/>
                  </a:lnTo>
                  <a:lnTo>
                    <a:pt x="210515" y="249471"/>
                  </a:lnTo>
                  <a:lnTo>
                    <a:pt x="189708" y="249796"/>
                  </a:lnTo>
                  <a:cubicBezTo>
                    <a:pt x="185644" y="249633"/>
                    <a:pt x="185318" y="246545"/>
                    <a:pt x="188082" y="244919"/>
                  </a:cubicBezTo>
                  <a:lnTo>
                    <a:pt x="206614" y="234353"/>
                  </a:lnTo>
                  <a:lnTo>
                    <a:pt x="149555" y="11158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A715308-7405-4A8D-BC41-BEA7B52FBE36}"/>
                </a:ext>
              </a:extLst>
            </p:cNvPr>
            <p:cNvSpPr/>
            <p:nvPr/>
          </p:nvSpPr>
          <p:spPr>
            <a:xfrm>
              <a:off x="6482567" y="4792307"/>
              <a:ext cx="389819" cy="718151"/>
            </a:xfrm>
            <a:custGeom>
              <a:avLst/>
              <a:gdLst>
                <a:gd name="connsiteX0" fmla="*/ 210028 w 389819"/>
                <a:gd name="connsiteY0" fmla="*/ 15730 h 718151"/>
                <a:gd name="connsiteX1" fmla="*/ 179466 w 389819"/>
                <a:gd name="connsiteY1" fmla="*/ 15730 h 718151"/>
                <a:gd name="connsiteX2" fmla="*/ 145816 w 389819"/>
                <a:gd name="connsiteY2" fmla="*/ 147241 h 718151"/>
                <a:gd name="connsiteX3" fmla="*/ 166787 w 389819"/>
                <a:gd name="connsiteY3" fmla="*/ 155369 h 718151"/>
                <a:gd name="connsiteX4" fmla="*/ 164673 w 389819"/>
                <a:gd name="connsiteY4" fmla="*/ 162196 h 718151"/>
                <a:gd name="connsiteX5" fmla="*/ 142077 w 389819"/>
                <a:gd name="connsiteY5" fmla="*/ 162034 h 718151"/>
                <a:gd name="connsiteX6" fmla="*/ 59985 w 389819"/>
                <a:gd name="connsiteY6" fmla="*/ 483090 h 718151"/>
                <a:gd name="connsiteX7" fmla="*/ 107290 w 389819"/>
                <a:gd name="connsiteY7" fmla="*/ 502109 h 718151"/>
                <a:gd name="connsiteX8" fmla="*/ 104851 w 389819"/>
                <a:gd name="connsiteY8" fmla="*/ 509262 h 718151"/>
                <a:gd name="connsiteX9" fmla="*/ 53482 w 389819"/>
                <a:gd name="connsiteY9" fmla="*/ 508774 h 718151"/>
                <a:gd name="connsiteX10" fmla="*/ 0 w 389819"/>
                <a:gd name="connsiteY10" fmla="*/ 718152 h 718151"/>
                <a:gd name="connsiteX11" fmla="*/ 389819 w 389819"/>
                <a:gd name="connsiteY11" fmla="*/ 718152 h 718151"/>
                <a:gd name="connsiteX12" fmla="*/ 295859 w 389819"/>
                <a:gd name="connsiteY12" fmla="*/ 350766 h 718151"/>
                <a:gd name="connsiteX13" fmla="*/ 266598 w 389819"/>
                <a:gd name="connsiteY13" fmla="*/ 351091 h 718151"/>
                <a:gd name="connsiteX14" fmla="*/ 264323 w 389819"/>
                <a:gd name="connsiteY14" fmla="*/ 344264 h 718151"/>
                <a:gd name="connsiteX15" fmla="*/ 290332 w 389819"/>
                <a:gd name="connsiteY15" fmla="*/ 329308 h 718151"/>
                <a:gd name="connsiteX16" fmla="*/ 210028 w 389819"/>
                <a:gd name="connsiteY16" fmla="*/ 15730 h 71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819" h="718151">
                  <a:moveTo>
                    <a:pt x="210028" y="15730"/>
                  </a:moveTo>
                  <a:cubicBezTo>
                    <a:pt x="203850" y="-5728"/>
                    <a:pt x="184180" y="-4753"/>
                    <a:pt x="179466" y="15730"/>
                  </a:cubicBezTo>
                  <a:lnTo>
                    <a:pt x="145816" y="147241"/>
                  </a:lnTo>
                  <a:lnTo>
                    <a:pt x="166787" y="155369"/>
                  </a:lnTo>
                  <a:cubicBezTo>
                    <a:pt x="171338" y="157157"/>
                    <a:pt x="169875" y="162196"/>
                    <a:pt x="164673" y="162196"/>
                  </a:cubicBezTo>
                  <a:lnTo>
                    <a:pt x="142077" y="162034"/>
                  </a:lnTo>
                  <a:lnTo>
                    <a:pt x="59985" y="483090"/>
                  </a:lnTo>
                  <a:lnTo>
                    <a:pt x="107290" y="502109"/>
                  </a:lnTo>
                  <a:cubicBezTo>
                    <a:pt x="112654" y="504873"/>
                    <a:pt x="111679" y="509750"/>
                    <a:pt x="104851" y="509262"/>
                  </a:cubicBezTo>
                  <a:lnTo>
                    <a:pt x="53482" y="508774"/>
                  </a:lnTo>
                  <a:lnTo>
                    <a:pt x="0" y="718152"/>
                  </a:lnTo>
                  <a:lnTo>
                    <a:pt x="389819" y="718152"/>
                  </a:lnTo>
                  <a:lnTo>
                    <a:pt x="295859" y="350766"/>
                  </a:lnTo>
                  <a:lnTo>
                    <a:pt x="266598" y="351091"/>
                  </a:lnTo>
                  <a:cubicBezTo>
                    <a:pt x="260746" y="350766"/>
                    <a:pt x="260421" y="346539"/>
                    <a:pt x="264323" y="344264"/>
                  </a:cubicBezTo>
                  <a:lnTo>
                    <a:pt x="290332" y="329308"/>
                  </a:lnTo>
                  <a:lnTo>
                    <a:pt x="210028" y="15730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BA68C69-2E4C-4869-845C-8ECDC29BA1FE}"/>
                </a:ext>
              </a:extLst>
            </p:cNvPr>
            <p:cNvSpPr/>
            <p:nvPr/>
          </p:nvSpPr>
          <p:spPr>
            <a:xfrm>
              <a:off x="6259860" y="4924082"/>
              <a:ext cx="318130" cy="586538"/>
            </a:xfrm>
            <a:custGeom>
              <a:avLst/>
              <a:gdLst>
                <a:gd name="connsiteX0" fmla="*/ 171338 w 318130"/>
                <a:gd name="connsiteY0" fmla="*/ 12864 h 586538"/>
                <a:gd name="connsiteX1" fmla="*/ 146304 w 318130"/>
                <a:gd name="connsiteY1" fmla="*/ 12864 h 586538"/>
                <a:gd name="connsiteX2" fmla="*/ 118832 w 318130"/>
                <a:gd name="connsiteY2" fmla="*/ 120316 h 586538"/>
                <a:gd name="connsiteX3" fmla="*/ 136063 w 318130"/>
                <a:gd name="connsiteY3" fmla="*/ 126981 h 586538"/>
                <a:gd name="connsiteX4" fmla="*/ 134437 w 318130"/>
                <a:gd name="connsiteY4" fmla="*/ 132508 h 586538"/>
                <a:gd name="connsiteX5" fmla="*/ 115905 w 318130"/>
                <a:gd name="connsiteY5" fmla="*/ 132346 h 586538"/>
                <a:gd name="connsiteX6" fmla="*/ 48931 w 318130"/>
                <a:gd name="connsiteY6" fmla="*/ 394393 h 586538"/>
                <a:gd name="connsiteX7" fmla="*/ 87620 w 318130"/>
                <a:gd name="connsiteY7" fmla="*/ 409998 h 586538"/>
                <a:gd name="connsiteX8" fmla="*/ 85669 w 318130"/>
                <a:gd name="connsiteY8" fmla="*/ 415850 h 586538"/>
                <a:gd name="connsiteX9" fmla="*/ 43729 w 318130"/>
                <a:gd name="connsiteY9" fmla="*/ 415525 h 586538"/>
                <a:gd name="connsiteX10" fmla="*/ 0 w 318130"/>
                <a:gd name="connsiteY10" fmla="*/ 586538 h 586538"/>
                <a:gd name="connsiteX11" fmla="*/ 318130 w 318130"/>
                <a:gd name="connsiteY11" fmla="*/ 586538 h 586538"/>
                <a:gd name="connsiteX12" fmla="*/ 241402 w 318130"/>
                <a:gd name="connsiteY12" fmla="*/ 286615 h 586538"/>
                <a:gd name="connsiteX13" fmla="*/ 217505 w 318130"/>
                <a:gd name="connsiteY13" fmla="*/ 286940 h 586538"/>
                <a:gd name="connsiteX14" fmla="*/ 215555 w 318130"/>
                <a:gd name="connsiteY14" fmla="*/ 281251 h 586538"/>
                <a:gd name="connsiteX15" fmla="*/ 236688 w 318130"/>
                <a:gd name="connsiteY15" fmla="*/ 269059 h 586538"/>
                <a:gd name="connsiteX16" fmla="*/ 171338 w 318130"/>
                <a:gd name="connsiteY16" fmla="*/ 12864 h 58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130" h="586538">
                  <a:moveTo>
                    <a:pt x="171338" y="12864"/>
                  </a:moveTo>
                  <a:cubicBezTo>
                    <a:pt x="166299" y="-4692"/>
                    <a:pt x="150368" y="-3879"/>
                    <a:pt x="146304" y="12864"/>
                  </a:cubicBezTo>
                  <a:lnTo>
                    <a:pt x="118832" y="120316"/>
                  </a:lnTo>
                  <a:lnTo>
                    <a:pt x="136063" y="126981"/>
                  </a:lnTo>
                  <a:cubicBezTo>
                    <a:pt x="139802" y="128444"/>
                    <a:pt x="138664" y="132508"/>
                    <a:pt x="134437" y="132508"/>
                  </a:cubicBezTo>
                  <a:lnTo>
                    <a:pt x="115905" y="132346"/>
                  </a:lnTo>
                  <a:lnTo>
                    <a:pt x="48931" y="394393"/>
                  </a:lnTo>
                  <a:lnTo>
                    <a:pt x="87620" y="409998"/>
                  </a:lnTo>
                  <a:cubicBezTo>
                    <a:pt x="92009" y="412274"/>
                    <a:pt x="91196" y="416338"/>
                    <a:pt x="85669" y="415850"/>
                  </a:cubicBezTo>
                  <a:lnTo>
                    <a:pt x="43729" y="415525"/>
                  </a:lnTo>
                  <a:lnTo>
                    <a:pt x="0" y="586538"/>
                  </a:lnTo>
                  <a:lnTo>
                    <a:pt x="318130" y="586538"/>
                  </a:lnTo>
                  <a:lnTo>
                    <a:pt x="241402" y="286615"/>
                  </a:lnTo>
                  <a:lnTo>
                    <a:pt x="217505" y="286940"/>
                  </a:lnTo>
                  <a:cubicBezTo>
                    <a:pt x="212791" y="286615"/>
                    <a:pt x="212466" y="283201"/>
                    <a:pt x="215555" y="281251"/>
                  </a:cubicBezTo>
                  <a:lnTo>
                    <a:pt x="236688" y="269059"/>
                  </a:lnTo>
                  <a:lnTo>
                    <a:pt x="171338" y="12864"/>
                  </a:lnTo>
                  <a:close/>
                </a:path>
              </a:pathLst>
            </a:custGeom>
            <a:solidFill>
              <a:srgbClr val="006F7A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2" name="Graphic 8">
            <a:extLst>
              <a:ext uri="{FF2B5EF4-FFF2-40B4-BE49-F238E27FC236}">
                <a16:creationId xmlns:a16="http://schemas.microsoft.com/office/drawing/2014/main" id="{9EAFF3A6-F5D3-4F40-A5BE-D0BB7253CC56}"/>
              </a:ext>
            </a:extLst>
          </p:cNvPr>
          <p:cNvGrpSpPr/>
          <p:nvPr/>
        </p:nvGrpSpPr>
        <p:grpSpPr>
          <a:xfrm>
            <a:off x="10838362" y="5368706"/>
            <a:ext cx="1281623" cy="438749"/>
            <a:chOff x="10838362" y="5368706"/>
            <a:chExt cx="1281623" cy="438749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F009A62-56DF-4244-BC1E-9ED5A56040B3}"/>
                </a:ext>
              </a:extLst>
            </p:cNvPr>
            <p:cNvSpPr/>
            <p:nvPr/>
          </p:nvSpPr>
          <p:spPr>
            <a:xfrm>
              <a:off x="11200546" y="5568330"/>
              <a:ext cx="919439" cy="239125"/>
            </a:xfrm>
            <a:custGeom>
              <a:avLst/>
              <a:gdLst>
                <a:gd name="connsiteX0" fmla="*/ 0 w 919439"/>
                <a:gd name="connsiteY0" fmla="*/ 0 h 239125"/>
                <a:gd name="connsiteX1" fmla="*/ 919440 w 919439"/>
                <a:gd name="connsiteY1" fmla="*/ 0 h 239125"/>
                <a:gd name="connsiteX2" fmla="*/ 919440 w 919439"/>
                <a:gd name="connsiteY2" fmla="*/ 239126 h 239125"/>
                <a:gd name="connsiteX3" fmla="*/ 0 w 91943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439" h="239125">
                  <a:moveTo>
                    <a:pt x="0" y="0"/>
                  </a:moveTo>
                  <a:lnTo>
                    <a:pt x="919440" y="0"/>
                  </a:lnTo>
                  <a:lnTo>
                    <a:pt x="919440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7C5EB0F-F492-404B-916F-6268230FB2A3}"/>
                </a:ext>
              </a:extLst>
            </p:cNvPr>
            <p:cNvSpPr/>
            <p:nvPr/>
          </p:nvSpPr>
          <p:spPr>
            <a:xfrm>
              <a:off x="10838362" y="5368706"/>
              <a:ext cx="362184" cy="438749"/>
            </a:xfrm>
            <a:custGeom>
              <a:avLst/>
              <a:gdLst>
                <a:gd name="connsiteX0" fmla="*/ 0 w 362184"/>
                <a:gd name="connsiteY0" fmla="*/ 438749 h 438749"/>
                <a:gd name="connsiteX1" fmla="*/ 362184 w 362184"/>
                <a:gd name="connsiteY1" fmla="*/ 438749 h 438749"/>
                <a:gd name="connsiteX2" fmla="*/ 362184 w 362184"/>
                <a:gd name="connsiteY2" fmla="*/ 199624 h 438749"/>
                <a:gd name="connsiteX3" fmla="*/ 181092 w 362184"/>
                <a:gd name="connsiteY3" fmla="*/ 0 h 438749"/>
                <a:gd name="connsiteX4" fmla="*/ 0 w 362184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84" h="438749">
                  <a:moveTo>
                    <a:pt x="0" y="438749"/>
                  </a:moveTo>
                  <a:lnTo>
                    <a:pt x="362184" y="438749"/>
                  </a:lnTo>
                  <a:lnTo>
                    <a:pt x="362184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30E40A7-A787-4582-8E2E-0F307649498E}"/>
                </a:ext>
              </a:extLst>
            </p:cNvPr>
            <p:cNvSpPr/>
            <p:nvPr/>
          </p:nvSpPr>
          <p:spPr>
            <a:xfrm>
              <a:off x="11019454" y="5368706"/>
              <a:ext cx="1100531" cy="199623"/>
            </a:xfrm>
            <a:custGeom>
              <a:avLst/>
              <a:gdLst>
                <a:gd name="connsiteX0" fmla="*/ 181092 w 1100531"/>
                <a:gd name="connsiteY0" fmla="*/ 199624 h 199623"/>
                <a:gd name="connsiteX1" fmla="*/ 1100531 w 1100531"/>
                <a:gd name="connsiteY1" fmla="*/ 199624 h 199623"/>
                <a:gd name="connsiteX2" fmla="*/ 919439 w 1100531"/>
                <a:gd name="connsiteY2" fmla="*/ 0 h 199623"/>
                <a:gd name="connsiteX3" fmla="*/ 0 w 110053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31" h="199623">
                  <a:moveTo>
                    <a:pt x="181092" y="199624"/>
                  </a:moveTo>
                  <a:lnTo>
                    <a:pt x="1100531" y="199624"/>
                  </a:lnTo>
                  <a:lnTo>
                    <a:pt x="919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46" name="Graphic 8">
              <a:extLst>
                <a:ext uri="{FF2B5EF4-FFF2-40B4-BE49-F238E27FC236}">
                  <a16:creationId xmlns:a16="http://schemas.microsoft.com/office/drawing/2014/main" id="{3AEA8052-59A0-4931-A076-0172CF50385C}"/>
                </a:ext>
              </a:extLst>
            </p:cNvPr>
            <p:cNvGrpSpPr/>
            <p:nvPr/>
          </p:nvGrpSpPr>
          <p:grpSpPr>
            <a:xfrm>
              <a:off x="11257117" y="5631078"/>
              <a:ext cx="807598" cy="38851"/>
              <a:chOff x="11257117" y="5631078"/>
              <a:chExt cx="807598" cy="38851"/>
            </a:xfrm>
            <a:solidFill>
              <a:srgbClr val="025773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E9612F8-DD65-4736-A806-C00982EEB639}"/>
                  </a:ext>
                </a:extLst>
              </p:cNvPr>
              <p:cNvSpPr/>
              <p:nvPr/>
            </p:nvSpPr>
            <p:spPr>
              <a:xfrm>
                <a:off x="11257117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90338A85-BC2D-4B44-BFB1-C23717F1A617}"/>
                  </a:ext>
                </a:extLst>
              </p:cNvPr>
              <p:cNvSpPr/>
              <p:nvPr/>
            </p:nvSpPr>
            <p:spPr>
              <a:xfrm>
                <a:off x="11893377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ABCDCCF-22A2-4F61-A475-0062F1D6794D}"/>
                  </a:ext>
                </a:extLst>
              </p:cNvPr>
              <p:cNvSpPr/>
              <p:nvPr/>
            </p:nvSpPr>
            <p:spPr>
              <a:xfrm>
                <a:off x="12020661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2227830-F190-4934-A14A-43E358982D75}"/>
                  </a:ext>
                </a:extLst>
              </p:cNvPr>
              <p:cNvSpPr/>
              <p:nvPr/>
            </p:nvSpPr>
            <p:spPr>
              <a:xfrm>
                <a:off x="11384401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F73B018-54EA-43ED-B323-5AD1B530D6B0}"/>
                  </a:ext>
                </a:extLst>
              </p:cNvPr>
              <p:cNvSpPr/>
              <p:nvPr/>
            </p:nvSpPr>
            <p:spPr>
              <a:xfrm>
                <a:off x="11511523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FA0052A-1BED-47DF-8EEB-009792246226}"/>
                  </a:ext>
                </a:extLst>
              </p:cNvPr>
              <p:cNvSpPr/>
              <p:nvPr/>
            </p:nvSpPr>
            <p:spPr>
              <a:xfrm>
                <a:off x="11638808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F4F7137-F56E-49A6-9A79-03D3175E4CE7}"/>
                  </a:ext>
                </a:extLst>
              </p:cNvPr>
              <p:cNvSpPr/>
              <p:nvPr/>
            </p:nvSpPr>
            <p:spPr>
              <a:xfrm>
                <a:off x="11766092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86135EB-3C7E-4182-A73D-B5016B00AC0D}"/>
                </a:ext>
              </a:extLst>
            </p:cNvPr>
            <p:cNvSpPr/>
            <p:nvPr/>
          </p:nvSpPr>
          <p:spPr>
            <a:xfrm>
              <a:off x="10898997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9D867F4-5235-422F-A386-5838CE187BCF}"/>
                </a:ext>
              </a:extLst>
            </p:cNvPr>
            <p:cNvSpPr/>
            <p:nvPr/>
          </p:nvSpPr>
          <p:spPr>
            <a:xfrm>
              <a:off x="11002873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1 w 33162"/>
                <a:gd name="connsiteY1" fmla="*/ 0 h 107614"/>
                <a:gd name="connsiteX2" fmla="*/ 33161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1" y="0"/>
                  </a:lnTo>
                  <a:lnTo>
                    <a:pt x="33161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2D6218E-8422-4C6B-82A2-B204088D2A81}"/>
                </a:ext>
              </a:extLst>
            </p:cNvPr>
            <p:cNvSpPr/>
            <p:nvPr/>
          </p:nvSpPr>
          <p:spPr>
            <a:xfrm>
              <a:off x="11106586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id="{EF6CE92D-CEEA-4488-A82F-B03EF2823BD2}"/>
              </a:ext>
            </a:extLst>
          </p:cNvPr>
          <p:cNvGrpSpPr/>
          <p:nvPr/>
        </p:nvGrpSpPr>
        <p:grpSpPr>
          <a:xfrm>
            <a:off x="8421257" y="5097393"/>
            <a:ext cx="917326" cy="710062"/>
            <a:chOff x="8421257" y="5097393"/>
            <a:chExt cx="917326" cy="710062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5A32BFE-B735-4953-B129-809DF4E14A85}"/>
                </a:ext>
              </a:extLst>
            </p:cNvPr>
            <p:cNvSpPr/>
            <p:nvPr/>
          </p:nvSpPr>
          <p:spPr>
            <a:xfrm>
              <a:off x="8783604" y="5332943"/>
              <a:ext cx="554979" cy="474512"/>
            </a:xfrm>
            <a:custGeom>
              <a:avLst/>
              <a:gdLst>
                <a:gd name="connsiteX0" fmla="*/ 0 w 554979"/>
                <a:gd name="connsiteY0" fmla="*/ 0 h 474512"/>
                <a:gd name="connsiteX1" fmla="*/ 554980 w 554979"/>
                <a:gd name="connsiteY1" fmla="*/ 0 h 474512"/>
                <a:gd name="connsiteX2" fmla="*/ 554980 w 554979"/>
                <a:gd name="connsiteY2" fmla="*/ 474513 h 474512"/>
                <a:gd name="connsiteX3" fmla="*/ 0 w 554979"/>
                <a:gd name="connsiteY3" fmla="*/ 474513 h 47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79" h="474512">
                  <a:moveTo>
                    <a:pt x="0" y="0"/>
                  </a:moveTo>
                  <a:lnTo>
                    <a:pt x="554980" y="0"/>
                  </a:lnTo>
                  <a:lnTo>
                    <a:pt x="554980" y="474513"/>
                  </a:lnTo>
                  <a:lnTo>
                    <a:pt x="0" y="474513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43CD536-06EF-4E9D-B562-5550ED85CFDB}"/>
                </a:ext>
              </a:extLst>
            </p:cNvPr>
            <p:cNvSpPr/>
            <p:nvPr/>
          </p:nvSpPr>
          <p:spPr>
            <a:xfrm>
              <a:off x="8421257" y="5133319"/>
              <a:ext cx="362346" cy="674136"/>
            </a:xfrm>
            <a:custGeom>
              <a:avLst/>
              <a:gdLst>
                <a:gd name="connsiteX0" fmla="*/ 0 w 362346"/>
                <a:gd name="connsiteY0" fmla="*/ 674136 h 674136"/>
                <a:gd name="connsiteX1" fmla="*/ 362347 w 362346"/>
                <a:gd name="connsiteY1" fmla="*/ 674136 h 674136"/>
                <a:gd name="connsiteX2" fmla="*/ 362347 w 362346"/>
                <a:gd name="connsiteY2" fmla="*/ 199624 h 674136"/>
                <a:gd name="connsiteX3" fmla="*/ 181255 w 362346"/>
                <a:gd name="connsiteY3" fmla="*/ 0 h 674136"/>
                <a:gd name="connsiteX4" fmla="*/ 0 w 362346"/>
                <a:gd name="connsiteY4" fmla="*/ 199624 h 6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46" h="674136">
                  <a:moveTo>
                    <a:pt x="0" y="674136"/>
                  </a:moveTo>
                  <a:lnTo>
                    <a:pt x="362347" y="674136"/>
                  </a:lnTo>
                  <a:lnTo>
                    <a:pt x="362347" y="199624"/>
                  </a:lnTo>
                  <a:lnTo>
                    <a:pt x="181255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EA819BB-A727-4F8E-B8EE-3FC8DF0539B8}"/>
                </a:ext>
              </a:extLst>
            </p:cNvPr>
            <p:cNvSpPr/>
            <p:nvPr/>
          </p:nvSpPr>
          <p:spPr>
            <a:xfrm>
              <a:off x="8602512" y="5133319"/>
              <a:ext cx="736071" cy="199623"/>
            </a:xfrm>
            <a:custGeom>
              <a:avLst/>
              <a:gdLst>
                <a:gd name="connsiteX0" fmla="*/ 181092 w 736071"/>
                <a:gd name="connsiteY0" fmla="*/ 199624 h 199623"/>
                <a:gd name="connsiteX1" fmla="*/ 736071 w 736071"/>
                <a:gd name="connsiteY1" fmla="*/ 199624 h 199623"/>
                <a:gd name="connsiteX2" fmla="*/ 554817 w 736071"/>
                <a:gd name="connsiteY2" fmla="*/ 0 h 199623"/>
                <a:gd name="connsiteX3" fmla="*/ 0 w 73607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071" h="199623">
                  <a:moveTo>
                    <a:pt x="181092" y="199624"/>
                  </a:moveTo>
                  <a:lnTo>
                    <a:pt x="736071" y="199624"/>
                  </a:lnTo>
                  <a:lnTo>
                    <a:pt x="554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61" name="Graphic 8">
              <a:extLst>
                <a:ext uri="{FF2B5EF4-FFF2-40B4-BE49-F238E27FC236}">
                  <a16:creationId xmlns:a16="http://schemas.microsoft.com/office/drawing/2014/main" id="{5CB3B4F3-32BC-44F1-8565-013A0E480012}"/>
                </a:ext>
              </a:extLst>
            </p:cNvPr>
            <p:cNvGrpSpPr/>
            <p:nvPr/>
          </p:nvGrpSpPr>
          <p:grpSpPr>
            <a:xfrm>
              <a:off x="8472627" y="5395691"/>
              <a:ext cx="259445" cy="107614"/>
              <a:chOff x="8472627" y="5395691"/>
              <a:chExt cx="259445" cy="107614"/>
            </a:xfrm>
            <a:solidFill>
              <a:srgbClr val="025773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67C486A-74CE-4857-AE08-3DBA561D32D8}"/>
                  </a:ext>
                </a:extLst>
              </p:cNvPr>
              <p:cNvSpPr/>
              <p:nvPr/>
            </p:nvSpPr>
            <p:spPr>
              <a:xfrm>
                <a:off x="8472627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36EA84E-0E32-43B8-8000-ACB8B280E4F2}"/>
                  </a:ext>
                </a:extLst>
              </p:cNvPr>
              <p:cNvSpPr/>
              <p:nvPr/>
            </p:nvSpPr>
            <p:spPr>
              <a:xfrm>
                <a:off x="8644778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4" name="Graphic 8">
              <a:extLst>
                <a:ext uri="{FF2B5EF4-FFF2-40B4-BE49-F238E27FC236}">
                  <a16:creationId xmlns:a16="http://schemas.microsoft.com/office/drawing/2014/main" id="{C7E8C935-ED2E-45F5-957B-DE9290253F9E}"/>
                </a:ext>
              </a:extLst>
            </p:cNvPr>
            <p:cNvGrpSpPr/>
            <p:nvPr/>
          </p:nvGrpSpPr>
          <p:grpSpPr>
            <a:xfrm>
              <a:off x="8472627" y="5609457"/>
              <a:ext cx="259445" cy="107614"/>
              <a:chOff x="8472627" y="5609457"/>
              <a:chExt cx="259445" cy="107614"/>
            </a:xfrm>
            <a:solidFill>
              <a:srgbClr val="025773"/>
            </a:solidFill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35655DA-007F-454B-B8EF-590A1C3229CC}"/>
                  </a:ext>
                </a:extLst>
              </p:cNvPr>
              <p:cNvSpPr/>
              <p:nvPr/>
            </p:nvSpPr>
            <p:spPr>
              <a:xfrm>
                <a:off x="8472627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B130FE0-6C6F-44CD-8C19-1D1672B6F988}"/>
                  </a:ext>
                </a:extLst>
              </p:cNvPr>
              <p:cNvSpPr/>
              <p:nvPr/>
            </p:nvSpPr>
            <p:spPr>
              <a:xfrm>
                <a:off x="8644778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7" name="Graphic 8">
              <a:extLst>
                <a:ext uri="{FF2B5EF4-FFF2-40B4-BE49-F238E27FC236}">
                  <a16:creationId xmlns:a16="http://schemas.microsoft.com/office/drawing/2014/main" id="{178CAA3F-9985-49A4-8C83-672F71D39E3C}"/>
                </a:ext>
              </a:extLst>
            </p:cNvPr>
            <p:cNvGrpSpPr/>
            <p:nvPr/>
          </p:nvGrpSpPr>
          <p:grpSpPr>
            <a:xfrm>
              <a:off x="8845377" y="5395691"/>
              <a:ext cx="431759" cy="107614"/>
              <a:chOff x="8845377" y="5395691"/>
              <a:chExt cx="431759" cy="107614"/>
            </a:xfrm>
            <a:solidFill>
              <a:srgbClr val="025773"/>
            </a:solidFill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ED3AD4-8B5E-45C9-9BB5-CDEC0287B5AA}"/>
                  </a:ext>
                </a:extLst>
              </p:cNvPr>
              <p:cNvSpPr/>
              <p:nvPr/>
            </p:nvSpPr>
            <p:spPr>
              <a:xfrm>
                <a:off x="8845377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6548F91-797F-4580-9CCC-76D74C708C48}"/>
                  </a:ext>
                </a:extLst>
              </p:cNvPr>
              <p:cNvSpPr/>
              <p:nvPr/>
            </p:nvSpPr>
            <p:spPr>
              <a:xfrm>
                <a:off x="9017528" y="5395691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4 w 87294"/>
                  <a:gd name="connsiteY1" fmla="*/ 0 h 107614"/>
                  <a:gd name="connsiteX2" fmla="*/ 87294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E8CCD89-2849-4A85-9414-AE69705BF4FB}"/>
                  </a:ext>
                </a:extLst>
              </p:cNvPr>
              <p:cNvSpPr/>
              <p:nvPr/>
            </p:nvSpPr>
            <p:spPr>
              <a:xfrm>
                <a:off x="9189679" y="5395691"/>
                <a:ext cx="87457" cy="107614"/>
              </a:xfrm>
              <a:custGeom>
                <a:avLst/>
                <a:gdLst>
                  <a:gd name="connsiteX0" fmla="*/ 0 w 87457"/>
                  <a:gd name="connsiteY0" fmla="*/ 0 h 107614"/>
                  <a:gd name="connsiteX1" fmla="*/ 87457 w 87457"/>
                  <a:gd name="connsiteY1" fmla="*/ 0 h 107614"/>
                  <a:gd name="connsiteX2" fmla="*/ 87457 w 87457"/>
                  <a:gd name="connsiteY2" fmla="*/ 107615 h 107614"/>
                  <a:gd name="connsiteX3" fmla="*/ 0 w 87457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7" h="107614">
                    <a:moveTo>
                      <a:pt x="0" y="0"/>
                    </a:moveTo>
                    <a:lnTo>
                      <a:pt x="87457" y="0"/>
                    </a:lnTo>
                    <a:lnTo>
                      <a:pt x="87457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1" name="Graphic 8">
              <a:extLst>
                <a:ext uri="{FF2B5EF4-FFF2-40B4-BE49-F238E27FC236}">
                  <a16:creationId xmlns:a16="http://schemas.microsoft.com/office/drawing/2014/main" id="{F1CC2115-72D1-4F8B-B3AC-CAF970850019}"/>
                </a:ext>
              </a:extLst>
            </p:cNvPr>
            <p:cNvGrpSpPr/>
            <p:nvPr/>
          </p:nvGrpSpPr>
          <p:grpSpPr>
            <a:xfrm>
              <a:off x="8845377" y="5609457"/>
              <a:ext cx="431759" cy="197998"/>
              <a:chOff x="8845377" y="5609457"/>
              <a:chExt cx="431759" cy="197998"/>
            </a:xfrm>
            <a:solidFill>
              <a:srgbClr val="025773"/>
            </a:solidFill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92563AB-BD7A-468D-B920-55DFB2DDFF71}"/>
                  </a:ext>
                </a:extLst>
              </p:cNvPr>
              <p:cNvSpPr/>
              <p:nvPr/>
            </p:nvSpPr>
            <p:spPr>
              <a:xfrm>
                <a:off x="8845377" y="5609457"/>
                <a:ext cx="87294" cy="107614"/>
              </a:xfrm>
              <a:custGeom>
                <a:avLst/>
                <a:gdLst>
                  <a:gd name="connsiteX0" fmla="*/ 0 w 87294"/>
                  <a:gd name="connsiteY0" fmla="*/ 0 h 107614"/>
                  <a:gd name="connsiteX1" fmla="*/ 87295 w 87294"/>
                  <a:gd name="connsiteY1" fmla="*/ 0 h 107614"/>
                  <a:gd name="connsiteX2" fmla="*/ 87295 w 87294"/>
                  <a:gd name="connsiteY2" fmla="*/ 107615 h 107614"/>
                  <a:gd name="connsiteX3" fmla="*/ 0 w 87294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07614">
                    <a:moveTo>
                      <a:pt x="0" y="0"/>
                    </a:moveTo>
                    <a:lnTo>
                      <a:pt x="87295" y="0"/>
                    </a:lnTo>
                    <a:lnTo>
                      <a:pt x="87295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7CA2B72-F145-47DE-840D-457F1FE6D52F}"/>
                  </a:ext>
                </a:extLst>
              </p:cNvPr>
              <p:cNvSpPr/>
              <p:nvPr/>
            </p:nvSpPr>
            <p:spPr>
              <a:xfrm>
                <a:off x="9017528" y="5609457"/>
                <a:ext cx="87294" cy="197998"/>
              </a:xfrm>
              <a:custGeom>
                <a:avLst/>
                <a:gdLst>
                  <a:gd name="connsiteX0" fmla="*/ 0 w 87294"/>
                  <a:gd name="connsiteY0" fmla="*/ 0 h 197998"/>
                  <a:gd name="connsiteX1" fmla="*/ 87294 w 87294"/>
                  <a:gd name="connsiteY1" fmla="*/ 0 h 197998"/>
                  <a:gd name="connsiteX2" fmla="*/ 87294 w 87294"/>
                  <a:gd name="connsiteY2" fmla="*/ 197998 h 197998"/>
                  <a:gd name="connsiteX3" fmla="*/ 0 w 87294"/>
                  <a:gd name="connsiteY3" fmla="*/ 197998 h 19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4" h="197998">
                    <a:moveTo>
                      <a:pt x="0" y="0"/>
                    </a:moveTo>
                    <a:lnTo>
                      <a:pt x="87294" y="0"/>
                    </a:lnTo>
                    <a:lnTo>
                      <a:pt x="87294" y="197998"/>
                    </a:lnTo>
                    <a:lnTo>
                      <a:pt x="0" y="197998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2681549-EE6C-431A-8D16-65B56585E7FC}"/>
                  </a:ext>
                </a:extLst>
              </p:cNvPr>
              <p:cNvSpPr/>
              <p:nvPr/>
            </p:nvSpPr>
            <p:spPr>
              <a:xfrm>
                <a:off x="9189679" y="5609457"/>
                <a:ext cx="87457" cy="107614"/>
              </a:xfrm>
              <a:custGeom>
                <a:avLst/>
                <a:gdLst>
                  <a:gd name="connsiteX0" fmla="*/ 0 w 87457"/>
                  <a:gd name="connsiteY0" fmla="*/ 0 h 107614"/>
                  <a:gd name="connsiteX1" fmla="*/ 87457 w 87457"/>
                  <a:gd name="connsiteY1" fmla="*/ 0 h 107614"/>
                  <a:gd name="connsiteX2" fmla="*/ 87457 w 87457"/>
                  <a:gd name="connsiteY2" fmla="*/ 107615 h 107614"/>
                  <a:gd name="connsiteX3" fmla="*/ 0 w 87457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7" h="107614">
                    <a:moveTo>
                      <a:pt x="0" y="0"/>
                    </a:moveTo>
                    <a:lnTo>
                      <a:pt x="87457" y="0"/>
                    </a:lnTo>
                    <a:lnTo>
                      <a:pt x="87457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75" name="Graphic 8">
              <a:extLst>
                <a:ext uri="{FF2B5EF4-FFF2-40B4-BE49-F238E27FC236}">
                  <a16:creationId xmlns:a16="http://schemas.microsoft.com/office/drawing/2014/main" id="{3AE98AC5-8A0C-4036-9940-93DFF5554D98}"/>
                </a:ext>
              </a:extLst>
            </p:cNvPr>
            <p:cNvGrpSpPr/>
            <p:nvPr/>
          </p:nvGrpSpPr>
          <p:grpSpPr>
            <a:xfrm>
              <a:off x="8823756" y="5097393"/>
              <a:ext cx="97373" cy="148092"/>
              <a:chOff x="8823756" y="5097393"/>
              <a:chExt cx="97373" cy="148092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17560A8-D1CF-4E5C-9765-B37FB24045F7}"/>
                  </a:ext>
                </a:extLst>
              </p:cNvPr>
              <p:cNvSpPr/>
              <p:nvPr/>
            </p:nvSpPr>
            <p:spPr>
              <a:xfrm>
                <a:off x="8861145" y="5097393"/>
                <a:ext cx="59984" cy="148092"/>
              </a:xfrm>
              <a:custGeom>
                <a:avLst/>
                <a:gdLst>
                  <a:gd name="connsiteX0" fmla="*/ 0 w 59984"/>
                  <a:gd name="connsiteY0" fmla="*/ 0 h 148092"/>
                  <a:gd name="connsiteX1" fmla="*/ 59984 w 59984"/>
                  <a:gd name="connsiteY1" fmla="*/ 0 h 148092"/>
                  <a:gd name="connsiteX2" fmla="*/ 59984 w 59984"/>
                  <a:gd name="connsiteY2" fmla="*/ 148092 h 148092"/>
                  <a:gd name="connsiteX3" fmla="*/ 0 w 59984"/>
                  <a:gd name="connsiteY3" fmla="*/ 148092 h 148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84" h="148092">
                    <a:moveTo>
                      <a:pt x="0" y="0"/>
                    </a:moveTo>
                    <a:lnTo>
                      <a:pt x="59984" y="0"/>
                    </a:lnTo>
                    <a:lnTo>
                      <a:pt x="59984" y="148092"/>
                    </a:lnTo>
                    <a:lnTo>
                      <a:pt x="0" y="148092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A3B1A18-E9E6-4560-B07B-B22ADE6C8CAC}"/>
                  </a:ext>
                </a:extLst>
              </p:cNvPr>
              <p:cNvSpPr/>
              <p:nvPr/>
            </p:nvSpPr>
            <p:spPr>
              <a:xfrm>
                <a:off x="8823756" y="5097394"/>
                <a:ext cx="37388" cy="148091"/>
              </a:xfrm>
              <a:custGeom>
                <a:avLst/>
                <a:gdLst>
                  <a:gd name="connsiteX0" fmla="*/ 0 w 37388"/>
                  <a:gd name="connsiteY0" fmla="*/ 0 h 148091"/>
                  <a:gd name="connsiteX1" fmla="*/ 0 w 37388"/>
                  <a:gd name="connsiteY1" fmla="*/ 106964 h 148091"/>
                  <a:gd name="connsiteX2" fmla="*/ 37389 w 37388"/>
                  <a:gd name="connsiteY2" fmla="*/ 148092 h 148091"/>
                  <a:gd name="connsiteX3" fmla="*/ 37389 w 37388"/>
                  <a:gd name="connsiteY3" fmla="*/ 0 h 14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88" h="148091">
                    <a:moveTo>
                      <a:pt x="0" y="0"/>
                    </a:moveTo>
                    <a:lnTo>
                      <a:pt x="0" y="106964"/>
                    </a:lnTo>
                    <a:lnTo>
                      <a:pt x="37389" y="148092"/>
                    </a:lnTo>
                    <a:lnTo>
                      <a:pt x="37389" y="0"/>
                    </a:lnTo>
                    <a:close/>
                  </a:path>
                </a:pathLst>
              </a:custGeom>
              <a:solidFill>
                <a:srgbClr val="008C9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78" name="Graphic 8">
            <a:extLst>
              <a:ext uri="{FF2B5EF4-FFF2-40B4-BE49-F238E27FC236}">
                <a16:creationId xmlns:a16="http://schemas.microsoft.com/office/drawing/2014/main" id="{55856F6E-7B52-4730-951F-FBC7E0765C51}"/>
              </a:ext>
            </a:extLst>
          </p:cNvPr>
          <p:cNvGrpSpPr/>
          <p:nvPr/>
        </p:nvGrpSpPr>
        <p:grpSpPr>
          <a:xfrm>
            <a:off x="3951833" y="5592064"/>
            <a:ext cx="276189" cy="215554"/>
            <a:chOff x="3951833" y="5592064"/>
            <a:chExt cx="276189" cy="215554"/>
          </a:xfrm>
        </p:grpSpPr>
        <p:grpSp>
          <p:nvGrpSpPr>
            <p:cNvPr id="179" name="Graphic 8">
              <a:extLst>
                <a:ext uri="{FF2B5EF4-FFF2-40B4-BE49-F238E27FC236}">
                  <a16:creationId xmlns:a16="http://schemas.microsoft.com/office/drawing/2014/main" id="{75F6FF3F-A2BD-4940-820D-4CB0E7059A3B}"/>
                </a:ext>
              </a:extLst>
            </p:cNvPr>
            <p:cNvGrpSpPr/>
            <p:nvPr/>
          </p:nvGrpSpPr>
          <p:grpSpPr>
            <a:xfrm>
              <a:off x="4149831" y="5602793"/>
              <a:ext cx="13817" cy="74452"/>
              <a:chOff x="4149831" y="5602793"/>
              <a:chExt cx="13817" cy="74452"/>
            </a:xfrm>
            <a:solidFill>
              <a:srgbClr val="025773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DEA4493-F9CD-4604-9C3B-AAFA2799DE52}"/>
                  </a:ext>
                </a:extLst>
              </p:cNvPr>
              <p:cNvSpPr/>
              <p:nvPr/>
            </p:nvSpPr>
            <p:spPr>
              <a:xfrm>
                <a:off x="4153570" y="5602793"/>
                <a:ext cx="10078" cy="49255"/>
              </a:xfrm>
              <a:custGeom>
                <a:avLst/>
                <a:gdLst>
                  <a:gd name="connsiteX0" fmla="*/ 6340 w 10078"/>
                  <a:gd name="connsiteY0" fmla="*/ 49256 h 49255"/>
                  <a:gd name="connsiteX1" fmla="*/ 0 w 10078"/>
                  <a:gd name="connsiteY1" fmla="*/ 49256 h 49255"/>
                  <a:gd name="connsiteX2" fmla="*/ 0 w 10078"/>
                  <a:gd name="connsiteY2" fmla="*/ 9428 h 49255"/>
                  <a:gd name="connsiteX3" fmla="*/ 10079 w 10078"/>
                  <a:gd name="connsiteY3" fmla="*/ 0 h 49255"/>
                  <a:gd name="connsiteX4" fmla="*/ 10079 w 10078"/>
                  <a:gd name="connsiteY4" fmla="*/ 6177 h 49255"/>
                  <a:gd name="connsiteX5" fmla="*/ 6340 w 10078"/>
                  <a:gd name="connsiteY5" fmla="*/ 9428 h 49255"/>
                  <a:gd name="connsiteX6" fmla="*/ 6340 w 10078"/>
                  <a:gd name="connsiteY6" fmla="*/ 49256 h 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78" h="49255">
                    <a:moveTo>
                      <a:pt x="6340" y="49256"/>
                    </a:moveTo>
                    <a:lnTo>
                      <a:pt x="0" y="49256"/>
                    </a:lnTo>
                    <a:lnTo>
                      <a:pt x="0" y="9428"/>
                    </a:lnTo>
                    <a:cubicBezTo>
                      <a:pt x="0" y="3901"/>
                      <a:pt x="4227" y="0"/>
                      <a:pt x="10079" y="0"/>
                    </a:cubicBezTo>
                    <a:lnTo>
                      <a:pt x="10079" y="6177"/>
                    </a:lnTo>
                    <a:cubicBezTo>
                      <a:pt x="7803" y="6177"/>
                      <a:pt x="6340" y="7478"/>
                      <a:pt x="6340" y="9428"/>
                    </a:cubicBezTo>
                    <a:lnTo>
                      <a:pt x="6340" y="49256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C333AB2-B18F-4E9F-9B84-81C68FDD004C}"/>
                  </a:ext>
                </a:extLst>
              </p:cNvPr>
              <p:cNvSpPr/>
              <p:nvPr/>
            </p:nvSpPr>
            <p:spPr>
              <a:xfrm>
                <a:off x="4149831" y="5648635"/>
                <a:ext cx="13668" cy="28610"/>
              </a:xfrm>
              <a:custGeom>
                <a:avLst/>
                <a:gdLst>
                  <a:gd name="connsiteX0" fmla="*/ 11054 w 13668"/>
                  <a:gd name="connsiteY0" fmla="*/ 28610 h 28610"/>
                  <a:gd name="connsiteX1" fmla="*/ 2601 w 13668"/>
                  <a:gd name="connsiteY1" fmla="*/ 28610 h 28610"/>
                  <a:gd name="connsiteX2" fmla="*/ 0 w 13668"/>
                  <a:gd name="connsiteY2" fmla="*/ 26009 h 28610"/>
                  <a:gd name="connsiteX3" fmla="*/ 0 w 13668"/>
                  <a:gd name="connsiteY3" fmla="*/ 2601 h 28610"/>
                  <a:gd name="connsiteX4" fmla="*/ 2601 w 13668"/>
                  <a:gd name="connsiteY4" fmla="*/ 0 h 28610"/>
                  <a:gd name="connsiteX5" fmla="*/ 11054 w 13668"/>
                  <a:gd name="connsiteY5" fmla="*/ 0 h 28610"/>
                  <a:gd name="connsiteX6" fmla="*/ 13655 w 13668"/>
                  <a:gd name="connsiteY6" fmla="*/ 2601 h 28610"/>
                  <a:gd name="connsiteX7" fmla="*/ 13655 w 13668"/>
                  <a:gd name="connsiteY7" fmla="*/ 26009 h 28610"/>
                  <a:gd name="connsiteX8" fmla="*/ 11054 w 13668"/>
                  <a:gd name="connsiteY8" fmla="*/ 28610 h 2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8" h="28610">
                    <a:moveTo>
                      <a:pt x="11054" y="28610"/>
                    </a:moveTo>
                    <a:lnTo>
                      <a:pt x="2601" y="28610"/>
                    </a:lnTo>
                    <a:cubicBezTo>
                      <a:pt x="1138" y="28610"/>
                      <a:pt x="0" y="27473"/>
                      <a:pt x="0" y="26009"/>
                    </a:cubicBezTo>
                    <a:lnTo>
                      <a:pt x="0" y="2601"/>
                    </a:lnTo>
                    <a:cubicBezTo>
                      <a:pt x="0" y="1138"/>
                      <a:pt x="1138" y="0"/>
                      <a:pt x="2601" y="0"/>
                    </a:cubicBezTo>
                    <a:lnTo>
                      <a:pt x="11054" y="0"/>
                    </a:lnTo>
                    <a:cubicBezTo>
                      <a:pt x="12517" y="0"/>
                      <a:pt x="13655" y="1138"/>
                      <a:pt x="13655" y="2601"/>
                    </a:cubicBezTo>
                    <a:lnTo>
                      <a:pt x="13655" y="26009"/>
                    </a:lnTo>
                    <a:cubicBezTo>
                      <a:pt x="13818" y="27473"/>
                      <a:pt x="12517" y="28610"/>
                      <a:pt x="11054" y="28610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3E8C5D4-CD81-486A-A1AF-35D156A782A3}"/>
                </a:ext>
              </a:extLst>
            </p:cNvPr>
            <p:cNvSpPr/>
            <p:nvPr/>
          </p:nvSpPr>
          <p:spPr>
            <a:xfrm>
              <a:off x="4004828" y="5736580"/>
              <a:ext cx="17881" cy="17881"/>
            </a:xfrm>
            <a:custGeom>
              <a:avLst/>
              <a:gdLst>
                <a:gd name="connsiteX0" fmla="*/ 17882 w 17881"/>
                <a:gd name="connsiteY0" fmla="*/ 8941 h 17881"/>
                <a:gd name="connsiteX1" fmla="*/ 8941 w 17881"/>
                <a:gd name="connsiteY1" fmla="*/ 17881 h 17881"/>
                <a:gd name="connsiteX2" fmla="*/ 0 w 17881"/>
                <a:gd name="connsiteY2" fmla="*/ 8941 h 17881"/>
                <a:gd name="connsiteX3" fmla="*/ 8941 w 17881"/>
                <a:gd name="connsiteY3" fmla="*/ 0 h 17881"/>
                <a:gd name="connsiteX4" fmla="*/ 17882 w 17881"/>
                <a:gd name="connsiteY4" fmla="*/ 8941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17882" y="8941"/>
                  </a:moveTo>
                  <a:cubicBezTo>
                    <a:pt x="17882" y="13817"/>
                    <a:pt x="13818" y="17881"/>
                    <a:pt x="8941" y="17881"/>
                  </a:cubicBezTo>
                  <a:cubicBezTo>
                    <a:pt x="4064" y="17881"/>
                    <a:pt x="0" y="13980"/>
                    <a:pt x="0" y="8941"/>
                  </a:cubicBezTo>
                  <a:cubicBezTo>
                    <a:pt x="0" y="4064"/>
                    <a:pt x="4064" y="0"/>
                    <a:pt x="8941" y="0"/>
                  </a:cubicBezTo>
                  <a:cubicBezTo>
                    <a:pt x="13980" y="162"/>
                    <a:pt x="17882" y="4064"/>
                    <a:pt x="17882" y="8941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64FA8B8-BD3A-480B-ABEE-1090FFF0E4AE}"/>
                </a:ext>
              </a:extLst>
            </p:cNvPr>
            <p:cNvSpPr/>
            <p:nvPr/>
          </p:nvSpPr>
          <p:spPr>
            <a:xfrm>
              <a:off x="3973941" y="5600516"/>
              <a:ext cx="234792" cy="143865"/>
            </a:xfrm>
            <a:custGeom>
              <a:avLst/>
              <a:gdLst>
                <a:gd name="connsiteX0" fmla="*/ 229047 w 234792"/>
                <a:gd name="connsiteY0" fmla="*/ 74127 h 143865"/>
                <a:gd name="connsiteX1" fmla="*/ 148742 w 234792"/>
                <a:gd name="connsiteY1" fmla="*/ 74127 h 143865"/>
                <a:gd name="connsiteX2" fmla="*/ 135250 w 234792"/>
                <a:gd name="connsiteY2" fmla="*/ 0 h 143865"/>
                <a:gd name="connsiteX3" fmla="*/ 25359 w 234792"/>
                <a:gd name="connsiteY3" fmla="*/ 0 h 143865"/>
                <a:gd name="connsiteX4" fmla="*/ 25359 w 234792"/>
                <a:gd name="connsiteY4" fmla="*/ 75753 h 143865"/>
                <a:gd name="connsiteX5" fmla="*/ 14793 w 234792"/>
                <a:gd name="connsiteY5" fmla="*/ 77704 h 143865"/>
                <a:gd name="connsiteX6" fmla="*/ 0 w 234792"/>
                <a:gd name="connsiteY6" fmla="*/ 89571 h 143865"/>
                <a:gd name="connsiteX7" fmla="*/ 20645 w 234792"/>
                <a:gd name="connsiteY7" fmla="*/ 111841 h 143865"/>
                <a:gd name="connsiteX8" fmla="*/ 103713 w 234792"/>
                <a:gd name="connsiteY8" fmla="*/ 143866 h 143865"/>
                <a:gd name="connsiteX9" fmla="*/ 225470 w 234792"/>
                <a:gd name="connsiteY9" fmla="*/ 143866 h 143865"/>
                <a:gd name="connsiteX10" fmla="*/ 234736 w 234792"/>
                <a:gd name="connsiteY10" fmla="*/ 80630 h 143865"/>
                <a:gd name="connsiteX11" fmla="*/ 229047 w 234792"/>
                <a:gd name="connsiteY11" fmla="*/ 74127 h 143865"/>
                <a:gd name="connsiteX12" fmla="*/ 79167 w 234792"/>
                <a:gd name="connsiteY12" fmla="*/ 54133 h 143865"/>
                <a:gd name="connsiteX13" fmla="*/ 71851 w 234792"/>
                <a:gd name="connsiteY13" fmla="*/ 61448 h 143865"/>
                <a:gd name="connsiteX14" fmla="*/ 41128 w 234792"/>
                <a:gd name="connsiteY14" fmla="*/ 61448 h 143865"/>
                <a:gd name="connsiteX15" fmla="*/ 33812 w 234792"/>
                <a:gd name="connsiteY15" fmla="*/ 54133 h 143865"/>
                <a:gd name="connsiteX16" fmla="*/ 33812 w 234792"/>
                <a:gd name="connsiteY16" fmla="*/ 15281 h 143865"/>
                <a:gd name="connsiteX17" fmla="*/ 41128 w 234792"/>
                <a:gd name="connsiteY17" fmla="*/ 7966 h 143865"/>
                <a:gd name="connsiteX18" fmla="*/ 71851 w 234792"/>
                <a:gd name="connsiteY18" fmla="*/ 7966 h 143865"/>
                <a:gd name="connsiteX19" fmla="*/ 79167 w 234792"/>
                <a:gd name="connsiteY19" fmla="*/ 15281 h 143865"/>
                <a:gd name="connsiteX20" fmla="*/ 79167 w 234792"/>
                <a:gd name="connsiteY20" fmla="*/ 54133 h 143865"/>
                <a:gd name="connsiteX21" fmla="*/ 128422 w 234792"/>
                <a:gd name="connsiteY21" fmla="*/ 61448 h 143865"/>
                <a:gd name="connsiteX22" fmla="*/ 92171 w 234792"/>
                <a:gd name="connsiteY22" fmla="*/ 61448 h 143865"/>
                <a:gd name="connsiteX23" fmla="*/ 87457 w 234792"/>
                <a:gd name="connsiteY23" fmla="*/ 56083 h 143865"/>
                <a:gd name="connsiteX24" fmla="*/ 87457 w 234792"/>
                <a:gd name="connsiteY24" fmla="*/ 13330 h 143865"/>
                <a:gd name="connsiteX25" fmla="*/ 92171 w 234792"/>
                <a:gd name="connsiteY25" fmla="*/ 7966 h 143865"/>
                <a:gd name="connsiteX26" fmla="*/ 119969 w 234792"/>
                <a:gd name="connsiteY26" fmla="*/ 7966 h 143865"/>
                <a:gd name="connsiteX27" fmla="*/ 124683 w 234792"/>
                <a:gd name="connsiteY27" fmla="*/ 13330 h 143865"/>
                <a:gd name="connsiteX28" fmla="*/ 132974 w 234792"/>
                <a:gd name="connsiteY28" fmla="*/ 56083 h 143865"/>
                <a:gd name="connsiteX29" fmla="*/ 128422 w 234792"/>
                <a:gd name="connsiteY29" fmla="*/ 61448 h 14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4792" h="143865">
                  <a:moveTo>
                    <a:pt x="229047" y="74127"/>
                  </a:moveTo>
                  <a:lnTo>
                    <a:pt x="148742" y="74127"/>
                  </a:lnTo>
                  <a:lnTo>
                    <a:pt x="135250" y="0"/>
                  </a:lnTo>
                  <a:lnTo>
                    <a:pt x="25359" y="0"/>
                  </a:lnTo>
                  <a:lnTo>
                    <a:pt x="25359" y="75753"/>
                  </a:lnTo>
                  <a:lnTo>
                    <a:pt x="14793" y="77704"/>
                  </a:lnTo>
                  <a:lnTo>
                    <a:pt x="0" y="89571"/>
                  </a:lnTo>
                  <a:lnTo>
                    <a:pt x="20645" y="111841"/>
                  </a:lnTo>
                  <a:cubicBezTo>
                    <a:pt x="20645" y="111841"/>
                    <a:pt x="71364" y="141427"/>
                    <a:pt x="103713" y="143866"/>
                  </a:cubicBezTo>
                  <a:lnTo>
                    <a:pt x="225470" y="143866"/>
                  </a:lnTo>
                  <a:lnTo>
                    <a:pt x="234736" y="80630"/>
                  </a:lnTo>
                  <a:cubicBezTo>
                    <a:pt x="235224" y="77379"/>
                    <a:pt x="232461" y="74127"/>
                    <a:pt x="229047" y="74127"/>
                  </a:cubicBezTo>
                  <a:close/>
                  <a:moveTo>
                    <a:pt x="79167" y="54133"/>
                  </a:moveTo>
                  <a:cubicBezTo>
                    <a:pt x="79167" y="58197"/>
                    <a:pt x="75915" y="61448"/>
                    <a:pt x="71851" y="61448"/>
                  </a:cubicBezTo>
                  <a:lnTo>
                    <a:pt x="41128" y="61448"/>
                  </a:lnTo>
                  <a:cubicBezTo>
                    <a:pt x="37064" y="61448"/>
                    <a:pt x="33812" y="58197"/>
                    <a:pt x="33812" y="54133"/>
                  </a:cubicBezTo>
                  <a:lnTo>
                    <a:pt x="33812" y="15281"/>
                  </a:lnTo>
                  <a:cubicBezTo>
                    <a:pt x="33812" y="11217"/>
                    <a:pt x="37064" y="7966"/>
                    <a:pt x="41128" y="7966"/>
                  </a:cubicBezTo>
                  <a:lnTo>
                    <a:pt x="71851" y="7966"/>
                  </a:lnTo>
                  <a:cubicBezTo>
                    <a:pt x="75915" y="7966"/>
                    <a:pt x="79167" y="11217"/>
                    <a:pt x="79167" y="15281"/>
                  </a:cubicBezTo>
                  <a:lnTo>
                    <a:pt x="79167" y="54133"/>
                  </a:lnTo>
                  <a:close/>
                  <a:moveTo>
                    <a:pt x="128422" y="61448"/>
                  </a:moveTo>
                  <a:lnTo>
                    <a:pt x="92171" y="61448"/>
                  </a:lnTo>
                  <a:cubicBezTo>
                    <a:pt x="89570" y="61448"/>
                    <a:pt x="87457" y="59009"/>
                    <a:pt x="87457" y="56083"/>
                  </a:cubicBezTo>
                  <a:lnTo>
                    <a:pt x="87457" y="13330"/>
                  </a:lnTo>
                  <a:cubicBezTo>
                    <a:pt x="87457" y="10404"/>
                    <a:pt x="89570" y="7966"/>
                    <a:pt x="92171" y="7966"/>
                  </a:cubicBezTo>
                  <a:lnTo>
                    <a:pt x="119969" y="7966"/>
                  </a:lnTo>
                  <a:cubicBezTo>
                    <a:pt x="122570" y="7966"/>
                    <a:pt x="124683" y="10404"/>
                    <a:pt x="124683" y="13330"/>
                  </a:cubicBezTo>
                  <a:lnTo>
                    <a:pt x="132974" y="56083"/>
                  </a:lnTo>
                  <a:cubicBezTo>
                    <a:pt x="133136" y="59009"/>
                    <a:pt x="131023" y="61448"/>
                    <a:pt x="128422" y="61448"/>
                  </a:cubicBez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CFCB84B-EED1-4CE6-9B2B-27E757FF7B1F}"/>
                </a:ext>
              </a:extLst>
            </p:cNvPr>
            <p:cNvSpPr/>
            <p:nvPr/>
          </p:nvSpPr>
          <p:spPr>
            <a:xfrm>
              <a:off x="3996050" y="5592064"/>
              <a:ext cx="116555" cy="9103"/>
            </a:xfrm>
            <a:custGeom>
              <a:avLst/>
              <a:gdLst>
                <a:gd name="connsiteX0" fmla="*/ 116555 w 116555"/>
                <a:gd name="connsiteY0" fmla="*/ 9103 h 9103"/>
                <a:gd name="connsiteX1" fmla="*/ 116555 w 116555"/>
                <a:gd name="connsiteY1" fmla="*/ 9103 h 9103"/>
                <a:gd name="connsiteX2" fmla="*/ 106152 w 116555"/>
                <a:gd name="connsiteY2" fmla="*/ 0 h 9103"/>
                <a:gd name="connsiteX3" fmla="*/ 9428 w 116555"/>
                <a:gd name="connsiteY3" fmla="*/ 0 h 9103"/>
                <a:gd name="connsiteX4" fmla="*/ 0 w 116555"/>
                <a:gd name="connsiteY4" fmla="*/ 8941 h 9103"/>
                <a:gd name="connsiteX5" fmla="*/ 0 w 116555"/>
                <a:gd name="connsiteY5" fmla="*/ 9103 h 9103"/>
                <a:gd name="connsiteX6" fmla="*/ 116555 w 116555"/>
                <a:gd name="connsiteY6" fmla="*/ 9103 h 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555" h="9103">
                  <a:moveTo>
                    <a:pt x="116555" y="9103"/>
                  </a:moveTo>
                  <a:cubicBezTo>
                    <a:pt x="116555" y="8941"/>
                    <a:pt x="116555" y="8941"/>
                    <a:pt x="116555" y="9103"/>
                  </a:cubicBezTo>
                  <a:cubicBezTo>
                    <a:pt x="116555" y="4064"/>
                    <a:pt x="111028" y="0"/>
                    <a:pt x="106152" y="0"/>
                  </a:cubicBezTo>
                  <a:lnTo>
                    <a:pt x="9428" y="0"/>
                  </a:lnTo>
                  <a:cubicBezTo>
                    <a:pt x="4226" y="0"/>
                    <a:pt x="0" y="4064"/>
                    <a:pt x="0" y="8941"/>
                  </a:cubicBezTo>
                  <a:cubicBezTo>
                    <a:pt x="0" y="8941"/>
                    <a:pt x="0" y="8941"/>
                    <a:pt x="0" y="9103"/>
                  </a:cubicBezTo>
                  <a:lnTo>
                    <a:pt x="116555" y="9103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D16C358-1688-4E4A-9A54-C51086B52C97}"/>
                </a:ext>
              </a:extLst>
            </p:cNvPr>
            <p:cNvSpPr/>
            <p:nvPr/>
          </p:nvSpPr>
          <p:spPr>
            <a:xfrm>
              <a:off x="3954759" y="5674644"/>
              <a:ext cx="115742" cy="32674"/>
            </a:xfrm>
            <a:custGeom>
              <a:avLst/>
              <a:gdLst>
                <a:gd name="connsiteX0" fmla="*/ 4714 w 115742"/>
                <a:gd name="connsiteY0" fmla="*/ 32675 h 32674"/>
                <a:gd name="connsiteX1" fmla="*/ 0 w 115742"/>
                <a:gd name="connsiteY1" fmla="*/ 26985 h 32674"/>
                <a:gd name="connsiteX2" fmla="*/ 32674 w 115742"/>
                <a:gd name="connsiteY2" fmla="*/ 0 h 32674"/>
                <a:gd name="connsiteX3" fmla="*/ 88595 w 115742"/>
                <a:gd name="connsiteY3" fmla="*/ 0 h 32674"/>
                <a:gd name="connsiteX4" fmla="*/ 115743 w 115742"/>
                <a:gd name="connsiteY4" fmla="*/ 21946 h 32674"/>
                <a:gd name="connsiteX5" fmla="*/ 111029 w 115742"/>
                <a:gd name="connsiteY5" fmla="*/ 27635 h 32674"/>
                <a:gd name="connsiteX6" fmla="*/ 85994 w 115742"/>
                <a:gd name="connsiteY6" fmla="*/ 7315 h 32674"/>
                <a:gd name="connsiteX7" fmla="*/ 35275 w 115742"/>
                <a:gd name="connsiteY7" fmla="*/ 7315 h 3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42" h="32674">
                  <a:moveTo>
                    <a:pt x="4714" y="32675"/>
                  </a:moveTo>
                  <a:lnTo>
                    <a:pt x="0" y="26985"/>
                  </a:lnTo>
                  <a:lnTo>
                    <a:pt x="32674" y="0"/>
                  </a:lnTo>
                  <a:lnTo>
                    <a:pt x="88595" y="0"/>
                  </a:lnTo>
                  <a:lnTo>
                    <a:pt x="115743" y="21946"/>
                  </a:lnTo>
                  <a:lnTo>
                    <a:pt x="111029" y="27635"/>
                  </a:lnTo>
                  <a:lnTo>
                    <a:pt x="85994" y="7315"/>
                  </a:lnTo>
                  <a:lnTo>
                    <a:pt x="35275" y="73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2DB29A8-B9CA-4205-815B-86E6A81FFE74}"/>
                </a:ext>
              </a:extLst>
            </p:cNvPr>
            <p:cNvSpPr/>
            <p:nvPr/>
          </p:nvSpPr>
          <p:spPr>
            <a:xfrm>
              <a:off x="3951833" y="5684073"/>
              <a:ext cx="123870" cy="123058"/>
            </a:xfrm>
            <a:custGeom>
              <a:avLst/>
              <a:gdLst>
                <a:gd name="connsiteX0" fmla="*/ 123871 w 123870"/>
                <a:gd name="connsiteY0" fmla="*/ 67300 h 123058"/>
                <a:gd name="connsiteX1" fmla="*/ 123871 w 123870"/>
                <a:gd name="connsiteY1" fmla="*/ 56083 h 123058"/>
                <a:gd name="connsiteX2" fmla="*/ 121595 w 123870"/>
                <a:gd name="connsiteY2" fmla="*/ 54945 h 123058"/>
                <a:gd name="connsiteX3" fmla="*/ 119644 w 123870"/>
                <a:gd name="connsiteY3" fmla="*/ 45192 h 123058"/>
                <a:gd name="connsiteX4" fmla="*/ 121270 w 123870"/>
                <a:gd name="connsiteY4" fmla="*/ 43241 h 123058"/>
                <a:gd name="connsiteX5" fmla="*/ 116880 w 123870"/>
                <a:gd name="connsiteY5" fmla="*/ 32837 h 123058"/>
                <a:gd name="connsiteX6" fmla="*/ 114442 w 123870"/>
                <a:gd name="connsiteY6" fmla="*/ 32512 h 123058"/>
                <a:gd name="connsiteX7" fmla="*/ 108915 w 123870"/>
                <a:gd name="connsiteY7" fmla="*/ 24384 h 123058"/>
                <a:gd name="connsiteX8" fmla="*/ 109565 w 123870"/>
                <a:gd name="connsiteY8" fmla="*/ 22108 h 123058"/>
                <a:gd name="connsiteX9" fmla="*/ 101600 w 123870"/>
                <a:gd name="connsiteY9" fmla="*/ 14143 h 123058"/>
                <a:gd name="connsiteX10" fmla="*/ 99324 w 123870"/>
                <a:gd name="connsiteY10" fmla="*/ 14793 h 123058"/>
                <a:gd name="connsiteX11" fmla="*/ 90871 w 123870"/>
                <a:gd name="connsiteY11" fmla="*/ 9103 h 123058"/>
                <a:gd name="connsiteX12" fmla="*/ 90546 w 123870"/>
                <a:gd name="connsiteY12" fmla="*/ 6827 h 123058"/>
                <a:gd name="connsiteX13" fmla="*/ 80142 w 123870"/>
                <a:gd name="connsiteY13" fmla="*/ 2601 h 123058"/>
                <a:gd name="connsiteX14" fmla="*/ 78354 w 123870"/>
                <a:gd name="connsiteY14" fmla="*/ 4064 h 123058"/>
                <a:gd name="connsiteX15" fmla="*/ 68600 w 123870"/>
                <a:gd name="connsiteY15" fmla="*/ 2113 h 123058"/>
                <a:gd name="connsiteX16" fmla="*/ 67462 w 123870"/>
                <a:gd name="connsiteY16" fmla="*/ 0 h 123058"/>
                <a:gd name="connsiteX17" fmla="*/ 56246 w 123870"/>
                <a:gd name="connsiteY17" fmla="*/ 0 h 123058"/>
                <a:gd name="connsiteX18" fmla="*/ 55108 w 123870"/>
                <a:gd name="connsiteY18" fmla="*/ 2113 h 123058"/>
                <a:gd name="connsiteX19" fmla="*/ 45029 w 123870"/>
                <a:gd name="connsiteY19" fmla="*/ 4064 h 123058"/>
                <a:gd name="connsiteX20" fmla="*/ 43241 w 123870"/>
                <a:gd name="connsiteY20" fmla="*/ 2601 h 123058"/>
                <a:gd name="connsiteX21" fmla="*/ 32837 w 123870"/>
                <a:gd name="connsiteY21" fmla="*/ 6990 h 123058"/>
                <a:gd name="connsiteX22" fmla="*/ 32674 w 123870"/>
                <a:gd name="connsiteY22" fmla="*/ 9266 h 123058"/>
                <a:gd name="connsiteX23" fmla="*/ 24384 w 123870"/>
                <a:gd name="connsiteY23" fmla="*/ 14793 h 123058"/>
                <a:gd name="connsiteX24" fmla="*/ 22108 w 123870"/>
                <a:gd name="connsiteY24" fmla="*/ 13980 h 123058"/>
                <a:gd name="connsiteX25" fmla="*/ 14143 w 123870"/>
                <a:gd name="connsiteY25" fmla="*/ 21946 h 123058"/>
                <a:gd name="connsiteX26" fmla="*/ 14955 w 123870"/>
                <a:gd name="connsiteY26" fmla="*/ 24221 h 123058"/>
                <a:gd name="connsiteX27" fmla="*/ 9266 w 123870"/>
                <a:gd name="connsiteY27" fmla="*/ 32675 h 123058"/>
                <a:gd name="connsiteX28" fmla="*/ 6827 w 123870"/>
                <a:gd name="connsiteY28" fmla="*/ 32837 h 123058"/>
                <a:gd name="connsiteX29" fmla="*/ 2601 w 123870"/>
                <a:gd name="connsiteY29" fmla="*/ 43241 h 123058"/>
                <a:gd name="connsiteX30" fmla="*/ 4226 w 123870"/>
                <a:gd name="connsiteY30" fmla="*/ 45192 h 123058"/>
                <a:gd name="connsiteX31" fmla="*/ 2276 w 123870"/>
                <a:gd name="connsiteY31" fmla="*/ 54783 h 123058"/>
                <a:gd name="connsiteX32" fmla="*/ 0 w 123870"/>
                <a:gd name="connsiteY32" fmla="*/ 55921 h 123058"/>
                <a:gd name="connsiteX33" fmla="*/ 0 w 123870"/>
                <a:gd name="connsiteY33" fmla="*/ 67137 h 123058"/>
                <a:gd name="connsiteX34" fmla="*/ 2276 w 123870"/>
                <a:gd name="connsiteY34" fmla="*/ 68275 h 123058"/>
                <a:gd name="connsiteX35" fmla="*/ 4226 w 123870"/>
                <a:gd name="connsiteY35" fmla="*/ 78029 h 123058"/>
                <a:gd name="connsiteX36" fmla="*/ 2601 w 123870"/>
                <a:gd name="connsiteY36" fmla="*/ 79979 h 123058"/>
                <a:gd name="connsiteX37" fmla="*/ 6990 w 123870"/>
                <a:gd name="connsiteY37" fmla="*/ 90383 h 123058"/>
                <a:gd name="connsiteX38" fmla="*/ 9591 w 123870"/>
                <a:gd name="connsiteY38" fmla="*/ 90546 h 123058"/>
                <a:gd name="connsiteX39" fmla="*/ 14955 w 123870"/>
                <a:gd name="connsiteY39" fmla="*/ 98511 h 123058"/>
                <a:gd name="connsiteX40" fmla="*/ 14143 w 123870"/>
                <a:gd name="connsiteY40" fmla="*/ 101112 h 123058"/>
                <a:gd name="connsiteX41" fmla="*/ 22108 w 123870"/>
                <a:gd name="connsiteY41" fmla="*/ 109078 h 123058"/>
                <a:gd name="connsiteX42" fmla="*/ 24709 w 123870"/>
                <a:gd name="connsiteY42" fmla="*/ 108265 h 123058"/>
                <a:gd name="connsiteX43" fmla="*/ 32837 w 123870"/>
                <a:gd name="connsiteY43" fmla="*/ 113792 h 123058"/>
                <a:gd name="connsiteX44" fmla="*/ 33000 w 123870"/>
                <a:gd name="connsiteY44" fmla="*/ 116393 h 123058"/>
                <a:gd name="connsiteX45" fmla="*/ 43403 w 123870"/>
                <a:gd name="connsiteY45" fmla="*/ 120619 h 123058"/>
                <a:gd name="connsiteX46" fmla="*/ 45517 w 123870"/>
                <a:gd name="connsiteY46" fmla="*/ 118831 h 123058"/>
                <a:gd name="connsiteX47" fmla="*/ 54945 w 123870"/>
                <a:gd name="connsiteY47" fmla="*/ 120619 h 123058"/>
                <a:gd name="connsiteX48" fmla="*/ 56246 w 123870"/>
                <a:gd name="connsiteY48" fmla="*/ 123058 h 123058"/>
                <a:gd name="connsiteX49" fmla="*/ 67462 w 123870"/>
                <a:gd name="connsiteY49" fmla="*/ 123058 h 123058"/>
                <a:gd name="connsiteX50" fmla="*/ 68763 w 123870"/>
                <a:gd name="connsiteY50" fmla="*/ 120619 h 123058"/>
                <a:gd name="connsiteX51" fmla="*/ 78354 w 123870"/>
                <a:gd name="connsiteY51" fmla="*/ 118669 h 123058"/>
                <a:gd name="connsiteX52" fmla="*/ 80467 w 123870"/>
                <a:gd name="connsiteY52" fmla="*/ 120457 h 123058"/>
                <a:gd name="connsiteX53" fmla="*/ 90871 w 123870"/>
                <a:gd name="connsiteY53" fmla="*/ 116068 h 123058"/>
                <a:gd name="connsiteX54" fmla="*/ 91196 w 123870"/>
                <a:gd name="connsiteY54" fmla="*/ 113304 h 123058"/>
                <a:gd name="connsiteX55" fmla="*/ 98999 w 123870"/>
                <a:gd name="connsiteY55" fmla="*/ 108102 h 123058"/>
                <a:gd name="connsiteX56" fmla="*/ 101600 w 123870"/>
                <a:gd name="connsiteY56" fmla="*/ 108915 h 123058"/>
                <a:gd name="connsiteX57" fmla="*/ 109565 w 123870"/>
                <a:gd name="connsiteY57" fmla="*/ 100950 h 123058"/>
                <a:gd name="connsiteX58" fmla="*/ 108752 w 123870"/>
                <a:gd name="connsiteY58" fmla="*/ 98349 h 123058"/>
                <a:gd name="connsiteX59" fmla="*/ 114280 w 123870"/>
                <a:gd name="connsiteY59" fmla="*/ 90221 h 123058"/>
                <a:gd name="connsiteX60" fmla="*/ 116880 w 123870"/>
                <a:gd name="connsiteY60" fmla="*/ 89896 h 123058"/>
                <a:gd name="connsiteX61" fmla="*/ 121107 w 123870"/>
                <a:gd name="connsiteY61" fmla="*/ 79492 h 123058"/>
                <a:gd name="connsiteX62" fmla="*/ 119481 w 123870"/>
                <a:gd name="connsiteY62" fmla="*/ 77541 h 123058"/>
                <a:gd name="connsiteX63" fmla="*/ 121432 w 123870"/>
                <a:gd name="connsiteY63" fmla="*/ 68113 h 123058"/>
                <a:gd name="connsiteX64" fmla="*/ 123871 w 123870"/>
                <a:gd name="connsiteY64" fmla="*/ 67300 h 12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3870" h="123058">
                  <a:moveTo>
                    <a:pt x="123871" y="67300"/>
                  </a:moveTo>
                  <a:lnTo>
                    <a:pt x="123871" y="56083"/>
                  </a:lnTo>
                  <a:lnTo>
                    <a:pt x="121595" y="54945"/>
                  </a:lnTo>
                  <a:cubicBezTo>
                    <a:pt x="121270" y="51531"/>
                    <a:pt x="120619" y="48280"/>
                    <a:pt x="119644" y="45192"/>
                  </a:cubicBezTo>
                  <a:lnTo>
                    <a:pt x="121270" y="43241"/>
                  </a:lnTo>
                  <a:lnTo>
                    <a:pt x="116880" y="32837"/>
                  </a:lnTo>
                  <a:lnTo>
                    <a:pt x="114442" y="32512"/>
                  </a:lnTo>
                  <a:cubicBezTo>
                    <a:pt x="112816" y="29586"/>
                    <a:pt x="111028" y="26985"/>
                    <a:pt x="108915" y="24384"/>
                  </a:cubicBezTo>
                  <a:lnTo>
                    <a:pt x="109565" y="22108"/>
                  </a:lnTo>
                  <a:lnTo>
                    <a:pt x="101600" y="14143"/>
                  </a:lnTo>
                  <a:lnTo>
                    <a:pt x="99324" y="14793"/>
                  </a:lnTo>
                  <a:cubicBezTo>
                    <a:pt x="96723" y="12680"/>
                    <a:pt x="93797" y="10729"/>
                    <a:pt x="90871" y="9103"/>
                  </a:cubicBezTo>
                  <a:lnTo>
                    <a:pt x="90546" y="6827"/>
                  </a:lnTo>
                  <a:lnTo>
                    <a:pt x="80142" y="2601"/>
                  </a:lnTo>
                  <a:lnTo>
                    <a:pt x="78354" y="4064"/>
                  </a:lnTo>
                  <a:cubicBezTo>
                    <a:pt x="75265" y="3251"/>
                    <a:pt x="72014" y="2601"/>
                    <a:pt x="68600" y="2113"/>
                  </a:cubicBezTo>
                  <a:lnTo>
                    <a:pt x="67462" y="0"/>
                  </a:lnTo>
                  <a:lnTo>
                    <a:pt x="56246" y="0"/>
                  </a:lnTo>
                  <a:lnTo>
                    <a:pt x="55108" y="2113"/>
                  </a:lnTo>
                  <a:cubicBezTo>
                    <a:pt x="51694" y="2438"/>
                    <a:pt x="48280" y="3251"/>
                    <a:pt x="45029" y="4064"/>
                  </a:cubicBezTo>
                  <a:lnTo>
                    <a:pt x="43241" y="2601"/>
                  </a:lnTo>
                  <a:lnTo>
                    <a:pt x="32837" y="6990"/>
                  </a:lnTo>
                  <a:lnTo>
                    <a:pt x="32674" y="9266"/>
                  </a:lnTo>
                  <a:cubicBezTo>
                    <a:pt x="29748" y="10891"/>
                    <a:pt x="26985" y="12680"/>
                    <a:pt x="24384" y="14793"/>
                  </a:cubicBezTo>
                  <a:lnTo>
                    <a:pt x="22108" y="13980"/>
                  </a:lnTo>
                  <a:lnTo>
                    <a:pt x="14143" y="21946"/>
                  </a:lnTo>
                  <a:lnTo>
                    <a:pt x="14955" y="24221"/>
                  </a:lnTo>
                  <a:cubicBezTo>
                    <a:pt x="12842" y="26822"/>
                    <a:pt x="10891" y="29748"/>
                    <a:pt x="9266" y="32675"/>
                  </a:cubicBezTo>
                  <a:lnTo>
                    <a:pt x="6827" y="32837"/>
                  </a:lnTo>
                  <a:lnTo>
                    <a:pt x="2601" y="43241"/>
                  </a:lnTo>
                  <a:lnTo>
                    <a:pt x="4226" y="45192"/>
                  </a:lnTo>
                  <a:cubicBezTo>
                    <a:pt x="3414" y="48280"/>
                    <a:pt x="2763" y="51531"/>
                    <a:pt x="2276" y="54783"/>
                  </a:cubicBezTo>
                  <a:lnTo>
                    <a:pt x="0" y="55921"/>
                  </a:lnTo>
                  <a:lnTo>
                    <a:pt x="0" y="67137"/>
                  </a:lnTo>
                  <a:lnTo>
                    <a:pt x="2276" y="68275"/>
                  </a:lnTo>
                  <a:cubicBezTo>
                    <a:pt x="2601" y="71689"/>
                    <a:pt x="3251" y="74940"/>
                    <a:pt x="4226" y="78029"/>
                  </a:cubicBezTo>
                  <a:lnTo>
                    <a:pt x="2601" y="79979"/>
                  </a:lnTo>
                  <a:lnTo>
                    <a:pt x="6990" y="90383"/>
                  </a:lnTo>
                  <a:lnTo>
                    <a:pt x="9591" y="90546"/>
                  </a:lnTo>
                  <a:cubicBezTo>
                    <a:pt x="11216" y="93309"/>
                    <a:pt x="13005" y="96073"/>
                    <a:pt x="14955" y="98511"/>
                  </a:cubicBezTo>
                  <a:lnTo>
                    <a:pt x="14143" y="101112"/>
                  </a:lnTo>
                  <a:lnTo>
                    <a:pt x="22108" y="109078"/>
                  </a:lnTo>
                  <a:lnTo>
                    <a:pt x="24709" y="108265"/>
                  </a:lnTo>
                  <a:cubicBezTo>
                    <a:pt x="27310" y="110216"/>
                    <a:pt x="30073" y="112166"/>
                    <a:pt x="32837" y="113792"/>
                  </a:cubicBezTo>
                  <a:lnTo>
                    <a:pt x="33000" y="116393"/>
                  </a:lnTo>
                  <a:lnTo>
                    <a:pt x="43403" y="120619"/>
                  </a:lnTo>
                  <a:lnTo>
                    <a:pt x="45517" y="118831"/>
                  </a:lnTo>
                  <a:cubicBezTo>
                    <a:pt x="48605" y="119644"/>
                    <a:pt x="51694" y="120294"/>
                    <a:pt x="54945" y="120619"/>
                  </a:cubicBezTo>
                  <a:lnTo>
                    <a:pt x="56246" y="123058"/>
                  </a:lnTo>
                  <a:lnTo>
                    <a:pt x="67462" y="123058"/>
                  </a:lnTo>
                  <a:lnTo>
                    <a:pt x="68763" y="120619"/>
                  </a:lnTo>
                  <a:cubicBezTo>
                    <a:pt x="72014" y="120294"/>
                    <a:pt x="75265" y="119644"/>
                    <a:pt x="78354" y="118669"/>
                  </a:cubicBezTo>
                  <a:lnTo>
                    <a:pt x="80467" y="120457"/>
                  </a:lnTo>
                  <a:lnTo>
                    <a:pt x="90871" y="116068"/>
                  </a:lnTo>
                  <a:lnTo>
                    <a:pt x="91196" y="113304"/>
                  </a:lnTo>
                  <a:cubicBezTo>
                    <a:pt x="93960" y="111841"/>
                    <a:pt x="96560" y="110053"/>
                    <a:pt x="98999" y="108102"/>
                  </a:cubicBezTo>
                  <a:lnTo>
                    <a:pt x="101600" y="108915"/>
                  </a:lnTo>
                  <a:lnTo>
                    <a:pt x="109565" y="100950"/>
                  </a:lnTo>
                  <a:lnTo>
                    <a:pt x="108752" y="98349"/>
                  </a:lnTo>
                  <a:cubicBezTo>
                    <a:pt x="110866" y="95748"/>
                    <a:pt x="112654" y="93147"/>
                    <a:pt x="114280" y="90221"/>
                  </a:cubicBezTo>
                  <a:lnTo>
                    <a:pt x="116880" y="89896"/>
                  </a:lnTo>
                  <a:lnTo>
                    <a:pt x="121107" y="79492"/>
                  </a:lnTo>
                  <a:lnTo>
                    <a:pt x="119481" y="77541"/>
                  </a:lnTo>
                  <a:cubicBezTo>
                    <a:pt x="120294" y="74452"/>
                    <a:pt x="120944" y="71364"/>
                    <a:pt x="121432" y="68113"/>
                  </a:cubicBezTo>
                  <a:lnTo>
                    <a:pt x="123871" y="67300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3C90D97-EA2A-4BF4-95B6-C67F430E97D9}"/>
                </a:ext>
              </a:extLst>
            </p:cNvPr>
            <p:cNvSpPr/>
            <p:nvPr/>
          </p:nvSpPr>
          <p:spPr>
            <a:xfrm>
              <a:off x="4139753" y="5719835"/>
              <a:ext cx="88269" cy="87782"/>
            </a:xfrm>
            <a:custGeom>
              <a:avLst/>
              <a:gdLst>
                <a:gd name="connsiteX0" fmla="*/ 88270 w 88269"/>
                <a:gd name="connsiteY0" fmla="*/ 47793 h 87782"/>
                <a:gd name="connsiteX1" fmla="*/ 88270 w 88269"/>
                <a:gd name="connsiteY1" fmla="*/ 39827 h 87782"/>
                <a:gd name="connsiteX2" fmla="*/ 86644 w 88269"/>
                <a:gd name="connsiteY2" fmla="*/ 39015 h 87782"/>
                <a:gd name="connsiteX3" fmla="*/ 85344 w 88269"/>
                <a:gd name="connsiteY3" fmla="*/ 32024 h 87782"/>
                <a:gd name="connsiteX4" fmla="*/ 86482 w 88269"/>
                <a:gd name="connsiteY4" fmla="*/ 30724 h 87782"/>
                <a:gd name="connsiteX5" fmla="*/ 83393 w 88269"/>
                <a:gd name="connsiteY5" fmla="*/ 23409 h 87782"/>
                <a:gd name="connsiteX6" fmla="*/ 81605 w 88269"/>
                <a:gd name="connsiteY6" fmla="*/ 23246 h 87782"/>
                <a:gd name="connsiteX7" fmla="*/ 77704 w 88269"/>
                <a:gd name="connsiteY7" fmla="*/ 17394 h 87782"/>
                <a:gd name="connsiteX8" fmla="*/ 78191 w 88269"/>
                <a:gd name="connsiteY8" fmla="*/ 15768 h 87782"/>
                <a:gd name="connsiteX9" fmla="*/ 72502 w 88269"/>
                <a:gd name="connsiteY9" fmla="*/ 10079 h 87782"/>
                <a:gd name="connsiteX10" fmla="*/ 70876 w 88269"/>
                <a:gd name="connsiteY10" fmla="*/ 10567 h 87782"/>
                <a:gd name="connsiteX11" fmla="*/ 64861 w 88269"/>
                <a:gd name="connsiteY11" fmla="*/ 6503 h 87782"/>
                <a:gd name="connsiteX12" fmla="*/ 64699 w 88269"/>
                <a:gd name="connsiteY12" fmla="*/ 4877 h 87782"/>
                <a:gd name="connsiteX13" fmla="*/ 57221 w 88269"/>
                <a:gd name="connsiteY13" fmla="*/ 1788 h 87782"/>
                <a:gd name="connsiteX14" fmla="*/ 55921 w 88269"/>
                <a:gd name="connsiteY14" fmla="*/ 2764 h 87782"/>
                <a:gd name="connsiteX15" fmla="*/ 49093 w 88269"/>
                <a:gd name="connsiteY15" fmla="*/ 1463 h 87782"/>
                <a:gd name="connsiteX16" fmla="*/ 48280 w 88269"/>
                <a:gd name="connsiteY16" fmla="*/ 0 h 87782"/>
                <a:gd name="connsiteX17" fmla="*/ 40315 w 88269"/>
                <a:gd name="connsiteY17" fmla="*/ 0 h 87782"/>
                <a:gd name="connsiteX18" fmla="*/ 39502 w 88269"/>
                <a:gd name="connsiteY18" fmla="*/ 1463 h 87782"/>
                <a:gd name="connsiteX19" fmla="*/ 32349 w 88269"/>
                <a:gd name="connsiteY19" fmla="*/ 2926 h 87782"/>
                <a:gd name="connsiteX20" fmla="*/ 31049 w 88269"/>
                <a:gd name="connsiteY20" fmla="*/ 1788 h 87782"/>
                <a:gd name="connsiteX21" fmla="*/ 23571 w 88269"/>
                <a:gd name="connsiteY21" fmla="*/ 4877 h 87782"/>
                <a:gd name="connsiteX22" fmla="*/ 23409 w 88269"/>
                <a:gd name="connsiteY22" fmla="*/ 6503 h 87782"/>
                <a:gd name="connsiteX23" fmla="*/ 17557 w 88269"/>
                <a:gd name="connsiteY23" fmla="*/ 10404 h 87782"/>
                <a:gd name="connsiteX24" fmla="*/ 15931 w 88269"/>
                <a:gd name="connsiteY24" fmla="*/ 9916 h 87782"/>
                <a:gd name="connsiteX25" fmla="*/ 10241 w 88269"/>
                <a:gd name="connsiteY25" fmla="*/ 15606 h 87782"/>
                <a:gd name="connsiteX26" fmla="*/ 10729 w 88269"/>
                <a:gd name="connsiteY26" fmla="*/ 17232 h 87782"/>
                <a:gd name="connsiteX27" fmla="*/ 6665 w 88269"/>
                <a:gd name="connsiteY27" fmla="*/ 23246 h 87782"/>
                <a:gd name="connsiteX28" fmla="*/ 4877 w 88269"/>
                <a:gd name="connsiteY28" fmla="*/ 23409 h 87782"/>
                <a:gd name="connsiteX29" fmla="*/ 1788 w 88269"/>
                <a:gd name="connsiteY29" fmla="*/ 30887 h 87782"/>
                <a:gd name="connsiteX30" fmla="*/ 2926 w 88269"/>
                <a:gd name="connsiteY30" fmla="*/ 32187 h 87782"/>
                <a:gd name="connsiteX31" fmla="*/ 1625 w 88269"/>
                <a:gd name="connsiteY31" fmla="*/ 39015 h 87782"/>
                <a:gd name="connsiteX32" fmla="*/ 0 w 88269"/>
                <a:gd name="connsiteY32" fmla="*/ 39827 h 87782"/>
                <a:gd name="connsiteX33" fmla="*/ 0 w 88269"/>
                <a:gd name="connsiteY33" fmla="*/ 47793 h 87782"/>
                <a:gd name="connsiteX34" fmla="*/ 1625 w 88269"/>
                <a:gd name="connsiteY34" fmla="*/ 48606 h 87782"/>
                <a:gd name="connsiteX35" fmla="*/ 3089 w 88269"/>
                <a:gd name="connsiteY35" fmla="*/ 55596 h 87782"/>
                <a:gd name="connsiteX36" fmla="*/ 1951 w 88269"/>
                <a:gd name="connsiteY36" fmla="*/ 57059 h 87782"/>
                <a:gd name="connsiteX37" fmla="*/ 5039 w 88269"/>
                <a:gd name="connsiteY37" fmla="*/ 64374 h 87782"/>
                <a:gd name="connsiteX38" fmla="*/ 6990 w 88269"/>
                <a:gd name="connsiteY38" fmla="*/ 64536 h 87782"/>
                <a:gd name="connsiteX39" fmla="*/ 10891 w 88269"/>
                <a:gd name="connsiteY39" fmla="*/ 70226 h 87782"/>
                <a:gd name="connsiteX40" fmla="*/ 10241 w 88269"/>
                <a:gd name="connsiteY40" fmla="*/ 72014 h 87782"/>
                <a:gd name="connsiteX41" fmla="*/ 15931 w 88269"/>
                <a:gd name="connsiteY41" fmla="*/ 77704 h 87782"/>
                <a:gd name="connsiteX42" fmla="*/ 17719 w 88269"/>
                <a:gd name="connsiteY42" fmla="*/ 77054 h 87782"/>
                <a:gd name="connsiteX43" fmla="*/ 23571 w 88269"/>
                <a:gd name="connsiteY43" fmla="*/ 80955 h 87782"/>
                <a:gd name="connsiteX44" fmla="*/ 23734 w 88269"/>
                <a:gd name="connsiteY44" fmla="*/ 82906 h 87782"/>
                <a:gd name="connsiteX45" fmla="*/ 31211 w 88269"/>
                <a:gd name="connsiteY45" fmla="*/ 85994 h 87782"/>
                <a:gd name="connsiteX46" fmla="*/ 32675 w 88269"/>
                <a:gd name="connsiteY46" fmla="*/ 84694 h 87782"/>
                <a:gd name="connsiteX47" fmla="*/ 39339 w 88269"/>
                <a:gd name="connsiteY47" fmla="*/ 85994 h 87782"/>
                <a:gd name="connsiteX48" fmla="*/ 40152 w 88269"/>
                <a:gd name="connsiteY48" fmla="*/ 87783 h 87782"/>
                <a:gd name="connsiteX49" fmla="*/ 48118 w 88269"/>
                <a:gd name="connsiteY49" fmla="*/ 87783 h 87782"/>
                <a:gd name="connsiteX50" fmla="*/ 48931 w 88269"/>
                <a:gd name="connsiteY50" fmla="*/ 85994 h 87782"/>
                <a:gd name="connsiteX51" fmla="*/ 55758 w 88269"/>
                <a:gd name="connsiteY51" fmla="*/ 84694 h 87782"/>
                <a:gd name="connsiteX52" fmla="*/ 57221 w 88269"/>
                <a:gd name="connsiteY52" fmla="*/ 85832 h 87782"/>
                <a:gd name="connsiteX53" fmla="*/ 64699 w 88269"/>
                <a:gd name="connsiteY53" fmla="*/ 82743 h 87782"/>
                <a:gd name="connsiteX54" fmla="*/ 64861 w 88269"/>
                <a:gd name="connsiteY54" fmla="*/ 80792 h 87782"/>
                <a:gd name="connsiteX55" fmla="*/ 70388 w 88269"/>
                <a:gd name="connsiteY55" fmla="*/ 77054 h 87782"/>
                <a:gd name="connsiteX56" fmla="*/ 72177 w 88269"/>
                <a:gd name="connsiteY56" fmla="*/ 77541 h 87782"/>
                <a:gd name="connsiteX57" fmla="*/ 77866 w 88269"/>
                <a:gd name="connsiteY57" fmla="*/ 71852 h 87782"/>
                <a:gd name="connsiteX58" fmla="*/ 77379 w 88269"/>
                <a:gd name="connsiteY58" fmla="*/ 70064 h 87782"/>
                <a:gd name="connsiteX59" fmla="*/ 81280 w 88269"/>
                <a:gd name="connsiteY59" fmla="*/ 64211 h 87782"/>
                <a:gd name="connsiteX60" fmla="*/ 83068 w 88269"/>
                <a:gd name="connsiteY60" fmla="*/ 64049 h 87782"/>
                <a:gd name="connsiteX61" fmla="*/ 86157 w 88269"/>
                <a:gd name="connsiteY61" fmla="*/ 56571 h 87782"/>
                <a:gd name="connsiteX62" fmla="*/ 85019 w 88269"/>
                <a:gd name="connsiteY62" fmla="*/ 55108 h 87782"/>
                <a:gd name="connsiteX63" fmla="*/ 86319 w 88269"/>
                <a:gd name="connsiteY63" fmla="*/ 48443 h 87782"/>
                <a:gd name="connsiteX64" fmla="*/ 88270 w 88269"/>
                <a:gd name="connsiteY64" fmla="*/ 47793 h 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8269" h="87782">
                  <a:moveTo>
                    <a:pt x="88270" y="47793"/>
                  </a:moveTo>
                  <a:lnTo>
                    <a:pt x="88270" y="39827"/>
                  </a:lnTo>
                  <a:lnTo>
                    <a:pt x="86644" y="39015"/>
                  </a:lnTo>
                  <a:cubicBezTo>
                    <a:pt x="86319" y="36576"/>
                    <a:pt x="85832" y="34300"/>
                    <a:pt x="85344" y="32024"/>
                  </a:cubicBezTo>
                  <a:lnTo>
                    <a:pt x="86482" y="30724"/>
                  </a:lnTo>
                  <a:lnTo>
                    <a:pt x="83393" y="23409"/>
                  </a:lnTo>
                  <a:lnTo>
                    <a:pt x="81605" y="23246"/>
                  </a:lnTo>
                  <a:cubicBezTo>
                    <a:pt x="80467" y="21133"/>
                    <a:pt x="79167" y="19345"/>
                    <a:pt x="77704" y="17394"/>
                  </a:cubicBezTo>
                  <a:lnTo>
                    <a:pt x="78191" y="15768"/>
                  </a:lnTo>
                  <a:lnTo>
                    <a:pt x="72502" y="10079"/>
                  </a:lnTo>
                  <a:lnTo>
                    <a:pt x="70876" y="10567"/>
                  </a:lnTo>
                  <a:cubicBezTo>
                    <a:pt x="68925" y="9104"/>
                    <a:pt x="66975" y="7803"/>
                    <a:pt x="64861" y="6503"/>
                  </a:cubicBezTo>
                  <a:lnTo>
                    <a:pt x="64699" y="4877"/>
                  </a:lnTo>
                  <a:lnTo>
                    <a:pt x="57221" y="1788"/>
                  </a:lnTo>
                  <a:lnTo>
                    <a:pt x="55921" y="2764"/>
                  </a:lnTo>
                  <a:cubicBezTo>
                    <a:pt x="53645" y="2113"/>
                    <a:pt x="51369" y="1626"/>
                    <a:pt x="49093" y="1463"/>
                  </a:cubicBezTo>
                  <a:lnTo>
                    <a:pt x="48280" y="0"/>
                  </a:lnTo>
                  <a:lnTo>
                    <a:pt x="40315" y="0"/>
                  </a:lnTo>
                  <a:lnTo>
                    <a:pt x="39502" y="1463"/>
                  </a:lnTo>
                  <a:cubicBezTo>
                    <a:pt x="37064" y="1788"/>
                    <a:pt x="34625" y="2276"/>
                    <a:pt x="32349" y="2926"/>
                  </a:cubicBezTo>
                  <a:lnTo>
                    <a:pt x="31049" y="1788"/>
                  </a:lnTo>
                  <a:lnTo>
                    <a:pt x="23571" y="4877"/>
                  </a:lnTo>
                  <a:lnTo>
                    <a:pt x="23409" y="6503"/>
                  </a:lnTo>
                  <a:cubicBezTo>
                    <a:pt x="21295" y="7640"/>
                    <a:pt x="19345" y="8941"/>
                    <a:pt x="17557" y="10404"/>
                  </a:cubicBezTo>
                  <a:lnTo>
                    <a:pt x="15931" y="9916"/>
                  </a:lnTo>
                  <a:lnTo>
                    <a:pt x="10241" y="15606"/>
                  </a:lnTo>
                  <a:lnTo>
                    <a:pt x="10729" y="17232"/>
                  </a:lnTo>
                  <a:cubicBezTo>
                    <a:pt x="9266" y="19182"/>
                    <a:pt x="7803" y="21133"/>
                    <a:pt x="6665" y="23246"/>
                  </a:cubicBezTo>
                  <a:lnTo>
                    <a:pt x="4877" y="23409"/>
                  </a:lnTo>
                  <a:lnTo>
                    <a:pt x="1788" y="30887"/>
                  </a:lnTo>
                  <a:lnTo>
                    <a:pt x="2926" y="32187"/>
                  </a:lnTo>
                  <a:cubicBezTo>
                    <a:pt x="2276" y="34463"/>
                    <a:pt x="1788" y="36739"/>
                    <a:pt x="1625" y="39015"/>
                  </a:cubicBezTo>
                  <a:lnTo>
                    <a:pt x="0" y="39827"/>
                  </a:lnTo>
                  <a:lnTo>
                    <a:pt x="0" y="47793"/>
                  </a:lnTo>
                  <a:lnTo>
                    <a:pt x="1625" y="48606"/>
                  </a:lnTo>
                  <a:cubicBezTo>
                    <a:pt x="1951" y="51044"/>
                    <a:pt x="2438" y="53320"/>
                    <a:pt x="3089" y="55596"/>
                  </a:cubicBezTo>
                  <a:lnTo>
                    <a:pt x="1951" y="57059"/>
                  </a:lnTo>
                  <a:lnTo>
                    <a:pt x="5039" y="64374"/>
                  </a:lnTo>
                  <a:lnTo>
                    <a:pt x="6990" y="64536"/>
                  </a:lnTo>
                  <a:cubicBezTo>
                    <a:pt x="8128" y="66487"/>
                    <a:pt x="9429" y="68438"/>
                    <a:pt x="10891" y="70226"/>
                  </a:cubicBezTo>
                  <a:lnTo>
                    <a:pt x="10241" y="72014"/>
                  </a:lnTo>
                  <a:lnTo>
                    <a:pt x="15931" y="77704"/>
                  </a:lnTo>
                  <a:lnTo>
                    <a:pt x="17719" y="77054"/>
                  </a:lnTo>
                  <a:cubicBezTo>
                    <a:pt x="19507" y="78517"/>
                    <a:pt x="21458" y="79817"/>
                    <a:pt x="23571" y="80955"/>
                  </a:cubicBezTo>
                  <a:lnTo>
                    <a:pt x="23734" y="82906"/>
                  </a:lnTo>
                  <a:lnTo>
                    <a:pt x="31211" y="85994"/>
                  </a:lnTo>
                  <a:lnTo>
                    <a:pt x="32675" y="84694"/>
                  </a:lnTo>
                  <a:cubicBezTo>
                    <a:pt x="34788" y="85344"/>
                    <a:pt x="37064" y="85669"/>
                    <a:pt x="39339" y="85994"/>
                  </a:cubicBezTo>
                  <a:lnTo>
                    <a:pt x="40152" y="87783"/>
                  </a:lnTo>
                  <a:lnTo>
                    <a:pt x="48118" y="87783"/>
                  </a:lnTo>
                  <a:lnTo>
                    <a:pt x="48931" y="85994"/>
                  </a:lnTo>
                  <a:cubicBezTo>
                    <a:pt x="51206" y="85669"/>
                    <a:pt x="53482" y="85344"/>
                    <a:pt x="55758" y="84694"/>
                  </a:cubicBezTo>
                  <a:lnTo>
                    <a:pt x="57221" y="85832"/>
                  </a:lnTo>
                  <a:lnTo>
                    <a:pt x="64699" y="82743"/>
                  </a:lnTo>
                  <a:lnTo>
                    <a:pt x="64861" y="80792"/>
                  </a:lnTo>
                  <a:cubicBezTo>
                    <a:pt x="66812" y="79655"/>
                    <a:pt x="68763" y="78517"/>
                    <a:pt x="70388" y="77054"/>
                  </a:cubicBezTo>
                  <a:lnTo>
                    <a:pt x="72177" y="77541"/>
                  </a:lnTo>
                  <a:lnTo>
                    <a:pt x="77866" y="71852"/>
                  </a:lnTo>
                  <a:lnTo>
                    <a:pt x="77379" y="70064"/>
                  </a:lnTo>
                  <a:cubicBezTo>
                    <a:pt x="78842" y="68275"/>
                    <a:pt x="80142" y="66325"/>
                    <a:pt x="81280" y="64211"/>
                  </a:cubicBezTo>
                  <a:lnTo>
                    <a:pt x="83068" y="64049"/>
                  </a:lnTo>
                  <a:lnTo>
                    <a:pt x="86157" y="56571"/>
                  </a:lnTo>
                  <a:lnTo>
                    <a:pt x="85019" y="55108"/>
                  </a:lnTo>
                  <a:cubicBezTo>
                    <a:pt x="85669" y="52995"/>
                    <a:pt x="86157" y="50719"/>
                    <a:pt x="86319" y="48443"/>
                  </a:cubicBezTo>
                  <a:lnTo>
                    <a:pt x="88270" y="47793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D676063-665A-4EEC-AAE7-B005042DFBAE}"/>
                </a:ext>
              </a:extLst>
            </p:cNvPr>
            <p:cNvSpPr/>
            <p:nvPr/>
          </p:nvSpPr>
          <p:spPr>
            <a:xfrm>
              <a:off x="3975892" y="5707806"/>
              <a:ext cx="75753" cy="75428"/>
            </a:xfrm>
            <a:custGeom>
              <a:avLst/>
              <a:gdLst>
                <a:gd name="connsiteX0" fmla="*/ 75753 w 75753"/>
                <a:gd name="connsiteY0" fmla="*/ 37714 h 75428"/>
                <a:gd name="connsiteX1" fmla="*/ 37877 w 75753"/>
                <a:gd name="connsiteY1" fmla="*/ 75428 h 75428"/>
                <a:gd name="connsiteX2" fmla="*/ 0 w 75753"/>
                <a:gd name="connsiteY2" fmla="*/ 37714 h 75428"/>
                <a:gd name="connsiteX3" fmla="*/ 37877 w 75753"/>
                <a:gd name="connsiteY3" fmla="*/ 0 h 75428"/>
                <a:gd name="connsiteX4" fmla="*/ 75753 w 75753"/>
                <a:gd name="connsiteY4" fmla="*/ 37714 h 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3" h="75428">
                  <a:moveTo>
                    <a:pt x="75753" y="37714"/>
                  </a:moveTo>
                  <a:cubicBezTo>
                    <a:pt x="75753" y="58522"/>
                    <a:pt x="58847" y="75428"/>
                    <a:pt x="37877" y="75428"/>
                  </a:cubicBezTo>
                  <a:cubicBezTo>
                    <a:pt x="16906" y="75428"/>
                    <a:pt x="0" y="58522"/>
                    <a:pt x="0" y="37714"/>
                  </a:cubicBezTo>
                  <a:cubicBezTo>
                    <a:pt x="0" y="16906"/>
                    <a:pt x="16906" y="0"/>
                    <a:pt x="37877" y="0"/>
                  </a:cubicBezTo>
                  <a:cubicBezTo>
                    <a:pt x="58847" y="0"/>
                    <a:pt x="75753" y="16906"/>
                    <a:pt x="75753" y="37714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035A1EC-4DEB-4EA9-89EB-C5A0191891B4}"/>
                </a:ext>
              </a:extLst>
            </p:cNvPr>
            <p:cNvSpPr/>
            <p:nvPr/>
          </p:nvSpPr>
          <p:spPr>
            <a:xfrm>
              <a:off x="4004828" y="5736580"/>
              <a:ext cx="17881" cy="17881"/>
            </a:xfrm>
            <a:custGeom>
              <a:avLst/>
              <a:gdLst>
                <a:gd name="connsiteX0" fmla="*/ 17882 w 17881"/>
                <a:gd name="connsiteY0" fmla="*/ 8941 h 17881"/>
                <a:gd name="connsiteX1" fmla="*/ 8941 w 17881"/>
                <a:gd name="connsiteY1" fmla="*/ 17881 h 17881"/>
                <a:gd name="connsiteX2" fmla="*/ 0 w 17881"/>
                <a:gd name="connsiteY2" fmla="*/ 8941 h 17881"/>
                <a:gd name="connsiteX3" fmla="*/ 8941 w 17881"/>
                <a:gd name="connsiteY3" fmla="*/ 0 h 17881"/>
                <a:gd name="connsiteX4" fmla="*/ 17882 w 17881"/>
                <a:gd name="connsiteY4" fmla="*/ 8941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17882" y="8941"/>
                  </a:moveTo>
                  <a:cubicBezTo>
                    <a:pt x="17882" y="13817"/>
                    <a:pt x="13818" y="17881"/>
                    <a:pt x="8941" y="17881"/>
                  </a:cubicBezTo>
                  <a:cubicBezTo>
                    <a:pt x="4064" y="17881"/>
                    <a:pt x="0" y="13980"/>
                    <a:pt x="0" y="8941"/>
                  </a:cubicBezTo>
                  <a:cubicBezTo>
                    <a:pt x="0" y="4064"/>
                    <a:pt x="4064" y="0"/>
                    <a:pt x="8941" y="0"/>
                  </a:cubicBezTo>
                  <a:cubicBezTo>
                    <a:pt x="13980" y="162"/>
                    <a:pt x="17882" y="4064"/>
                    <a:pt x="17882" y="8941"/>
                  </a:cubicBezTo>
                  <a:close/>
                </a:path>
              </a:pathLst>
            </a:custGeom>
            <a:solidFill>
              <a:srgbClr val="0057B5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BE2FA-6AB1-4367-B7BB-698B7882D568}"/>
                </a:ext>
              </a:extLst>
            </p:cNvPr>
            <p:cNvSpPr/>
            <p:nvPr/>
          </p:nvSpPr>
          <p:spPr>
            <a:xfrm>
              <a:off x="4004990" y="5736742"/>
              <a:ext cx="17881" cy="17881"/>
            </a:xfrm>
            <a:custGeom>
              <a:avLst/>
              <a:gdLst>
                <a:gd name="connsiteX0" fmla="*/ 8941 w 17881"/>
                <a:gd name="connsiteY0" fmla="*/ 0 h 17881"/>
                <a:gd name="connsiteX1" fmla="*/ 0 w 17881"/>
                <a:gd name="connsiteY1" fmla="*/ 8941 h 17881"/>
                <a:gd name="connsiteX2" fmla="*/ 8941 w 17881"/>
                <a:gd name="connsiteY2" fmla="*/ 17882 h 17881"/>
                <a:gd name="connsiteX3" fmla="*/ 17882 w 17881"/>
                <a:gd name="connsiteY3" fmla="*/ 8941 h 17881"/>
                <a:gd name="connsiteX4" fmla="*/ 8941 w 17881"/>
                <a:gd name="connsiteY4" fmla="*/ 0 h 1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1" h="17881">
                  <a:moveTo>
                    <a:pt x="8941" y="0"/>
                  </a:moveTo>
                  <a:cubicBezTo>
                    <a:pt x="4064" y="0"/>
                    <a:pt x="0" y="3902"/>
                    <a:pt x="0" y="8941"/>
                  </a:cubicBezTo>
                  <a:cubicBezTo>
                    <a:pt x="0" y="13818"/>
                    <a:pt x="4064" y="17882"/>
                    <a:pt x="8941" y="17882"/>
                  </a:cubicBezTo>
                  <a:cubicBezTo>
                    <a:pt x="13818" y="17882"/>
                    <a:pt x="17882" y="13980"/>
                    <a:pt x="17882" y="8941"/>
                  </a:cubicBezTo>
                  <a:cubicBezTo>
                    <a:pt x="17719" y="3902"/>
                    <a:pt x="13818" y="0"/>
                    <a:pt x="8941" y="0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EF4E012-4E9A-4C90-8CC0-31D9F6CC5660}"/>
                </a:ext>
              </a:extLst>
            </p:cNvPr>
            <p:cNvSpPr/>
            <p:nvPr/>
          </p:nvSpPr>
          <p:spPr>
            <a:xfrm>
              <a:off x="4165600" y="5745520"/>
              <a:ext cx="37063" cy="37063"/>
            </a:xfrm>
            <a:custGeom>
              <a:avLst/>
              <a:gdLst>
                <a:gd name="connsiteX0" fmla="*/ 37064 w 37063"/>
                <a:gd name="connsiteY0" fmla="*/ 18532 h 37063"/>
                <a:gd name="connsiteX1" fmla="*/ 18532 w 37063"/>
                <a:gd name="connsiteY1" fmla="*/ 37064 h 37063"/>
                <a:gd name="connsiteX2" fmla="*/ 0 w 37063"/>
                <a:gd name="connsiteY2" fmla="*/ 18532 h 37063"/>
                <a:gd name="connsiteX3" fmla="*/ 18532 w 37063"/>
                <a:gd name="connsiteY3" fmla="*/ 0 h 37063"/>
                <a:gd name="connsiteX4" fmla="*/ 37064 w 37063"/>
                <a:gd name="connsiteY4" fmla="*/ 18532 h 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3" h="37063">
                  <a:moveTo>
                    <a:pt x="37064" y="18532"/>
                  </a:moveTo>
                  <a:cubicBezTo>
                    <a:pt x="37064" y="28773"/>
                    <a:pt x="28773" y="37064"/>
                    <a:pt x="18532" y="37064"/>
                  </a:cubicBezTo>
                  <a:cubicBezTo>
                    <a:pt x="8291" y="37064"/>
                    <a:pt x="0" y="28773"/>
                    <a:pt x="0" y="18532"/>
                  </a:cubicBezTo>
                  <a:cubicBezTo>
                    <a:pt x="0" y="8291"/>
                    <a:pt x="8291" y="0"/>
                    <a:pt x="18532" y="0"/>
                  </a:cubicBezTo>
                  <a:cubicBezTo>
                    <a:pt x="28773" y="0"/>
                    <a:pt x="37064" y="8291"/>
                    <a:pt x="37064" y="18532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4D07FAC-0B76-41B8-A5D7-9A4C75EBD9B2}"/>
                </a:ext>
              </a:extLst>
            </p:cNvPr>
            <p:cNvSpPr/>
            <p:nvPr/>
          </p:nvSpPr>
          <p:spPr>
            <a:xfrm>
              <a:off x="4178279" y="5758363"/>
              <a:ext cx="11379" cy="11378"/>
            </a:xfrm>
            <a:custGeom>
              <a:avLst/>
              <a:gdLst>
                <a:gd name="connsiteX0" fmla="*/ 11379 w 11379"/>
                <a:gd name="connsiteY0" fmla="*/ 5689 h 11378"/>
                <a:gd name="connsiteX1" fmla="*/ 5690 w 11379"/>
                <a:gd name="connsiteY1" fmla="*/ 11379 h 11378"/>
                <a:gd name="connsiteX2" fmla="*/ 0 w 11379"/>
                <a:gd name="connsiteY2" fmla="*/ 5689 h 11378"/>
                <a:gd name="connsiteX3" fmla="*/ 5690 w 11379"/>
                <a:gd name="connsiteY3" fmla="*/ 0 h 11378"/>
                <a:gd name="connsiteX4" fmla="*/ 11379 w 11379"/>
                <a:gd name="connsiteY4" fmla="*/ 5689 h 1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" h="11378">
                  <a:moveTo>
                    <a:pt x="11379" y="5689"/>
                  </a:moveTo>
                  <a:cubicBezTo>
                    <a:pt x="11379" y="8778"/>
                    <a:pt x="8778" y="11379"/>
                    <a:pt x="5690" y="11379"/>
                  </a:cubicBezTo>
                  <a:cubicBezTo>
                    <a:pt x="2601" y="11379"/>
                    <a:pt x="0" y="8778"/>
                    <a:pt x="0" y="5689"/>
                  </a:cubicBezTo>
                  <a:cubicBezTo>
                    <a:pt x="0" y="2601"/>
                    <a:pt x="2601" y="0"/>
                    <a:pt x="5690" y="0"/>
                  </a:cubicBezTo>
                  <a:cubicBezTo>
                    <a:pt x="8941" y="0"/>
                    <a:pt x="11379" y="2601"/>
                    <a:pt x="11379" y="5689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3" name="Graphic 8">
              <a:extLst>
                <a:ext uri="{FF2B5EF4-FFF2-40B4-BE49-F238E27FC236}">
                  <a16:creationId xmlns:a16="http://schemas.microsoft.com/office/drawing/2014/main" id="{7E55DD10-77A6-47D5-9E1E-10B76703D774}"/>
                </a:ext>
              </a:extLst>
            </p:cNvPr>
            <p:cNvGrpSpPr/>
            <p:nvPr/>
          </p:nvGrpSpPr>
          <p:grpSpPr>
            <a:xfrm>
              <a:off x="4011493" y="5724713"/>
              <a:ext cx="4876" cy="41778"/>
              <a:chOff x="4011493" y="5724713"/>
              <a:chExt cx="4876" cy="41778"/>
            </a:xfrm>
            <a:solidFill>
              <a:srgbClr val="025773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41E6247-B67E-461B-AF5D-827146A466B7}"/>
                  </a:ext>
                </a:extLst>
              </p:cNvPr>
              <p:cNvSpPr/>
              <p:nvPr/>
            </p:nvSpPr>
            <p:spPr>
              <a:xfrm>
                <a:off x="4011493" y="5724713"/>
                <a:ext cx="4876" cy="4876"/>
              </a:xfrm>
              <a:custGeom>
                <a:avLst/>
                <a:gdLst>
                  <a:gd name="connsiteX0" fmla="*/ 4877 w 4876"/>
                  <a:gd name="connsiteY0" fmla="*/ 2438 h 4876"/>
                  <a:gd name="connsiteX1" fmla="*/ 2438 w 4876"/>
                  <a:gd name="connsiteY1" fmla="*/ 4877 h 4876"/>
                  <a:gd name="connsiteX2" fmla="*/ 0 w 4876"/>
                  <a:gd name="connsiteY2" fmla="*/ 2438 h 4876"/>
                  <a:gd name="connsiteX3" fmla="*/ 2438 w 4876"/>
                  <a:gd name="connsiteY3" fmla="*/ 0 h 4876"/>
                  <a:gd name="connsiteX4" fmla="*/ 4877 w 4876"/>
                  <a:gd name="connsiteY4" fmla="*/ 2438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877" y="2438"/>
                    </a:moveTo>
                    <a:cubicBezTo>
                      <a:pt x="4877" y="3739"/>
                      <a:pt x="3739" y="4877"/>
                      <a:pt x="2438" y="4877"/>
                    </a:cubicBezTo>
                    <a:cubicBezTo>
                      <a:pt x="1138" y="4877"/>
                      <a:pt x="0" y="3739"/>
                      <a:pt x="0" y="2438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1138"/>
                      <a:pt x="4877" y="2438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55A73EF-94AF-4CB4-B2EA-F74A5D22CFEF}"/>
                  </a:ext>
                </a:extLst>
              </p:cNvPr>
              <p:cNvSpPr/>
              <p:nvPr/>
            </p:nvSpPr>
            <p:spPr>
              <a:xfrm>
                <a:off x="4011493" y="5761613"/>
                <a:ext cx="4876" cy="4877"/>
              </a:xfrm>
              <a:custGeom>
                <a:avLst/>
                <a:gdLst>
                  <a:gd name="connsiteX0" fmla="*/ 4877 w 4876"/>
                  <a:gd name="connsiteY0" fmla="*/ 2438 h 4877"/>
                  <a:gd name="connsiteX1" fmla="*/ 2438 w 4876"/>
                  <a:gd name="connsiteY1" fmla="*/ 4877 h 4877"/>
                  <a:gd name="connsiteX2" fmla="*/ 0 w 4876"/>
                  <a:gd name="connsiteY2" fmla="*/ 2438 h 4877"/>
                  <a:gd name="connsiteX3" fmla="*/ 2438 w 4876"/>
                  <a:gd name="connsiteY3" fmla="*/ 0 h 4877"/>
                  <a:gd name="connsiteX4" fmla="*/ 4877 w 4876"/>
                  <a:gd name="connsiteY4" fmla="*/ 2438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4877" y="2438"/>
                    </a:moveTo>
                    <a:cubicBezTo>
                      <a:pt x="4877" y="3739"/>
                      <a:pt x="3739" y="4877"/>
                      <a:pt x="2438" y="4877"/>
                    </a:cubicBezTo>
                    <a:cubicBezTo>
                      <a:pt x="1138" y="4877"/>
                      <a:pt x="0" y="3739"/>
                      <a:pt x="0" y="2438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975"/>
                      <a:pt x="4877" y="2438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6" name="Graphic 8">
              <a:extLst>
                <a:ext uri="{FF2B5EF4-FFF2-40B4-BE49-F238E27FC236}">
                  <a16:creationId xmlns:a16="http://schemas.microsoft.com/office/drawing/2014/main" id="{6CC3D2CB-4D1D-4942-8153-CB2145BE0D98}"/>
                </a:ext>
              </a:extLst>
            </p:cNvPr>
            <p:cNvGrpSpPr/>
            <p:nvPr/>
          </p:nvGrpSpPr>
          <p:grpSpPr>
            <a:xfrm>
              <a:off x="3992961" y="5743244"/>
              <a:ext cx="41777" cy="4877"/>
              <a:chOff x="3992961" y="5743244"/>
              <a:chExt cx="41777" cy="4877"/>
            </a:xfrm>
            <a:solidFill>
              <a:srgbClr val="025773"/>
            </a:solidFill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9BF4B70-7359-4858-8DA5-EA0C722F7A19}"/>
                  </a:ext>
                </a:extLst>
              </p:cNvPr>
              <p:cNvSpPr/>
              <p:nvPr/>
            </p:nvSpPr>
            <p:spPr>
              <a:xfrm>
                <a:off x="4029862" y="5743244"/>
                <a:ext cx="4876" cy="4877"/>
              </a:xfrm>
              <a:custGeom>
                <a:avLst/>
                <a:gdLst>
                  <a:gd name="connsiteX0" fmla="*/ 2439 w 4876"/>
                  <a:gd name="connsiteY0" fmla="*/ 4877 h 4877"/>
                  <a:gd name="connsiteX1" fmla="*/ 0 w 4876"/>
                  <a:gd name="connsiteY1" fmla="*/ 2439 h 4877"/>
                  <a:gd name="connsiteX2" fmla="*/ 2439 w 4876"/>
                  <a:gd name="connsiteY2" fmla="*/ 0 h 4877"/>
                  <a:gd name="connsiteX3" fmla="*/ 4877 w 4876"/>
                  <a:gd name="connsiteY3" fmla="*/ 2439 h 4877"/>
                  <a:gd name="connsiteX4" fmla="*/ 2439 w 4876"/>
                  <a:gd name="connsiteY4" fmla="*/ 4877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2439" y="4877"/>
                    </a:moveTo>
                    <a:cubicBezTo>
                      <a:pt x="1138" y="4877"/>
                      <a:pt x="0" y="3739"/>
                      <a:pt x="0" y="2439"/>
                    </a:cubicBezTo>
                    <a:cubicBezTo>
                      <a:pt x="0" y="1138"/>
                      <a:pt x="1138" y="0"/>
                      <a:pt x="2439" y="0"/>
                    </a:cubicBezTo>
                    <a:cubicBezTo>
                      <a:pt x="3739" y="0"/>
                      <a:pt x="4877" y="1138"/>
                      <a:pt x="4877" y="2439"/>
                    </a:cubicBezTo>
                    <a:cubicBezTo>
                      <a:pt x="4877" y="3739"/>
                      <a:pt x="3902" y="4877"/>
                      <a:pt x="2439" y="4877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53E6D46-8854-4440-8EBA-21DD76519ADC}"/>
                  </a:ext>
                </a:extLst>
              </p:cNvPr>
              <p:cNvSpPr/>
              <p:nvPr/>
            </p:nvSpPr>
            <p:spPr>
              <a:xfrm>
                <a:off x="3992961" y="5743244"/>
                <a:ext cx="4876" cy="4877"/>
              </a:xfrm>
              <a:custGeom>
                <a:avLst/>
                <a:gdLst>
                  <a:gd name="connsiteX0" fmla="*/ 2438 w 4876"/>
                  <a:gd name="connsiteY0" fmla="*/ 4877 h 4877"/>
                  <a:gd name="connsiteX1" fmla="*/ 0 w 4876"/>
                  <a:gd name="connsiteY1" fmla="*/ 2439 h 4877"/>
                  <a:gd name="connsiteX2" fmla="*/ 2438 w 4876"/>
                  <a:gd name="connsiteY2" fmla="*/ 0 h 4877"/>
                  <a:gd name="connsiteX3" fmla="*/ 4877 w 4876"/>
                  <a:gd name="connsiteY3" fmla="*/ 2439 h 4877"/>
                  <a:gd name="connsiteX4" fmla="*/ 2438 w 4876"/>
                  <a:gd name="connsiteY4" fmla="*/ 4877 h 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7">
                    <a:moveTo>
                      <a:pt x="2438" y="4877"/>
                    </a:moveTo>
                    <a:cubicBezTo>
                      <a:pt x="1138" y="4877"/>
                      <a:pt x="0" y="3739"/>
                      <a:pt x="0" y="2439"/>
                    </a:cubicBezTo>
                    <a:cubicBezTo>
                      <a:pt x="0" y="1138"/>
                      <a:pt x="1138" y="0"/>
                      <a:pt x="2438" y="0"/>
                    </a:cubicBezTo>
                    <a:cubicBezTo>
                      <a:pt x="3739" y="0"/>
                      <a:pt x="4877" y="1138"/>
                      <a:pt x="4877" y="2439"/>
                    </a:cubicBezTo>
                    <a:cubicBezTo>
                      <a:pt x="4877" y="3739"/>
                      <a:pt x="3739" y="4877"/>
                      <a:pt x="2438" y="4877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99" name="Graphic 8">
              <a:extLst>
                <a:ext uri="{FF2B5EF4-FFF2-40B4-BE49-F238E27FC236}">
                  <a16:creationId xmlns:a16="http://schemas.microsoft.com/office/drawing/2014/main" id="{456A79ED-D4BE-404B-AB96-01A79B2B81D8}"/>
                </a:ext>
              </a:extLst>
            </p:cNvPr>
            <p:cNvGrpSpPr/>
            <p:nvPr/>
          </p:nvGrpSpPr>
          <p:grpSpPr>
            <a:xfrm>
              <a:off x="3998406" y="5730158"/>
              <a:ext cx="31049" cy="30886"/>
              <a:chOff x="3998406" y="5730158"/>
              <a:chExt cx="31049" cy="30886"/>
            </a:xfrm>
            <a:solidFill>
              <a:srgbClr val="025773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B90C13C-346D-4953-84A1-66D05F4BCABE}"/>
                  </a:ext>
                </a:extLst>
              </p:cNvPr>
              <p:cNvSpPr/>
              <p:nvPr/>
            </p:nvSpPr>
            <p:spPr>
              <a:xfrm>
                <a:off x="4024579" y="5730158"/>
                <a:ext cx="4876" cy="4876"/>
              </a:xfrm>
              <a:custGeom>
                <a:avLst/>
                <a:gdLst>
                  <a:gd name="connsiteX0" fmla="*/ 4145 w 4876"/>
                  <a:gd name="connsiteY0" fmla="*/ 4145 h 4876"/>
                  <a:gd name="connsiteX1" fmla="*/ 731 w 4876"/>
                  <a:gd name="connsiteY1" fmla="*/ 4145 h 4876"/>
                  <a:gd name="connsiteX2" fmla="*/ 731 w 4876"/>
                  <a:gd name="connsiteY2" fmla="*/ 731 h 4876"/>
                  <a:gd name="connsiteX3" fmla="*/ 4145 w 4876"/>
                  <a:gd name="connsiteY3" fmla="*/ 731 h 4876"/>
                  <a:gd name="connsiteX4" fmla="*/ 4145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145" y="4145"/>
                    </a:moveTo>
                    <a:cubicBezTo>
                      <a:pt x="3170" y="5120"/>
                      <a:pt x="1544" y="5120"/>
                      <a:pt x="731" y="4145"/>
                    </a:cubicBezTo>
                    <a:cubicBezTo>
                      <a:pt x="-244" y="3170"/>
                      <a:pt x="-244" y="1544"/>
                      <a:pt x="731" y="731"/>
                    </a:cubicBezTo>
                    <a:cubicBezTo>
                      <a:pt x="1707" y="-244"/>
                      <a:pt x="3333" y="-244"/>
                      <a:pt x="4145" y="731"/>
                    </a:cubicBezTo>
                    <a:cubicBezTo>
                      <a:pt x="5121" y="1544"/>
                      <a:pt x="5121" y="3170"/>
                      <a:pt x="4145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13DB38A-8016-45B9-A59F-648C9AA445D3}"/>
                  </a:ext>
                </a:extLst>
              </p:cNvPr>
              <p:cNvSpPr/>
              <p:nvPr/>
            </p:nvSpPr>
            <p:spPr>
              <a:xfrm>
                <a:off x="3998406" y="5756168"/>
                <a:ext cx="4876" cy="4876"/>
              </a:xfrm>
              <a:custGeom>
                <a:avLst/>
                <a:gdLst>
                  <a:gd name="connsiteX0" fmla="*/ 4145 w 4876"/>
                  <a:gd name="connsiteY0" fmla="*/ 4145 h 4876"/>
                  <a:gd name="connsiteX1" fmla="*/ 731 w 4876"/>
                  <a:gd name="connsiteY1" fmla="*/ 4145 h 4876"/>
                  <a:gd name="connsiteX2" fmla="*/ 731 w 4876"/>
                  <a:gd name="connsiteY2" fmla="*/ 732 h 4876"/>
                  <a:gd name="connsiteX3" fmla="*/ 4145 w 4876"/>
                  <a:gd name="connsiteY3" fmla="*/ 732 h 4876"/>
                  <a:gd name="connsiteX4" fmla="*/ 4145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4145" y="4145"/>
                    </a:moveTo>
                    <a:cubicBezTo>
                      <a:pt x="3170" y="5121"/>
                      <a:pt x="1544" y="5121"/>
                      <a:pt x="731" y="4145"/>
                    </a:cubicBezTo>
                    <a:cubicBezTo>
                      <a:pt x="-244" y="3170"/>
                      <a:pt x="-244" y="1544"/>
                      <a:pt x="731" y="732"/>
                    </a:cubicBezTo>
                    <a:cubicBezTo>
                      <a:pt x="1707" y="-244"/>
                      <a:pt x="3333" y="-244"/>
                      <a:pt x="4145" y="732"/>
                    </a:cubicBezTo>
                    <a:cubicBezTo>
                      <a:pt x="5121" y="1707"/>
                      <a:pt x="5121" y="3170"/>
                      <a:pt x="4145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02" name="Graphic 8">
              <a:extLst>
                <a:ext uri="{FF2B5EF4-FFF2-40B4-BE49-F238E27FC236}">
                  <a16:creationId xmlns:a16="http://schemas.microsoft.com/office/drawing/2014/main" id="{87F0EB09-A697-4A5B-B22F-14CFF45B7503}"/>
                </a:ext>
              </a:extLst>
            </p:cNvPr>
            <p:cNvGrpSpPr/>
            <p:nvPr/>
          </p:nvGrpSpPr>
          <p:grpSpPr>
            <a:xfrm>
              <a:off x="3998244" y="5730158"/>
              <a:ext cx="31049" cy="30886"/>
              <a:chOff x="3998244" y="5730158"/>
              <a:chExt cx="31049" cy="30886"/>
            </a:xfrm>
            <a:solidFill>
              <a:srgbClr val="025773"/>
            </a:solidFill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0F39056-3961-41FC-8C18-5B6A793C8ED0}"/>
                  </a:ext>
                </a:extLst>
              </p:cNvPr>
              <p:cNvSpPr/>
              <p:nvPr/>
            </p:nvSpPr>
            <p:spPr>
              <a:xfrm>
                <a:off x="4024416" y="5756168"/>
                <a:ext cx="4876" cy="4876"/>
              </a:xfrm>
              <a:custGeom>
                <a:avLst/>
                <a:gdLst>
                  <a:gd name="connsiteX0" fmla="*/ 731 w 4876"/>
                  <a:gd name="connsiteY0" fmla="*/ 4145 h 4876"/>
                  <a:gd name="connsiteX1" fmla="*/ 731 w 4876"/>
                  <a:gd name="connsiteY1" fmla="*/ 732 h 4876"/>
                  <a:gd name="connsiteX2" fmla="*/ 4145 w 4876"/>
                  <a:gd name="connsiteY2" fmla="*/ 732 h 4876"/>
                  <a:gd name="connsiteX3" fmla="*/ 4145 w 4876"/>
                  <a:gd name="connsiteY3" fmla="*/ 4145 h 4876"/>
                  <a:gd name="connsiteX4" fmla="*/ 731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731" y="4145"/>
                    </a:moveTo>
                    <a:cubicBezTo>
                      <a:pt x="-244" y="3170"/>
                      <a:pt x="-244" y="1544"/>
                      <a:pt x="731" y="732"/>
                    </a:cubicBezTo>
                    <a:cubicBezTo>
                      <a:pt x="1707" y="-244"/>
                      <a:pt x="3333" y="-244"/>
                      <a:pt x="4145" y="732"/>
                    </a:cubicBezTo>
                    <a:cubicBezTo>
                      <a:pt x="5121" y="1707"/>
                      <a:pt x="5121" y="3332"/>
                      <a:pt x="4145" y="4145"/>
                    </a:cubicBezTo>
                    <a:cubicBezTo>
                      <a:pt x="3333" y="5121"/>
                      <a:pt x="1707" y="5121"/>
                      <a:pt x="731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52E5189E-92E1-406D-BC99-B50B3745D8E9}"/>
                  </a:ext>
                </a:extLst>
              </p:cNvPr>
              <p:cNvSpPr/>
              <p:nvPr/>
            </p:nvSpPr>
            <p:spPr>
              <a:xfrm>
                <a:off x="3998244" y="5730158"/>
                <a:ext cx="4876" cy="4876"/>
              </a:xfrm>
              <a:custGeom>
                <a:avLst/>
                <a:gdLst>
                  <a:gd name="connsiteX0" fmla="*/ 731 w 4876"/>
                  <a:gd name="connsiteY0" fmla="*/ 4145 h 4876"/>
                  <a:gd name="connsiteX1" fmla="*/ 731 w 4876"/>
                  <a:gd name="connsiteY1" fmla="*/ 731 h 4876"/>
                  <a:gd name="connsiteX2" fmla="*/ 4145 w 4876"/>
                  <a:gd name="connsiteY2" fmla="*/ 731 h 4876"/>
                  <a:gd name="connsiteX3" fmla="*/ 4145 w 4876"/>
                  <a:gd name="connsiteY3" fmla="*/ 4145 h 4876"/>
                  <a:gd name="connsiteX4" fmla="*/ 731 w 4876"/>
                  <a:gd name="connsiteY4" fmla="*/ 4145 h 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" h="4876">
                    <a:moveTo>
                      <a:pt x="731" y="4145"/>
                    </a:moveTo>
                    <a:cubicBezTo>
                      <a:pt x="-244" y="3170"/>
                      <a:pt x="-244" y="1544"/>
                      <a:pt x="731" y="731"/>
                    </a:cubicBezTo>
                    <a:cubicBezTo>
                      <a:pt x="1707" y="-244"/>
                      <a:pt x="3333" y="-244"/>
                      <a:pt x="4145" y="731"/>
                    </a:cubicBezTo>
                    <a:cubicBezTo>
                      <a:pt x="5121" y="1707"/>
                      <a:pt x="5121" y="3333"/>
                      <a:pt x="4145" y="4145"/>
                    </a:cubicBezTo>
                    <a:cubicBezTo>
                      <a:pt x="3333" y="5120"/>
                      <a:pt x="1707" y="5120"/>
                      <a:pt x="731" y="4145"/>
                    </a:cubicBez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DAB4D1E-C44F-4CC4-AC33-C4606DB72DD9}"/>
                </a:ext>
              </a:extLst>
            </p:cNvPr>
            <p:cNvSpPr/>
            <p:nvPr/>
          </p:nvSpPr>
          <p:spPr>
            <a:xfrm>
              <a:off x="4175515" y="5685536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AEEFE37-4931-44D6-80BD-6DB7CFF8B515}"/>
                </a:ext>
              </a:extLst>
            </p:cNvPr>
            <p:cNvSpPr/>
            <p:nvPr/>
          </p:nvSpPr>
          <p:spPr>
            <a:xfrm>
              <a:off x="4175515" y="5690087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DD67A01-8E8B-4B85-822F-2ACCEAB19EEA}"/>
                </a:ext>
              </a:extLst>
            </p:cNvPr>
            <p:cNvSpPr/>
            <p:nvPr/>
          </p:nvSpPr>
          <p:spPr>
            <a:xfrm>
              <a:off x="4175515" y="5694639"/>
              <a:ext cx="21458" cy="2276"/>
            </a:xfrm>
            <a:custGeom>
              <a:avLst/>
              <a:gdLst>
                <a:gd name="connsiteX0" fmla="*/ 20320 w 21458"/>
                <a:gd name="connsiteY0" fmla="*/ 2276 h 2276"/>
                <a:gd name="connsiteX1" fmla="*/ 1138 w 21458"/>
                <a:gd name="connsiteY1" fmla="*/ 2276 h 2276"/>
                <a:gd name="connsiteX2" fmla="*/ 0 w 21458"/>
                <a:gd name="connsiteY2" fmla="*/ 1138 h 2276"/>
                <a:gd name="connsiteX3" fmla="*/ 0 w 21458"/>
                <a:gd name="connsiteY3" fmla="*/ 1138 h 2276"/>
                <a:gd name="connsiteX4" fmla="*/ 1138 w 21458"/>
                <a:gd name="connsiteY4" fmla="*/ 0 h 2276"/>
                <a:gd name="connsiteX5" fmla="*/ 20320 w 21458"/>
                <a:gd name="connsiteY5" fmla="*/ 0 h 2276"/>
                <a:gd name="connsiteX6" fmla="*/ 21458 w 21458"/>
                <a:gd name="connsiteY6" fmla="*/ 1138 h 2276"/>
                <a:gd name="connsiteX7" fmla="*/ 21458 w 21458"/>
                <a:gd name="connsiteY7" fmla="*/ 1138 h 2276"/>
                <a:gd name="connsiteX8" fmla="*/ 20320 w 21458"/>
                <a:gd name="connsiteY8" fmla="*/ 2276 h 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58" h="2276">
                  <a:moveTo>
                    <a:pt x="20320" y="2276"/>
                  </a:moveTo>
                  <a:lnTo>
                    <a:pt x="1138" y="2276"/>
                  </a:lnTo>
                  <a:cubicBezTo>
                    <a:pt x="488" y="2276"/>
                    <a:pt x="0" y="1788"/>
                    <a:pt x="0" y="1138"/>
                  </a:cubicBezTo>
                  <a:lnTo>
                    <a:pt x="0" y="1138"/>
                  </a:lnTo>
                  <a:cubicBezTo>
                    <a:pt x="0" y="488"/>
                    <a:pt x="488" y="0"/>
                    <a:pt x="1138" y="0"/>
                  </a:cubicBezTo>
                  <a:lnTo>
                    <a:pt x="20320" y="0"/>
                  </a:lnTo>
                  <a:cubicBezTo>
                    <a:pt x="20970" y="0"/>
                    <a:pt x="21458" y="488"/>
                    <a:pt x="21458" y="1138"/>
                  </a:cubicBezTo>
                  <a:lnTo>
                    <a:pt x="21458" y="1138"/>
                  </a:lnTo>
                  <a:cubicBezTo>
                    <a:pt x="21458" y="1788"/>
                    <a:pt x="20970" y="2276"/>
                    <a:pt x="20320" y="2276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E6FAECC-DDB8-4381-B4FE-AC98712447F6}"/>
                </a:ext>
              </a:extLst>
            </p:cNvPr>
            <p:cNvSpPr/>
            <p:nvPr/>
          </p:nvSpPr>
          <p:spPr>
            <a:xfrm>
              <a:off x="4063187" y="5671393"/>
              <a:ext cx="14955" cy="4551"/>
            </a:xfrm>
            <a:custGeom>
              <a:avLst/>
              <a:gdLst>
                <a:gd name="connsiteX0" fmla="*/ 12680 w 14955"/>
                <a:gd name="connsiteY0" fmla="*/ 4552 h 4551"/>
                <a:gd name="connsiteX1" fmla="*/ 2276 w 14955"/>
                <a:gd name="connsiteY1" fmla="*/ 4552 h 4551"/>
                <a:gd name="connsiteX2" fmla="*/ 0 w 14955"/>
                <a:gd name="connsiteY2" fmla="*/ 2276 h 4551"/>
                <a:gd name="connsiteX3" fmla="*/ 0 w 14955"/>
                <a:gd name="connsiteY3" fmla="*/ 2276 h 4551"/>
                <a:gd name="connsiteX4" fmla="*/ 2276 w 14955"/>
                <a:gd name="connsiteY4" fmla="*/ 0 h 4551"/>
                <a:gd name="connsiteX5" fmla="*/ 12680 w 14955"/>
                <a:gd name="connsiteY5" fmla="*/ 0 h 4551"/>
                <a:gd name="connsiteX6" fmla="*/ 14955 w 14955"/>
                <a:gd name="connsiteY6" fmla="*/ 2276 h 4551"/>
                <a:gd name="connsiteX7" fmla="*/ 14955 w 14955"/>
                <a:gd name="connsiteY7" fmla="*/ 2276 h 4551"/>
                <a:gd name="connsiteX8" fmla="*/ 12680 w 14955"/>
                <a:gd name="connsiteY8" fmla="*/ 4552 h 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5" h="4551">
                  <a:moveTo>
                    <a:pt x="12680" y="4552"/>
                  </a:moveTo>
                  <a:lnTo>
                    <a:pt x="2276" y="4552"/>
                  </a:lnTo>
                  <a:cubicBezTo>
                    <a:pt x="1138" y="4552"/>
                    <a:pt x="0" y="3576"/>
                    <a:pt x="0" y="2276"/>
                  </a:cubicBezTo>
                  <a:lnTo>
                    <a:pt x="0" y="2276"/>
                  </a:lnTo>
                  <a:cubicBezTo>
                    <a:pt x="0" y="1138"/>
                    <a:pt x="975" y="0"/>
                    <a:pt x="2276" y="0"/>
                  </a:cubicBezTo>
                  <a:lnTo>
                    <a:pt x="12680" y="0"/>
                  </a:lnTo>
                  <a:cubicBezTo>
                    <a:pt x="13818" y="0"/>
                    <a:pt x="14955" y="975"/>
                    <a:pt x="14955" y="2276"/>
                  </a:cubicBezTo>
                  <a:lnTo>
                    <a:pt x="14955" y="2276"/>
                  </a:lnTo>
                  <a:cubicBezTo>
                    <a:pt x="14955" y="3414"/>
                    <a:pt x="13980" y="4552"/>
                    <a:pt x="12680" y="4552"/>
                  </a:cubicBez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E9608BB6-058C-4275-A183-BE766998B864}"/>
              </a:ext>
            </a:extLst>
          </p:cNvPr>
          <p:cNvSpPr/>
          <p:nvPr/>
        </p:nvSpPr>
        <p:spPr>
          <a:xfrm>
            <a:off x="2901370" y="5172333"/>
            <a:ext cx="509788" cy="635122"/>
          </a:xfrm>
          <a:custGeom>
            <a:avLst/>
            <a:gdLst>
              <a:gd name="connsiteX0" fmla="*/ 509788 w 509788"/>
              <a:gd name="connsiteY0" fmla="*/ 635122 h 635122"/>
              <a:gd name="connsiteX1" fmla="*/ 0 w 509788"/>
              <a:gd name="connsiteY1" fmla="*/ 635122 h 635122"/>
              <a:gd name="connsiteX2" fmla="*/ 44054 w 509788"/>
              <a:gd name="connsiteY2" fmla="*/ 0 h 635122"/>
              <a:gd name="connsiteX3" fmla="*/ 465735 w 509788"/>
              <a:gd name="connsiteY3" fmla="*/ 0 h 63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88" h="635122">
                <a:moveTo>
                  <a:pt x="509788" y="635122"/>
                </a:moveTo>
                <a:lnTo>
                  <a:pt x="0" y="635122"/>
                </a:lnTo>
                <a:lnTo>
                  <a:pt x="44054" y="0"/>
                </a:lnTo>
                <a:lnTo>
                  <a:pt x="465735" y="0"/>
                </a:lnTo>
                <a:close/>
              </a:path>
            </a:pathLst>
          </a:custGeom>
          <a:solidFill>
            <a:srgbClr val="FFFFFF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28B51CCE-A1A7-4923-93EC-89AEC0CE7160}"/>
              </a:ext>
            </a:extLst>
          </p:cNvPr>
          <p:cNvSpPr/>
          <p:nvPr/>
        </p:nvSpPr>
        <p:spPr>
          <a:xfrm>
            <a:off x="2966394" y="5111374"/>
            <a:ext cx="379577" cy="60960"/>
          </a:xfrm>
          <a:custGeom>
            <a:avLst/>
            <a:gdLst>
              <a:gd name="connsiteX0" fmla="*/ 0 w 379577"/>
              <a:gd name="connsiteY0" fmla="*/ 0 h 60960"/>
              <a:gd name="connsiteX1" fmla="*/ 379578 w 379577"/>
              <a:gd name="connsiteY1" fmla="*/ 0 h 60960"/>
              <a:gd name="connsiteX2" fmla="*/ 379578 w 379577"/>
              <a:gd name="connsiteY2" fmla="*/ 60960 h 60960"/>
              <a:gd name="connsiteX3" fmla="*/ 0 w 379577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77" h="60960">
                <a:moveTo>
                  <a:pt x="0" y="0"/>
                </a:moveTo>
                <a:lnTo>
                  <a:pt x="379578" y="0"/>
                </a:lnTo>
                <a:lnTo>
                  <a:pt x="379578" y="60960"/>
                </a:lnTo>
                <a:lnTo>
                  <a:pt x="0" y="60960"/>
                </a:lnTo>
                <a:close/>
              </a:path>
            </a:pathLst>
          </a:custGeom>
          <a:solidFill>
            <a:srgbClr val="008C97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B52CFB9C-BC30-4376-BB49-B9DE070F36E8}"/>
              </a:ext>
            </a:extLst>
          </p:cNvPr>
          <p:cNvSpPr/>
          <p:nvPr/>
        </p:nvSpPr>
        <p:spPr>
          <a:xfrm>
            <a:off x="2901370" y="4982464"/>
            <a:ext cx="509788" cy="128909"/>
          </a:xfrm>
          <a:custGeom>
            <a:avLst/>
            <a:gdLst>
              <a:gd name="connsiteX0" fmla="*/ 254894 w 509788"/>
              <a:gd name="connsiteY0" fmla="*/ 0 h 128909"/>
              <a:gd name="connsiteX1" fmla="*/ 0 w 509788"/>
              <a:gd name="connsiteY1" fmla="*/ 128910 h 128909"/>
              <a:gd name="connsiteX2" fmla="*/ 509788 w 509788"/>
              <a:gd name="connsiteY2" fmla="*/ 128910 h 1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" h="128909">
                <a:moveTo>
                  <a:pt x="254894" y="0"/>
                </a:moveTo>
                <a:lnTo>
                  <a:pt x="0" y="128910"/>
                </a:lnTo>
                <a:lnTo>
                  <a:pt x="509788" y="128910"/>
                </a:lnTo>
                <a:close/>
              </a:path>
            </a:pathLst>
          </a:custGeom>
          <a:solidFill>
            <a:srgbClr val="FFC340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5290C881-EBA2-4117-9A0C-75E6AE30B4DF}"/>
              </a:ext>
            </a:extLst>
          </p:cNvPr>
          <p:cNvSpPr/>
          <p:nvPr/>
        </p:nvSpPr>
        <p:spPr>
          <a:xfrm>
            <a:off x="2966394" y="5111374"/>
            <a:ext cx="379577" cy="60960"/>
          </a:xfrm>
          <a:custGeom>
            <a:avLst/>
            <a:gdLst>
              <a:gd name="connsiteX0" fmla="*/ 0 w 379577"/>
              <a:gd name="connsiteY0" fmla="*/ 0 h 60960"/>
              <a:gd name="connsiteX1" fmla="*/ 379578 w 379577"/>
              <a:gd name="connsiteY1" fmla="*/ 0 h 60960"/>
              <a:gd name="connsiteX2" fmla="*/ 379578 w 379577"/>
              <a:gd name="connsiteY2" fmla="*/ 60960 h 60960"/>
              <a:gd name="connsiteX3" fmla="*/ 0 w 379577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77" h="60960">
                <a:moveTo>
                  <a:pt x="0" y="0"/>
                </a:moveTo>
                <a:lnTo>
                  <a:pt x="379578" y="0"/>
                </a:lnTo>
                <a:lnTo>
                  <a:pt x="379578" y="60960"/>
                </a:lnTo>
                <a:lnTo>
                  <a:pt x="0" y="60960"/>
                </a:lnTo>
                <a:close/>
              </a:path>
            </a:pathLst>
          </a:custGeom>
          <a:solidFill>
            <a:srgbClr val="EDA30F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2FF33243-4E1A-4C1F-954D-EDFD3001EAE3}"/>
              </a:ext>
            </a:extLst>
          </p:cNvPr>
          <p:cNvSpPr/>
          <p:nvPr/>
        </p:nvSpPr>
        <p:spPr>
          <a:xfrm>
            <a:off x="3129930" y="5249062"/>
            <a:ext cx="52669" cy="88107"/>
          </a:xfrm>
          <a:custGeom>
            <a:avLst/>
            <a:gdLst>
              <a:gd name="connsiteX0" fmla="*/ 52670 w 52669"/>
              <a:gd name="connsiteY0" fmla="*/ 88108 h 88107"/>
              <a:gd name="connsiteX1" fmla="*/ 52670 w 52669"/>
              <a:gd name="connsiteY1" fmla="*/ 26335 h 88107"/>
              <a:gd name="connsiteX2" fmla="*/ 26335 w 52669"/>
              <a:gd name="connsiteY2" fmla="*/ 0 h 88107"/>
              <a:gd name="connsiteX3" fmla="*/ 26335 w 52669"/>
              <a:gd name="connsiteY3" fmla="*/ 0 h 88107"/>
              <a:gd name="connsiteX4" fmla="*/ 0 w 52669"/>
              <a:gd name="connsiteY4" fmla="*/ 26335 h 88107"/>
              <a:gd name="connsiteX5" fmla="*/ 0 w 52669"/>
              <a:gd name="connsiteY5" fmla="*/ 88108 h 88107"/>
              <a:gd name="connsiteX6" fmla="*/ 52670 w 52669"/>
              <a:gd name="connsiteY6" fmla="*/ 88108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9" h="88107">
                <a:moveTo>
                  <a:pt x="52670" y="88108"/>
                </a:moveTo>
                <a:lnTo>
                  <a:pt x="52670" y="26335"/>
                </a:lnTo>
                <a:cubicBezTo>
                  <a:pt x="52670" y="11867"/>
                  <a:pt x="40803" y="0"/>
                  <a:pt x="26335" y="0"/>
                </a:cubicBezTo>
                <a:lnTo>
                  <a:pt x="26335" y="0"/>
                </a:lnTo>
                <a:cubicBezTo>
                  <a:pt x="11867" y="0"/>
                  <a:pt x="0" y="11867"/>
                  <a:pt x="0" y="26335"/>
                </a:cubicBezTo>
                <a:lnTo>
                  <a:pt x="0" y="88108"/>
                </a:lnTo>
                <a:lnTo>
                  <a:pt x="52670" y="88108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8A30F0EC-408F-456C-9345-14843F1F0B6B}"/>
              </a:ext>
            </a:extLst>
          </p:cNvPr>
          <p:cNvSpPr/>
          <p:nvPr/>
        </p:nvSpPr>
        <p:spPr>
          <a:xfrm>
            <a:off x="3129930" y="5445760"/>
            <a:ext cx="52669" cy="88107"/>
          </a:xfrm>
          <a:custGeom>
            <a:avLst/>
            <a:gdLst>
              <a:gd name="connsiteX0" fmla="*/ 52670 w 52669"/>
              <a:gd name="connsiteY0" fmla="*/ 88108 h 88107"/>
              <a:gd name="connsiteX1" fmla="*/ 52670 w 52669"/>
              <a:gd name="connsiteY1" fmla="*/ 26335 h 88107"/>
              <a:gd name="connsiteX2" fmla="*/ 26335 w 52669"/>
              <a:gd name="connsiteY2" fmla="*/ 0 h 88107"/>
              <a:gd name="connsiteX3" fmla="*/ 26335 w 52669"/>
              <a:gd name="connsiteY3" fmla="*/ 0 h 88107"/>
              <a:gd name="connsiteX4" fmla="*/ 0 w 52669"/>
              <a:gd name="connsiteY4" fmla="*/ 26335 h 88107"/>
              <a:gd name="connsiteX5" fmla="*/ 0 w 52669"/>
              <a:gd name="connsiteY5" fmla="*/ 88108 h 88107"/>
              <a:gd name="connsiteX6" fmla="*/ 52670 w 52669"/>
              <a:gd name="connsiteY6" fmla="*/ 88108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9" h="88107">
                <a:moveTo>
                  <a:pt x="52670" y="88108"/>
                </a:moveTo>
                <a:lnTo>
                  <a:pt x="52670" y="26335"/>
                </a:lnTo>
                <a:cubicBezTo>
                  <a:pt x="52670" y="11867"/>
                  <a:pt x="40803" y="0"/>
                  <a:pt x="26335" y="0"/>
                </a:cubicBezTo>
                <a:lnTo>
                  <a:pt x="26335" y="0"/>
                </a:lnTo>
                <a:cubicBezTo>
                  <a:pt x="11867" y="0"/>
                  <a:pt x="0" y="11867"/>
                  <a:pt x="0" y="26335"/>
                </a:cubicBezTo>
                <a:lnTo>
                  <a:pt x="0" y="88108"/>
                </a:lnTo>
                <a:lnTo>
                  <a:pt x="52670" y="88108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ADF2E9A5-F85A-4A30-B333-1D050A1FFF7C}"/>
              </a:ext>
            </a:extLst>
          </p:cNvPr>
          <p:cNvSpPr/>
          <p:nvPr/>
        </p:nvSpPr>
        <p:spPr>
          <a:xfrm>
            <a:off x="3106846" y="5642619"/>
            <a:ext cx="98836" cy="164836"/>
          </a:xfrm>
          <a:custGeom>
            <a:avLst/>
            <a:gdLst>
              <a:gd name="connsiteX0" fmla="*/ 98837 w 98836"/>
              <a:gd name="connsiteY0" fmla="*/ 164836 h 164836"/>
              <a:gd name="connsiteX1" fmla="*/ 98837 w 98836"/>
              <a:gd name="connsiteY1" fmla="*/ 49256 h 164836"/>
              <a:gd name="connsiteX2" fmla="*/ 49418 w 98836"/>
              <a:gd name="connsiteY2" fmla="*/ 0 h 164836"/>
              <a:gd name="connsiteX3" fmla="*/ 49418 w 98836"/>
              <a:gd name="connsiteY3" fmla="*/ 0 h 164836"/>
              <a:gd name="connsiteX4" fmla="*/ 0 w 98836"/>
              <a:gd name="connsiteY4" fmla="*/ 49256 h 164836"/>
              <a:gd name="connsiteX5" fmla="*/ 0 w 98836"/>
              <a:gd name="connsiteY5" fmla="*/ 164836 h 164836"/>
              <a:gd name="connsiteX6" fmla="*/ 98837 w 98836"/>
              <a:gd name="connsiteY6" fmla="*/ 164836 h 16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36" h="164836">
                <a:moveTo>
                  <a:pt x="98837" y="164836"/>
                </a:moveTo>
                <a:lnTo>
                  <a:pt x="98837" y="49256"/>
                </a:lnTo>
                <a:cubicBezTo>
                  <a:pt x="98837" y="22108"/>
                  <a:pt x="76566" y="0"/>
                  <a:pt x="49418" y="0"/>
                </a:cubicBezTo>
                <a:lnTo>
                  <a:pt x="49418" y="0"/>
                </a:lnTo>
                <a:cubicBezTo>
                  <a:pt x="22271" y="0"/>
                  <a:pt x="0" y="22108"/>
                  <a:pt x="0" y="49256"/>
                </a:cubicBezTo>
                <a:lnTo>
                  <a:pt x="0" y="164836"/>
                </a:lnTo>
                <a:lnTo>
                  <a:pt x="98837" y="164836"/>
                </a:ln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9694D6DB-D1C1-4CC7-B308-DEEAC9B43DAF}"/>
              </a:ext>
            </a:extLst>
          </p:cNvPr>
          <p:cNvSpPr/>
          <p:nvPr/>
        </p:nvSpPr>
        <p:spPr>
          <a:xfrm>
            <a:off x="3109610" y="5099182"/>
            <a:ext cx="93309" cy="93309"/>
          </a:xfrm>
          <a:custGeom>
            <a:avLst/>
            <a:gdLst>
              <a:gd name="connsiteX0" fmla="*/ 93309 w 93309"/>
              <a:gd name="connsiteY0" fmla="*/ 46655 h 93309"/>
              <a:gd name="connsiteX1" fmla="*/ 46655 w 93309"/>
              <a:gd name="connsiteY1" fmla="*/ 93309 h 93309"/>
              <a:gd name="connsiteX2" fmla="*/ 0 w 93309"/>
              <a:gd name="connsiteY2" fmla="*/ 46655 h 93309"/>
              <a:gd name="connsiteX3" fmla="*/ 46655 w 93309"/>
              <a:gd name="connsiteY3" fmla="*/ 0 h 93309"/>
              <a:gd name="connsiteX4" fmla="*/ 93309 w 93309"/>
              <a:gd name="connsiteY4" fmla="*/ 46655 h 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09" h="93309">
                <a:moveTo>
                  <a:pt x="93309" y="46655"/>
                </a:moveTo>
                <a:cubicBezTo>
                  <a:pt x="93309" y="72421"/>
                  <a:pt x="72421" y="93309"/>
                  <a:pt x="46655" y="93309"/>
                </a:cubicBezTo>
                <a:cubicBezTo>
                  <a:pt x="20888" y="93309"/>
                  <a:pt x="0" y="72421"/>
                  <a:pt x="0" y="46655"/>
                </a:cubicBezTo>
                <a:cubicBezTo>
                  <a:pt x="0" y="20888"/>
                  <a:pt x="20888" y="0"/>
                  <a:pt x="46655" y="0"/>
                </a:cubicBezTo>
                <a:cubicBezTo>
                  <a:pt x="72421" y="0"/>
                  <a:pt x="93309" y="20888"/>
                  <a:pt x="93309" y="46655"/>
                </a:cubicBez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218" name="Graphic 8">
            <a:extLst>
              <a:ext uri="{FF2B5EF4-FFF2-40B4-BE49-F238E27FC236}">
                <a16:creationId xmlns:a16="http://schemas.microsoft.com/office/drawing/2014/main" id="{93792730-751E-4381-A50C-E4D959D2894B}"/>
              </a:ext>
            </a:extLst>
          </p:cNvPr>
          <p:cNvGrpSpPr/>
          <p:nvPr/>
        </p:nvGrpSpPr>
        <p:grpSpPr>
          <a:xfrm>
            <a:off x="2708899" y="4699771"/>
            <a:ext cx="894730" cy="892292"/>
            <a:chOff x="2708899" y="4699771"/>
            <a:chExt cx="894730" cy="892292"/>
          </a:xfrm>
          <a:solidFill>
            <a:srgbClr val="025773"/>
          </a:solidFill>
        </p:grpSpPr>
        <p:grpSp>
          <p:nvGrpSpPr>
            <p:cNvPr id="219" name="Graphic 8">
              <a:extLst>
                <a:ext uri="{FF2B5EF4-FFF2-40B4-BE49-F238E27FC236}">
                  <a16:creationId xmlns:a16="http://schemas.microsoft.com/office/drawing/2014/main" id="{B599F156-FF6E-457A-894F-FF6100894FDD}"/>
                </a:ext>
              </a:extLst>
            </p:cNvPr>
            <p:cNvGrpSpPr/>
            <p:nvPr/>
          </p:nvGrpSpPr>
          <p:grpSpPr>
            <a:xfrm>
              <a:off x="2708899" y="4699771"/>
              <a:ext cx="894730" cy="892292"/>
              <a:chOff x="2708899" y="4699771"/>
              <a:chExt cx="894730" cy="892292"/>
            </a:xfrm>
            <a:solidFill>
              <a:srgbClr val="025773"/>
            </a:solidFill>
          </p:grpSpPr>
          <p:grpSp>
            <p:nvGrpSpPr>
              <p:cNvPr id="220" name="Graphic 8">
                <a:extLst>
                  <a:ext uri="{FF2B5EF4-FFF2-40B4-BE49-F238E27FC236}">
                    <a16:creationId xmlns:a16="http://schemas.microsoft.com/office/drawing/2014/main" id="{AFB4519A-5A85-4C91-A2A4-2ACEBB7D5A5F}"/>
                  </a:ext>
                </a:extLst>
              </p:cNvPr>
              <p:cNvGrpSpPr/>
              <p:nvPr/>
            </p:nvGrpSpPr>
            <p:grpSpPr>
              <a:xfrm>
                <a:off x="3160816" y="5150388"/>
                <a:ext cx="442813" cy="441675"/>
                <a:chOff x="3160816" y="5150388"/>
                <a:chExt cx="442813" cy="441675"/>
              </a:xfrm>
              <a:solidFill>
                <a:srgbClr val="025773"/>
              </a:solidFill>
            </p:grpSpPr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69A61351-C1C7-45B8-A280-DE22FF071DEF}"/>
                    </a:ext>
                  </a:extLst>
                </p:cNvPr>
                <p:cNvSpPr/>
                <p:nvPr/>
              </p:nvSpPr>
              <p:spPr>
                <a:xfrm>
                  <a:off x="3278509" y="5267756"/>
                  <a:ext cx="325120" cy="324307"/>
                </a:xfrm>
                <a:custGeom>
                  <a:avLst/>
                  <a:gdLst>
                    <a:gd name="connsiteX0" fmla="*/ 249367 w 325120"/>
                    <a:gd name="connsiteY0" fmla="*/ 324307 h 324307"/>
                    <a:gd name="connsiteX1" fmla="*/ 0 w 325120"/>
                    <a:gd name="connsiteY1" fmla="*/ 75428 h 324307"/>
                    <a:gd name="connsiteX2" fmla="*/ 75591 w 325120"/>
                    <a:gd name="connsiteY2" fmla="*/ 0 h 324307"/>
                    <a:gd name="connsiteX3" fmla="*/ 325120 w 325120"/>
                    <a:gd name="connsiteY3" fmla="*/ 248717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249367" y="324307"/>
                      </a:moveTo>
                      <a:lnTo>
                        <a:pt x="0" y="75428"/>
                      </a:lnTo>
                      <a:lnTo>
                        <a:pt x="75591" y="0"/>
                      </a:lnTo>
                      <a:lnTo>
                        <a:pt x="325120" y="248717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3B866C09-0C98-444E-B853-84BDD53A2DD9}"/>
                    </a:ext>
                  </a:extLst>
                </p:cNvPr>
                <p:cNvSpPr/>
                <p:nvPr/>
              </p:nvSpPr>
              <p:spPr>
                <a:xfrm>
                  <a:off x="3160816" y="5150388"/>
                  <a:ext cx="247416" cy="246766"/>
                </a:xfrm>
                <a:custGeom>
                  <a:avLst/>
                  <a:gdLst>
                    <a:gd name="connsiteX0" fmla="*/ 237337 w 247416"/>
                    <a:gd name="connsiteY0" fmla="*/ 246766 h 246766"/>
                    <a:gd name="connsiteX1" fmla="*/ 0 w 247416"/>
                    <a:gd name="connsiteY1" fmla="*/ 9916 h 246766"/>
                    <a:gd name="connsiteX2" fmla="*/ 9916 w 247416"/>
                    <a:gd name="connsiteY2" fmla="*/ 0 h 246766"/>
                    <a:gd name="connsiteX3" fmla="*/ 247416 w 247416"/>
                    <a:gd name="connsiteY3" fmla="*/ 236688 h 24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6">
                      <a:moveTo>
                        <a:pt x="237337" y="246766"/>
                      </a:moveTo>
                      <a:lnTo>
                        <a:pt x="0" y="9916"/>
                      </a:lnTo>
                      <a:lnTo>
                        <a:pt x="9916" y="0"/>
                      </a:lnTo>
                      <a:lnTo>
                        <a:pt x="247416" y="236688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23" name="Graphic 8">
                <a:extLst>
                  <a:ext uri="{FF2B5EF4-FFF2-40B4-BE49-F238E27FC236}">
                    <a16:creationId xmlns:a16="http://schemas.microsoft.com/office/drawing/2014/main" id="{1E91400E-0680-4BF9-96A4-E5E18B69815B}"/>
                  </a:ext>
                </a:extLst>
              </p:cNvPr>
              <p:cNvGrpSpPr/>
              <p:nvPr/>
            </p:nvGrpSpPr>
            <p:grpSpPr>
              <a:xfrm>
                <a:off x="2708899" y="4699771"/>
                <a:ext cx="442813" cy="441675"/>
                <a:chOff x="2708899" y="4699771"/>
                <a:chExt cx="442813" cy="441675"/>
              </a:xfrm>
              <a:solidFill>
                <a:srgbClr val="025773"/>
              </a:solidFill>
            </p:grpSpPr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4016B55E-B174-4A11-BF37-5470D0B1ADDA}"/>
                    </a:ext>
                  </a:extLst>
                </p:cNvPr>
                <p:cNvSpPr/>
                <p:nvPr/>
              </p:nvSpPr>
              <p:spPr>
                <a:xfrm>
                  <a:off x="2708899" y="4699771"/>
                  <a:ext cx="325120" cy="324307"/>
                </a:xfrm>
                <a:custGeom>
                  <a:avLst/>
                  <a:gdLst>
                    <a:gd name="connsiteX0" fmla="*/ 75753 w 325120"/>
                    <a:gd name="connsiteY0" fmla="*/ 0 h 324307"/>
                    <a:gd name="connsiteX1" fmla="*/ 325120 w 325120"/>
                    <a:gd name="connsiteY1" fmla="*/ 248717 h 324307"/>
                    <a:gd name="connsiteX2" fmla="*/ 249530 w 325120"/>
                    <a:gd name="connsiteY2" fmla="*/ 324307 h 324307"/>
                    <a:gd name="connsiteX3" fmla="*/ 0 w 325120"/>
                    <a:gd name="connsiteY3" fmla="*/ 75428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75753" y="0"/>
                      </a:moveTo>
                      <a:lnTo>
                        <a:pt x="325120" y="248717"/>
                      </a:lnTo>
                      <a:lnTo>
                        <a:pt x="249530" y="324307"/>
                      </a:lnTo>
                      <a:lnTo>
                        <a:pt x="0" y="75428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5D4FB5A3-2769-4CC2-BEB3-FC0DFF072F5D}"/>
                    </a:ext>
                  </a:extLst>
                </p:cNvPr>
                <p:cNvSpPr/>
                <p:nvPr/>
              </p:nvSpPr>
              <p:spPr>
                <a:xfrm>
                  <a:off x="2904297" y="4894681"/>
                  <a:ext cx="247416" cy="246765"/>
                </a:xfrm>
                <a:custGeom>
                  <a:avLst/>
                  <a:gdLst>
                    <a:gd name="connsiteX0" fmla="*/ 10079 w 247416"/>
                    <a:gd name="connsiteY0" fmla="*/ 0 h 246765"/>
                    <a:gd name="connsiteX1" fmla="*/ 247416 w 247416"/>
                    <a:gd name="connsiteY1" fmla="*/ 236687 h 246765"/>
                    <a:gd name="connsiteX2" fmla="*/ 237500 w 247416"/>
                    <a:gd name="connsiteY2" fmla="*/ 246766 h 246765"/>
                    <a:gd name="connsiteX3" fmla="*/ 0 w 247416"/>
                    <a:gd name="connsiteY3" fmla="*/ 9916 h 24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5">
                      <a:moveTo>
                        <a:pt x="10079" y="0"/>
                      </a:moveTo>
                      <a:lnTo>
                        <a:pt x="247416" y="236687"/>
                      </a:lnTo>
                      <a:lnTo>
                        <a:pt x="237500" y="246766"/>
                      </a:lnTo>
                      <a:lnTo>
                        <a:pt x="0" y="991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26" name="Graphic 8">
              <a:extLst>
                <a:ext uri="{FF2B5EF4-FFF2-40B4-BE49-F238E27FC236}">
                  <a16:creationId xmlns:a16="http://schemas.microsoft.com/office/drawing/2014/main" id="{71A00211-3DBF-4A76-9C95-EE5E5390DFEA}"/>
                </a:ext>
              </a:extLst>
            </p:cNvPr>
            <p:cNvGrpSpPr/>
            <p:nvPr/>
          </p:nvGrpSpPr>
          <p:grpSpPr>
            <a:xfrm>
              <a:off x="2708899" y="4699771"/>
              <a:ext cx="894730" cy="892292"/>
              <a:chOff x="2708899" y="4699771"/>
              <a:chExt cx="894730" cy="892292"/>
            </a:xfrm>
            <a:solidFill>
              <a:srgbClr val="025773"/>
            </a:solidFill>
          </p:grpSpPr>
          <p:grpSp>
            <p:nvGrpSpPr>
              <p:cNvPr id="227" name="Graphic 8">
                <a:extLst>
                  <a:ext uri="{FF2B5EF4-FFF2-40B4-BE49-F238E27FC236}">
                    <a16:creationId xmlns:a16="http://schemas.microsoft.com/office/drawing/2014/main" id="{A69CE8D4-1CF6-497E-8D38-64B5D84B038D}"/>
                  </a:ext>
                </a:extLst>
              </p:cNvPr>
              <p:cNvGrpSpPr/>
              <p:nvPr/>
            </p:nvGrpSpPr>
            <p:grpSpPr>
              <a:xfrm>
                <a:off x="2708899" y="5150388"/>
                <a:ext cx="442813" cy="441675"/>
                <a:chOff x="2708899" y="5150388"/>
                <a:chExt cx="442813" cy="441675"/>
              </a:xfrm>
              <a:solidFill>
                <a:srgbClr val="025773"/>
              </a:solidFill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EA538E5D-DF1B-4436-8BC7-C2AFA6891BC3}"/>
                    </a:ext>
                  </a:extLst>
                </p:cNvPr>
                <p:cNvSpPr/>
                <p:nvPr/>
              </p:nvSpPr>
              <p:spPr>
                <a:xfrm>
                  <a:off x="2708899" y="5267756"/>
                  <a:ext cx="325120" cy="324307"/>
                </a:xfrm>
                <a:custGeom>
                  <a:avLst/>
                  <a:gdLst>
                    <a:gd name="connsiteX0" fmla="*/ 0 w 325120"/>
                    <a:gd name="connsiteY0" fmla="*/ 248717 h 324307"/>
                    <a:gd name="connsiteX1" fmla="*/ 249530 w 325120"/>
                    <a:gd name="connsiteY1" fmla="*/ 0 h 324307"/>
                    <a:gd name="connsiteX2" fmla="*/ 325120 w 325120"/>
                    <a:gd name="connsiteY2" fmla="*/ 75428 h 324307"/>
                    <a:gd name="connsiteX3" fmla="*/ 75753 w 325120"/>
                    <a:gd name="connsiteY3" fmla="*/ 324307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0" y="248717"/>
                      </a:moveTo>
                      <a:lnTo>
                        <a:pt x="249530" y="0"/>
                      </a:lnTo>
                      <a:lnTo>
                        <a:pt x="325120" y="75428"/>
                      </a:lnTo>
                      <a:lnTo>
                        <a:pt x="75753" y="324307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4FC20CF3-A7B7-4182-BA26-42A43926D850}"/>
                    </a:ext>
                  </a:extLst>
                </p:cNvPr>
                <p:cNvSpPr/>
                <p:nvPr/>
              </p:nvSpPr>
              <p:spPr>
                <a:xfrm>
                  <a:off x="2904297" y="5150388"/>
                  <a:ext cx="247416" cy="246766"/>
                </a:xfrm>
                <a:custGeom>
                  <a:avLst/>
                  <a:gdLst>
                    <a:gd name="connsiteX0" fmla="*/ 0 w 247416"/>
                    <a:gd name="connsiteY0" fmla="*/ 236688 h 246766"/>
                    <a:gd name="connsiteX1" fmla="*/ 237500 w 247416"/>
                    <a:gd name="connsiteY1" fmla="*/ 0 h 246766"/>
                    <a:gd name="connsiteX2" fmla="*/ 247416 w 247416"/>
                    <a:gd name="connsiteY2" fmla="*/ 9916 h 246766"/>
                    <a:gd name="connsiteX3" fmla="*/ 10079 w 247416"/>
                    <a:gd name="connsiteY3" fmla="*/ 246766 h 246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6">
                      <a:moveTo>
                        <a:pt x="0" y="236688"/>
                      </a:moveTo>
                      <a:lnTo>
                        <a:pt x="237500" y="0"/>
                      </a:lnTo>
                      <a:lnTo>
                        <a:pt x="247416" y="9916"/>
                      </a:lnTo>
                      <a:lnTo>
                        <a:pt x="10079" y="246766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30" name="Graphic 8">
                <a:extLst>
                  <a:ext uri="{FF2B5EF4-FFF2-40B4-BE49-F238E27FC236}">
                    <a16:creationId xmlns:a16="http://schemas.microsoft.com/office/drawing/2014/main" id="{A4776DFE-CB20-4010-9A3D-1213162558E0}"/>
                  </a:ext>
                </a:extLst>
              </p:cNvPr>
              <p:cNvGrpSpPr/>
              <p:nvPr/>
            </p:nvGrpSpPr>
            <p:grpSpPr>
              <a:xfrm>
                <a:off x="3160816" y="4699771"/>
                <a:ext cx="442813" cy="441675"/>
                <a:chOff x="3160816" y="4699771"/>
                <a:chExt cx="442813" cy="441675"/>
              </a:xfrm>
              <a:solidFill>
                <a:srgbClr val="025773"/>
              </a:solidFill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9DE5490A-FC77-441C-A88B-23D830F0C4E4}"/>
                    </a:ext>
                  </a:extLst>
                </p:cNvPr>
                <p:cNvSpPr/>
                <p:nvPr/>
              </p:nvSpPr>
              <p:spPr>
                <a:xfrm>
                  <a:off x="3278509" y="4699771"/>
                  <a:ext cx="325120" cy="324307"/>
                </a:xfrm>
                <a:custGeom>
                  <a:avLst/>
                  <a:gdLst>
                    <a:gd name="connsiteX0" fmla="*/ 325120 w 325120"/>
                    <a:gd name="connsiteY0" fmla="*/ 75428 h 324307"/>
                    <a:gd name="connsiteX1" fmla="*/ 75591 w 325120"/>
                    <a:gd name="connsiteY1" fmla="*/ 324307 h 324307"/>
                    <a:gd name="connsiteX2" fmla="*/ 0 w 325120"/>
                    <a:gd name="connsiteY2" fmla="*/ 248717 h 324307"/>
                    <a:gd name="connsiteX3" fmla="*/ 249367 w 325120"/>
                    <a:gd name="connsiteY3" fmla="*/ 0 h 32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120" h="324307">
                      <a:moveTo>
                        <a:pt x="325120" y="75428"/>
                      </a:moveTo>
                      <a:lnTo>
                        <a:pt x="75591" y="324307"/>
                      </a:lnTo>
                      <a:lnTo>
                        <a:pt x="0" y="248717"/>
                      </a:lnTo>
                      <a:lnTo>
                        <a:pt x="249367" y="0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CF7DCD32-80A3-47B0-9467-CC4E09FD966A}"/>
                    </a:ext>
                  </a:extLst>
                </p:cNvPr>
                <p:cNvSpPr/>
                <p:nvPr/>
              </p:nvSpPr>
              <p:spPr>
                <a:xfrm>
                  <a:off x="3160816" y="4894681"/>
                  <a:ext cx="247416" cy="246765"/>
                </a:xfrm>
                <a:custGeom>
                  <a:avLst/>
                  <a:gdLst>
                    <a:gd name="connsiteX0" fmla="*/ 247416 w 247416"/>
                    <a:gd name="connsiteY0" fmla="*/ 9916 h 246765"/>
                    <a:gd name="connsiteX1" fmla="*/ 9916 w 247416"/>
                    <a:gd name="connsiteY1" fmla="*/ 246766 h 246765"/>
                    <a:gd name="connsiteX2" fmla="*/ 0 w 247416"/>
                    <a:gd name="connsiteY2" fmla="*/ 236687 h 246765"/>
                    <a:gd name="connsiteX3" fmla="*/ 237337 w 247416"/>
                    <a:gd name="connsiteY3" fmla="*/ 0 h 246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416" h="246765">
                      <a:moveTo>
                        <a:pt x="247416" y="9916"/>
                      </a:moveTo>
                      <a:lnTo>
                        <a:pt x="9916" y="246766"/>
                      </a:lnTo>
                      <a:lnTo>
                        <a:pt x="0" y="236687"/>
                      </a:lnTo>
                      <a:lnTo>
                        <a:pt x="237337" y="0"/>
                      </a:lnTo>
                      <a:close/>
                    </a:path>
                  </a:pathLst>
                </a:custGeom>
                <a:solidFill>
                  <a:srgbClr val="025773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233" name="Graphic 8">
            <a:extLst>
              <a:ext uri="{FF2B5EF4-FFF2-40B4-BE49-F238E27FC236}">
                <a16:creationId xmlns:a16="http://schemas.microsoft.com/office/drawing/2014/main" id="{8D3BA1A8-31DD-4B51-926D-5F44891C8B02}"/>
              </a:ext>
            </a:extLst>
          </p:cNvPr>
          <p:cNvGrpSpPr/>
          <p:nvPr/>
        </p:nvGrpSpPr>
        <p:grpSpPr>
          <a:xfrm>
            <a:off x="6523207" y="5650584"/>
            <a:ext cx="199948" cy="156871"/>
            <a:chOff x="6523207" y="5650584"/>
            <a:chExt cx="199948" cy="156871"/>
          </a:xfrm>
        </p:grpSpPr>
        <p:grpSp>
          <p:nvGrpSpPr>
            <p:cNvPr id="234" name="Graphic 8">
              <a:extLst>
                <a:ext uri="{FF2B5EF4-FFF2-40B4-BE49-F238E27FC236}">
                  <a16:creationId xmlns:a16="http://schemas.microsoft.com/office/drawing/2014/main" id="{48A0C6E0-3A71-4132-B872-990683F2F461}"/>
                </a:ext>
              </a:extLst>
            </p:cNvPr>
            <p:cNvGrpSpPr/>
            <p:nvPr/>
          </p:nvGrpSpPr>
          <p:grpSpPr>
            <a:xfrm>
              <a:off x="6580103" y="5728939"/>
              <a:ext cx="143052" cy="78516"/>
              <a:chOff x="6580103" y="5728939"/>
              <a:chExt cx="143052" cy="78516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ED715B9-1213-4623-936A-61616C7EE130}"/>
                  </a:ext>
                </a:extLst>
              </p:cNvPr>
              <p:cNvSpPr/>
              <p:nvPr/>
            </p:nvSpPr>
            <p:spPr>
              <a:xfrm>
                <a:off x="6580103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CF76514-89E9-407B-AE43-203A99F6B49E}"/>
                  </a:ext>
                </a:extLst>
              </p:cNvPr>
              <p:cNvSpPr/>
              <p:nvPr/>
            </p:nvSpPr>
            <p:spPr>
              <a:xfrm>
                <a:off x="6681540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37" name="Graphic 8">
              <a:extLst>
                <a:ext uri="{FF2B5EF4-FFF2-40B4-BE49-F238E27FC236}">
                  <a16:creationId xmlns:a16="http://schemas.microsoft.com/office/drawing/2014/main" id="{A8380E7F-2481-4DD3-B180-FAC01D590EAB}"/>
                </a:ext>
              </a:extLst>
            </p:cNvPr>
            <p:cNvGrpSpPr/>
            <p:nvPr/>
          </p:nvGrpSpPr>
          <p:grpSpPr>
            <a:xfrm>
              <a:off x="6523207" y="5728939"/>
              <a:ext cx="143052" cy="78516"/>
              <a:chOff x="6523207" y="5728939"/>
              <a:chExt cx="143052" cy="78516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F6FBD734-B75A-4A6F-89CB-A0671AF51250}"/>
                  </a:ext>
                </a:extLst>
              </p:cNvPr>
              <p:cNvSpPr/>
              <p:nvPr/>
            </p:nvSpPr>
            <p:spPr>
              <a:xfrm>
                <a:off x="6523207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1454C82-4629-4E26-ABEE-E020E6D563A3}"/>
                  </a:ext>
                </a:extLst>
              </p:cNvPr>
              <p:cNvSpPr/>
              <p:nvPr/>
            </p:nvSpPr>
            <p:spPr>
              <a:xfrm>
                <a:off x="6624644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40" name="Graphic 8">
              <a:extLst>
                <a:ext uri="{FF2B5EF4-FFF2-40B4-BE49-F238E27FC236}">
                  <a16:creationId xmlns:a16="http://schemas.microsoft.com/office/drawing/2014/main" id="{62682F43-0460-4135-9FA3-58518A9B2EEB}"/>
                </a:ext>
              </a:extLst>
            </p:cNvPr>
            <p:cNvGrpSpPr/>
            <p:nvPr/>
          </p:nvGrpSpPr>
          <p:grpSpPr>
            <a:xfrm>
              <a:off x="6553281" y="5650584"/>
              <a:ext cx="143052" cy="78355"/>
              <a:chOff x="6553281" y="5650584"/>
              <a:chExt cx="143052" cy="78355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F05A651D-459C-4D02-BB86-E4AD3DCFC7D7}"/>
                  </a:ext>
                </a:extLst>
              </p:cNvPr>
              <p:cNvSpPr/>
              <p:nvPr/>
            </p:nvSpPr>
            <p:spPr>
              <a:xfrm>
                <a:off x="6553281" y="5650585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E9000242-6727-4496-AFEE-5D26B6B62722}"/>
                  </a:ext>
                </a:extLst>
              </p:cNvPr>
              <p:cNvSpPr/>
              <p:nvPr/>
            </p:nvSpPr>
            <p:spPr>
              <a:xfrm>
                <a:off x="6654718" y="5650584"/>
                <a:ext cx="41615" cy="78355"/>
              </a:xfrm>
              <a:custGeom>
                <a:avLst/>
                <a:gdLst>
                  <a:gd name="connsiteX0" fmla="*/ 41615 w 41615"/>
                  <a:gd name="connsiteY0" fmla="*/ 39178 h 78355"/>
                  <a:gd name="connsiteX1" fmla="*/ 20808 w 41615"/>
                  <a:gd name="connsiteY1" fmla="*/ 78355 h 78355"/>
                  <a:gd name="connsiteX2" fmla="*/ 0 w 41615"/>
                  <a:gd name="connsiteY2" fmla="*/ 39178 h 78355"/>
                  <a:gd name="connsiteX3" fmla="*/ 20808 w 41615"/>
                  <a:gd name="connsiteY3" fmla="*/ 1 h 78355"/>
                  <a:gd name="connsiteX4" fmla="*/ 41615 w 41615"/>
                  <a:gd name="connsiteY4" fmla="*/ 39178 h 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5">
                    <a:moveTo>
                      <a:pt x="41615" y="39178"/>
                    </a:moveTo>
                    <a:cubicBezTo>
                      <a:pt x="41615" y="60798"/>
                      <a:pt x="32349" y="78355"/>
                      <a:pt x="20808" y="78355"/>
                    </a:cubicBezTo>
                    <a:cubicBezTo>
                      <a:pt x="9429" y="78355"/>
                      <a:pt x="0" y="60798"/>
                      <a:pt x="0" y="39178"/>
                    </a:cubicBezTo>
                    <a:cubicBezTo>
                      <a:pt x="0" y="17557"/>
                      <a:pt x="9266" y="1"/>
                      <a:pt x="20808" y="1"/>
                    </a:cubicBezTo>
                    <a:cubicBezTo>
                      <a:pt x="32349" y="-162"/>
                      <a:pt x="41615" y="17395"/>
                      <a:pt x="41615" y="39178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43" name="Graphic 8">
            <a:extLst>
              <a:ext uri="{FF2B5EF4-FFF2-40B4-BE49-F238E27FC236}">
                <a16:creationId xmlns:a16="http://schemas.microsoft.com/office/drawing/2014/main" id="{E3680C4F-5CDF-4342-BF27-551BAD5074EF}"/>
              </a:ext>
            </a:extLst>
          </p:cNvPr>
          <p:cNvGrpSpPr/>
          <p:nvPr/>
        </p:nvGrpSpPr>
        <p:grpSpPr>
          <a:xfrm>
            <a:off x="6770299" y="5650584"/>
            <a:ext cx="199785" cy="156871"/>
            <a:chOff x="6770299" y="5650584"/>
            <a:chExt cx="199785" cy="156871"/>
          </a:xfrm>
        </p:grpSpPr>
        <p:grpSp>
          <p:nvGrpSpPr>
            <p:cNvPr id="244" name="Graphic 8">
              <a:extLst>
                <a:ext uri="{FF2B5EF4-FFF2-40B4-BE49-F238E27FC236}">
                  <a16:creationId xmlns:a16="http://schemas.microsoft.com/office/drawing/2014/main" id="{E96B7C72-3FBB-4086-BC24-7C8DE930C9A4}"/>
                </a:ext>
              </a:extLst>
            </p:cNvPr>
            <p:cNvGrpSpPr/>
            <p:nvPr/>
          </p:nvGrpSpPr>
          <p:grpSpPr>
            <a:xfrm>
              <a:off x="6827195" y="5728939"/>
              <a:ext cx="142889" cy="78516"/>
              <a:chOff x="6827195" y="5728939"/>
              <a:chExt cx="142889" cy="78516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A41AD75-E325-4354-86C5-42EFB3E9937D}"/>
                  </a:ext>
                </a:extLst>
              </p:cNvPr>
              <p:cNvSpPr/>
              <p:nvPr/>
            </p:nvSpPr>
            <p:spPr>
              <a:xfrm>
                <a:off x="6827195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09D26A7-4F42-4E9B-BC2C-DAF75AE6346E}"/>
                  </a:ext>
                </a:extLst>
              </p:cNvPr>
              <p:cNvSpPr/>
              <p:nvPr/>
            </p:nvSpPr>
            <p:spPr>
              <a:xfrm>
                <a:off x="6928469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50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50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47" name="Graphic 8">
              <a:extLst>
                <a:ext uri="{FF2B5EF4-FFF2-40B4-BE49-F238E27FC236}">
                  <a16:creationId xmlns:a16="http://schemas.microsoft.com/office/drawing/2014/main" id="{69333C83-B555-46E4-B0E6-164CAF0DB938}"/>
                </a:ext>
              </a:extLst>
            </p:cNvPr>
            <p:cNvGrpSpPr/>
            <p:nvPr/>
          </p:nvGrpSpPr>
          <p:grpSpPr>
            <a:xfrm>
              <a:off x="6770299" y="5728939"/>
              <a:ext cx="143052" cy="78516"/>
              <a:chOff x="6770299" y="5728939"/>
              <a:chExt cx="143052" cy="78516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29F4854-B9D6-4A64-A9E9-7D8A2254779C}"/>
                  </a:ext>
                </a:extLst>
              </p:cNvPr>
              <p:cNvSpPr/>
              <p:nvPr/>
            </p:nvSpPr>
            <p:spPr>
              <a:xfrm>
                <a:off x="6770299" y="5729101"/>
                <a:ext cx="122244" cy="78354"/>
              </a:xfrm>
              <a:custGeom>
                <a:avLst/>
                <a:gdLst>
                  <a:gd name="connsiteX0" fmla="*/ 122245 w 122244"/>
                  <a:gd name="connsiteY0" fmla="*/ 78354 h 78354"/>
                  <a:gd name="connsiteX1" fmla="*/ 20808 w 122244"/>
                  <a:gd name="connsiteY1" fmla="*/ 78354 h 78354"/>
                  <a:gd name="connsiteX2" fmla="*/ 0 w 122244"/>
                  <a:gd name="connsiteY2" fmla="*/ 39177 h 78354"/>
                  <a:gd name="connsiteX3" fmla="*/ 20808 w 122244"/>
                  <a:gd name="connsiteY3" fmla="*/ 0 h 78354"/>
                  <a:gd name="connsiteX4" fmla="*/ 122245 w 122244"/>
                  <a:gd name="connsiteY4" fmla="*/ 0 h 78354"/>
                  <a:gd name="connsiteX5" fmla="*/ 122245 w 122244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4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8" y="78354"/>
                      <a:pt x="0" y="60798"/>
                      <a:pt x="0" y="39177"/>
                    </a:cubicBezTo>
                    <a:cubicBezTo>
                      <a:pt x="0" y="17557"/>
                      <a:pt x="9266" y="0"/>
                      <a:pt x="20808" y="0"/>
                    </a:cubicBezTo>
                    <a:cubicBezTo>
                      <a:pt x="29423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51EA017-B88F-43A8-A9D8-04877C40070B}"/>
                  </a:ext>
                </a:extLst>
              </p:cNvPr>
              <p:cNvSpPr/>
              <p:nvPr/>
            </p:nvSpPr>
            <p:spPr>
              <a:xfrm>
                <a:off x="6871736" y="5728939"/>
                <a:ext cx="41615" cy="78353"/>
              </a:xfrm>
              <a:custGeom>
                <a:avLst/>
                <a:gdLst>
                  <a:gd name="connsiteX0" fmla="*/ 41615 w 41615"/>
                  <a:gd name="connsiteY0" fmla="*/ 39177 h 78353"/>
                  <a:gd name="connsiteX1" fmla="*/ 20808 w 41615"/>
                  <a:gd name="connsiteY1" fmla="*/ 78354 h 78353"/>
                  <a:gd name="connsiteX2" fmla="*/ 0 w 41615"/>
                  <a:gd name="connsiteY2" fmla="*/ 39177 h 78353"/>
                  <a:gd name="connsiteX3" fmla="*/ 20808 w 41615"/>
                  <a:gd name="connsiteY3" fmla="*/ 0 h 78353"/>
                  <a:gd name="connsiteX4" fmla="*/ 41615 w 41615"/>
                  <a:gd name="connsiteY4" fmla="*/ 39177 h 7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3">
                    <a:moveTo>
                      <a:pt x="41615" y="39177"/>
                    </a:moveTo>
                    <a:cubicBezTo>
                      <a:pt x="41615" y="60797"/>
                      <a:pt x="32349" y="78354"/>
                      <a:pt x="20808" y="78354"/>
                    </a:cubicBezTo>
                    <a:cubicBezTo>
                      <a:pt x="9428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32349" y="0"/>
                      <a:pt x="41615" y="17556"/>
                      <a:pt x="41615" y="39177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0" name="Graphic 8">
              <a:extLst>
                <a:ext uri="{FF2B5EF4-FFF2-40B4-BE49-F238E27FC236}">
                  <a16:creationId xmlns:a16="http://schemas.microsoft.com/office/drawing/2014/main" id="{715AF9A3-7E13-4B95-84C4-885B2BF6926E}"/>
                </a:ext>
              </a:extLst>
            </p:cNvPr>
            <p:cNvGrpSpPr/>
            <p:nvPr/>
          </p:nvGrpSpPr>
          <p:grpSpPr>
            <a:xfrm>
              <a:off x="6800372" y="5650584"/>
              <a:ext cx="142890" cy="78355"/>
              <a:chOff x="6800372" y="5650584"/>
              <a:chExt cx="142890" cy="78355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0DDD20F-89AC-41A9-A4C0-DB47A8ECB274}"/>
                  </a:ext>
                </a:extLst>
              </p:cNvPr>
              <p:cNvSpPr/>
              <p:nvPr/>
            </p:nvSpPr>
            <p:spPr>
              <a:xfrm>
                <a:off x="6800372" y="5650585"/>
                <a:ext cx="122245" cy="78354"/>
              </a:xfrm>
              <a:custGeom>
                <a:avLst/>
                <a:gdLst>
                  <a:gd name="connsiteX0" fmla="*/ 122245 w 122245"/>
                  <a:gd name="connsiteY0" fmla="*/ 78354 h 78354"/>
                  <a:gd name="connsiteX1" fmla="*/ 20808 w 122245"/>
                  <a:gd name="connsiteY1" fmla="*/ 78354 h 78354"/>
                  <a:gd name="connsiteX2" fmla="*/ 0 w 122245"/>
                  <a:gd name="connsiteY2" fmla="*/ 39177 h 78354"/>
                  <a:gd name="connsiteX3" fmla="*/ 20808 w 122245"/>
                  <a:gd name="connsiteY3" fmla="*/ 0 h 78354"/>
                  <a:gd name="connsiteX4" fmla="*/ 122245 w 122245"/>
                  <a:gd name="connsiteY4" fmla="*/ 0 h 78354"/>
                  <a:gd name="connsiteX5" fmla="*/ 122245 w 122245"/>
                  <a:gd name="connsiteY5" fmla="*/ 78354 h 7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45" h="78354">
                    <a:moveTo>
                      <a:pt x="122245" y="78354"/>
                    </a:moveTo>
                    <a:cubicBezTo>
                      <a:pt x="122245" y="78354"/>
                      <a:pt x="32187" y="78354"/>
                      <a:pt x="20808" y="78354"/>
                    </a:cubicBezTo>
                    <a:cubicBezTo>
                      <a:pt x="9429" y="78354"/>
                      <a:pt x="0" y="60797"/>
                      <a:pt x="0" y="39177"/>
                    </a:cubicBezTo>
                    <a:cubicBezTo>
                      <a:pt x="0" y="17556"/>
                      <a:pt x="9266" y="0"/>
                      <a:pt x="20808" y="0"/>
                    </a:cubicBezTo>
                    <a:cubicBezTo>
                      <a:pt x="29424" y="0"/>
                      <a:pt x="122245" y="0"/>
                      <a:pt x="122245" y="0"/>
                    </a:cubicBezTo>
                    <a:lnTo>
                      <a:pt x="122245" y="78354"/>
                    </a:lnTo>
                    <a:close/>
                  </a:path>
                </a:pathLst>
              </a:custGeom>
              <a:solidFill>
                <a:srgbClr val="E2950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FCBBB7CD-3600-4D0E-A57A-ADC5AA64FBDF}"/>
                  </a:ext>
                </a:extLst>
              </p:cNvPr>
              <p:cNvSpPr/>
              <p:nvPr/>
            </p:nvSpPr>
            <p:spPr>
              <a:xfrm>
                <a:off x="6901647" y="5650584"/>
                <a:ext cx="41615" cy="78355"/>
              </a:xfrm>
              <a:custGeom>
                <a:avLst/>
                <a:gdLst>
                  <a:gd name="connsiteX0" fmla="*/ 41615 w 41615"/>
                  <a:gd name="connsiteY0" fmla="*/ 39178 h 78355"/>
                  <a:gd name="connsiteX1" fmla="*/ 20808 w 41615"/>
                  <a:gd name="connsiteY1" fmla="*/ 78355 h 78355"/>
                  <a:gd name="connsiteX2" fmla="*/ 0 w 41615"/>
                  <a:gd name="connsiteY2" fmla="*/ 39178 h 78355"/>
                  <a:gd name="connsiteX3" fmla="*/ 20808 w 41615"/>
                  <a:gd name="connsiteY3" fmla="*/ 1 h 78355"/>
                  <a:gd name="connsiteX4" fmla="*/ 41615 w 41615"/>
                  <a:gd name="connsiteY4" fmla="*/ 39178 h 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15" h="78355">
                    <a:moveTo>
                      <a:pt x="41615" y="39178"/>
                    </a:moveTo>
                    <a:cubicBezTo>
                      <a:pt x="41615" y="60798"/>
                      <a:pt x="32349" y="78355"/>
                      <a:pt x="20808" y="78355"/>
                    </a:cubicBezTo>
                    <a:cubicBezTo>
                      <a:pt x="9429" y="78355"/>
                      <a:pt x="0" y="60798"/>
                      <a:pt x="0" y="39178"/>
                    </a:cubicBezTo>
                    <a:cubicBezTo>
                      <a:pt x="0" y="17557"/>
                      <a:pt x="9266" y="1"/>
                      <a:pt x="20808" y="1"/>
                    </a:cubicBezTo>
                    <a:cubicBezTo>
                      <a:pt x="32349" y="-162"/>
                      <a:pt x="41615" y="17395"/>
                      <a:pt x="41615" y="39178"/>
                    </a:cubicBezTo>
                    <a:close/>
                  </a:path>
                </a:pathLst>
              </a:custGeom>
              <a:solidFill>
                <a:srgbClr val="FFC34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53" name="Graphic 8">
            <a:extLst>
              <a:ext uri="{FF2B5EF4-FFF2-40B4-BE49-F238E27FC236}">
                <a16:creationId xmlns:a16="http://schemas.microsoft.com/office/drawing/2014/main" id="{6D9DD90D-3A48-4D20-B86E-B1D6C9B1E499}"/>
              </a:ext>
            </a:extLst>
          </p:cNvPr>
          <p:cNvGrpSpPr/>
          <p:nvPr/>
        </p:nvGrpSpPr>
        <p:grpSpPr>
          <a:xfrm>
            <a:off x="1686234" y="5624495"/>
            <a:ext cx="1168968" cy="182960"/>
            <a:chOff x="1686234" y="5624495"/>
            <a:chExt cx="1168968" cy="182960"/>
          </a:xfrm>
        </p:grpSpPr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F2A7E39-416E-45FD-B26F-669679396EE6}"/>
                </a:ext>
              </a:extLst>
            </p:cNvPr>
            <p:cNvSpPr/>
            <p:nvPr/>
          </p:nvSpPr>
          <p:spPr>
            <a:xfrm>
              <a:off x="1686234" y="5624495"/>
              <a:ext cx="1168968" cy="182960"/>
            </a:xfrm>
            <a:custGeom>
              <a:avLst/>
              <a:gdLst>
                <a:gd name="connsiteX0" fmla="*/ 240101 w 1168968"/>
                <a:gd name="connsiteY0" fmla="*/ 74045 h 182960"/>
                <a:gd name="connsiteX1" fmla="*/ 483616 w 1168968"/>
                <a:gd name="connsiteY1" fmla="*/ 61853 h 182960"/>
                <a:gd name="connsiteX2" fmla="*/ 526532 w 1168968"/>
                <a:gd name="connsiteY2" fmla="*/ 82011 h 182960"/>
                <a:gd name="connsiteX3" fmla="*/ 652028 w 1168968"/>
                <a:gd name="connsiteY3" fmla="*/ 123139 h 182960"/>
                <a:gd name="connsiteX4" fmla="*/ 696570 w 1168968"/>
                <a:gd name="connsiteY4" fmla="*/ 128666 h 182960"/>
                <a:gd name="connsiteX5" fmla="*/ 769722 w 1168968"/>
                <a:gd name="connsiteY5" fmla="*/ 119075 h 182960"/>
                <a:gd name="connsiteX6" fmla="*/ 806298 w 1168968"/>
                <a:gd name="connsiteY6" fmla="*/ 103631 h 182960"/>
                <a:gd name="connsiteX7" fmla="*/ 995843 w 1168968"/>
                <a:gd name="connsiteY7" fmla="*/ 86237 h 182960"/>
                <a:gd name="connsiteX8" fmla="*/ 1034694 w 1168968"/>
                <a:gd name="connsiteY8" fmla="*/ 104445 h 182960"/>
                <a:gd name="connsiteX9" fmla="*/ 1168969 w 1168968"/>
                <a:gd name="connsiteY9" fmla="*/ 182961 h 182960"/>
                <a:gd name="connsiteX10" fmla="*/ 704372 w 1168968"/>
                <a:gd name="connsiteY10" fmla="*/ 182961 h 182960"/>
                <a:gd name="connsiteX11" fmla="*/ 623255 w 1168968"/>
                <a:gd name="connsiteY11" fmla="*/ 182961 h 182960"/>
                <a:gd name="connsiteX12" fmla="*/ 0 w 1168968"/>
                <a:gd name="connsiteY12" fmla="*/ 182961 h 182960"/>
                <a:gd name="connsiteX13" fmla="*/ 179304 w 1168968"/>
                <a:gd name="connsiteY13" fmla="*/ 106395 h 182960"/>
                <a:gd name="connsiteX14" fmla="*/ 240101 w 1168968"/>
                <a:gd name="connsiteY14" fmla="*/ 74045 h 1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8968" h="182960">
                  <a:moveTo>
                    <a:pt x="240101" y="74045"/>
                  </a:moveTo>
                  <a:cubicBezTo>
                    <a:pt x="296184" y="-16663"/>
                    <a:pt x="423469" y="-27880"/>
                    <a:pt x="483616" y="61853"/>
                  </a:cubicBezTo>
                  <a:cubicBezTo>
                    <a:pt x="493207" y="76159"/>
                    <a:pt x="509463" y="83799"/>
                    <a:pt x="526532" y="82011"/>
                  </a:cubicBezTo>
                  <a:cubicBezTo>
                    <a:pt x="574650" y="76646"/>
                    <a:pt x="616102" y="92415"/>
                    <a:pt x="652028" y="123139"/>
                  </a:cubicBezTo>
                  <a:cubicBezTo>
                    <a:pt x="664545" y="133868"/>
                    <a:pt x="682264" y="136794"/>
                    <a:pt x="696570" y="128666"/>
                  </a:cubicBezTo>
                  <a:cubicBezTo>
                    <a:pt x="716890" y="117286"/>
                    <a:pt x="744200" y="112898"/>
                    <a:pt x="769722" y="119075"/>
                  </a:cubicBezTo>
                  <a:cubicBezTo>
                    <a:pt x="784027" y="122488"/>
                    <a:pt x="799145" y="116311"/>
                    <a:pt x="806298" y="103631"/>
                  </a:cubicBezTo>
                  <a:cubicBezTo>
                    <a:pt x="847425" y="29829"/>
                    <a:pt x="947237" y="18450"/>
                    <a:pt x="995843" y="86237"/>
                  </a:cubicBezTo>
                  <a:cubicBezTo>
                    <a:pt x="1004783" y="98755"/>
                    <a:pt x="1019251" y="105745"/>
                    <a:pt x="1034694" y="104445"/>
                  </a:cubicBezTo>
                  <a:cubicBezTo>
                    <a:pt x="1090127" y="99730"/>
                    <a:pt x="1133856" y="131429"/>
                    <a:pt x="1168969" y="182961"/>
                  </a:cubicBezTo>
                  <a:lnTo>
                    <a:pt x="704372" y="182961"/>
                  </a:lnTo>
                  <a:lnTo>
                    <a:pt x="623255" y="182961"/>
                  </a:lnTo>
                  <a:lnTo>
                    <a:pt x="0" y="182961"/>
                  </a:lnTo>
                  <a:cubicBezTo>
                    <a:pt x="56083" y="135656"/>
                    <a:pt x="114605" y="103307"/>
                    <a:pt x="179304" y="106395"/>
                  </a:cubicBezTo>
                  <a:cubicBezTo>
                    <a:pt x="204175" y="107533"/>
                    <a:pt x="226934" y="95179"/>
                    <a:pt x="240101" y="74045"/>
                  </a:cubicBezTo>
                  <a:close/>
                </a:path>
              </a:pathLst>
            </a:custGeom>
            <a:solidFill>
              <a:srgbClr val="1DAA8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7625B35-3586-4392-B04E-20B2D361853F}"/>
                </a:ext>
              </a:extLst>
            </p:cNvPr>
            <p:cNvSpPr/>
            <p:nvPr/>
          </p:nvSpPr>
          <p:spPr>
            <a:xfrm>
              <a:off x="2072802" y="5684825"/>
              <a:ext cx="595294" cy="121817"/>
            </a:xfrm>
            <a:custGeom>
              <a:avLst/>
              <a:gdLst>
                <a:gd name="connsiteX0" fmla="*/ 0 w 595294"/>
                <a:gd name="connsiteY0" fmla="*/ 121655 h 121817"/>
                <a:gd name="connsiteX1" fmla="*/ 136713 w 595294"/>
                <a:gd name="connsiteY1" fmla="*/ 85566 h 121817"/>
                <a:gd name="connsiteX2" fmla="*/ 170200 w 595294"/>
                <a:gd name="connsiteY2" fmla="*/ 75000 h 121817"/>
                <a:gd name="connsiteX3" fmla="*/ 244165 w 595294"/>
                <a:gd name="connsiteY3" fmla="*/ 54355 h 121817"/>
                <a:gd name="connsiteX4" fmla="*/ 274239 w 595294"/>
                <a:gd name="connsiteY4" fmla="*/ 40212 h 121817"/>
                <a:gd name="connsiteX5" fmla="*/ 437937 w 595294"/>
                <a:gd name="connsiteY5" fmla="*/ 53054 h 121817"/>
                <a:gd name="connsiteX6" fmla="*/ 474350 w 595294"/>
                <a:gd name="connsiteY6" fmla="*/ 70936 h 121817"/>
                <a:gd name="connsiteX7" fmla="*/ 595295 w 595294"/>
                <a:gd name="connsiteY7" fmla="*/ 121818 h 121817"/>
                <a:gd name="connsiteX8" fmla="*/ 0 w 595294"/>
                <a:gd name="connsiteY8" fmla="*/ 121818 h 1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4" h="121817">
                  <a:moveTo>
                    <a:pt x="0" y="121655"/>
                  </a:moveTo>
                  <a:cubicBezTo>
                    <a:pt x="0" y="121655"/>
                    <a:pt x="45192" y="81178"/>
                    <a:pt x="136713" y="85566"/>
                  </a:cubicBezTo>
                  <a:cubicBezTo>
                    <a:pt x="148742" y="86217"/>
                    <a:pt x="160447" y="82153"/>
                    <a:pt x="170200" y="75000"/>
                  </a:cubicBezTo>
                  <a:cubicBezTo>
                    <a:pt x="191821" y="59232"/>
                    <a:pt x="216367" y="51429"/>
                    <a:pt x="244165" y="54355"/>
                  </a:cubicBezTo>
                  <a:cubicBezTo>
                    <a:pt x="256195" y="55656"/>
                    <a:pt x="267411" y="50129"/>
                    <a:pt x="274239" y="40212"/>
                  </a:cubicBezTo>
                  <a:cubicBezTo>
                    <a:pt x="315366" y="-19610"/>
                    <a:pt x="402011" y="-10507"/>
                    <a:pt x="437937" y="53054"/>
                  </a:cubicBezTo>
                  <a:cubicBezTo>
                    <a:pt x="445089" y="65897"/>
                    <a:pt x="459720" y="71749"/>
                    <a:pt x="474350" y="70936"/>
                  </a:cubicBezTo>
                  <a:cubicBezTo>
                    <a:pt x="518079" y="68172"/>
                    <a:pt x="557581" y="89793"/>
                    <a:pt x="595295" y="121818"/>
                  </a:cubicBezTo>
                  <a:lnTo>
                    <a:pt x="0" y="121818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56" name="Graphic 8">
            <a:extLst>
              <a:ext uri="{FF2B5EF4-FFF2-40B4-BE49-F238E27FC236}">
                <a16:creationId xmlns:a16="http://schemas.microsoft.com/office/drawing/2014/main" id="{920E7552-24AE-4EF2-95A6-9DE4A2A65E78}"/>
              </a:ext>
            </a:extLst>
          </p:cNvPr>
          <p:cNvGrpSpPr/>
          <p:nvPr/>
        </p:nvGrpSpPr>
        <p:grpSpPr>
          <a:xfrm>
            <a:off x="7592947" y="5080731"/>
            <a:ext cx="403781" cy="726887"/>
            <a:chOff x="7592947" y="5080731"/>
            <a:chExt cx="403781" cy="726887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84CE6B55-3732-4FF1-A87C-459DD1544277}"/>
                </a:ext>
              </a:extLst>
            </p:cNvPr>
            <p:cNvSpPr/>
            <p:nvPr/>
          </p:nvSpPr>
          <p:spPr>
            <a:xfrm>
              <a:off x="7736880" y="5479734"/>
              <a:ext cx="95097" cy="327883"/>
            </a:xfrm>
            <a:custGeom>
              <a:avLst/>
              <a:gdLst>
                <a:gd name="connsiteX0" fmla="*/ 67137 w 95097"/>
                <a:gd name="connsiteY0" fmla="*/ 327721 h 327883"/>
                <a:gd name="connsiteX1" fmla="*/ 69576 w 95097"/>
                <a:gd name="connsiteY1" fmla="*/ 115255 h 327883"/>
                <a:gd name="connsiteX2" fmla="*/ 0 w 95097"/>
                <a:gd name="connsiteY2" fmla="*/ 0 h 327883"/>
                <a:gd name="connsiteX3" fmla="*/ 9266 w 95097"/>
                <a:gd name="connsiteY3" fmla="*/ 0 h 327883"/>
                <a:gd name="connsiteX4" fmla="*/ 69576 w 95097"/>
                <a:gd name="connsiteY4" fmla="*/ 85507 h 327883"/>
                <a:gd name="connsiteX5" fmla="*/ 69576 w 95097"/>
                <a:gd name="connsiteY5" fmla="*/ 26497 h 327883"/>
                <a:gd name="connsiteX6" fmla="*/ 87945 w 95097"/>
                <a:gd name="connsiteY6" fmla="*/ 26497 h 327883"/>
                <a:gd name="connsiteX7" fmla="*/ 95098 w 95097"/>
                <a:gd name="connsiteY7" fmla="*/ 327884 h 327883"/>
                <a:gd name="connsiteX8" fmla="*/ 67137 w 95097"/>
                <a:gd name="connsiteY8" fmla="*/ 327884 h 3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97" h="327883">
                  <a:moveTo>
                    <a:pt x="67137" y="327721"/>
                  </a:moveTo>
                  <a:lnTo>
                    <a:pt x="69576" y="115255"/>
                  </a:lnTo>
                  <a:cubicBezTo>
                    <a:pt x="69576" y="115255"/>
                    <a:pt x="6015" y="94610"/>
                    <a:pt x="0" y="0"/>
                  </a:cubicBezTo>
                  <a:lnTo>
                    <a:pt x="9266" y="0"/>
                  </a:lnTo>
                  <a:cubicBezTo>
                    <a:pt x="9266" y="0"/>
                    <a:pt x="17394" y="73965"/>
                    <a:pt x="69576" y="85507"/>
                  </a:cubicBezTo>
                  <a:lnTo>
                    <a:pt x="69576" y="26497"/>
                  </a:lnTo>
                  <a:lnTo>
                    <a:pt x="87945" y="26497"/>
                  </a:lnTo>
                  <a:lnTo>
                    <a:pt x="95098" y="327884"/>
                  </a:lnTo>
                  <a:lnTo>
                    <a:pt x="67137" y="327884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3E5E36E-863B-40F5-9987-F17B04EC857C}"/>
                </a:ext>
              </a:extLst>
            </p:cNvPr>
            <p:cNvSpPr/>
            <p:nvPr/>
          </p:nvSpPr>
          <p:spPr>
            <a:xfrm>
              <a:off x="7592947" y="5080731"/>
              <a:ext cx="403781" cy="433884"/>
            </a:xfrm>
            <a:custGeom>
              <a:avLst/>
              <a:gdLst>
                <a:gd name="connsiteX0" fmla="*/ 151573 w 403781"/>
                <a:gd name="connsiteY0" fmla="*/ 414609 h 433884"/>
                <a:gd name="connsiteX1" fmla="*/ 61678 w 403781"/>
                <a:gd name="connsiteY1" fmla="*/ 358851 h 433884"/>
                <a:gd name="connsiteX2" fmla="*/ 45584 w 403781"/>
                <a:gd name="connsiteY2" fmla="*/ 344871 h 433884"/>
                <a:gd name="connsiteX3" fmla="*/ 13397 w 403781"/>
                <a:gd name="connsiteY3" fmla="*/ 305044 h 433884"/>
                <a:gd name="connsiteX4" fmla="*/ 10146 w 403781"/>
                <a:gd name="connsiteY4" fmla="*/ 191415 h 433884"/>
                <a:gd name="connsiteX5" fmla="*/ 59727 w 403781"/>
                <a:gd name="connsiteY5" fmla="*/ 106233 h 433884"/>
                <a:gd name="connsiteX6" fmla="*/ 130928 w 403781"/>
                <a:gd name="connsiteY6" fmla="*/ 31943 h 433884"/>
                <a:gd name="connsiteX7" fmla="*/ 245696 w 403781"/>
                <a:gd name="connsiteY7" fmla="*/ 4145 h 433884"/>
                <a:gd name="connsiteX8" fmla="*/ 346320 w 403781"/>
                <a:gd name="connsiteY8" fmla="*/ 83637 h 433884"/>
                <a:gd name="connsiteX9" fmla="*/ 402728 w 403781"/>
                <a:gd name="connsiteY9" fmla="*/ 202793 h 433884"/>
                <a:gd name="connsiteX10" fmla="*/ 325350 w 403781"/>
                <a:gd name="connsiteY10" fmla="*/ 393476 h 433884"/>
                <a:gd name="connsiteX11" fmla="*/ 151573 w 403781"/>
                <a:gd name="connsiteY11" fmla="*/ 414609 h 43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81" h="433884">
                  <a:moveTo>
                    <a:pt x="151573" y="414609"/>
                  </a:moveTo>
                  <a:cubicBezTo>
                    <a:pt x="117598" y="399979"/>
                    <a:pt x="86062" y="379008"/>
                    <a:pt x="61678" y="358851"/>
                  </a:cubicBezTo>
                  <a:cubicBezTo>
                    <a:pt x="56151" y="354299"/>
                    <a:pt x="50786" y="349585"/>
                    <a:pt x="45584" y="344871"/>
                  </a:cubicBezTo>
                  <a:cubicBezTo>
                    <a:pt x="32904" y="333329"/>
                    <a:pt x="21363" y="320324"/>
                    <a:pt x="13397" y="305044"/>
                  </a:cubicBezTo>
                  <a:cubicBezTo>
                    <a:pt x="-4809" y="270418"/>
                    <a:pt x="-3021" y="228153"/>
                    <a:pt x="10146" y="191415"/>
                  </a:cubicBezTo>
                  <a:cubicBezTo>
                    <a:pt x="21200" y="160528"/>
                    <a:pt x="39082" y="131755"/>
                    <a:pt x="59727" y="106233"/>
                  </a:cubicBezTo>
                  <a:cubicBezTo>
                    <a:pt x="81347" y="79573"/>
                    <a:pt x="103293" y="52588"/>
                    <a:pt x="130928" y="31943"/>
                  </a:cubicBezTo>
                  <a:cubicBezTo>
                    <a:pt x="163765" y="7234"/>
                    <a:pt x="205056" y="-7721"/>
                    <a:pt x="245696" y="4145"/>
                  </a:cubicBezTo>
                  <a:cubicBezTo>
                    <a:pt x="285848" y="15849"/>
                    <a:pt x="320961" y="51450"/>
                    <a:pt x="346320" y="83637"/>
                  </a:cubicBezTo>
                  <a:cubicBezTo>
                    <a:pt x="373468" y="118100"/>
                    <a:pt x="397689" y="158415"/>
                    <a:pt x="402728" y="202793"/>
                  </a:cubicBezTo>
                  <a:cubicBezTo>
                    <a:pt x="410856" y="274808"/>
                    <a:pt x="370704" y="341295"/>
                    <a:pt x="325350" y="393476"/>
                  </a:cubicBezTo>
                  <a:cubicBezTo>
                    <a:pt x="279020" y="446471"/>
                    <a:pt x="211720" y="440457"/>
                    <a:pt x="151573" y="414609"/>
                  </a:cubicBez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59" name="Graphic 8">
            <a:extLst>
              <a:ext uri="{FF2B5EF4-FFF2-40B4-BE49-F238E27FC236}">
                <a16:creationId xmlns:a16="http://schemas.microsoft.com/office/drawing/2014/main" id="{6A71DE54-83E9-48E3-ADE9-DD27F56FABDE}"/>
              </a:ext>
            </a:extLst>
          </p:cNvPr>
          <p:cNvGrpSpPr/>
          <p:nvPr/>
        </p:nvGrpSpPr>
        <p:grpSpPr>
          <a:xfrm>
            <a:off x="7873953" y="5163279"/>
            <a:ext cx="357546" cy="644338"/>
            <a:chOff x="7873953" y="5163279"/>
            <a:chExt cx="357546" cy="644338"/>
          </a:xfrm>
        </p:grpSpPr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620273F-6420-422E-B6F5-D76C6E3BE3E1}"/>
                </a:ext>
              </a:extLst>
            </p:cNvPr>
            <p:cNvSpPr/>
            <p:nvPr/>
          </p:nvSpPr>
          <p:spPr>
            <a:xfrm>
              <a:off x="7988036" y="5512571"/>
              <a:ext cx="155985" cy="295046"/>
            </a:xfrm>
            <a:custGeom>
              <a:avLst/>
              <a:gdLst>
                <a:gd name="connsiteX0" fmla="*/ 72827 w 155985"/>
                <a:gd name="connsiteY0" fmla="*/ 294884 h 295046"/>
                <a:gd name="connsiteX1" fmla="*/ 75103 w 155985"/>
                <a:gd name="connsiteY1" fmla="*/ 120945 h 295046"/>
                <a:gd name="connsiteX2" fmla="*/ 0 w 155985"/>
                <a:gd name="connsiteY2" fmla="*/ 0 h 295046"/>
                <a:gd name="connsiteX3" fmla="*/ 8616 w 155985"/>
                <a:gd name="connsiteY3" fmla="*/ 3739 h 295046"/>
                <a:gd name="connsiteX4" fmla="*/ 75103 w 155985"/>
                <a:gd name="connsiteY4" fmla="*/ 96886 h 295046"/>
                <a:gd name="connsiteX5" fmla="*/ 74940 w 155985"/>
                <a:gd name="connsiteY5" fmla="*/ 27960 h 295046"/>
                <a:gd name="connsiteX6" fmla="*/ 91196 w 155985"/>
                <a:gd name="connsiteY6" fmla="*/ 27960 h 295046"/>
                <a:gd name="connsiteX7" fmla="*/ 92334 w 155985"/>
                <a:gd name="connsiteY7" fmla="*/ 74453 h 295046"/>
                <a:gd name="connsiteX8" fmla="*/ 149718 w 155985"/>
                <a:gd name="connsiteY8" fmla="*/ 11217 h 295046"/>
                <a:gd name="connsiteX9" fmla="*/ 155895 w 155985"/>
                <a:gd name="connsiteY9" fmla="*/ 5202 h 295046"/>
                <a:gd name="connsiteX10" fmla="*/ 92659 w 155985"/>
                <a:gd name="connsiteY10" fmla="*/ 89896 h 295046"/>
                <a:gd name="connsiteX11" fmla="*/ 97536 w 155985"/>
                <a:gd name="connsiteY11" fmla="*/ 295047 h 295046"/>
                <a:gd name="connsiteX12" fmla="*/ 72827 w 155985"/>
                <a:gd name="connsiteY12" fmla="*/ 295047 h 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985" h="295046">
                  <a:moveTo>
                    <a:pt x="72827" y="294884"/>
                  </a:moveTo>
                  <a:lnTo>
                    <a:pt x="75103" y="120945"/>
                  </a:lnTo>
                  <a:cubicBezTo>
                    <a:pt x="75103" y="120945"/>
                    <a:pt x="6665" y="99649"/>
                    <a:pt x="0" y="0"/>
                  </a:cubicBezTo>
                  <a:lnTo>
                    <a:pt x="8616" y="3739"/>
                  </a:lnTo>
                  <a:cubicBezTo>
                    <a:pt x="8616" y="3739"/>
                    <a:pt x="18044" y="87945"/>
                    <a:pt x="75103" y="96886"/>
                  </a:cubicBezTo>
                  <a:lnTo>
                    <a:pt x="74940" y="27960"/>
                  </a:lnTo>
                  <a:lnTo>
                    <a:pt x="91196" y="27960"/>
                  </a:lnTo>
                  <a:lnTo>
                    <a:pt x="92334" y="74453"/>
                  </a:lnTo>
                  <a:cubicBezTo>
                    <a:pt x="124196" y="64699"/>
                    <a:pt x="145328" y="40315"/>
                    <a:pt x="149718" y="11217"/>
                  </a:cubicBezTo>
                  <a:lnTo>
                    <a:pt x="155895" y="5202"/>
                  </a:lnTo>
                  <a:cubicBezTo>
                    <a:pt x="155895" y="5202"/>
                    <a:pt x="161097" y="62748"/>
                    <a:pt x="92659" y="89896"/>
                  </a:cubicBezTo>
                  <a:lnTo>
                    <a:pt x="97536" y="295047"/>
                  </a:lnTo>
                  <a:lnTo>
                    <a:pt x="72827" y="295047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209654E-2C5B-46F4-923D-F94B58B53255}"/>
                </a:ext>
              </a:extLst>
            </p:cNvPr>
            <p:cNvSpPr/>
            <p:nvPr/>
          </p:nvSpPr>
          <p:spPr>
            <a:xfrm>
              <a:off x="7873953" y="5163279"/>
              <a:ext cx="357546" cy="384592"/>
            </a:xfrm>
            <a:custGeom>
              <a:avLst/>
              <a:gdLst>
                <a:gd name="connsiteX0" fmla="*/ 134240 w 357546"/>
                <a:gd name="connsiteY0" fmla="*/ 367499 h 384592"/>
                <a:gd name="connsiteX1" fmla="*/ 54586 w 357546"/>
                <a:gd name="connsiteY1" fmla="*/ 318081 h 384592"/>
                <a:gd name="connsiteX2" fmla="*/ 40280 w 357546"/>
                <a:gd name="connsiteY2" fmla="*/ 305726 h 384592"/>
                <a:gd name="connsiteX3" fmla="*/ 11832 w 357546"/>
                <a:gd name="connsiteY3" fmla="*/ 270451 h 384592"/>
                <a:gd name="connsiteX4" fmla="*/ 8906 w 357546"/>
                <a:gd name="connsiteY4" fmla="*/ 169663 h 384592"/>
                <a:gd name="connsiteX5" fmla="*/ 52797 w 357546"/>
                <a:gd name="connsiteY5" fmla="*/ 94236 h 384592"/>
                <a:gd name="connsiteX6" fmla="*/ 115870 w 357546"/>
                <a:gd name="connsiteY6" fmla="*/ 28399 h 384592"/>
                <a:gd name="connsiteX7" fmla="*/ 217633 w 357546"/>
                <a:gd name="connsiteY7" fmla="*/ 3690 h 384592"/>
                <a:gd name="connsiteX8" fmla="*/ 306716 w 357546"/>
                <a:gd name="connsiteY8" fmla="*/ 74078 h 384592"/>
                <a:gd name="connsiteX9" fmla="*/ 356622 w 357546"/>
                <a:gd name="connsiteY9" fmla="*/ 179580 h 384592"/>
                <a:gd name="connsiteX10" fmla="*/ 288021 w 357546"/>
                <a:gd name="connsiteY10" fmla="*/ 348642 h 384592"/>
                <a:gd name="connsiteX11" fmla="*/ 134240 w 357546"/>
                <a:gd name="connsiteY11" fmla="*/ 367499 h 3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546" h="384592">
                  <a:moveTo>
                    <a:pt x="134240" y="367499"/>
                  </a:moveTo>
                  <a:cubicBezTo>
                    <a:pt x="104166" y="354494"/>
                    <a:pt x="76206" y="335962"/>
                    <a:pt x="54586" y="318081"/>
                  </a:cubicBezTo>
                  <a:cubicBezTo>
                    <a:pt x="49708" y="314017"/>
                    <a:pt x="44995" y="309953"/>
                    <a:pt x="40280" y="305726"/>
                  </a:cubicBezTo>
                  <a:cubicBezTo>
                    <a:pt x="29064" y="295485"/>
                    <a:pt x="18822" y="283943"/>
                    <a:pt x="11832" y="270451"/>
                  </a:cubicBezTo>
                  <a:cubicBezTo>
                    <a:pt x="-4262" y="239889"/>
                    <a:pt x="-2636" y="202338"/>
                    <a:pt x="8906" y="169663"/>
                  </a:cubicBezTo>
                  <a:cubicBezTo>
                    <a:pt x="18659" y="142191"/>
                    <a:pt x="34428" y="116669"/>
                    <a:pt x="52797" y="94236"/>
                  </a:cubicBezTo>
                  <a:cubicBezTo>
                    <a:pt x="71979" y="70664"/>
                    <a:pt x="91486" y="46768"/>
                    <a:pt x="115870" y="28399"/>
                  </a:cubicBezTo>
                  <a:cubicBezTo>
                    <a:pt x="144969" y="6453"/>
                    <a:pt x="181545" y="-6877"/>
                    <a:pt x="217633" y="3690"/>
                  </a:cubicBezTo>
                  <a:cubicBezTo>
                    <a:pt x="253234" y="14093"/>
                    <a:pt x="284282" y="45630"/>
                    <a:pt x="306716" y="74078"/>
                  </a:cubicBezTo>
                  <a:cubicBezTo>
                    <a:pt x="330775" y="104639"/>
                    <a:pt x="352233" y="140403"/>
                    <a:pt x="356622" y="179580"/>
                  </a:cubicBezTo>
                  <a:cubicBezTo>
                    <a:pt x="363775" y="243303"/>
                    <a:pt x="328337" y="302312"/>
                    <a:pt x="288021" y="348642"/>
                  </a:cubicBezTo>
                  <a:cubicBezTo>
                    <a:pt x="247057" y="395784"/>
                    <a:pt x="187397" y="390420"/>
                    <a:pt x="134240" y="367499"/>
                  </a:cubicBezTo>
                  <a:close/>
                </a:path>
              </a:pathLst>
            </a:custGeom>
            <a:solidFill>
              <a:srgbClr val="00778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2" name="Graphic 8">
            <a:extLst>
              <a:ext uri="{FF2B5EF4-FFF2-40B4-BE49-F238E27FC236}">
                <a16:creationId xmlns:a16="http://schemas.microsoft.com/office/drawing/2014/main" id="{780B86CB-8DAE-4CF8-954E-CA400193AF01}"/>
              </a:ext>
            </a:extLst>
          </p:cNvPr>
          <p:cNvGrpSpPr/>
          <p:nvPr/>
        </p:nvGrpSpPr>
        <p:grpSpPr>
          <a:xfrm>
            <a:off x="9974959" y="4956761"/>
            <a:ext cx="472560" cy="850694"/>
            <a:chOff x="9974959" y="4956761"/>
            <a:chExt cx="472560" cy="850694"/>
          </a:xfrm>
        </p:grpSpPr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10E6E185-A844-454F-A8AF-EA021B1F9D2A}"/>
                </a:ext>
              </a:extLst>
            </p:cNvPr>
            <p:cNvSpPr/>
            <p:nvPr/>
          </p:nvSpPr>
          <p:spPr>
            <a:xfrm>
              <a:off x="10125537" y="5417799"/>
              <a:ext cx="206080" cy="389656"/>
            </a:xfrm>
            <a:custGeom>
              <a:avLst/>
              <a:gdLst>
                <a:gd name="connsiteX0" fmla="*/ 96235 w 206080"/>
                <a:gd name="connsiteY0" fmla="*/ 389656 h 389656"/>
                <a:gd name="connsiteX1" fmla="*/ 99161 w 206080"/>
                <a:gd name="connsiteY1" fmla="*/ 159796 h 389656"/>
                <a:gd name="connsiteX2" fmla="*/ 0 w 206080"/>
                <a:gd name="connsiteY2" fmla="*/ 0 h 389656"/>
                <a:gd name="connsiteX3" fmla="*/ 11379 w 206080"/>
                <a:gd name="connsiteY3" fmla="*/ 4877 h 389656"/>
                <a:gd name="connsiteX4" fmla="*/ 99161 w 206080"/>
                <a:gd name="connsiteY4" fmla="*/ 127772 h 389656"/>
                <a:gd name="connsiteX5" fmla="*/ 98998 w 206080"/>
                <a:gd name="connsiteY5" fmla="*/ 36739 h 389656"/>
                <a:gd name="connsiteX6" fmla="*/ 120457 w 206080"/>
                <a:gd name="connsiteY6" fmla="*/ 36739 h 389656"/>
                <a:gd name="connsiteX7" fmla="*/ 121920 w 206080"/>
                <a:gd name="connsiteY7" fmla="*/ 98186 h 389656"/>
                <a:gd name="connsiteX8" fmla="*/ 197673 w 206080"/>
                <a:gd name="connsiteY8" fmla="*/ 14630 h 389656"/>
                <a:gd name="connsiteX9" fmla="*/ 205963 w 206080"/>
                <a:gd name="connsiteY9" fmla="*/ 6828 h 389656"/>
                <a:gd name="connsiteX10" fmla="*/ 122407 w 206080"/>
                <a:gd name="connsiteY10" fmla="*/ 118506 h 389656"/>
                <a:gd name="connsiteX11" fmla="*/ 128910 w 206080"/>
                <a:gd name="connsiteY11" fmla="*/ 389494 h 389656"/>
                <a:gd name="connsiteX12" fmla="*/ 96235 w 206080"/>
                <a:gd name="connsiteY12" fmla="*/ 389494 h 38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80" h="389656">
                  <a:moveTo>
                    <a:pt x="96235" y="389656"/>
                  </a:moveTo>
                  <a:lnTo>
                    <a:pt x="99161" y="159796"/>
                  </a:lnTo>
                  <a:cubicBezTo>
                    <a:pt x="99161" y="159796"/>
                    <a:pt x="8778" y="131836"/>
                    <a:pt x="0" y="0"/>
                  </a:cubicBezTo>
                  <a:lnTo>
                    <a:pt x="11379" y="4877"/>
                  </a:lnTo>
                  <a:cubicBezTo>
                    <a:pt x="11379" y="4877"/>
                    <a:pt x="23734" y="115905"/>
                    <a:pt x="99161" y="127772"/>
                  </a:cubicBezTo>
                  <a:lnTo>
                    <a:pt x="98998" y="36739"/>
                  </a:lnTo>
                  <a:lnTo>
                    <a:pt x="120457" y="36739"/>
                  </a:lnTo>
                  <a:lnTo>
                    <a:pt x="121920" y="98186"/>
                  </a:lnTo>
                  <a:cubicBezTo>
                    <a:pt x="163861" y="85344"/>
                    <a:pt x="191821" y="53157"/>
                    <a:pt x="197673" y="14630"/>
                  </a:cubicBezTo>
                  <a:lnTo>
                    <a:pt x="205963" y="6828"/>
                  </a:lnTo>
                  <a:cubicBezTo>
                    <a:pt x="205963" y="6828"/>
                    <a:pt x="212790" y="82906"/>
                    <a:pt x="122407" y="118506"/>
                  </a:cubicBezTo>
                  <a:lnTo>
                    <a:pt x="128910" y="389494"/>
                  </a:lnTo>
                  <a:lnTo>
                    <a:pt x="96235" y="389494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CB052D0-F1B5-4FFD-9B23-365C0D15EFB1}"/>
                </a:ext>
              </a:extLst>
            </p:cNvPr>
            <p:cNvSpPr/>
            <p:nvPr/>
          </p:nvSpPr>
          <p:spPr>
            <a:xfrm>
              <a:off x="9974959" y="4956761"/>
              <a:ext cx="472560" cy="507969"/>
            </a:xfrm>
            <a:custGeom>
              <a:avLst/>
              <a:gdLst>
                <a:gd name="connsiteX0" fmla="*/ 177238 w 472560"/>
                <a:gd name="connsiteY0" fmla="*/ 485260 h 507969"/>
                <a:gd name="connsiteX1" fmla="*/ 72061 w 472560"/>
                <a:gd name="connsiteY1" fmla="*/ 420073 h 507969"/>
                <a:gd name="connsiteX2" fmla="*/ 53205 w 472560"/>
                <a:gd name="connsiteY2" fmla="*/ 403655 h 507969"/>
                <a:gd name="connsiteX3" fmla="*/ 15653 w 472560"/>
                <a:gd name="connsiteY3" fmla="*/ 357000 h 507969"/>
                <a:gd name="connsiteX4" fmla="*/ 11914 w 472560"/>
                <a:gd name="connsiteY4" fmla="*/ 224026 h 507969"/>
                <a:gd name="connsiteX5" fmla="*/ 69948 w 472560"/>
                <a:gd name="connsiteY5" fmla="*/ 124377 h 507969"/>
                <a:gd name="connsiteX6" fmla="*/ 153341 w 472560"/>
                <a:gd name="connsiteY6" fmla="*/ 37407 h 507969"/>
                <a:gd name="connsiteX7" fmla="*/ 287616 w 472560"/>
                <a:gd name="connsiteY7" fmla="*/ 4895 h 507969"/>
                <a:gd name="connsiteX8" fmla="*/ 405309 w 472560"/>
                <a:gd name="connsiteY8" fmla="*/ 97879 h 507969"/>
                <a:gd name="connsiteX9" fmla="*/ 471308 w 472560"/>
                <a:gd name="connsiteY9" fmla="*/ 237356 h 507969"/>
                <a:gd name="connsiteX10" fmla="*/ 380601 w 472560"/>
                <a:gd name="connsiteY10" fmla="*/ 460551 h 507969"/>
                <a:gd name="connsiteX11" fmla="*/ 177238 w 472560"/>
                <a:gd name="connsiteY11" fmla="*/ 485260 h 50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560" h="507969">
                  <a:moveTo>
                    <a:pt x="177238" y="485260"/>
                  </a:moveTo>
                  <a:cubicBezTo>
                    <a:pt x="137573" y="468191"/>
                    <a:pt x="100509" y="443644"/>
                    <a:pt x="72061" y="420073"/>
                  </a:cubicBezTo>
                  <a:cubicBezTo>
                    <a:pt x="65721" y="414709"/>
                    <a:pt x="59382" y="409344"/>
                    <a:pt x="53205" y="403655"/>
                  </a:cubicBezTo>
                  <a:cubicBezTo>
                    <a:pt x="38411" y="390162"/>
                    <a:pt x="24919" y="374882"/>
                    <a:pt x="15653" y="357000"/>
                  </a:cubicBezTo>
                  <a:cubicBezTo>
                    <a:pt x="-5642" y="316523"/>
                    <a:pt x="-3529" y="266942"/>
                    <a:pt x="11914" y="224026"/>
                  </a:cubicBezTo>
                  <a:cubicBezTo>
                    <a:pt x="24919" y="187775"/>
                    <a:pt x="45726" y="154125"/>
                    <a:pt x="69948" y="124377"/>
                  </a:cubicBezTo>
                  <a:cubicBezTo>
                    <a:pt x="95307" y="93165"/>
                    <a:pt x="120992" y="61628"/>
                    <a:pt x="153341" y="37407"/>
                  </a:cubicBezTo>
                  <a:cubicBezTo>
                    <a:pt x="191868" y="8471"/>
                    <a:pt x="240149" y="-9085"/>
                    <a:pt x="287616" y="4895"/>
                  </a:cubicBezTo>
                  <a:cubicBezTo>
                    <a:pt x="334596" y="18713"/>
                    <a:pt x="375560" y="60165"/>
                    <a:pt x="405309" y="97879"/>
                  </a:cubicBezTo>
                  <a:cubicBezTo>
                    <a:pt x="437171" y="138194"/>
                    <a:pt x="465456" y="185499"/>
                    <a:pt x="471308" y="237356"/>
                  </a:cubicBezTo>
                  <a:cubicBezTo>
                    <a:pt x="480900" y="321562"/>
                    <a:pt x="433920" y="399428"/>
                    <a:pt x="380601" y="460551"/>
                  </a:cubicBezTo>
                  <a:cubicBezTo>
                    <a:pt x="326305" y="522811"/>
                    <a:pt x="247626" y="515659"/>
                    <a:pt x="177238" y="485260"/>
                  </a:cubicBezTo>
                  <a:close/>
                </a:path>
              </a:pathLst>
            </a:custGeom>
            <a:solidFill>
              <a:srgbClr val="00778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65" name="Graphic 8">
            <a:extLst>
              <a:ext uri="{FF2B5EF4-FFF2-40B4-BE49-F238E27FC236}">
                <a16:creationId xmlns:a16="http://schemas.microsoft.com/office/drawing/2014/main" id="{0013B652-A304-4671-AEA2-26155F9208CD}"/>
              </a:ext>
            </a:extLst>
          </p:cNvPr>
          <p:cNvGrpSpPr/>
          <p:nvPr/>
        </p:nvGrpSpPr>
        <p:grpSpPr>
          <a:xfrm>
            <a:off x="7566680" y="5679358"/>
            <a:ext cx="777524" cy="127934"/>
            <a:chOff x="7566680" y="5679358"/>
            <a:chExt cx="777524" cy="127934"/>
          </a:xfrm>
        </p:grpSpPr>
        <p:grpSp>
          <p:nvGrpSpPr>
            <p:cNvPr id="266" name="Graphic 8">
              <a:extLst>
                <a:ext uri="{FF2B5EF4-FFF2-40B4-BE49-F238E27FC236}">
                  <a16:creationId xmlns:a16="http://schemas.microsoft.com/office/drawing/2014/main" id="{74BDAA5D-2B8A-4800-BE1D-CFA322476701}"/>
                </a:ext>
              </a:extLst>
            </p:cNvPr>
            <p:cNvGrpSpPr/>
            <p:nvPr/>
          </p:nvGrpSpPr>
          <p:grpSpPr>
            <a:xfrm>
              <a:off x="7566680" y="5714146"/>
              <a:ext cx="777524" cy="72664"/>
              <a:chOff x="7566680" y="5714146"/>
              <a:chExt cx="777524" cy="72664"/>
            </a:xfrm>
            <a:solidFill>
              <a:srgbClr val="BCF5F7"/>
            </a:solidFill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FFC66E7-6960-4A1F-AB67-7B295F8261F7}"/>
                  </a:ext>
                </a:extLst>
              </p:cNvPr>
              <p:cNvSpPr/>
              <p:nvPr/>
            </p:nvSpPr>
            <p:spPr>
              <a:xfrm>
                <a:off x="7566680" y="5714146"/>
                <a:ext cx="777524" cy="14305"/>
              </a:xfrm>
              <a:custGeom>
                <a:avLst/>
                <a:gdLst>
                  <a:gd name="connsiteX0" fmla="*/ 0 w 777524"/>
                  <a:gd name="connsiteY0" fmla="*/ 0 h 14305"/>
                  <a:gd name="connsiteX1" fmla="*/ 777524 w 777524"/>
                  <a:gd name="connsiteY1" fmla="*/ 0 h 14305"/>
                  <a:gd name="connsiteX2" fmla="*/ 777524 w 777524"/>
                  <a:gd name="connsiteY2" fmla="*/ 14306 h 14305"/>
                  <a:gd name="connsiteX3" fmla="*/ 0 w 777524"/>
                  <a:gd name="connsiteY3" fmla="*/ 14306 h 1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524" h="14305">
                    <a:moveTo>
                      <a:pt x="0" y="0"/>
                    </a:moveTo>
                    <a:lnTo>
                      <a:pt x="777524" y="0"/>
                    </a:lnTo>
                    <a:lnTo>
                      <a:pt x="777524" y="14306"/>
                    </a:lnTo>
                    <a:lnTo>
                      <a:pt x="0" y="14306"/>
                    </a:lnTo>
                    <a:close/>
                  </a:path>
                </a:pathLst>
              </a:custGeom>
              <a:solidFill>
                <a:srgbClr val="BCF5F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C0D2DD4-8FCB-4687-AB46-131C4081B061}"/>
                  </a:ext>
                </a:extLst>
              </p:cNvPr>
              <p:cNvSpPr/>
              <p:nvPr/>
            </p:nvSpPr>
            <p:spPr>
              <a:xfrm>
                <a:off x="7566680" y="5772505"/>
                <a:ext cx="777524" cy="14305"/>
              </a:xfrm>
              <a:custGeom>
                <a:avLst/>
                <a:gdLst>
                  <a:gd name="connsiteX0" fmla="*/ 0 w 777524"/>
                  <a:gd name="connsiteY0" fmla="*/ 0 h 14305"/>
                  <a:gd name="connsiteX1" fmla="*/ 777524 w 777524"/>
                  <a:gd name="connsiteY1" fmla="*/ 0 h 14305"/>
                  <a:gd name="connsiteX2" fmla="*/ 777524 w 777524"/>
                  <a:gd name="connsiteY2" fmla="*/ 14305 h 14305"/>
                  <a:gd name="connsiteX3" fmla="*/ 0 w 777524"/>
                  <a:gd name="connsiteY3" fmla="*/ 14305 h 1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524" h="14305">
                    <a:moveTo>
                      <a:pt x="0" y="0"/>
                    </a:moveTo>
                    <a:lnTo>
                      <a:pt x="777524" y="0"/>
                    </a:lnTo>
                    <a:lnTo>
                      <a:pt x="777524" y="14305"/>
                    </a:lnTo>
                    <a:lnTo>
                      <a:pt x="0" y="14305"/>
                    </a:lnTo>
                    <a:close/>
                  </a:path>
                </a:pathLst>
              </a:custGeom>
              <a:solidFill>
                <a:srgbClr val="BCF5F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69" name="Graphic 8">
              <a:extLst>
                <a:ext uri="{FF2B5EF4-FFF2-40B4-BE49-F238E27FC236}">
                  <a16:creationId xmlns:a16="http://schemas.microsoft.com/office/drawing/2014/main" id="{36704470-2F96-4C76-8AA0-4B679FEA6137}"/>
                </a:ext>
              </a:extLst>
            </p:cNvPr>
            <p:cNvGrpSpPr/>
            <p:nvPr/>
          </p:nvGrpSpPr>
          <p:grpSpPr>
            <a:xfrm>
              <a:off x="7577897" y="5679358"/>
              <a:ext cx="756066" cy="127934"/>
              <a:chOff x="7577897" y="5679358"/>
              <a:chExt cx="756066" cy="127934"/>
            </a:xfrm>
            <a:solidFill>
              <a:srgbClr val="FFFFFF"/>
            </a:solidFill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74337A85-48F3-4B0B-8396-ECA7DC242752}"/>
                  </a:ext>
                </a:extLst>
              </p:cNvPr>
              <p:cNvSpPr/>
              <p:nvPr/>
            </p:nvSpPr>
            <p:spPr>
              <a:xfrm>
                <a:off x="7577897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D99AD6F-B2B0-4BC9-B896-9A0CE03C640F}"/>
                  </a:ext>
                </a:extLst>
              </p:cNvPr>
              <p:cNvSpPr/>
              <p:nvPr/>
            </p:nvSpPr>
            <p:spPr>
              <a:xfrm>
                <a:off x="7629753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48D12A37-4790-4669-9D03-EF9FFB16677C}"/>
                  </a:ext>
                </a:extLst>
              </p:cNvPr>
              <p:cNvSpPr/>
              <p:nvPr/>
            </p:nvSpPr>
            <p:spPr>
              <a:xfrm>
                <a:off x="7681610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9A9F87C-E089-49C1-A321-977B50688C5E}"/>
                  </a:ext>
                </a:extLst>
              </p:cNvPr>
              <p:cNvSpPr/>
              <p:nvPr/>
            </p:nvSpPr>
            <p:spPr>
              <a:xfrm>
                <a:off x="7733467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9BD3F8D-1383-48CD-909D-527829A0F9A9}"/>
                  </a:ext>
                </a:extLst>
              </p:cNvPr>
              <p:cNvSpPr/>
              <p:nvPr/>
            </p:nvSpPr>
            <p:spPr>
              <a:xfrm>
                <a:off x="7785323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F6C7FD3D-66FC-4921-BA67-DC9B8561E537}"/>
                  </a:ext>
                </a:extLst>
              </p:cNvPr>
              <p:cNvSpPr/>
              <p:nvPr/>
            </p:nvSpPr>
            <p:spPr>
              <a:xfrm>
                <a:off x="7836692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7 w 30886"/>
                  <a:gd name="connsiteY10" fmla="*/ 125334 h 127934"/>
                  <a:gd name="connsiteX11" fmla="*/ 30887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2" y="163"/>
                      <a:pt x="16419" y="0"/>
                      <a:pt x="15443" y="0"/>
                    </a:cubicBezTo>
                    <a:cubicBezTo>
                      <a:pt x="14631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7" y="126797"/>
                      <a:pt x="30887" y="125334"/>
                    </a:cubicBezTo>
                    <a:lnTo>
                      <a:pt x="30887" y="17719"/>
                    </a:lnTo>
                    <a:cubicBezTo>
                      <a:pt x="30887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D932E0C-6AFB-4924-8732-ADDC21CD7CB6}"/>
                  </a:ext>
                </a:extLst>
              </p:cNvPr>
              <p:cNvSpPr/>
              <p:nvPr/>
            </p:nvSpPr>
            <p:spPr>
              <a:xfrm>
                <a:off x="7888548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7 w 30886"/>
                  <a:gd name="connsiteY10" fmla="*/ 125334 h 127934"/>
                  <a:gd name="connsiteX11" fmla="*/ 30887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468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7" y="126797"/>
                      <a:pt x="30887" y="125334"/>
                    </a:cubicBezTo>
                    <a:lnTo>
                      <a:pt x="30887" y="17719"/>
                    </a:lnTo>
                    <a:cubicBezTo>
                      <a:pt x="30887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0C5AA0F0-594F-40D3-B0FD-9C174850FD58}"/>
                  </a:ext>
                </a:extLst>
              </p:cNvPr>
              <p:cNvSpPr/>
              <p:nvPr/>
            </p:nvSpPr>
            <p:spPr>
              <a:xfrm>
                <a:off x="7940405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468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A926040-0BF1-419A-A484-7335B52A2098}"/>
                  </a:ext>
                </a:extLst>
              </p:cNvPr>
              <p:cNvSpPr/>
              <p:nvPr/>
            </p:nvSpPr>
            <p:spPr>
              <a:xfrm>
                <a:off x="7992262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630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56E7A07D-151A-4740-9167-A7117CEC5B0C}"/>
                  </a:ext>
                </a:extLst>
              </p:cNvPr>
              <p:cNvSpPr/>
              <p:nvPr/>
            </p:nvSpPr>
            <p:spPr>
              <a:xfrm>
                <a:off x="8044118" y="5679358"/>
                <a:ext cx="30886" cy="127934"/>
              </a:xfrm>
              <a:custGeom>
                <a:avLst/>
                <a:gdLst>
                  <a:gd name="connsiteX0" fmla="*/ 17882 w 30886"/>
                  <a:gd name="connsiteY0" fmla="*/ 975 h 127934"/>
                  <a:gd name="connsiteX1" fmla="*/ 15443 w 30886"/>
                  <a:gd name="connsiteY1" fmla="*/ 0 h 127934"/>
                  <a:gd name="connsiteX2" fmla="*/ 13005 w 30886"/>
                  <a:gd name="connsiteY2" fmla="*/ 975 h 127934"/>
                  <a:gd name="connsiteX3" fmla="*/ 650 w 30886"/>
                  <a:gd name="connsiteY3" fmla="*/ 16093 h 127934"/>
                  <a:gd name="connsiteX4" fmla="*/ 0 w 30886"/>
                  <a:gd name="connsiteY4" fmla="*/ 17719 h 127934"/>
                  <a:gd name="connsiteX5" fmla="*/ 0 w 30886"/>
                  <a:gd name="connsiteY5" fmla="*/ 125334 h 127934"/>
                  <a:gd name="connsiteX6" fmla="*/ 2764 w 30886"/>
                  <a:gd name="connsiteY6" fmla="*/ 127935 h 127934"/>
                  <a:gd name="connsiteX7" fmla="*/ 3251 w 30886"/>
                  <a:gd name="connsiteY7" fmla="*/ 127935 h 127934"/>
                  <a:gd name="connsiteX8" fmla="*/ 27635 w 30886"/>
                  <a:gd name="connsiteY8" fmla="*/ 127935 h 127934"/>
                  <a:gd name="connsiteX9" fmla="*/ 28123 w 30886"/>
                  <a:gd name="connsiteY9" fmla="*/ 127935 h 127934"/>
                  <a:gd name="connsiteX10" fmla="*/ 30886 w 30886"/>
                  <a:gd name="connsiteY10" fmla="*/ 125334 h 127934"/>
                  <a:gd name="connsiteX11" fmla="*/ 30886 w 30886"/>
                  <a:gd name="connsiteY11" fmla="*/ 17719 h 127934"/>
                  <a:gd name="connsiteX12" fmla="*/ 30236 w 30886"/>
                  <a:gd name="connsiteY12" fmla="*/ 16093 h 127934"/>
                  <a:gd name="connsiteX13" fmla="*/ 17882 w 30886"/>
                  <a:gd name="connsiteY13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86" h="127934">
                    <a:moveTo>
                      <a:pt x="17882" y="975"/>
                    </a:moveTo>
                    <a:cubicBezTo>
                      <a:pt x="17231" y="163"/>
                      <a:pt x="16419" y="0"/>
                      <a:pt x="15443" y="0"/>
                    </a:cubicBezTo>
                    <a:cubicBezTo>
                      <a:pt x="14630" y="0"/>
                      <a:pt x="13655" y="163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3251" y="127935"/>
                    </a:lnTo>
                    <a:lnTo>
                      <a:pt x="27635" y="127935"/>
                    </a:lnTo>
                    <a:lnTo>
                      <a:pt x="28123" y="127935"/>
                    </a:lnTo>
                    <a:cubicBezTo>
                      <a:pt x="29586" y="127935"/>
                      <a:pt x="30886" y="126797"/>
                      <a:pt x="30886" y="125334"/>
                    </a:cubicBezTo>
                    <a:lnTo>
                      <a:pt x="30886" y="17719"/>
                    </a:lnTo>
                    <a:cubicBezTo>
                      <a:pt x="30886" y="17069"/>
                      <a:pt x="30724" y="16581"/>
                      <a:pt x="30236" y="16093"/>
                    </a:cubicBezTo>
                    <a:lnTo>
                      <a:pt x="17882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887397EE-BF91-4692-A515-4C52FECE5BF1}"/>
                  </a:ext>
                </a:extLst>
              </p:cNvPr>
              <p:cNvSpPr/>
              <p:nvPr/>
            </p:nvSpPr>
            <p:spPr>
              <a:xfrm>
                <a:off x="8095975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4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A84973D-725A-40EA-BD3C-3F8378746281}"/>
                  </a:ext>
                </a:extLst>
              </p:cNvPr>
              <p:cNvSpPr/>
              <p:nvPr/>
            </p:nvSpPr>
            <p:spPr>
              <a:xfrm>
                <a:off x="8147832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4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1EEB261-E118-4B25-8070-177A8590E124}"/>
                  </a:ext>
                </a:extLst>
              </p:cNvPr>
              <p:cNvSpPr/>
              <p:nvPr/>
            </p:nvSpPr>
            <p:spPr>
              <a:xfrm>
                <a:off x="8199689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815F480A-B405-4F1A-8EED-7034AAE0505D}"/>
                  </a:ext>
                </a:extLst>
              </p:cNvPr>
              <p:cNvSpPr/>
              <p:nvPr/>
            </p:nvSpPr>
            <p:spPr>
              <a:xfrm>
                <a:off x="8251545" y="5679358"/>
                <a:ext cx="30398" cy="127934"/>
              </a:xfrm>
              <a:custGeom>
                <a:avLst/>
                <a:gdLst>
                  <a:gd name="connsiteX0" fmla="*/ 17394 w 30398"/>
                  <a:gd name="connsiteY0" fmla="*/ 975 h 127934"/>
                  <a:gd name="connsiteX1" fmla="*/ 13005 w 30398"/>
                  <a:gd name="connsiteY1" fmla="*/ 975 h 127934"/>
                  <a:gd name="connsiteX2" fmla="*/ 650 w 30398"/>
                  <a:gd name="connsiteY2" fmla="*/ 16093 h 127934"/>
                  <a:gd name="connsiteX3" fmla="*/ 0 w 30398"/>
                  <a:gd name="connsiteY3" fmla="*/ 17719 h 127934"/>
                  <a:gd name="connsiteX4" fmla="*/ 0 w 30398"/>
                  <a:gd name="connsiteY4" fmla="*/ 125334 h 127934"/>
                  <a:gd name="connsiteX5" fmla="*/ 2763 w 30398"/>
                  <a:gd name="connsiteY5" fmla="*/ 127935 h 127934"/>
                  <a:gd name="connsiteX6" fmla="*/ 27635 w 30398"/>
                  <a:gd name="connsiteY6" fmla="*/ 127935 h 127934"/>
                  <a:gd name="connsiteX7" fmla="*/ 30399 w 30398"/>
                  <a:gd name="connsiteY7" fmla="*/ 125334 h 127934"/>
                  <a:gd name="connsiteX8" fmla="*/ 30399 w 30398"/>
                  <a:gd name="connsiteY8" fmla="*/ 17719 h 127934"/>
                  <a:gd name="connsiteX9" fmla="*/ 29748 w 30398"/>
                  <a:gd name="connsiteY9" fmla="*/ 16093 h 127934"/>
                  <a:gd name="connsiteX10" fmla="*/ 17394 w 30398"/>
                  <a:gd name="connsiteY10" fmla="*/ 975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17394" y="975"/>
                    </a:move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0" y="127935"/>
                      <a:pt x="2763" y="127935"/>
                    </a:cubicBezTo>
                    <a:lnTo>
                      <a:pt x="27635" y="127935"/>
                    </a:lnTo>
                    <a:cubicBezTo>
                      <a:pt x="29098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399" y="17069"/>
                      <a:pt x="30236" y="16581"/>
                      <a:pt x="29748" y="16093"/>
                    </a:cubicBezTo>
                    <a:lnTo>
                      <a:pt x="17394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1EB41A8-2FBA-4359-B257-580C9ABF8942}"/>
                  </a:ext>
                </a:extLst>
              </p:cNvPr>
              <p:cNvSpPr/>
              <p:nvPr/>
            </p:nvSpPr>
            <p:spPr>
              <a:xfrm>
                <a:off x="8303564" y="5679358"/>
                <a:ext cx="30398" cy="127934"/>
              </a:xfrm>
              <a:custGeom>
                <a:avLst/>
                <a:gdLst>
                  <a:gd name="connsiteX0" fmla="*/ 29749 w 30398"/>
                  <a:gd name="connsiteY0" fmla="*/ 16093 h 127934"/>
                  <a:gd name="connsiteX1" fmla="*/ 17394 w 30398"/>
                  <a:gd name="connsiteY1" fmla="*/ 975 h 127934"/>
                  <a:gd name="connsiteX2" fmla="*/ 13005 w 30398"/>
                  <a:gd name="connsiteY2" fmla="*/ 975 h 127934"/>
                  <a:gd name="connsiteX3" fmla="*/ 650 w 30398"/>
                  <a:gd name="connsiteY3" fmla="*/ 16093 h 127934"/>
                  <a:gd name="connsiteX4" fmla="*/ 0 w 30398"/>
                  <a:gd name="connsiteY4" fmla="*/ 17719 h 127934"/>
                  <a:gd name="connsiteX5" fmla="*/ 0 w 30398"/>
                  <a:gd name="connsiteY5" fmla="*/ 125334 h 127934"/>
                  <a:gd name="connsiteX6" fmla="*/ 2764 w 30398"/>
                  <a:gd name="connsiteY6" fmla="*/ 127935 h 127934"/>
                  <a:gd name="connsiteX7" fmla="*/ 27635 w 30398"/>
                  <a:gd name="connsiteY7" fmla="*/ 127935 h 127934"/>
                  <a:gd name="connsiteX8" fmla="*/ 30399 w 30398"/>
                  <a:gd name="connsiteY8" fmla="*/ 125334 h 127934"/>
                  <a:gd name="connsiteX9" fmla="*/ 30399 w 30398"/>
                  <a:gd name="connsiteY9" fmla="*/ 17719 h 127934"/>
                  <a:gd name="connsiteX10" fmla="*/ 29749 w 30398"/>
                  <a:gd name="connsiteY10" fmla="*/ 16093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98" h="127934">
                    <a:moveTo>
                      <a:pt x="29749" y="16093"/>
                    </a:moveTo>
                    <a:lnTo>
                      <a:pt x="17394" y="975"/>
                    </a:lnTo>
                    <a:cubicBezTo>
                      <a:pt x="16256" y="-325"/>
                      <a:pt x="14143" y="-325"/>
                      <a:pt x="13005" y="975"/>
                    </a:cubicBezTo>
                    <a:lnTo>
                      <a:pt x="650" y="16093"/>
                    </a:lnTo>
                    <a:cubicBezTo>
                      <a:pt x="325" y="16581"/>
                      <a:pt x="0" y="17069"/>
                      <a:pt x="0" y="17719"/>
                    </a:cubicBezTo>
                    <a:lnTo>
                      <a:pt x="0" y="125334"/>
                    </a:lnTo>
                    <a:cubicBezTo>
                      <a:pt x="0" y="126797"/>
                      <a:pt x="1301" y="127935"/>
                      <a:pt x="2764" y="127935"/>
                    </a:cubicBezTo>
                    <a:lnTo>
                      <a:pt x="27635" y="127935"/>
                    </a:lnTo>
                    <a:cubicBezTo>
                      <a:pt x="29099" y="127935"/>
                      <a:pt x="30399" y="126797"/>
                      <a:pt x="30399" y="125334"/>
                    </a:cubicBezTo>
                    <a:lnTo>
                      <a:pt x="30399" y="17719"/>
                    </a:lnTo>
                    <a:cubicBezTo>
                      <a:pt x="30236" y="17231"/>
                      <a:pt x="30074" y="16581"/>
                      <a:pt x="29749" y="16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85" name="Graphic 8">
            <a:extLst>
              <a:ext uri="{FF2B5EF4-FFF2-40B4-BE49-F238E27FC236}">
                <a16:creationId xmlns:a16="http://schemas.microsoft.com/office/drawing/2014/main" id="{C55CAB02-6E9C-4CE5-A7B4-13600B61D6E9}"/>
              </a:ext>
            </a:extLst>
          </p:cNvPr>
          <p:cNvGrpSpPr/>
          <p:nvPr/>
        </p:nvGrpSpPr>
        <p:grpSpPr>
          <a:xfrm>
            <a:off x="9710034" y="5624495"/>
            <a:ext cx="1168968" cy="182960"/>
            <a:chOff x="9710034" y="5624495"/>
            <a:chExt cx="1168968" cy="182960"/>
          </a:xfrm>
        </p:grpSpPr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6E5A91D-9FD5-4504-BC8B-2956FF920481}"/>
                </a:ext>
              </a:extLst>
            </p:cNvPr>
            <p:cNvSpPr/>
            <p:nvPr/>
          </p:nvSpPr>
          <p:spPr>
            <a:xfrm>
              <a:off x="9710034" y="5624495"/>
              <a:ext cx="1168968" cy="182960"/>
            </a:xfrm>
            <a:custGeom>
              <a:avLst/>
              <a:gdLst>
                <a:gd name="connsiteX0" fmla="*/ 240101 w 1168968"/>
                <a:gd name="connsiteY0" fmla="*/ 74045 h 182960"/>
                <a:gd name="connsiteX1" fmla="*/ 483616 w 1168968"/>
                <a:gd name="connsiteY1" fmla="*/ 61853 h 182960"/>
                <a:gd name="connsiteX2" fmla="*/ 526532 w 1168968"/>
                <a:gd name="connsiteY2" fmla="*/ 82011 h 182960"/>
                <a:gd name="connsiteX3" fmla="*/ 652028 w 1168968"/>
                <a:gd name="connsiteY3" fmla="*/ 123139 h 182960"/>
                <a:gd name="connsiteX4" fmla="*/ 696569 w 1168968"/>
                <a:gd name="connsiteY4" fmla="*/ 128666 h 182960"/>
                <a:gd name="connsiteX5" fmla="*/ 769721 w 1168968"/>
                <a:gd name="connsiteY5" fmla="*/ 119075 h 182960"/>
                <a:gd name="connsiteX6" fmla="*/ 806297 w 1168968"/>
                <a:gd name="connsiteY6" fmla="*/ 103631 h 182960"/>
                <a:gd name="connsiteX7" fmla="*/ 995843 w 1168968"/>
                <a:gd name="connsiteY7" fmla="*/ 86237 h 182960"/>
                <a:gd name="connsiteX8" fmla="*/ 1034694 w 1168968"/>
                <a:gd name="connsiteY8" fmla="*/ 104445 h 182960"/>
                <a:gd name="connsiteX9" fmla="*/ 1168969 w 1168968"/>
                <a:gd name="connsiteY9" fmla="*/ 182961 h 182960"/>
                <a:gd name="connsiteX10" fmla="*/ 704373 w 1168968"/>
                <a:gd name="connsiteY10" fmla="*/ 182961 h 182960"/>
                <a:gd name="connsiteX11" fmla="*/ 623255 w 1168968"/>
                <a:gd name="connsiteY11" fmla="*/ 182961 h 182960"/>
                <a:gd name="connsiteX12" fmla="*/ 0 w 1168968"/>
                <a:gd name="connsiteY12" fmla="*/ 182961 h 182960"/>
                <a:gd name="connsiteX13" fmla="*/ 179303 w 1168968"/>
                <a:gd name="connsiteY13" fmla="*/ 106395 h 182960"/>
                <a:gd name="connsiteX14" fmla="*/ 240101 w 1168968"/>
                <a:gd name="connsiteY14" fmla="*/ 74045 h 1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8968" h="182960">
                  <a:moveTo>
                    <a:pt x="240101" y="74045"/>
                  </a:moveTo>
                  <a:cubicBezTo>
                    <a:pt x="296184" y="-16663"/>
                    <a:pt x="423469" y="-27880"/>
                    <a:pt x="483616" y="61853"/>
                  </a:cubicBezTo>
                  <a:cubicBezTo>
                    <a:pt x="493207" y="76159"/>
                    <a:pt x="509463" y="83799"/>
                    <a:pt x="526532" y="82011"/>
                  </a:cubicBezTo>
                  <a:cubicBezTo>
                    <a:pt x="574649" y="76646"/>
                    <a:pt x="616102" y="92415"/>
                    <a:pt x="652028" y="123139"/>
                  </a:cubicBezTo>
                  <a:cubicBezTo>
                    <a:pt x="664545" y="133868"/>
                    <a:pt x="682102" y="136794"/>
                    <a:pt x="696569" y="128666"/>
                  </a:cubicBezTo>
                  <a:cubicBezTo>
                    <a:pt x="716889" y="117286"/>
                    <a:pt x="744199" y="112898"/>
                    <a:pt x="769721" y="119075"/>
                  </a:cubicBezTo>
                  <a:cubicBezTo>
                    <a:pt x="784027" y="122488"/>
                    <a:pt x="799145" y="116311"/>
                    <a:pt x="806297" y="103631"/>
                  </a:cubicBezTo>
                  <a:cubicBezTo>
                    <a:pt x="847425" y="29829"/>
                    <a:pt x="947237" y="18450"/>
                    <a:pt x="995843" y="86237"/>
                  </a:cubicBezTo>
                  <a:cubicBezTo>
                    <a:pt x="1004783" y="98755"/>
                    <a:pt x="1019251" y="105745"/>
                    <a:pt x="1034694" y="104445"/>
                  </a:cubicBezTo>
                  <a:cubicBezTo>
                    <a:pt x="1090127" y="99730"/>
                    <a:pt x="1133856" y="131429"/>
                    <a:pt x="1168969" y="182961"/>
                  </a:cubicBezTo>
                  <a:lnTo>
                    <a:pt x="704373" y="182961"/>
                  </a:lnTo>
                  <a:lnTo>
                    <a:pt x="623255" y="182961"/>
                  </a:lnTo>
                  <a:lnTo>
                    <a:pt x="0" y="182961"/>
                  </a:lnTo>
                  <a:cubicBezTo>
                    <a:pt x="56083" y="135656"/>
                    <a:pt x="114605" y="103307"/>
                    <a:pt x="179303" y="106395"/>
                  </a:cubicBezTo>
                  <a:cubicBezTo>
                    <a:pt x="204338" y="107533"/>
                    <a:pt x="227096" y="95179"/>
                    <a:pt x="240101" y="74045"/>
                  </a:cubicBezTo>
                  <a:close/>
                </a:path>
              </a:pathLst>
            </a:custGeom>
            <a:solidFill>
              <a:srgbClr val="00937E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511EF72-0DF8-40AE-B80B-C98303658631}"/>
                </a:ext>
              </a:extLst>
            </p:cNvPr>
            <p:cNvSpPr/>
            <p:nvPr/>
          </p:nvSpPr>
          <p:spPr>
            <a:xfrm>
              <a:off x="10096601" y="5684825"/>
              <a:ext cx="595294" cy="121817"/>
            </a:xfrm>
            <a:custGeom>
              <a:avLst/>
              <a:gdLst>
                <a:gd name="connsiteX0" fmla="*/ 0 w 595294"/>
                <a:gd name="connsiteY0" fmla="*/ 121655 h 121817"/>
                <a:gd name="connsiteX1" fmla="*/ 136714 w 595294"/>
                <a:gd name="connsiteY1" fmla="*/ 85566 h 121817"/>
                <a:gd name="connsiteX2" fmla="*/ 170201 w 595294"/>
                <a:gd name="connsiteY2" fmla="*/ 75000 h 121817"/>
                <a:gd name="connsiteX3" fmla="*/ 244165 w 595294"/>
                <a:gd name="connsiteY3" fmla="*/ 54355 h 121817"/>
                <a:gd name="connsiteX4" fmla="*/ 274239 w 595294"/>
                <a:gd name="connsiteY4" fmla="*/ 40212 h 121817"/>
                <a:gd name="connsiteX5" fmla="*/ 437937 w 595294"/>
                <a:gd name="connsiteY5" fmla="*/ 53054 h 121817"/>
                <a:gd name="connsiteX6" fmla="*/ 474351 w 595294"/>
                <a:gd name="connsiteY6" fmla="*/ 70936 h 121817"/>
                <a:gd name="connsiteX7" fmla="*/ 595295 w 595294"/>
                <a:gd name="connsiteY7" fmla="*/ 121818 h 121817"/>
                <a:gd name="connsiteX8" fmla="*/ 0 w 595294"/>
                <a:gd name="connsiteY8" fmla="*/ 121818 h 12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4" h="121817">
                  <a:moveTo>
                    <a:pt x="0" y="121655"/>
                  </a:moveTo>
                  <a:cubicBezTo>
                    <a:pt x="0" y="121655"/>
                    <a:pt x="45192" y="81178"/>
                    <a:pt x="136714" y="85566"/>
                  </a:cubicBezTo>
                  <a:cubicBezTo>
                    <a:pt x="148743" y="86217"/>
                    <a:pt x="160447" y="82153"/>
                    <a:pt x="170201" y="75000"/>
                  </a:cubicBezTo>
                  <a:cubicBezTo>
                    <a:pt x="191822" y="59232"/>
                    <a:pt x="216367" y="51429"/>
                    <a:pt x="244165" y="54355"/>
                  </a:cubicBezTo>
                  <a:cubicBezTo>
                    <a:pt x="256195" y="55656"/>
                    <a:pt x="267411" y="50129"/>
                    <a:pt x="274239" y="40212"/>
                  </a:cubicBezTo>
                  <a:cubicBezTo>
                    <a:pt x="315367" y="-19610"/>
                    <a:pt x="402012" y="-10507"/>
                    <a:pt x="437937" y="53054"/>
                  </a:cubicBezTo>
                  <a:cubicBezTo>
                    <a:pt x="445089" y="65897"/>
                    <a:pt x="459720" y="71749"/>
                    <a:pt x="474351" y="70936"/>
                  </a:cubicBezTo>
                  <a:cubicBezTo>
                    <a:pt x="518079" y="68172"/>
                    <a:pt x="557582" y="89793"/>
                    <a:pt x="595295" y="121818"/>
                  </a:cubicBezTo>
                  <a:lnTo>
                    <a:pt x="0" y="121818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88" name="Graphic 8">
            <a:extLst>
              <a:ext uri="{FF2B5EF4-FFF2-40B4-BE49-F238E27FC236}">
                <a16:creationId xmlns:a16="http://schemas.microsoft.com/office/drawing/2014/main" id="{FBE389AF-5C4D-4811-8A2C-2685067C9714}"/>
              </a:ext>
            </a:extLst>
          </p:cNvPr>
          <p:cNvGrpSpPr/>
          <p:nvPr/>
        </p:nvGrpSpPr>
        <p:grpSpPr>
          <a:xfrm>
            <a:off x="5144536" y="5368706"/>
            <a:ext cx="1281623" cy="438749"/>
            <a:chOff x="5144536" y="5368706"/>
            <a:chExt cx="1281623" cy="438749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C3DA8BA-C303-464C-9A6A-1180A8348015}"/>
                </a:ext>
              </a:extLst>
            </p:cNvPr>
            <p:cNvSpPr/>
            <p:nvPr/>
          </p:nvSpPr>
          <p:spPr>
            <a:xfrm>
              <a:off x="5506720" y="5568330"/>
              <a:ext cx="919439" cy="239125"/>
            </a:xfrm>
            <a:custGeom>
              <a:avLst/>
              <a:gdLst>
                <a:gd name="connsiteX0" fmla="*/ 0 w 919439"/>
                <a:gd name="connsiteY0" fmla="*/ 0 h 239125"/>
                <a:gd name="connsiteX1" fmla="*/ 919439 w 919439"/>
                <a:gd name="connsiteY1" fmla="*/ 0 h 239125"/>
                <a:gd name="connsiteX2" fmla="*/ 919439 w 919439"/>
                <a:gd name="connsiteY2" fmla="*/ 239126 h 239125"/>
                <a:gd name="connsiteX3" fmla="*/ 0 w 91943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439" h="239125">
                  <a:moveTo>
                    <a:pt x="0" y="0"/>
                  </a:moveTo>
                  <a:lnTo>
                    <a:pt x="919439" y="0"/>
                  </a:lnTo>
                  <a:lnTo>
                    <a:pt x="919439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77FBE657-A339-4667-8C4C-6AEA6D75EE02}"/>
                </a:ext>
              </a:extLst>
            </p:cNvPr>
            <p:cNvSpPr/>
            <p:nvPr/>
          </p:nvSpPr>
          <p:spPr>
            <a:xfrm>
              <a:off x="5144536" y="5368706"/>
              <a:ext cx="362183" cy="438749"/>
            </a:xfrm>
            <a:custGeom>
              <a:avLst/>
              <a:gdLst>
                <a:gd name="connsiteX0" fmla="*/ 0 w 362183"/>
                <a:gd name="connsiteY0" fmla="*/ 438749 h 438749"/>
                <a:gd name="connsiteX1" fmla="*/ 362184 w 362183"/>
                <a:gd name="connsiteY1" fmla="*/ 438749 h 438749"/>
                <a:gd name="connsiteX2" fmla="*/ 362184 w 362183"/>
                <a:gd name="connsiteY2" fmla="*/ 199624 h 438749"/>
                <a:gd name="connsiteX3" fmla="*/ 181092 w 362183"/>
                <a:gd name="connsiteY3" fmla="*/ 0 h 438749"/>
                <a:gd name="connsiteX4" fmla="*/ 0 w 362183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83" h="438749">
                  <a:moveTo>
                    <a:pt x="0" y="438749"/>
                  </a:moveTo>
                  <a:lnTo>
                    <a:pt x="362184" y="438749"/>
                  </a:lnTo>
                  <a:lnTo>
                    <a:pt x="362184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3CC20B1-3444-484C-94B0-884853F22195}"/>
                </a:ext>
              </a:extLst>
            </p:cNvPr>
            <p:cNvSpPr/>
            <p:nvPr/>
          </p:nvSpPr>
          <p:spPr>
            <a:xfrm>
              <a:off x="5325627" y="5368706"/>
              <a:ext cx="1100531" cy="199623"/>
            </a:xfrm>
            <a:custGeom>
              <a:avLst/>
              <a:gdLst>
                <a:gd name="connsiteX0" fmla="*/ 181092 w 1100531"/>
                <a:gd name="connsiteY0" fmla="*/ 199624 h 199623"/>
                <a:gd name="connsiteX1" fmla="*/ 1100531 w 1100531"/>
                <a:gd name="connsiteY1" fmla="*/ 199624 h 199623"/>
                <a:gd name="connsiteX2" fmla="*/ 919440 w 1100531"/>
                <a:gd name="connsiteY2" fmla="*/ 0 h 199623"/>
                <a:gd name="connsiteX3" fmla="*/ 0 w 110053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531" h="199623">
                  <a:moveTo>
                    <a:pt x="181092" y="199624"/>
                  </a:moveTo>
                  <a:lnTo>
                    <a:pt x="1100531" y="199624"/>
                  </a:lnTo>
                  <a:lnTo>
                    <a:pt x="9194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92" name="Graphic 8">
              <a:extLst>
                <a:ext uri="{FF2B5EF4-FFF2-40B4-BE49-F238E27FC236}">
                  <a16:creationId xmlns:a16="http://schemas.microsoft.com/office/drawing/2014/main" id="{42954B07-6941-4BF3-86AE-CF5C90C88F87}"/>
                </a:ext>
              </a:extLst>
            </p:cNvPr>
            <p:cNvGrpSpPr/>
            <p:nvPr/>
          </p:nvGrpSpPr>
          <p:grpSpPr>
            <a:xfrm>
              <a:off x="5563290" y="5631078"/>
              <a:ext cx="807598" cy="38851"/>
              <a:chOff x="5563290" y="5631078"/>
              <a:chExt cx="807598" cy="38851"/>
            </a:xfrm>
            <a:solidFill>
              <a:srgbClr val="025773"/>
            </a:solidFill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219D5F38-BFEF-4BCA-A7C6-F79D3DC151DA}"/>
                  </a:ext>
                </a:extLst>
              </p:cNvPr>
              <p:cNvSpPr/>
              <p:nvPr/>
            </p:nvSpPr>
            <p:spPr>
              <a:xfrm>
                <a:off x="5563290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6428AB88-7630-40AE-8357-13C94BEDC389}"/>
                  </a:ext>
                </a:extLst>
              </p:cNvPr>
              <p:cNvSpPr/>
              <p:nvPr/>
            </p:nvSpPr>
            <p:spPr>
              <a:xfrm>
                <a:off x="6199550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CB5777E-781F-4681-A9B8-23AC27E55693}"/>
                  </a:ext>
                </a:extLst>
              </p:cNvPr>
              <p:cNvSpPr/>
              <p:nvPr/>
            </p:nvSpPr>
            <p:spPr>
              <a:xfrm>
                <a:off x="6326835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88A24C98-C486-47B6-910C-8C34E8768D6A}"/>
                  </a:ext>
                </a:extLst>
              </p:cNvPr>
              <p:cNvSpPr/>
              <p:nvPr/>
            </p:nvSpPr>
            <p:spPr>
              <a:xfrm>
                <a:off x="5690575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BA6BAEED-6176-47B0-9861-FD1C4D12B978}"/>
                  </a:ext>
                </a:extLst>
              </p:cNvPr>
              <p:cNvSpPr/>
              <p:nvPr/>
            </p:nvSpPr>
            <p:spPr>
              <a:xfrm>
                <a:off x="5817859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DE933F3F-337F-47EB-A7E6-A2BE4F48086D}"/>
                  </a:ext>
                </a:extLst>
              </p:cNvPr>
              <p:cNvSpPr/>
              <p:nvPr/>
            </p:nvSpPr>
            <p:spPr>
              <a:xfrm>
                <a:off x="5945144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C0A7E95-2DEE-4CA4-AE28-3B489A98A7ED}"/>
                  </a:ext>
                </a:extLst>
              </p:cNvPr>
              <p:cNvSpPr/>
              <p:nvPr/>
            </p:nvSpPr>
            <p:spPr>
              <a:xfrm>
                <a:off x="6072266" y="5631078"/>
                <a:ext cx="44053" cy="38851"/>
              </a:xfrm>
              <a:custGeom>
                <a:avLst/>
                <a:gdLst>
                  <a:gd name="connsiteX0" fmla="*/ 0 w 44053"/>
                  <a:gd name="connsiteY0" fmla="*/ 0 h 38851"/>
                  <a:gd name="connsiteX1" fmla="*/ 44054 w 44053"/>
                  <a:gd name="connsiteY1" fmla="*/ 0 h 38851"/>
                  <a:gd name="connsiteX2" fmla="*/ 44054 w 44053"/>
                  <a:gd name="connsiteY2" fmla="*/ 38852 h 38851"/>
                  <a:gd name="connsiteX3" fmla="*/ 0 w 44053"/>
                  <a:gd name="connsiteY3" fmla="*/ 38852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38851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38852"/>
                    </a:lnTo>
                    <a:lnTo>
                      <a:pt x="0" y="388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9EB9E34-627A-4C44-AF59-ED1D402B9306}"/>
                </a:ext>
              </a:extLst>
            </p:cNvPr>
            <p:cNvSpPr/>
            <p:nvPr/>
          </p:nvSpPr>
          <p:spPr>
            <a:xfrm>
              <a:off x="5205333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BE28338-FE6A-4790-A285-1A3903581449}"/>
                </a:ext>
              </a:extLst>
            </p:cNvPr>
            <p:cNvSpPr/>
            <p:nvPr/>
          </p:nvSpPr>
          <p:spPr>
            <a:xfrm>
              <a:off x="5309047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3519E6A-E62E-4183-9750-2553C07DAA98}"/>
                </a:ext>
              </a:extLst>
            </p:cNvPr>
            <p:cNvSpPr/>
            <p:nvPr/>
          </p:nvSpPr>
          <p:spPr>
            <a:xfrm>
              <a:off x="5412922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3 w 33162"/>
                <a:gd name="connsiteY1" fmla="*/ 0 h 107614"/>
                <a:gd name="connsiteX2" fmla="*/ 33163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3" y="0"/>
                  </a:lnTo>
                  <a:lnTo>
                    <a:pt x="33163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id="{3FA80DFE-852E-4D85-8179-3929E4773CED}"/>
              </a:ext>
            </a:extLst>
          </p:cNvPr>
          <p:cNvSpPr/>
          <p:nvPr/>
        </p:nvSpPr>
        <p:spPr>
          <a:xfrm>
            <a:off x="5891174" y="5712196"/>
            <a:ext cx="397784" cy="95097"/>
          </a:xfrm>
          <a:custGeom>
            <a:avLst/>
            <a:gdLst>
              <a:gd name="connsiteX0" fmla="*/ 336824 w 397784"/>
              <a:gd name="connsiteY0" fmla="*/ 38201 h 95097"/>
              <a:gd name="connsiteX1" fmla="*/ 302849 w 397784"/>
              <a:gd name="connsiteY1" fmla="*/ 48443 h 95097"/>
              <a:gd name="connsiteX2" fmla="*/ 267086 w 397784"/>
              <a:gd name="connsiteY2" fmla="*/ 43403 h 95097"/>
              <a:gd name="connsiteX3" fmla="*/ 183693 w 397784"/>
              <a:gd name="connsiteY3" fmla="*/ 0 h 95097"/>
              <a:gd name="connsiteX4" fmla="*/ 94447 w 397784"/>
              <a:gd name="connsiteY4" fmla="*/ 52832 h 95097"/>
              <a:gd name="connsiteX5" fmla="*/ 64699 w 397784"/>
              <a:gd name="connsiteY5" fmla="*/ 59822 h 95097"/>
              <a:gd name="connsiteX6" fmla="*/ 43566 w 397784"/>
              <a:gd name="connsiteY6" fmla="*/ 54295 h 95097"/>
              <a:gd name="connsiteX7" fmla="*/ 0 w 397784"/>
              <a:gd name="connsiteY7" fmla="*/ 95097 h 95097"/>
              <a:gd name="connsiteX8" fmla="*/ 275864 w 397784"/>
              <a:gd name="connsiteY8" fmla="*/ 95097 h 95097"/>
              <a:gd name="connsiteX9" fmla="*/ 285455 w 397784"/>
              <a:gd name="connsiteY9" fmla="*/ 95097 h 95097"/>
              <a:gd name="connsiteX10" fmla="*/ 397784 w 397784"/>
              <a:gd name="connsiteY10" fmla="*/ 95097 h 95097"/>
              <a:gd name="connsiteX11" fmla="*/ 336824 w 397784"/>
              <a:gd name="connsiteY11" fmla="*/ 38201 h 9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784" h="95097">
                <a:moveTo>
                  <a:pt x="336824" y="38201"/>
                </a:moveTo>
                <a:cubicBezTo>
                  <a:pt x="324307" y="38201"/>
                  <a:pt x="312603" y="41940"/>
                  <a:pt x="302849" y="48443"/>
                </a:cubicBezTo>
                <a:cubicBezTo>
                  <a:pt x="291958" y="56246"/>
                  <a:pt x="277978" y="56896"/>
                  <a:pt x="267086" y="43403"/>
                </a:cubicBezTo>
                <a:cubicBezTo>
                  <a:pt x="248717" y="17231"/>
                  <a:pt x="218156" y="0"/>
                  <a:pt x="183693" y="0"/>
                </a:cubicBezTo>
                <a:cubicBezTo>
                  <a:pt x="145166" y="0"/>
                  <a:pt x="111841" y="21295"/>
                  <a:pt x="94447" y="52832"/>
                </a:cubicBezTo>
                <a:cubicBezTo>
                  <a:pt x="88270" y="63886"/>
                  <a:pt x="78191" y="66812"/>
                  <a:pt x="64699" y="59822"/>
                </a:cubicBezTo>
                <a:cubicBezTo>
                  <a:pt x="58522" y="56408"/>
                  <a:pt x="51206" y="54295"/>
                  <a:pt x="43566" y="54295"/>
                </a:cubicBezTo>
                <a:cubicBezTo>
                  <a:pt x="20320" y="54295"/>
                  <a:pt x="1463" y="72339"/>
                  <a:pt x="0" y="95097"/>
                </a:cubicBezTo>
                <a:lnTo>
                  <a:pt x="275864" y="95097"/>
                </a:lnTo>
                <a:lnTo>
                  <a:pt x="285455" y="95097"/>
                </a:lnTo>
                <a:lnTo>
                  <a:pt x="397784" y="95097"/>
                </a:lnTo>
                <a:cubicBezTo>
                  <a:pt x="395671" y="63398"/>
                  <a:pt x="369174" y="38201"/>
                  <a:pt x="336824" y="38201"/>
                </a:cubicBezTo>
                <a:close/>
              </a:path>
            </a:pathLst>
          </a:custGeom>
          <a:solidFill>
            <a:srgbClr val="025773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304" name="Graphic 8">
            <a:extLst>
              <a:ext uri="{FF2B5EF4-FFF2-40B4-BE49-F238E27FC236}">
                <a16:creationId xmlns:a16="http://schemas.microsoft.com/office/drawing/2014/main" id="{4C10BBA0-DA87-4F92-9A48-5C6C27516B12}"/>
              </a:ext>
            </a:extLst>
          </p:cNvPr>
          <p:cNvGrpSpPr/>
          <p:nvPr/>
        </p:nvGrpSpPr>
        <p:grpSpPr>
          <a:xfrm>
            <a:off x="4473163" y="5368706"/>
            <a:ext cx="794105" cy="438749"/>
            <a:chOff x="4473163" y="5368706"/>
            <a:chExt cx="794105" cy="438749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FE08890B-F94D-42C8-9E42-121E9F640A94}"/>
                </a:ext>
              </a:extLst>
            </p:cNvPr>
            <p:cNvSpPr/>
            <p:nvPr/>
          </p:nvSpPr>
          <p:spPr>
            <a:xfrm>
              <a:off x="4835509" y="5568330"/>
              <a:ext cx="431759" cy="239125"/>
            </a:xfrm>
            <a:custGeom>
              <a:avLst/>
              <a:gdLst>
                <a:gd name="connsiteX0" fmla="*/ 0 w 431759"/>
                <a:gd name="connsiteY0" fmla="*/ 0 h 239125"/>
                <a:gd name="connsiteX1" fmla="*/ 431759 w 431759"/>
                <a:gd name="connsiteY1" fmla="*/ 0 h 239125"/>
                <a:gd name="connsiteX2" fmla="*/ 431759 w 431759"/>
                <a:gd name="connsiteY2" fmla="*/ 239126 h 239125"/>
                <a:gd name="connsiteX3" fmla="*/ 0 w 431759"/>
                <a:gd name="connsiteY3" fmla="*/ 239126 h 23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759" h="239125">
                  <a:moveTo>
                    <a:pt x="0" y="0"/>
                  </a:moveTo>
                  <a:lnTo>
                    <a:pt x="431759" y="0"/>
                  </a:lnTo>
                  <a:lnTo>
                    <a:pt x="431759" y="239126"/>
                  </a:lnTo>
                  <a:lnTo>
                    <a:pt x="0" y="239126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7A55E0D-C63B-418C-B631-CDC582FDCFA1}"/>
                </a:ext>
              </a:extLst>
            </p:cNvPr>
            <p:cNvSpPr/>
            <p:nvPr/>
          </p:nvSpPr>
          <p:spPr>
            <a:xfrm>
              <a:off x="4473163" y="5368706"/>
              <a:ext cx="362345" cy="438749"/>
            </a:xfrm>
            <a:custGeom>
              <a:avLst/>
              <a:gdLst>
                <a:gd name="connsiteX0" fmla="*/ 0 w 362345"/>
                <a:gd name="connsiteY0" fmla="*/ 438749 h 438749"/>
                <a:gd name="connsiteX1" fmla="*/ 362346 w 362345"/>
                <a:gd name="connsiteY1" fmla="*/ 438749 h 438749"/>
                <a:gd name="connsiteX2" fmla="*/ 362346 w 362345"/>
                <a:gd name="connsiteY2" fmla="*/ 199624 h 438749"/>
                <a:gd name="connsiteX3" fmla="*/ 181092 w 362345"/>
                <a:gd name="connsiteY3" fmla="*/ 0 h 438749"/>
                <a:gd name="connsiteX4" fmla="*/ 0 w 362345"/>
                <a:gd name="connsiteY4" fmla="*/ 199624 h 43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45" h="438749">
                  <a:moveTo>
                    <a:pt x="0" y="438749"/>
                  </a:moveTo>
                  <a:lnTo>
                    <a:pt x="362346" y="438749"/>
                  </a:lnTo>
                  <a:lnTo>
                    <a:pt x="362346" y="199624"/>
                  </a:lnTo>
                  <a:lnTo>
                    <a:pt x="181092" y="0"/>
                  </a:lnTo>
                  <a:lnTo>
                    <a:pt x="0" y="199624"/>
                  </a:lnTo>
                  <a:close/>
                </a:path>
              </a:pathLst>
            </a:custGeom>
            <a:solidFill>
              <a:srgbClr val="008C97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C7F98FB-43FA-45B6-B9BB-AB961CA7F67A}"/>
                </a:ext>
              </a:extLst>
            </p:cNvPr>
            <p:cNvSpPr/>
            <p:nvPr/>
          </p:nvSpPr>
          <p:spPr>
            <a:xfrm>
              <a:off x="4654255" y="5368706"/>
              <a:ext cx="612851" cy="199623"/>
            </a:xfrm>
            <a:custGeom>
              <a:avLst/>
              <a:gdLst>
                <a:gd name="connsiteX0" fmla="*/ 181254 w 612851"/>
                <a:gd name="connsiteY0" fmla="*/ 199624 h 199623"/>
                <a:gd name="connsiteX1" fmla="*/ 612851 w 612851"/>
                <a:gd name="connsiteY1" fmla="*/ 199624 h 199623"/>
                <a:gd name="connsiteX2" fmla="*/ 431759 w 612851"/>
                <a:gd name="connsiteY2" fmla="*/ 0 h 199623"/>
                <a:gd name="connsiteX3" fmla="*/ 0 w 612851"/>
                <a:gd name="connsiteY3" fmla="*/ 0 h 1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851" h="199623">
                  <a:moveTo>
                    <a:pt x="181254" y="199624"/>
                  </a:moveTo>
                  <a:lnTo>
                    <a:pt x="612851" y="199624"/>
                  </a:lnTo>
                  <a:lnTo>
                    <a:pt x="4317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40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8" name="Graphic 8">
              <a:extLst>
                <a:ext uri="{FF2B5EF4-FFF2-40B4-BE49-F238E27FC236}">
                  <a16:creationId xmlns:a16="http://schemas.microsoft.com/office/drawing/2014/main" id="{AA838342-7FC0-4E5F-91EA-F3C9BAF9D9E3}"/>
                </a:ext>
              </a:extLst>
            </p:cNvPr>
            <p:cNvGrpSpPr/>
            <p:nvPr/>
          </p:nvGrpSpPr>
          <p:grpSpPr>
            <a:xfrm>
              <a:off x="4891918" y="5631078"/>
              <a:ext cx="319918" cy="107614"/>
              <a:chOff x="4891918" y="5631078"/>
              <a:chExt cx="319918" cy="107614"/>
            </a:xfrm>
            <a:solidFill>
              <a:srgbClr val="025773"/>
            </a:solidFill>
          </p:grpSpPr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1335A78-E8B8-4174-80F8-D221331C8A77}"/>
                  </a:ext>
                </a:extLst>
              </p:cNvPr>
              <p:cNvSpPr/>
              <p:nvPr/>
            </p:nvSpPr>
            <p:spPr>
              <a:xfrm>
                <a:off x="4891918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15AA928-54ED-489E-9D17-4C71AFA5FD49}"/>
                  </a:ext>
                </a:extLst>
              </p:cNvPr>
              <p:cNvSpPr/>
              <p:nvPr/>
            </p:nvSpPr>
            <p:spPr>
              <a:xfrm>
                <a:off x="5029931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2241B04-3498-4AD4-B860-F9D7F8CD3326}"/>
                  </a:ext>
                </a:extLst>
              </p:cNvPr>
              <p:cNvSpPr/>
              <p:nvPr/>
            </p:nvSpPr>
            <p:spPr>
              <a:xfrm>
                <a:off x="5167782" y="5631078"/>
                <a:ext cx="44053" cy="107614"/>
              </a:xfrm>
              <a:custGeom>
                <a:avLst/>
                <a:gdLst>
                  <a:gd name="connsiteX0" fmla="*/ 0 w 44053"/>
                  <a:gd name="connsiteY0" fmla="*/ 0 h 107614"/>
                  <a:gd name="connsiteX1" fmla="*/ 44054 w 44053"/>
                  <a:gd name="connsiteY1" fmla="*/ 0 h 107614"/>
                  <a:gd name="connsiteX2" fmla="*/ 44054 w 44053"/>
                  <a:gd name="connsiteY2" fmla="*/ 107615 h 107614"/>
                  <a:gd name="connsiteX3" fmla="*/ 0 w 44053"/>
                  <a:gd name="connsiteY3" fmla="*/ 107615 h 10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53" h="107614">
                    <a:moveTo>
                      <a:pt x="0" y="0"/>
                    </a:moveTo>
                    <a:lnTo>
                      <a:pt x="44054" y="0"/>
                    </a:lnTo>
                    <a:lnTo>
                      <a:pt x="44054" y="107615"/>
                    </a:lnTo>
                    <a:lnTo>
                      <a:pt x="0" y="107615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5B3A2436-0B83-4FCF-826B-9CA1843CC00F}"/>
                </a:ext>
              </a:extLst>
            </p:cNvPr>
            <p:cNvSpPr/>
            <p:nvPr/>
          </p:nvSpPr>
          <p:spPr>
            <a:xfrm>
              <a:off x="4533960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8582A99-B005-46B9-A4A1-AFA25D945BCD}"/>
                </a:ext>
              </a:extLst>
            </p:cNvPr>
            <p:cNvSpPr/>
            <p:nvPr/>
          </p:nvSpPr>
          <p:spPr>
            <a:xfrm>
              <a:off x="4637674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3 w 33162"/>
                <a:gd name="connsiteY1" fmla="*/ 0 h 107614"/>
                <a:gd name="connsiteX2" fmla="*/ 33163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3" y="0"/>
                  </a:lnTo>
                  <a:lnTo>
                    <a:pt x="33163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CEE30C3C-95FD-4E40-B834-33C4E0FE97F1}"/>
                </a:ext>
              </a:extLst>
            </p:cNvPr>
            <p:cNvSpPr/>
            <p:nvPr/>
          </p:nvSpPr>
          <p:spPr>
            <a:xfrm>
              <a:off x="4741550" y="5631078"/>
              <a:ext cx="33162" cy="107614"/>
            </a:xfrm>
            <a:custGeom>
              <a:avLst/>
              <a:gdLst>
                <a:gd name="connsiteX0" fmla="*/ 0 w 33162"/>
                <a:gd name="connsiteY0" fmla="*/ 0 h 107614"/>
                <a:gd name="connsiteX1" fmla="*/ 33162 w 33162"/>
                <a:gd name="connsiteY1" fmla="*/ 0 h 107614"/>
                <a:gd name="connsiteX2" fmla="*/ 33162 w 33162"/>
                <a:gd name="connsiteY2" fmla="*/ 107615 h 107614"/>
                <a:gd name="connsiteX3" fmla="*/ 0 w 33162"/>
                <a:gd name="connsiteY3" fmla="*/ 107615 h 1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62" h="107614">
                  <a:moveTo>
                    <a:pt x="0" y="0"/>
                  </a:moveTo>
                  <a:lnTo>
                    <a:pt x="33162" y="0"/>
                  </a:lnTo>
                  <a:lnTo>
                    <a:pt x="33162" y="107615"/>
                  </a:lnTo>
                  <a:lnTo>
                    <a:pt x="0" y="107615"/>
                  </a:lnTo>
                  <a:close/>
                </a:path>
              </a:pathLst>
            </a:custGeom>
            <a:solidFill>
              <a:srgbClr val="025773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15" name="Freeform: Shape 314">
            <a:extLst>
              <a:ext uri="{FF2B5EF4-FFF2-40B4-BE49-F238E27FC236}">
                <a16:creationId xmlns:a16="http://schemas.microsoft.com/office/drawing/2014/main" id="{2784532F-DF40-45D1-BCDC-714351E22E86}"/>
              </a:ext>
            </a:extLst>
          </p:cNvPr>
          <p:cNvSpPr/>
          <p:nvPr/>
        </p:nvSpPr>
        <p:spPr>
          <a:xfrm>
            <a:off x="1016487" y="5807618"/>
            <a:ext cx="3477215" cy="1020226"/>
          </a:xfrm>
          <a:custGeom>
            <a:avLst/>
            <a:gdLst>
              <a:gd name="connsiteX0" fmla="*/ 0 w 3477215"/>
              <a:gd name="connsiteY0" fmla="*/ 926754 h 1020226"/>
              <a:gd name="connsiteX1" fmla="*/ 1618610 w 3477215"/>
              <a:gd name="connsiteY1" fmla="*/ 761268 h 1020226"/>
              <a:gd name="connsiteX2" fmla="*/ 3188452 w 3477215"/>
              <a:gd name="connsiteY2" fmla="*/ 768584 h 1020226"/>
              <a:gd name="connsiteX3" fmla="*/ 3143260 w 3477215"/>
              <a:gd name="connsiteY3" fmla="*/ 600497 h 1020226"/>
              <a:gd name="connsiteX4" fmla="*/ 2579014 w 3477215"/>
              <a:gd name="connsiteY4" fmla="*/ 564408 h 1020226"/>
              <a:gd name="connsiteX5" fmla="*/ 1497990 w 3477215"/>
              <a:gd name="connsiteY5" fmla="*/ 286431 h 1020226"/>
              <a:gd name="connsiteX6" fmla="*/ 2609576 w 3477215"/>
              <a:gd name="connsiteY6" fmla="*/ 186781 h 1020226"/>
              <a:gd name="connsiteX7" fmla="*/ 2925267 w 3477215"/>
              <a:gd name="connsiteY7" fmla="*/ 150043 h 1020226"/>
              <a:gd name="connsiteX8" fmla="*/ 2131487 w 3477215"/>
              <a:gd name="connsiteY8" fmla="*/ 0 h 1020226"/>
              <a:gd name="connsiteX9" fmla="*/ 2147743 w 3477215"/>
              <a:gd name="connsiteY9" fmla="*/ 0 h 1020226"/>
              <a:gd name="connsiteX10" fmla="*/ 2966883 w 3477215"/>
              <a:gd name="connsiteY10" fmla="*/ 163210 h 1020226"/>
              <a:gd name="connsiteX11" fmla="*/ 2605187 w 3477215"/>
              <a:gd name="connsiteY11" fmla="*/ 231323 h 1020226"/>
              <a:gd name="connsiteX12" fmla="*/ 1568379 w 3477215"/>
              <a:gd name="connsiteY12" fmla="*/ 317967 h 1020226"/>
              <a:gd name="connsiteX13" fmla="*/ 3304357 w 3477215"/>
              <a:gd name="connsiteY13" fmla="*/ 541162 h 1020226"/>
              <a:gd name="connsiteX14" fmla="*/ 3380760 w 3477215"/>
              <a:gd name="connsiteY14" fmla="*/ 840598 h 1020226"/>
              <a:gd name="connsiteX15" fmla="*/ 1716309 w 3477215"/>
              <a:gd name="connsiteY15" fmla="*/ 907735 h 1020226"/>
              <a:gd name="connsiteX16" fmla="*/ 22433 w 3477215"/>
              <a:gd name="connsiteY16" fmla="*/ 1020226 h 1020226"/>
              <a:gd name="connsiteX17" fmla="*/ 0 w 3477215"/>
              <a:gd name="connsiteY17" fmla="*/ 926754 h 102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77215" h="1020226">
                <a:moveTo>
                  <a:pt x="0" y="926754"/>
                </a:moveTo>
                <a:cubicBezTo>
                  <a:pt x="644713" y="780125"/>
                  <a:pt x="962030" y="755416"/>
                  <a:pt x="1618610" y="761268"/>
                </a:cubicBezTo>
                <a:cubicBezTo>
                  <a:pt x="2029237" y="789554"/>
                  <a:pt x="2813263" y="828893"/>
                  <a:pt x="3188452" y="768584"/>
                </a:cubicBezTo>
                <a:cubicBezTo>
                  <a:pt x="3434731" y="722091"/>
                  <a:pt x="3234294" y="616265"/>
                  <a:pt x="3143260" y="600497"/>
                </a:cubicBezTo>
                <a:cubicBezTo>
                  <a:pt x="3052227" y="584728"/>
                  <a:pt x="2857317" y="567822"/>
                  <a:pt x="2579014" y="564408"/>
                </a:cubicBezTo>
                <a:cubicBezTo>
                  <a:pt x="1988109" y="557256"/>
                  <a:pt x="1195629" y="538073"/>
                  <a:pt x="1497990" y="286431"/>
                </a:cubicBezTo>
                <a:cubicBezTo>
                  <a:pt x="1827012" y="116718"/>
                  <a:pt x="2609576" y="186781"/>
                  <a:pt x="2609576" y="186781"/>
                </a:cubicBezTo>
                <a:cubicBezTo>
                  <a:pt x="2609576" y="186781"/>
                  <a:pt x="2912913" y="206776"/>
                  <a:pt x="2925267" y="150043"/>
                </a:cubicBezTo>
                <a:cubicBezTo>
                  <a:pt x="2915676" y="7640"/>
                  <a:pt x="2223171" y="160284"/>
                  <a:pt x="2131487" y="0"/>
                </a:cubicBezTo>
                <a:lnTo>
                  <a:pt x="2147743" y="0"/>
                </a:lnTo>
                <a:cubicBezTo>
                  <a:pt x="2266249" y="137201"/>
                  <a:pt x="3000370" y="-42266"/>
                  <a:pt x="2966883" y="163210"/>
                </a:cubicBezTo>
                <a:cubicBezTo>
                  <a:pt x="2941686" y="254731"/>
                  <a:pt x="2605187" y="231323"/>
                  <a:pt x="2605187" y="231323"/>
                </a:cubicBezTo>
                <a:cubicBezTo>
                  <a:pt x="2605187" y="231323"/>
                  <a:pt x="1806042" y="176540"/>
                  <a:pt x="1568379" y="317967"/>
                </a:cubicBezTo>
                <a:cubicBezTo>
                  <a:pt x="1242284" y="593344"/>
                  <a:pt x="2968021" y="410789"/>
                  <a:pt x="3304357" y="541162"/>
                </a:cubicBezTo>
                <a:cubicBezTo>
                  <a:pt x="3470493" y="599359"/>
                  <a:pt x="3555350" y="763707"/>
                  <a:pt x="3380760" y="840598"/>
                </a:cubicBezTo>
                <a:cubicBezTo>
                  <a:pt x="2968183" y="983813"/>
                  <a:pt x="1716309" y="907735"/>
                  <a:pt x="1716309" y="907735"/>
                </a:cubicBezTo>
                <a:cubicBezTo>
                  <a:pt x="1716309" y="907735"/>
                  <a:pt x="657880" y="869533"/>
                  <a:pt x="22433" y="1020226"/>
                </a:cubicBezTo>
                <a:lnTo>
                  <a:pt x="0" y="926754"/>
                </a:lnTo>
                <a:close/>
              </a:path>
            </a:pathLst>
          </a:custGeom>
          <a:solidFill>
            <a:srgbClr val="77EDBA"/>
          </a:solidFill>
          <a:ln w="16256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316" name="Graphic 8">
            <a:extLst>
              <a:ext uri="{FF2B5EF4-FFF2-40B4-BE49-F238E27FC236}">
                <a16:creationId xmlns:a16="http://schemas.microsoft.com/office/drawing/2014/main" id="{FBF23698-285D-4C85-975C-13B785A59DCB}"/>
              </a:ext>
            </a:extLst>
          </p:cNvPr>
          <p:cNvGrpSpPr/>
          <p:nvPr/>
        </p:nvGrpSpPr>
        <p:grpSpPr>
          <a:xfrm>
            <a:off x="162" y="3815999"/>
            <a:ext cx="12191837" cy="4312000"/>
            <a:chOff x="162" y="3815999"/>
            <a:chExt cx="12191837" cy="4312000"/>
          </a:xfrm>
        </p:grpSpPr>
        <p:grpSp>
          <p:nvGrpSpPr>
            <p:cNvPr id="317" name="Graphic 8">
              <a:extLst>
                <a:ext uri="{FF2B5EF4-FFF2-40B4-BE49-F238E27FC236}">
                  <a16:creationId xmlns:a16="http://schemas.microsoft.com/office/drawing/2014/main" id="{30C2A3D7-15E2-4CD5-BE64-D0458DC5062E}"/>
                </a:ext>
              </a:extLst>
            </p:cNvPr>
            <p:cNvGrpSpPr/>
            <p:nvPr/>
          </p:nvGrpSpPr>
          <p:grpSpPr>
            <a:xfrm>
              <a:off x="10303052" y="3815999"/>
              <a:ext cx="1888947" cy="4312000"/>
              <a:chOff x="10303052" y="3815999"/>
              <a:chExt cx="1888947" cy="4312000"/>
            </a:xfrm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6B619A2-CF57-47C2-87B1-C8361119C7D1}"/>
                  </a:ext>
                </a:extLst>
              </p:cNvPr>
              <p:cNvSpPr/>
              <p:nvPr/>
            </p:nvSpPr>
            <p:spPr>
              <a:xfrm>
                <a:off x="10858358" y="3815999"/>
                <a:ext cx="1333641" cy="4312000"/>
              </a:xfrm>
              <a:custGeom>
                <a:avLst/>
                <a:gdLst>
                  <a:gd name="connsiteX0" fmla="*/ 1333642 w 1333641"/>
                  <a:gd name="connsiteY0" fmla="*/ 950748 h 4312000"/>
                  <a:gd name="connsiteX1" fmla="*/ 1137595 w 1333641"/>
                  <a:gd name="connsiteY1" fmla="*/ 96332 h 4312000"/>
                  <a:gd name="connsiteX2" fmla="*/ 969020 w 1333641"/>
                  <a:gd name="connsiteY2" fmla="*/ 96332 h 4312000"/>
                  <a:gd name="connsiteX3" fmla="*/ 783214 w 1333641"/>
                  <a:gd name="connsiteY3" fmla="*/ 902142 h 4312000"/>
                  <a:gd name="connsiteX4" fmla="*/ 899119 w 1333641"/>
                  <a:gd name="connsiteY4" fmla="*/ 951723 h 4312000"/>
                  <a:gd name="connsiteX5" fmla="*/ 887903 w 1333641"/>
                  <a:gd name="connsiteY5" fmla="*/ 993501 h 4312000"/>
                  <a:gd name="connsiteX6" fmla="*/ 763218 w 1333641"/>
                  <a:gd name="connsiteY6" fmla="*/ 992038 h 4312000"/>
                  <a:gd name="connsiteX7" fmla="*/ 311139 w 1333641"/>
                  <a:gd name="connsiteY7" fmla="*/ 2959014 h 4312000"/>
                  <a:gd name="connsiteX8" fmla="*/ 571723 w 1333641"/>
                  <a:gd name="connsiteY8" fmla="*/ 3075732 h 4312000"/>
                  <a:gd name="connsiteX9" fmla="*/ 558393 w 1333641"/>
                  <a:gd name="connsiteY9" fmla="*/ 3119135 h 4312000"/>
                  <a:gd name="connsiteX10" fmla="*/ 275051 w 1333641"/>
                  <a:gd name="connsiteY10" fmla="*/ 3116372 h 4312000"/>
                  <a:gd name="connsiteX11" fmla="*/ 0 w 1333641"/>
                  <a:gd name="connsiteY11" fmla="*/ 4312001 h 4312000"/>
                  <a:gd name="connsiteX12" fmla="*/ 1333642 w 1333641"/>
                  <a:gd name="connsiteY12" fmla="*/ 4312001 h 4312000"/>
                  <a:gd name="connsiteX13" fmla="*/ 1333642 w 1333641"/>
                  <a:gd name="connsiteY13" fmla="*/ 950748 h 431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33641" h="4312000">
                    <a:moveTo>
                      <a:pt x="1333642" y="950748"/>
                    </a:moveTo>
                    <a:lnTo>
                      <a:pt x="1137595" y="96332"/>
                    </a:lnTo>
                    <a:cubicBezTo>
                      <a:pt x="1103295" y="-35341"/>
                      <a:pt x="995680" y="-28839"/>
                      <a:pt x="969020" y="96332"/>
                    </a:cubicBezTo>
                    <a:lnTo>
                      <a:pt x="783214" y="902142"/>
                    </a:lnTo>
                    <a:lnTo>
                      <a:pt x="899119" y="951723"/>
                    </a:lnTo>
                    <a:cubicBezTo>
                      <a:pt x="924316" y="963102"/>
                      <a:pt x="916351" y="993501"/>
                      <a:pt x="887903" y="993501"/>
                    </a:cubicBezTo>
                    <a:lnTo>
                      <a:pt x="763218" y="992038"/>
                    </a:lnTo>
                    <a:lnTo>
                      <a:pt x="311139" y="2959014"/>
                    </a:lnTo>
                    <a:lnTo>
                      <a:pt x="571723" y="3075732"/>
                    </a:lnTo>
                    <a:cubicBezTo>
                      <a:pt x="601147" y="3092964"/>
                      <a:pt x="595619" y="3122874"/>
                      <a:pt x="558393" y="3119135"/>
                    </a:cubicBezTo>
                    <a:lnTo>
                      <a:pt x="275051" y="3116372"/>
                    </a:lnTo>
                    <a:lnTo>
                      <a:pt x="0" y="4312001"/>
                    </a:lnTo>
                    <a:lnTo>
                      <a:pt x="1333642" y="4312001"/>
                    </a:lnTo>
                    <a:lnTo>
                      <a:pt x="1333642" y="950748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426CFFA1-5AEA-458F-ABAA-E5D85607FB8C}"/>
                  </a:ext>
                </a:extLst>
              </p:cNvPr>
              <p:cNvSpPr/>
              <p:nvPr/>
            </p:nvSpPr>
            <p:spPr>
              <a:xfrm>
                <a:off x="10303052" y="5992035"/>
                <a:ext cx="1163279" cy="2135964"/>
              </a:xfrm>
              <a:custGeom>
                <a:avLst/>
                <a:gdLst>
                  <a:gd name="connsiteX0" fmla="*/ 298623 w 1163279"/>
                  <a:gd name="connsiteY0" fmla="*/ 1602930 h 2135964"/>
                  <a:gd name="connsiteX1" fmla="*/ 136714 w 1163279"/>
                  <a:gd name="connsiteY1" fmla="*/ 1601467 h 2135964"/>
                  <a:gd name="connsiteX2" fmla="*/ 0 w 1163279"/>
                  <a:gd name="connsiteY2" fmla="*/ 2135965 h 2135964"/>
                  <a:gd name="connsiteX3" fmla="*/ 1163279 w 1163279"/>
                  <a:gd name="connsiteY3" fmla="*/ 2135965 h 2135964"/>
                  <a:gd name="connsiteX4" fmla="*/ 899445 w 1163279"/>
                  <a:gd name="connsiteY4" fmla="*/ 1104196 h 2135964"/>
                  <a:gd name="connsiteX5" fmla="*/ 807274 w 1163279"/>
                  <a:gd name="connsiteY5" fmla="*/ 1105334 h 2135964"/>
                  <a:gd name="connsiteX6" fmla="*/ 799958 w 1163279"/>
                  <a:gd name="connsiteY6" fmla="*/ 1083714 h 2135964"/>
                  <a:gd name="connsiteX7" fmla="*/ 881725 w 1163279"/>
                  <a:gd name="connsiteY7" fmla="*/ 1036734 h 2135964"/>
                  <a:gd name="connsiteX8" fmla="*/ 629757 w 1163279"/>
                  <a:gd name="connsiteY8" fmla="*/ 49507 h 2135964"/>
                  <a:gd name="connsiteX9" fmla="*/ 533359 w 1163279"/>
                  <a:gd name="connsiteY9" fmla="*/ 49507 h 2135964"/>
                  <a:gd name="connsiteX10" fmla="*/ 427208 w 1163279"/>
                  <a:gd name="connsiteY10" fmla="*/ 463710 h 2135964"/>
                  <a:gd name="connsiteX11" fmla="*/ 493370 w 1163279"/>
                  <a:gd name="connsiteY11" fmla="*/ 489232 h 2135964"/>
                  <a:gd name="connsiteX12" fmla="*/ 487030 w 1163279"/>
                  <a:gd name="connsiteY12" fmla="*/ 510690 h 2135964"/>
                  <a:gd name="connsiteX13" fmla="*/ 415666 w 1163279"/>
                  <a:gd name="connsiteY13" fmla="*/ 509877 h 2135964"/>
                  <a:gd name="connsiteX14" fmla="*/ 157195 w 1163279"/>
                  <a:gd name="connsiteY14" fmla="*/ 1520838 h 2135964"/>
                  <a:gd name="connsiteX15" fmla="*/ 306101 w 1163279"/>
                  <a:gd name="connsiteY15" fmla="*/ 1580822 h 2135964"/>
                  <a:gd name="connsiteX16" fmla="*/ 298623 w 1163279"/>
                  <a:gd name="connsiteY16" fmla="*/ 1602930 h 213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63279" h="2135964">
                    <a:moveTo>
                      <a:pt x="298623" y="1602930"/>
                    </a:moveTo>
                    <a:lnTo>
                      <a:pt x="136714" y="1601467"/>
                    </a:lnTo>
                    <a:lnTo>
                      <a:pt x="0" y="2135965"/>
                    </a:lnTo>
                    <a:lnTo>
                      <a:pt x="1163279" y="2135965"/>
                    </a:lnTo>
                    <a:lnTo>
                      <a:pt x="899445" y="1104196"/>
                    </a:lnTo>
                    <a:lnTo>
                      <a:pt x="807274" y="1105334"/>
                    </a:lnTo>
                    <a:cubicBezTo>
                      <a:pt x="789067" y="1104196"/>
                      <a:pt x="787929" y="1090866"/>
                      <a:pt x="799958" y="1083714"/>
                    </a:cubicBezTo>
                    <a:lnTo>
                      <a:pt x="881725" y="1036734"/>
                    </a:lnTo>
                    <a:lnTo>
                      <a:pt x="629757" y="49507"/>
                    </a:lnTo>
                    <a:cubicBezTo>
                      <a:pt x="610251" y="-18118"/>
                      <a:pt x="548640" y="-14867"/>
                      <a:pt x="533359" y="49507"/>
                    </a:cubicBezTo>
                    <a:lnTo>
                      <a:pt x="427208" y="463710"/>
                    </a:lnTo>
                    <a:lnTo>
                      <a:pt x="493370" y="489232"/>
                    </a:lnTo>
                    <a:cubicBezTo>
                      <a:pt x="507837" y="495084"/>
                      <a:pt x="503286" y="510690"/>
                      <a:pt x="487030" y="510690"/>
                    </a:cubicBezTo>
                    <a:lnTo>
                      <a:pt x="415666" y="509877"/>
                    </a:lnTo>
                    <a:lnTo>
                      <a:pt x="157195" y="1520838"/>
                    </a:lnTo>
                    <a:lnTo>
                      <a:pt x="306101" y="1580822"/>
                    </a:lnTo>
                    <a:cubicBezTo>
                      <a:pt x="323007" y="1589601"/>
                      <a:pt x="319918" y="1604881"/>
                      <a:pt x="298623" y="1602930"/>
                    </a:cubicBez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20" name="Graphic 8">
              <a:extLst>
                <a:ext uri="{FF2B5EF4-FFF2-40B4-BE49-F238E27FC236}">
                  <a16:creationId xmlns:a16="http://schemas.microsoft.com/office/drawing/2014/main" id="{6EFAA456-6206-4B95-98E5-7FA1E472B1B9}"/>
                </a:ext>
              </a:extLst>
            </p:cNvPr>
            <p:cNvGrpSpPr/>
            <p:nvPr/>
          </p:nvGrpSpPr>
          <p:grpSpPr>
            <a:xfrm>
              <a:off x="162" y="5091249"/>
              <a:ext cx="4112117" cy="3036750"/>
              <a:chOff x="162" y="5091249"/>
              <a:chExt cx="4112117" cy="3036750"/>
            </a:xfrm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BFEBA88-F9B1-4C8D-9144-67E8EA1AF0C7}"/>
                  </a:ext>
                </a:extLst>
              </p:cNvPr>
              <p:cNvSpPr/>
              <p:nvPr/>
            </p:nvSpPr>
            <p:spPr>
              <a:xfrm>
                <a:off x="162" y="5091249"/>
                <a:ext cx="4112117" cy="3036750"/>
              </a:xfrm>
              <a:custGeom>
                <a:avLst/>
                <a:gdLst>
                  <a:gd name="connsiteX0" fmla="*/ 4112118 w 4112117"/>
                  <a:gd name="connsiteY0" fmla="*/ 3036751 h 3036750"/>
                  <a:gd name="connsiteX1" fmla="*/ 3738392 w 4112117"/>
                  <a:gd name="connsiteY1" fmla="*/ 2650996 h 3036750"/>
                  <a:gd name="connsiteX2" fmla="*/ 3439932 w 4112117"/>
                  <a:gd name="connsiteY2" fmla="*/ 2600440 h 3036750"/>
                  <a:gd name="connsiteX3" fmla="*/ 3384987 w 4112117"/>
                  <a:gd name="connsiteY3" fmla="*/ 2328315 h 3036750"/>
                  <a:gd name="connsiteX4" fmla="*/ 3310535 w 4112117"/>
                  <a:gd name="connsiteY4" fmla="*/ 2054889 h 3036750"/>
                  <a:gd name="connsiteX5" fmla="*/ 2873248 w 4112117"/>
                  <a:gd name="connsiteY5" fmla="*/ 1896393 h 3036750"/>
                  <a:gd name="connsiteX6" fmla="*/ 2849514 w 4112117"/>
                  <a:gd name="connsiteY6" fmla="*/ 1899481 h 3036750"/>
                  <a:gd name="connsiteX7" fmla="*/ 2758806 w 4112117"/>
                  <a:gd name="connsiteY7" fmla="*/ 1923215 h 3036750"/>
                  <a:gd name="connsiteX8" fmla="*/ 2702560 w 4112117"/>
                  <a:gd name="connsiteY8" fmla="*/ 1818526 h 3036750"/>
                  <a:gd name="connsiteX9" fmla="*/ 1829775 w 4112117"/>
                  <a:gd name="connsiteY9" fmla="*/ 837964 h 3036750"/>
                  <a:gd name="connsiteX10" fmla="*/ 1480271 w 4112117"/>
                  <a:gd name="connsiteY10" fmla="*/ 1064736 h 3036750"/>
                  <a:gd name="connsiteX11" fmla="*/ 1423213 w 4112117"/>
                  <a:gd name="connsiteY11" fmla="*/ 1044741 h 3036750"/>
                  <a:gd name="connsiteX12" fmla="*/ 852627 w 4112117"/>
                  <a:gd name="connsiteY12" fmla="*/ 619646 h 3036750"/>
                  <a:gd name="connsiteX13" fmla="*/ 693318 w 4112117"/>
                  <a:gd name="connsiteY13" fmla="*/ 534953 h 3036750"/>
                  <a:gd name="connsiteX14" fmla="*/ 12029 w 4112117"/>
                  <a:gd name="connsiteY14" fmla="*/ 92139 h 3036750"/>
                  <a:gd name="connsiteX15" fmla="*/ 0 w 4112117"/>
                  <a:gd name="connsiteY15" fmla="*/ 97179 h 3036750"/>
                  <a:gd name="connsiteX16" fmla="*/ 0 w 4112117"/>
                  <a:gd name="connsiteY16" fmla="*/ 3036751 h 3036750"/>
                  <a:gd name="connsiteX17" fmla="*/ 4112118 w 4112117"/>
                  <a:gd name="connsiteY17" fmla="*/ 3036751 h 303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2117" h="3036750">
                    <a:moveTo>
                      <a:pt x="4112118" y="3036751"/>
                    </a:moveTo>
                    <a:cubicBezTo>
                      <a:pt x="4050833" y="2856635"/>
                      <a:pt x="3905179" y="2715858"/>
                      <a:pt x="3738392" y="2650996"/>
                    </a:cubicBezTo>
                    <a:cubicBezTo>
                      <a:pt x="3642645" y="2613770"/>
                      <a:pt x="3541532" y="2598652"/>
                      <a:pt x="3439932" y="2600440"/>
                    </a:cubicBezTo>
                    <a:cubicBezTo>
                      <a:pt x="3206984" y="2606942"/>
                      <a:pt x="3371657" y="2415609"/>
                      <a:pt x="3384987" y="2328315"/>
                    </a:cubicBezTo>
                    <a:cubicBezTo>
                      <a:pt x="3399943" y="2230941"/>
                      <a:pt x="3371332" y="2131942"/>
                      <a:pt x="3310535" y="2054889"/>
                    </a:cubicBezTo>
                    <a:cubicBezTo>
                      <a:pt x="3208935" y="1926141"/>
                      <a:pt x="3031744" y="1879811"/>
                      <a:pt x="2873248" y="1896393"/>
                    </a:cubicBezTo>
                    <a:cubicBezTo>
                      <a:pt x="2865283" y="1897205"/>
                      <a:pt x="2857317" y="1898181"/>
                      <a:pt x="2849514" y="1899481"/>
                    </a:cubicBezTo>
                    <a:cubicBezTo>
                      <a:pt x="2818628" y="1904195"/>
                      <a:pt x="2788067" y="1911836"/>
                      <a:pt x="2758806" y="1923215"/>
                    </a:cubicBezTo>
                    <a:cubicBezTo>
                      <a:pt x="2697196" y="1945973"/>
                      <a:pt x="2662896" y="1903383"/>
                      <a:pt x="2702560" y="1818526"/>
                    </a:cubicBezTo>
                    <a:cubicBezTo>
                      <a:pt x="2935509" y="1338162"/>
                      <a:pt x="2442789" y="640454"/>
                      <a:pt x="1829775" y="837964"/>
                    </a:cubicBezTo>
                    <a:cubicBezTo>
                      <a:pt x="1688186" y="897461"/>
                      <a:pt x="1575694" y="968012"/>
                      <a:pt x="1480271" y="1064736"/>
                    </a:cubicBezTo>
                    <a:cubicBezTo>
                      <a:pt x="1440607" y="1103100"/>
                      <a:pt x="1416873" y="1081317"/>
                      <a:pt x="1423213" y="1044741"/>
                    </a:cubicBezTo>
                    <a:cubicBezTo>
                      <a:pt x="1519448" y="639966"/>
                      <a:pt x="1134181" y="446357"/>
                      <a:pt x="852627" y="619646"/>
                    </a:cubicBezTo>
                    <a:cubicBezTo>
                      <a:pt x="783539" y="662237"/>
                      <a:pt x="694456" y="615907"/>
                      <a:pt x="693318" y="534953"/>
                    </a:cubicBezTo>
                    <a:cubicBezTo>
                      <a:pt x="687466" y="135705"/>
                      <a:pt x="432897" y="-157065"/>
                      <a:pt x="12029" y="92139"/>
                    </a:cubicBezTo>
                    <a:cubicBezTo>
                      <a:pt x="7803" y="93602"/>
                      <a:pt x="3901" y="95390"/>
                      <a:pt x="0" y="97179"/>
                    </a:cubicBezTo>
                    <a:lnTo>
                      <a:pt x="0" y="3036751"/>
                    </a:lnTo>
                    <a:lnTo>
                      <a:pt x="4112118" y="3036751"/>
                    </a:ln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E00AD64-B333-4088-A747-12A0B181AD75}"/>
                  </a:ext>
                </a:extLst>
              </p:cNvPr>
              <p:cNvSpPr/>
              <p:nvPr/>
            </p:nvSpPr>
            <p:spPr>
              <a:xfrm>
                <a:off x="162" y="6268715"/>
                <a:ext cx="2416129" cy="1859284"/>
              </a:xfrm>
              <a:custGeom>
                <a:avLst/>
                <a:gdLst>
                  <a:gd name="connsiteX0" fmla="*/ 2416129 w 2416129"/>
                  <a:gd name="connsiteY0" fmla="*/ 1859284 h 1859284"/>
                  <a:gd name="connsiteX1" fmla="*/ 2198136 w 2416129"/>
                  <a:gd name="connsiteY1" fmla="*/ 1638365 h 1859284"/>
                  <a:gd name="connsiteX2" fmla="*/ 1966976 w 2416129"/>
                  <a:gd name="connsiteY2" fmla="*/ 1612356 h 1859284"/>
                  <a:gd name="connsiteX3" fmla="*/ 1876105 w 2416129"/>
                  <a:gd name="connsiteY3" fmla="*/ 1537090 h 1859284"/>
                  <a:gd name="connsiteX4" fmla="*/ 1728013 w 2416129"/>
                  <a:gd name="connsiteY4" fmla="*/ 1332427 h 1859284"/>
                  <a:gd name="connsiteX5" fmla="*/ 1573256 w 2416129"/>
                  <a:gd name="connsiteY5" fmla="*/ 1317147 h 1859284"/>
                  <a:gd name="connsiteX6" fmla="*/ 1542207 w 2416129"/>
                  <a:gd name="connsiteY6" fmla="*/ 1240744 h 1859284"/>
                  <a:gd name="connsiteX7" fmla="*/ 1587886 w 2416129"/>
                  <a:gd name="connsiteY7" fmla="*/ 1148247 h 1859284"/>
                  <a:gd name="connsiteX8" fmla="*/ 1073709 w 2416129"/>
                  <a:gd name="connsiteY8" fmla="*/ 570509 h 1859284"/>
                  <a:gd name="connsiteX9" fmla="*/ 900908 w 2416129"/>
                  <a:gd name="connsiteY9" fmla="*/ 682675 h 1859284"/>
                  <a:gd name="connsiteX10" fmla="*/ 822554 w 2416129"/>
                  <a:gd name="connsiteY10" fmla="*/ 651301 h 1859284"/>
                  <a:gd name="connsiteX11" fmla="*/ 510113 w 2416129"/>
                  <a:gd name="connsiteY11" fmla="*/ 434934 h 1859284"/>
                  <a:gd name="connsiteX12" fmla="*/ 417454 w 2416129"/>
                  <a:gd name="connsiteY12" fmla="*/ 379013 h 1859284"/>
                  <a:gd name="connsiteX13" fmla="*/ 0 w 2416129"/>
                  <a:gd name="connsiteY13" fmla="*/ 16342 h 1859284"/>
                  <a:gd name="connsiteX14" fmla="*/ 0 w 2416129"/>
                  <a:gd name="connsiteY14" fmla="*/ 1859284 h 1859284"/>
                  <a:gd name="connsiteX15" fmla="*/ 2416129 w 2416129"/>
                  <a:gd name="connsiteY15" fmla="*/ 1859284 h 185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16129" h="1859284">
                    <a:moveTo>
                      <a:pt x="2416129" y="1859284"/>
                    </a:moveTo>
                    <a:cubicBezTo>
                      <a:pt x="2378741" y="1756221"/>
                      <a:pt x="2294372" y="1675754"/>
                      <a:pt x="2198136" y="1638365"/>
                    </a:cubicBezTo>
                    <a:cubicBezTo>
                      <a:pt x="2124334" y="1609592"/>
                      <a:pt x="2045167" y="1603415"/>
                      <a:pt x="1966976" y="1612356"/>
                    </a:cubicBezTo>
                    <a:cubicBezTo>
                      <a:pt x="1920647" y="1617720"/>
                      <a:pt x="1879844" y="1583420"/>
                      <a:pt x="1876105" y="1537090"/>
                    </a:cubicBezTo>
                    <a:cubicBezTo>
                      <a:pt x="1869115" y="1449958"/>
                      <a:pt x="1806692" y="1363476"/>
                      <a:pt x="1728013" y="1332427"/>
                    </a:cubicBezTo>
                    <a:cubicBezTo>
                      <a:pt x="1678107" y="1312758"/>
                      <a:pt x="1625600" y="1309506"/>
                      <a:pt x="1573256" y="1317147"/>
                    </a:cubicBezTo>
                    <a:cubicBezTo>
                      <a:pt x="1519286" y="1325275"/>
                      <a:pt x="1508394" y="1292275"/>
                      <a:pt x="1542207" y="1240744"/>
                    </a:cubicBezTo>
                    <a:cubicBezTo>
                      <a:pt x="1560414" y="1211808"/>
                      <a:pt x="1575694" y="1180596"/>
                      <a:pt x="1587886" y="1148247"/>
                    </a:cubicBezTo>
                    <a:cubicBezTo>
                      <a:pt x="1725087" y="865230"/>
                      <a:pt x="1434917" y="454278"/>
                      <a:pt x="1073709" y="570509"/>
                    </a:cubicBezTo>
                    <a:cubicBezTo>
                      <a:pt x="1010636" y="597006"/>
                      <a:pt x="952764" y="635533"/>
                      <a:pt x="900908" y="682675"/>
                    </a:cubicBezTo>
                    <a:cubicBezTo>
                      <a:pt x="857829" y="716975"/>
                      <a:pt x="820115" y="708360"/>
                      <a:pt x="822554" y="651301"/>
                    </a:cubicBezTo>
                    <a:cubicBezTo>
                      <a:pt x="826130" y="459480"/>
                      <a:pt x="654629" y="357230"/>
                      <a:pt x="510113" y="434934"/>
                    </a:cubicBezTo>
                    <a:cubicBezTo>
                      <a:pt x="467360" y="457855"/>
                      <a:pt x="416804" y="427293"/>
                      <a:pt x="417454" y="379013"/>
                    </a:cubicBezTo>
                    <a:cubicBezTo>
                      <a:pt x="420543" y="97622"/>
                      <a:pt x="184180" y="-51771"/>
                      <a:pt x="0" y="16342"/>
                    </a:cubicBezTo>
                    <a:lnTo>
                      <a:pt x="0" y="1859284"/>
                    </a:lnTo>
                    <a:lnTo>
                      <a:pt x="2416129" y="1859284"/>
                    </a:ln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E0FD270-B6FF-4ADF-9D71-4F691983D4C6}"/>
                  </a:ext>
                </a:extLst>
              </p:cNvPr>
              <p:cNvSpPr/>
              <p:nvPr/>
            </p:nvSpPr>
            <p:spPr>
              <a:xfrm>
                <a:off x="3483986" y="7541117"/>
                <a:ext cx="238800" cy="106233"/>
              </a:xfrm>
              <a:custGeom>
                <a:avLst/>
                <a:gdLst>
                  <a:gd name="connsiteX0" fmla="*/ 120619 w 238800"/>
                  <a:gd name="connsiteY0" fmla="*/ 105380 h 106233"/>
                  <a:gd name="connsiteX1" fmla="*/ 0 w 238800"/>
                  <a:gd name="connsiteY1" fmla="*/ 66853 h 106233"/>
                  <a:gd name="connsiteX2" fmla="*/ 118181 w 238800"/>
                  <a:gd name="connsiteY2" fmla="*/ 854 h 106233"/>
                  <a:gd name="connsiteX3" fmla="*/ 238800 w 238800"/>
                  <a:gd name="connsiteY3" fmla="*/ 39380 h 106233"/>
                  <a:gd name="connsiteX4" fmla="*/ 120619 w 238800"/>
                  <a:gd name="connsiteY4" fmla="*/ 105380 h 10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800" h="106233">
                    <a:moveTo>
                      <a:pt x="120619" y="105380"/>
                    </a:moveTo>
                    <a:cubicBezTo>
                      <a:pt x="54620" y="113020"/>
                      <a:pt x="0" y="66853"/>
                      <a:pt x="0" y="66853"/>
                    </a:cubicBezTo>
                    <a:cubicBezTo>
                      <a:pt x="0" y="66853"/>
                      <a:pt x="52182" y="8494"/>
                      <a:pt x="118181" y="854"/>
                    </a:cubicBezTo>
                    <a:cubicBezTo>
                      <a:pt x="184180" y="-6787"/>
                      <a:pt x="238800" y="39380"/>
                      <a:pt x="238800" y="39380"/>
                    </a:cubicBezTo>
                    <a:cubicBezTo>
                      <a:pt x="238800" y="39380"/>
                      <a:pt x="186619" y="97739"/>
                      <a:pt x="120619" y="105380"/>
                    </a:cubicBez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F076191-6E6C-46DB-882E-18CF00434CF3}"/>
                  </a:ext>
                </a:extLst>
              </p:cNvPr>
              <p:cNvSpPr/>
              <p:nvPr/>
            </p:nvSpPr>
            <p:spPr>
              <a:xfrm>
                <a:off x="474714" y="6300987"/>
                <a:ext cx="189954" cy="316342"/>
              </a:xfrm>
              <a:custGeom>
                <a:avLst/>
                <a:gdLst>
                  <a:gd name="connsiteX0" fmla="*/ 160408 w 189954"/>
                  <a:gd name="connsiteY0" fmla="*/ 202550 h 316342"/>
                  <a:gd name="connsiteX1" fmla="*/ 6951 w 189954"/>
                  <a:gd name="connsiteY1" fmla="*/ 316342 h 316342"/>
                  <a:gd name="connsiteX2" fmla="*/ 29547 w 189954"/>
                  <a:gd name="connsiteY2" fmla="*/ 113792 h 316342"/>
                  <a:gd name="connsiteX3" fmla="*/ 183004 w 189954"/>
                  <a:gd name="connsiteY3" fmla="*/ 0 h 316342"/>
                  <a:gd name="connsiteX4" fmla="*/ 160408 w 189954"/>
                  <a:gd name="connsiteY4" fmla="*/ 202550 h 3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54" h="316342">
                    <a:moveTo>
                      <a:pt x="160408" y="202550"/>
                    </a:moveTo>
                    <a:cubicBezTo>
                      <a:pt x="111802" y="290007"/>
                      <a:pt x="6951" y="316342"/>
                      <a:pt x="6951" y="316342"/>
                    </a:cubicBezTo>
                    <a:cubicBezTo>
                      <a:pt x="6951" y="316342"/>
                      <a:pt x="-19059" y="201087"/>
                      <a:pt x="29547" y="113792"/>
                    </a:cubicBezTo>
                    <a:cubicBezTo>
                      <a:pt x="78152" y="26335"/>
                      <a:pt x="183004" y="0"/>
                      <a:pt x="183004" y="0"/>
                    </a:cubicBezTo>
                    <a:cubicBezTo>
                      <a:pt x="183004" y="0"/>
                      <a:pt x="209013" y="115093"/>
                      <a:pt x="160408" y="202550"/>
                    </a:cubicBezTo>
                    <a:close/>
                  </a:path>
                </a:pathLst>
              </a:custGeom>
              <a:solidFill>
                <a:srgbClr val="009687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B5D7CB03-3A8A-4409-94E8-476AABAA7051}"/>
                  </a:ext>
                </a:extLst>
              </p:cNvPr>
              <p:cNvSpPr/>
              <p:nvPr/>
            </p:nvSpPr>
            <p:spPr>
              <a:xfrm>
                <a:off x="3438758" y="7233920"/>
                <a:ext cx="162956" cy="319105"/>
              </a:xfrm>
              <a:custGeom>
                <a:avLst/>
                <a:gdLst>
                  <a:gd name="connsiteX0" fmla="*/ 145689 w 162956"/>
                  <a:gd name="connsiteY0" fmla="*/ 183205 h 319105"/>
                  <a:gd name="connsiteX1" fmla="*/ 14341 w 162956"/>
                  <a:gd name="connsiteY1" fmla="*/ 319105 h 319105"/>
                  <a:gd name="connsiteX2" fmla="*/ 17267 w 162956"/>
                  <a:gd name="connsiteY2" fmla="*/ 135900 h 319105"/>
                  <a:gd name="connsiteX3" fmla="*/ 148615 w 162956"/>
                  <a:gd name="connsiteY3" fmla="*/ 0 h 319105"/>
                  <a:gd name="connsiteX4" fmla="*/ 145689 w 162956"/>
                  <a:gd name="connsiteY4" fmla="*/ 183205 h 3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56" h="319105">
                    <a:moveTo>
                      <a:pt x="145689" y="183205"/>
                    </a:moveTo>
                    <a:cubicBezTo>
                      <a:pt x="108626" y="271313"/>
                      <a:pt x="14341" y="319105"/>
                      <a:pt x="14341" y="319105"/>
                    </a:cubicBezTo>
                    <a:cubicBezTo>
                      <a:pt x="14341" y="319105"/>
                      <a:pt x="-19796" y="224008"/>
                      <a:pt x="17267" y="135900"/>
                    </a:cubicBezTo>
                    <a:cubicBezTo>
                      <a:pt x="54331" y="47793"/>
                      <a:pt x="148615" y="0"/>
                      <a:pt x="148615" y="0"/>
                    </a:cubicBezTo>
                    <a:cubicBezTo>
                      <a:pt x="148615" y="0"/>
                      <a:pt x="182753" y="95098"/>
                      <a:pt x="145689" y="183205"/>
                    </a:cubicBezTo>
                    <a:close/>
                  </a:path>
                </a:pathLst>
              </a:custGeom>
              <a:solidFill>
                <a:srgbClr val="006F7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26" name="Graphic 8">
            <a:extLst>
              <a:ext uri="{FF2B5EF4-FFF2-40B4-BE49-F238E27FC236}">
                <a16:creationId xmlns:a16="http://schemas.microsoft.com/office/drawing/2014/main" id="{B4EC7ECE-B86D-4693-AAF8-D9D05C871D55}"/>
              </a:ext>
            </a:extLst>
          </p:cNvPr>
          <p:cNvGrpSpPr/>
          <p:nvPr/>
        </p:nvGrpSpPr>
        <p:grpSpPr>
          <a:xfrm>
            <a:off x="9210712" y="5689198"/>
            <a:ext cx="1156025" cy="2114493"/>
            <a:chOff x="9210712" y="5689198"/>
            <a:chExt cx="1156025" cy="2114493"/>
          </a:xfrm>
        </p:grpSpPr>
        <p:grpSp>
          <p:nvGrpSpPr>
            <p:cNvPr id="327" name="Graphic 8">
              <a:extLst>
                <a:ext uri="{FF2B5EF4-FFF2-40B4-BE49-F238E27FC236}">
                  <a16:creationId xmlns:a16="http://schemas.microsoft.com/office/drawing/2014/main" id="{9C7C73B3-FFA2-443F-ABC4-A5A581221BD1}"/>
                </a:ext>
              </a:extLst>
            </p:cNvPr>
            <p:cNvGrpSpPr/>
            <p:nvPr/>
          </p:nvGrpSpPr>
          <p:grpSpPr>
            <a:xfrm>
              <a:off x="9210712" y="5689198"/>
              <a:ext cx="1156025" cy="2081656"/>
              <a:chOff x="9210712" y="5689198"/>
              <a:chExt cx="1156025" cy="2081656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811EA1A4-8CB0-4612-B2D3-1660CBD98D5E}"/>
                  </a:ext>
                </a:extLst>
              </p:cNvPr>
              <p:cNvSpPr/>
              <p:nvPr/>
            </p:nvSpPr>
            <p:spPr>
              <a:xfrm>
                <a:off x="9579497" y="6817604"/>
                <a:ext cx="504232" cy="953251"/>
              </a:xfrm>
              <a:custGeom>
                <a:avLst/>
                <a:gdLst>
                  <a:gd name="connsiteX0" fmla="*/ 235225 w 504232"/>
                  <a:gd name="connsiteY0" fmla="*/ 953089 h 953251"/>
                  <a:gd name="connsiteX1" fmla="*/ 242378 w 504232"/>
                  <a:gd name="connsiteY1" fmla="*/ 390957 h 953251"/>
                  <a:gd name="connsiteX2" fmla="*/ 0 w 504232"/>
                  <a:gd name="connsiteY2" fmla="*/ 0 h 953251"/>
                  <a:gd name="connsiteX3" fmla="*/ 27798 w 504232"/>
                  <a:gd name="connsiteY3" fmla="*/ 12029 h 953251"/>
                  <a:gd name="connsiteX4" fmla="*/ 242540 w 504232"/>
                  <a:gd name="connsiteY4" fmla="*/ 312765 h 953251"/>
                  <a:gd name="connsiteX5" fmla="*/ 242052 w 504232"/>
                  <a:gd name="connsiteY5" fmla="*/ 90221 h 953251"/>
                  <a:gd name="connsiteX6" fmla="*/ 294721 w 504232"/>
                  <a:gd name="connsiteY6" fmla="*/ 90221 h 953251"/>
                  <a:gd name="connsiteX7" fmla="*/ 298298 w 504232"/>
                  <a:gd name="connsiteY7" fmla="*/ 240589 h 953251"/>
                  <a:gd name="connsiteX8" fmla="*/ 483779 w 504232"/>
                  <a:gd name="connsiteY8" fmla="*/ 36088 h 953251"/>
                  <a:gd name="connsiteX9" fmla="*/ 503936 w 504232"/>
                  <a:gd name="connsiteY9" fmla="*/ 16906 h 953251"/>
                  <a:gd name="connsiteX10" fmla="*/ 299436 w 504232"/>
                  <a:gd name="connsiteY10" fmla="*/ 290332 h 953251"/>
                  <a:gd name="connsiteX11" fmla="*/ 315204 w 504232"/>
                  <a:gd name="connsiteY11" fmla="*/ 953252 h 953251"/>
                  <a:gd name="connsiteX12" fmla="*/ 235225 w 504232"/>
                  <a:gd name="connsiteY12" fmla="*/ 953252 h 95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232" h="953251">
                    <a:moveTo>
                      <a:pt x="235225" y="953089"/>
                    </a:moveTo>
                    <a:lnTo>
                      <a:pt x="242378" y="390957"/>
                    </a:lnTo>
                    <a:cubicBezTo>
                      <a:pt x="242378" y="390957"/>
                      <a:pt x="21295" y="322356"/>
                      <a:pt x="0" y="0"/>
                    </a:cubicBezTo>
                    <a:lnTo>
                      <a:pt x="27798" y="12029"/>
                    </a:lnTo>
                    <a:cubicBezTo>
                      <a:pt x="27798" y="12029"/>
                      <a:pt x="58197" y="283830"/>
                      <a:pt x="242540" y="312765"/>
                    </a:cubicBezTo>
                    <a:lnTo>
                      <a:pt x="242052" y="90221"/>
                    </a:lnTo>
                    <a:lnTo>
                      <a:pt x="294721" y="90221"/>
                    </a:lnTo>
                    <a:lnTo>
                      <a:pt x="298298" y="240589"/>
                    </a:lnTo>
                    <a:cubicBezTo>
                      <a:pt x="401036" y="209377"/>
                      <a:pt x="469311" y="130210"/>
                      <a:pt x="483779" y="36088"/>
                    </a:cubicBezTo>
                    <a:lnTo>
                      <a:pt x="503936" y="16906"/>
                    </a:lnTo>
                    <a:cubicBezTo>
                      <a:pt x="503936" y="16906"/>
                      <a:pt x="520843" y="202875"/>
                      <a:pt x="299436" y="290332"/>
                    </a:cubicBezTo>
                    <a:lnTo>
                      <a:pt x="315204" y="953252"/>
                    </a:lnTo>
                    <a:lnTo>
                      <a:pt x="235225" y="953252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861DA029-24A0-4D10-B725-36D3FD9C0546}"/>
                  </a:ext>
                </a:extLst>
              </p:cNvPr>
              <p:cNvSpPr/>
              <p:nvPr/>
            </p:nvSpPr>
            <p:spPr>
              <a:xfrm>
                <a:off x="9210712" y="5689198"/>
                <a:ext cx="1156025" cy="1243087"/>
              </a:xfrm>
              <a:custGeom>
                <a:avLst/>
                <a:gdLst>
                  <a:gd name="connsiteX0" fmla="*/ 433648 w 1156025"/>
                  <a:gd name="connsiteY0" fmla="*/ 1187740 h 1243087"/>
                  <a:gd name="connsiteX1" fmla="*/ 176315 w 1156025"/>
                  <a:gd name="connsiteY1" fmla="*/ 1028106 h 1243087"/>
                  <a:gd name="connsiteX2" fmla="*/ 130310 w 1156025"/>
                  <a:gd name="connsiteY2" fmla="*/ 987953 h 1243087"/>
                  <a:gd name="connsiteX3" fmla="*/ 38302 w 1156025"/>
                  <a:gd name="connsiteY3" fmla="*/ 873836 h 1243087"/>
                  <a:gd name="connsiteX4" fmla="*/ 29036 w 1156025"/>
                  <a:gd name="connsiteY4" fmla="*/ 548391 h 1243087"/>
                  <a:gd name="connsiteX5" fmla="*/ 170950 w 1156025"/>
                  <a:gd name="connsiteY5" fmla="*/ 304551 h 1243087"/>
                  <a:gd name="connsiteX6" fmla="*/ 374800 w 1156025"/>
                  <a:gd name="connsiteY6" fmla="*/ 91597 h 1243087"/>
                  <a:gd name="connsiteX7" fmla="*/ 703497 w 1156025"/>
                  <a:gd name="connsiteY7" fmla="*/ 11943 h 1243087"/>
                  <a:gd name="connsiteX8" fmla="*/ 991553 w 1156025"/>
                  <a:gd name="connsiteY8" fmla="*/ 239365 h 1243087"/>
                  <a:gd name="connsiteX9" fmla="*/ 1152976 w 1156025"/>
                  <a:gd name="connsiteY9" fmla="*/ 580415 h 1243087"/>
                  <a:gd name="connsiteX10" fmla="*/ 931244 w 1156025"/>
                  <a:gd name="connsiteY10" fmla="*/ 1126617 h 1243087"/>
                  <a:gd name="connsiteX11" fmla="*/ 433648 w 1156025"/>
                  <a:gd name="connsiteY11" fmla="*/ 1187740 h 124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025" h="1243087">
                    <a:moveTo>
                      <a:pt x="433648" y="1187740"/>
                    </a:moveTo>
                    <a:cubicBezTo>
                      <a:pt x="336599" y="1145962"/>
                      <a:pt x="246053" y="1085977"/>
                      <a:pt x="176315" y="1028106"/>
                    </a:cubicBezTo>
                    <a:cubicBezTo>
                      <a:pt x="160709" y="1015101"/>
                      <a:pt x="145266" y="1001771"/>
                      <a:pt x="130310" y="987953"/>
                    </a:cubicBezTo>
                    <a:cubicBezTo>
                      <a:pt x="94060" y="954791"/>
                      <a:pt x="61222" y="917402"/>
                      <a:pt x="38302" y="873836"/>
                    </a:cubicBezTo>
                    <a:cubicBezTo>
                      <a:pt x="-13718" y="774837"/>
                      <a:pt x="-8678" y="653567"/>
                      <a:pt x="29036" y="548391"/>
                    </a:cubicBezTo>
                    <a:cubicBezTo>
                      <a:pt x="60735" y="459796"/>
                      <a:pt x="111778" y="377378"/>
                      <a:pt x="170950" y="304551"/>
                    </a:cubicBezTo>
                    <a:cubicBezTo>
                      <a:pt x="232886" y="228310"/>
                      <a:pt x="295634" y="151094"/>
                      <a:pt x="374800" y="91597"/>
                    </a:cubicBezTo>
                    <a:cubicBezTo>
                      <a:pt x="468923" y="20721"/>
                      <a:pt x="587104" y="-22195"/>
                      <a:pt x="703497" y="11943"/>
                    </a:cubicBezTo>
                    <a:cubicBezTo>
                      <a:pt x="818264" y="45593"/>
                      <a:pt x="918889" y="147193"/>
                      <a:pt x="991553" y="239365"/>
                    </a:cubicBezTo>
                    <a:cubicBezTo>
                      <a:pt x="1069420" y="338038"/>
                      <a:pt x="1138671" y="453619"/>
                      <a:pt x="1152976" y="580415"/>
                    </a:cubicBezTo>
                    <a:cubicBezTo>
                      <a:pt x="1176384" y="786379"/>
                      <a:pt x="1061455" y="976899"/>
                      <a:pt x="931244" y="1126617"/>
                    </a:cubicBezTo>
                    <a:cubicBezTo>
                      <a:pt x="798594" y="1279261"/>
                      <a:pt x="605961" y="1262029"/>
                      <a:pt x="433648" y="1187740"/>
                    </a:cubicBezTo>
                    <a:close/>
                  </a:path>
                </a:pathLst>
              </a:custGeom>
              <a:solidFill>
                <a:srgbClr val="02A591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6651437-C5F8-4D5F-B5FA-21CC67AB8781}"/>
                  </a:ext>
                </a:extLst>
              </p:cNvPr>
              <p:cNvSpPr/>
              <p:nvPr/>
            </p:nvSpPr>
            <p:spPr>
              <a:xfrm>
                <a:off x="9580473" y="6247993"/>
                <a:ext cx="213441" cy="275051"/>
              </a:xfrm>
              <a:custGeom>
                <a:avLst/>
                <a:gdLst>
                  <a:gd name="connsiteX0" fmla="*/ 211004 w 213441"/>
                  <a:gd name="connsiteY0" fmla="*/ 275051 h 275051"/>
                  <a:gd name="connsiteX1" fmla="*/ 106152 w 213441"/>
                  <a:gd name="connsiteY1" fmla="*/ 124358 h 275051"/>
                  <a:gd name="connsiteX2" fmla="*/ 0 w 213441"/>
                  <a:gd name="connsiteY2" fmla="*/ 105501 h 275051"/>
                  <a:gd name="connsiteX3" fmla="*/ 1789 w 213441"/>
                  <a:gd name="connsiteY3" fmla="*/ 94610 h 275051"/>
                  <a:gd name="connsiteX4" fmla="*/ 86158 w 213441"/>
                  <a:gd name="connsiteY4" fmla="*/ 95423 h 275051"/>
                  <a:gd name="connsiteX5" fmla="*/ 37064 w 213441"/>
                  <a:gd name="connsiteY5" fmla="*/ 6502 h 275051"/>
                  <a:gd name="connsiteX6" fmla="*/ 48768 w 213441"/>
                  <a:gd name="connsiteY6" fmla="*/ 0 h 275051"/>
                  <a:gd name="connsiteX7" fmla="*/ 213441 w 213441"/>
                  <a:gd name="connsiteY7" fmla="*/ 215880 h 27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441" h="275051">
                    <a:moveTo>
                      <a:pt x="211004" y="275051"/>
                    </a:moveTo>
                    <a:lnTo>
                      <a:pt x="106152" y="124358"/>
                    </a:lnTo>
                    <a:lnTo>
                      <a:pt x="0" y="105501"/>
                    </a:lnTo>
                    <a:lnTo>
                      <a:pt x="1789" y="94610"/>
                    </a:lnTo>
                    <a:lnTo>
                      <a:pt x="86158" y="95423"/>
                    </a:lnTo>
                    <a:lnTo>
                      <a:pt x="37064" y="6502"/>
                    </a:lnTo>
                    <a:lnTo>
                      <a:pt x="48768" y="0"/>
                    </a:lnTo>
                    <a:lnTo>
                      <a:pt x="213441" y="215880"/>
                    </a:lnTo>
                    <a:close/>
                  </a:path>
                </a:pathLst>
              </a:custGeom>
              <a:solidFill>
                <a:srgbClr val="025773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DCEB003-B2A9-4789-B938-894500DDDA47}"/>
                </a:ext>
              </a:extLst>
            </p:cNvPr>
            <p:cNvSpPr/>
            <p:nvPr/>
          </p:nvSpPr>
          <p:spPr>
            <a:xfrm>
              <a:off x="9533655" y="7681809"/>
              <a:ext cx="595295" cy="121882"/>
            </a:xfrm>
            <a:custGeom>
              <a:avLst/>
              <a:gdLst>
                <a:gd name="connsiteX0" fmla="*/ 0 w 595295"/>
                <a:gd name="connsiteY0" fmla="*/ 121721 h 121882"/>
                <a:gd name="connsiteX1" fmla="*/ 136714 w 595295"/>
                <a:gd name="connsiteY1" fmla="*/ 85632 h 121882"/>
                <a:gd name="connsiteX2" fmla="*/ 170201 w 595295"/>
                <a:gd name="connsiteY2" fmla="*/ 75066 h 121882"/>
                <a:gd name="connsiteX3" fmla="*/ 244165 w 595295"/>
                <a:gd name="connsiteY3" fmla="*/ 54421 h 121882"/>
                <a:gd name="connsiteX4" fmla="*/ 274240 w 595295"/>
                <a:gd name="connsiteY4" fmla="*/ 40278 h 121882"/>
                <a:gd name="connsiteX5" fmla="*/ 437937 w 595295"/>
                <a:gd name="connsiteY5" fmla="*/ 53120 h 121882"/>
                <a:gd name="connsiteX6" fmla="*/ 474351 w 595295"/>
                <a:gd name="connsiteY6" fmla="*/ 71002 h 121882"/>
                <a:gd name="connsiteX7" fmla="*/ 595296 w 595295"/>
                <a:gd name="connsiteY7" fmla="*/ 121883 h 121882"/>
                <a:gd name="connsiteX8" fmla="*/ 0 w 595295"/>
                <a:gd name="connsiteY8" fmla="*/ 121883 h 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295" h="121882">
                  <a:moveTo>
                    <a:pt x="0" y="121721"/>
                  </a:moveTo>
                  <a:cubicBezTo>
                    <a:pt x="0" y="121721"/>
                    <a:pt x="45192" y="81243"/>
                    <a:pt x="136714" y="85632"/>
                  </a:cubicBezTo>
                  <a:cubicBezTo>
                    <a:pt x="148743" y="86282"/>
                    <a:pt x="160448" y="82218"/>
                    <a:pt x="170201" y="75066"/>
                  </a:cubicBezTo>
                  <a:cubicBezTo>
                    <a:pt x="191822" y="59298"/>
                    <a:pt x="216368" y="51495"/>
                    <a:pt x="244165" y="54421"/>
                  </a:cubicBezTo>
                  <a:cubicBezTo>
                    <a:pt x="256195" y="55721"/>
                    <a:pt x="267411" y="50194"/>
                    <a:pt x="274240" y="40278"/>
                  </a:cubicBezTo>
                  <a:cubicBezTo>
                    <a:pt x="315367" y="-19707"/>
                    <a:pt x="402012" y="-10441"/>
                    <a:pt x="437937" y="53120"/>
                  </a:cubicBezTo>
                  <a:cubicBezTo>
                    <a:pt x="445089" y="65962"/>
                    <a:pt x="459720" y="71815"/>
                    <a:pt x="474351" y="71002"/>
                  </a:cubicBezTo>
                  <a:cubicBezTo>
                    <a:pt x="518080" y="68238"/>
                    <a:pt x="557582" y="89859"/>
                    <a:pt x="595296" y="121883"/>
                  </a:cubicBezTo>
                  <a:lnTo>
                    <a:pt x="0" y="121883"/>
                  </a:lnTo>
                  <a:close/>
                </a:path>
              </a:pathLst>
            </a:custGeom>
            <a:solidFill>
              <a:srgbClr val="52EFB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A28B2E-03BB-4B48-817A-150928785B26}"/>
              </a:ext>
            </a:extLst>
          </p:cNvPr>
          <p:cNvSpPr txBox="1"/>
          <p:nvPr/>
        </p:nvSpPr>
        <p:spPr>
          <a:xfrm>
            <a:off x="920202" y="992869"/>
            <a:ext cx="95440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 MỞ RỘNG THEO THỂ LOẠI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 GIÓ MẤT TÊN</a:t>
            </a:r>
            <a:endParaRPr lang="en-US" sz="4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8">
            <a:extLst>
              <a:ext uri="{FF2B5EF4-FFF2-40B4-BE49-F238E27FC236}">
                <a16:creationId xmlns:a16="http://schemas.microsoft.com/office/drawing/2014/main" id="{CB11C92B-E5B3-4D1C-BA10-23E8D1F679C8}"/>
              </a:ext>
            </a:extLst>
          </p:cNvPr>
          <p:cNvGrpSpPr/>
          <p:nvPr/>
        </p:nvGrpSpPr>
        <p:grpSpPr>
          <a:xfrm>
            <a:off x="8795" y="5787543"/>
            <a:ext cx="12192324" cy="2755808"/>
            <a:chOff x="-325" y="3010519"/>
            <a:chExt cx="12192324" cy="2755808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CF4EB3-FAED-4039-AB04-6D7F7288EF70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1CD5043-D68A-4F8D-9E07-E1935FFC8A59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8" name="Graphic 8">
            <a:extLst>
              <a:ext uri="{FF2B5EF4-FFF2-40B4-BE49-F238E27FC236}">
                <a16:creationId xmlns:a16="http://schemas.microsoft.com/office/drawing/2014/main" id="{814156B1-95F9-4D99-92E8-D20CD7E47012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B193B28-A3B1-4D8A-9E2A-D46CE72C865C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48B4FD-CF0D-48B3-BD46-6909AB3AF2C4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1" name="Graphic 8">
            <a:extLst>
              <a:ext uri="{FF2B5EF4-FFF2-40B4-BE49-F238E27FC236}">
                <a16:creationId xmlns:a16="http://schemas.microsoft.com/office/drawing/2014/main" id="{F89431F8-902E-444B-9C06-78C2D33F96BB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A8ECAC-C274-4488-91D9-DBCB287F5E57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23E8DF8-F22A-41CC-9938-3EF71ACB9BBC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4" name="Graphic 8">
            <a:extLst>
              <a:ext uri="{FF2B5EF4-FFF2-40B4-BE49-F238E27FC236}">
                <a16:creationId xmlns:a16="http://schemas.microsoft.com/office/drawing/2014/main" id="{F3DF4C13-0FB7-448B-BDD5-016C331F72BC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1B1A09-318C-41F2-82D5-9149D80AF07E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5E5248-1D0B-4B90-B60E-0EDBF6DD8425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id="{5166A661-B9E9-45D1-A5B6-B3D4E3A6A256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361BF8C-94CC-4FDA-A988-BA90C88B9269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8DDB6D1-2FEC-4690-8894-2766BE76E68B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0" name="Graphic 8">
            <a:extLst>
              <a:ext uri="{FF2B5EF4-FFF2-40B4-BE49-F238E27FC236}">
                <a16:creationId xmlns:a16="http://schemas.microsoft.com/office/drawing/2014/main" id="{AE3F293A-7381-40EC-821A-B6DA24496497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B29D82-7ACB-4378-BAB9-983D21293926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F6C0A19-EEB7-44EF-AFF7-3A595FF9CBBC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4CB862-0809-4ADC-86E7-416504BD5F67}"/>
              </a:ext>
            </a:extLst>
          </p:cNvPr>
          <p:cNvSpPr/>
          <p:nvPr/>
        </p:nvSpPr>
        <p:spPr>
          <a:xfrm>
            <a:off x="9363886" y="3803559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EE719B89-D4D9-4D30-AD36-488380A560B0}"/>
              </a:ext>
            </a:extLst>
          </p:cNvPr>
          <p:cNvGrpSpPr/>
          <p:nvPr/>
        </p:nvGrpSpPr>
        <p:grpSpPr>
          <a:xfrm>
            <a:off x="9467905" y="2522918"/>
            <a:ext cx="1153532" cy="1546400"/>
            <a:chOff x="-632604" y="3144530"/>
            <a:chExt cx="1509020" cy="20229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2C2284-E96E-4518-A8EF-4F4609D29837}"/>
                </a:ext>
              </a:extLst>
            </p:cNvPr>
            <p:cNvSpPr/>
            <p:nvPr/>
          </p:nvSpPr>
          <p:spPr>
            <a:xfrm>
              <a:off x="-339021" y="4409852"/>
              <a:ext cx="16622" cy="286771"/>
            </a:xfrm>
            <a:custGeom>
              <a:avLst/>
              <a:gdLst>
                <a:gd name="connsiteX0" fmla="*/ 16622 w 16622"/>
                <a:gd name="connsiteY0" fmla="*/ 279653 h 286771"/>
                <a:gd name="connsiteX1" fmla="*/ 14753 w 16622"/>
                <a:gd name="connsiteY1" fmla="*/ 7118 h 286771"/>
                <a:gd name="connsiteX2" fmla="*/ 0 w 16622"/>
                <a:gd name="connsiteY2" fmla="*/ 7118 h 286771"/>
                <a:gd name="connsiteX3" fmla="*/ 1869 w 16622"/>
                <a:gd name="connsiteY3" fmla="*/ 279653 h 286771"/>
                <a:gd name="connsiteX4" fmla="*/ 16622 w 16622"/>
                <a:gd name="connsiteY4" fmla="*/ 279653 h 286771"/>
                <a:gd name="connsiteX5" fmla="*/ 16622 w 16622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2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67" y="289144"/>
                    <a:pt x="16720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F95F409-7996-49EF-A9E6-9D19C8F4239A}"/>
                </a:ext>
              </a:extLst>
            </p:cNvPr>
            <p:cNvSpPr/>
            <p:nvPr/>
          </p:nvSpPr>
          <p:spPr>
            <a:xfrm>
              <a:off x="581949" y="4409950"/>
              <a:ext cx="16620" cy="286771"/>
            </a:xfrm>
            <a:custGeom>
              <a:avLst/>
              <a:gdLst>
                <a:gd name="connsiteX0" fmla="*/ 16622 w 16621"/>
                <a:gd name="connsiteY0" fmla="*/ 279653 h 286771"/>
                <a:gd name="connsiteX1" fmla="*/ 14753 w 16621"/>
                <a:gd name="connsiteY1" fmla="*/ 7118 h 286771"/>
                <a:gd name="connsiteX2" fmla="*/ 0 w 16621"/>
                <a:gd name="connsiteY2" fmla="*/ 7118 h 286771"/>
                <a:gd name="connsiteX3" fmla="*/ 1869 w 16621"/>
                <a:gd name="connsiteY3" fmla="*/ 279653 h 286771"/>
                <a:gd name="connsiteX4" fmla="*/ 16622 w 16621"/>
                <a:gd name="connsiteY4" fmla="*/ 279653 h 286771"/>
                <a:gd name="connsiteX5" fmla="*/ 16622 w 16621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1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18" y="289144"/>
                    <a:pt x="16671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8EAD10-DFD4-4CAE-B6F6-802726A438F6}"/>
                </a:ext>
              </a:extLst>
            </p:cNvPr>
            <p:cNvSpPr/>
            <p:nvPr/>
          </p:nvSpPr>
          <p:spPr>
            <a:xfrm>
              <a:off x="-632604" y="3144530"/>
              <a:ext cx="1509020" cy="1430933"/>
            </a:xfrm>
            <a:custGeom>
              <a:avLst/>
              <a:gdLst>
                <a:gd name="connsiteX0" fmla="*/ 1509024 w 1509023"/>
                <a:gd name="connsiteY0" fmla="*/ 715466 h 1430931"/>
                <a:gd name="connsiteX1" fmla="*/ 754512 w 1509023"/>
                <a:gd name="connsiteY1" fmla="*/ 1430932 h 1430931"/>
                <a:gd name="connsiteX2" fmla="*/ 0 w 1509023"/>
                <a:gd name="connsiteY2" fmla="*/ 715466 h 1430931"/>
                <a:gd name="connsiteX3" fmla="*/ 754512 w 1509023"/>
                <a:gd name="connsiteY3" fmla="*/ 0 h 1430931"/>
                <a:gd name="connsiteX4" fmla="*/ 1509024 w 1509023"/>
                <a:gd name="connsiteY4" fmla="*/ 715466 h 143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23" h="1430931">
                  <a:moveTo>
                    <a:pt x="1509024" y="715466"/>
                  </a:moveTo>
                  <a:cubicBezTo>
                    <a:pt x="1509024" y="1110607"/>
                    <a:pt x="1171217" y="1430932"/>
                    <a:pt x="754512" y="1430932"/>
                  </a:cubicBezTo>
                  <a:cubicBezTo>
                    <a:pt x="337806" y="1430932"/>
                    <a:pt x="0" y="1110607"/>
                    <a:pt x="0" y="715466"/>
                  </a:cubicBezTo>
                  <a:cubicBezTo>
                    <a:pt x="0" y="320325"/>
                    <a:pt x="337806" y="0"/>
                    <a:pt x="754512" y="0"/>
                  </a:cubicBezTo>
                  <a:cubicBezTo>
                    <a:pt x="1171217" y="0"/>
                    <a:pt x="1509024" y="320325"/>
                    <a:pt x="1509024" y="715466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F9C1B7-D58A-4868-B51F-DA29590D568D}"/>
                </a:ext>
              </a:extLst>
            </p:cNvPr>
            <p:cNvSpPr/>
            <p:nvPr/>
          </p:nvSpPr>
          <p:spPr>
            <a:xfrm>
              <a:off x="-300358" y="4309911"/>
              <a:ext cx="181547" cy="411557"/>
            </a:xfrm>
            <a:custGeom>
              <a:avLst/>
              <a:gdLst>
                <a:gd name="connsiteX0" fmla="*/ 108816 w 181547"/>
                <a:gd name="connsiteY0" fmla="*/ 0 h 411556"/>
                <a:gd name="connsiteX1" fmla="*/ 52263 w 181547"/>
                <a:gd name="connsiteY1" fmla="*/ 101156 h 411556"/>
                <a:gd name="connsiteX2" fmla="*/ 1513 w 181547"/>
                <a:gd name="connsiteY2" fmla="*/ 286845 h 411556"/>
                <a:gd name="connsiteX3" fmla="*/ 152091 w 181547"/>
                <a:gd name="connsiteY3" fmla="*/ 411556 h 411556"/>
                <a:gd name="connsiteX4" fmla="*/ 181548 w 181547"/>
                <a:gd name="connsiteY4" fmla="*/ 238358 h 411556"/>
                <a:gd name="connsiteX5" fmla="*/ 181548 w 181547"/>
                <a:gd name="connsiteY5" fmla="*/ 79911 h 411556"/>
                <a:gd name="connsiteX6" fmla="*/ 108816 w 181547"/>
                <a:gd name="connsiteY6" fmla="*/ 0 h 4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47" h="411556">
                  <a:moveTo>
                    <a:pt x="108816" y="0"/>
                  </a:moveTo>
                  <a:cubicBezTo>
                    <a:pt x="87572" y="32407"/>
                    <a:pt x="69032" y="66585"/>
                    <a:pt x="52263" y="101156"/>
                  </a:cubicBezTo>
                  <a:cubicBezTo>
                    <a:pt x="25855" y="155545"/>
                    <a:pt x="-7535" y="225572"/>
                    <a:pt x="1513" y="286845"/>
                  </a:cubicBezTo>
                  <a:cubicBezTo>
                    <a:pt x="11447" y="353922"/>
                    <a:pt x="84326" y="401574"/>
                    <a:pt x="152091" y="411556"/>
                  </a:cubicBezTo>
                  <a:lnTo>
                    <a:pt x="181548" y="238358"/>
                  </a:lnTo>
                  <a:lnTo>
                    <a:pt x="181548" y="79911"/>
                  </a:lnTo>
                  <a:lnTo>
                    <a:pt x="108816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10013E-7E25-4858-A267-D9EBBDF8E85B}"/>
                </a:ext>
              </a:extLst>
            </p:cNvPr>
            <p:cNvSpPr/>
            <p:nvPr/>
          </p:nvSpPr>
          <p:spPr>
            <a:xfrm>
              <a:off x="382392" y="4234033"/>
              <a:ext cx="200696" cy="486599"/>
            </a:xfrm>
            <a:custGeom>
              <a:avLst/>
              <a:gdLst>
                <a:gd name="connsiteX0" fmla="*/ 80452 w 200697"/>
                <a:gd name="connsiteY0" fmla="*/ 0 h 486599"/>
                <a:gd name="connsiteX1" fmla="*/ 142956 w 200697"/>
                <a:gd name="connsiteY1" fmla="*/ 119597 h 486599"/>
                <a:gd name="connsiteX2" fmla="*/ 199016 w 200697"/>
                <a:gd name="connsiteY2" fmla="*/ 339169 h 486599"/>
                <a:gd name="connsiteX3" fmla="*/ 32604 w 200697"/>
                <a:gd name="connsiteY3" fmla="*/ 486599 h 486599"/>
                <a:gd name="connsiteX4" fmla="*/ 0 w 200697"/>
                <a:gd name="connsiteY4" fmla="*/ 281829 h 486599"/>
                <a:gd name="connsiteX5" fmla="*/ 0 w 200697"/>
                <a:gd name="connsiteY5" fmla="*/ 94517 h 486599"/>
                <a:gd name="connsiteX6" fmla="*/ 80452 w 200697"/>
                <a:gd name="connsiteY6" fmla="*/ 0 h 4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97" h="486599">
                  <a:moveTo>
                    <a:pt x="80452" y="0"/>
                  </a:moveTo>
                  <a:cubicBezTo>
                    <a:pt x="103910" y="38308"/>
                    <a:pt x="124416" y="78731"/>
                    <a:pt x="142956" y="119597"/>
                  </a:cubicBezTo>
                  <a:cubicBezTo>
                    <a:pt x="172117" y="183919"/>
                    <a:pt x="209048" y="266683"/>
                    <a:pt x="199016" y="339169"/>
                  </a:cubicBezTo>
                  <a:cubicBezTo>
                    <a:pt x="188050" y="418490"/>
                    <a:pt x="107499" y="474797"/>
                    <a:pt x="32604" y="486599"/>
                  </a:cubicBezTo>
                  <a:lnTo>
                    <a:pt x="0" y="281829"/>
                  </a:lnTo>
                  <a:lnTo>
                    <a:pt x="0" y="94517"/>
                  </a:lnTo>
                  <a:lnTo>
                    <a:pt x="80452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A13FCF-E52D-4526-9BA1-AEB094DCC3CF}"/>
                </a:ext>
              </a:extLst>
            </p:cNvPr>
            <p:cNvSpPr/>
            <p:nvPr/>
          </p:nvSpPr>
          <p:spPr>
            <a:xfrm>
              <a:off x="-188386" y="4197986"/>
              <a:ext cx="650901" cy="969512"/>
            </a:xfrm>
            <a:custGeom>
              <a:avLst/>
              <a:gdLst>
                <a:gd name="connsiteX0" fmla="*/ 650052 w 650902"/>
                <a:gd name="connsiteY0" fmla="*/ 643570 h 969510"/>
                <a:gd name="connsiteX1" fmla="*/ 649117 w 650902"/>
                <a:gd name="connsiteY1" fmla="*/ 573248 h 969510"/>
                <a:gd name="connsiteX2" fmla="*/ 618136 w 650902"/>
                <a:gd name="connsiteY2" fmla="*/ 198574 h 969510"/>
                <a:gd name="connsiteX3" fmla="*/ 618136 w 650902"/>
                <a:gd name="connsiteY3" fmla="*/ 198525 h 969510"/>
                <a:gd name="connsiteX4" fmla="*/ 383959 w 650902"/>
                <a:gd name="connsiteY4" fmla="*/ 0 h 969510"/>
                <a:gd name="connsiteX5" fmla="*/ 277197 w 650902"/>
                <a:gd name="connsiteY5" fmla="*/ 0 h 969510"/>
                <a:gd name="connsiteX6" fmla="*/ 43511 w 650902"/>
                <a:gd name="connsiteY6" fmla="*/ 192919 h 969510"/>
                <a:gd name="connsiteX7" fmla="*/ 7170 w 650902"/>
                <a:gd name="connsiteY7" fmla="*/ 526629 h 969510"/>
                <a:gd name="connsiteX8" fmla="*/ 4908 w 650902"/>
                <a:gd name="connsiteY8" fmla="*/ 690091 h 969510"/>
                <a:gd name="connsiteX9" fmla="*/ 20546 w 650902"/>
                <a:gd name="connsiteY9" fmla="*/ 796312 h 969510"/>
                <a:gd name="connsiteX10" fmla="*/ 34807 w 650902"/>
                <a:gd name="connsiteY10" fmla="*/ 899238 h 969510"/>
                <a:gd name="connsiteX11" fmla="*/ 1023 w 650902"/>
                <a:gd name="connsiteY11" fmla="*/ 934202 h 969510"/>
                <a:gd name="connsiteX12" fmla="*/ 40069 w 650902"/>
                <a:gd name="connsiteY12" fmla="*/ 969511 h 969510"/>
                <a:gd name="connsiteX13" fmla="*/ 44495 w 650902"/>
                <a:gd name="connsiteY13" fmla="*/ 969265 h 969510"/>
                <a:gd name="connsiteX14" fmla="*/ 44544 w 650902"/>
                <a:gd name="connsiteY14" fmla="*/ 969511 h 969510"/>
                <a:gd name="connsiteX15" fmla="*/ 265641 w 650902"/>
                <a:gd name="connsiteY15" fmla="*/ 969511 h 969510"/>
                <a:gd name="connsiteX16" fmla="*/ 279508 w 650902"/>
                <a:gd name="connsiteY16" fmla="*/ 841160 h 969510"/>
                <a:gd name="connsiteX17" fmla="*/ 378599 w 650902"/>
                <a:gd name="connsiteY17" fmla="*/ 841160 h 969510"/>
                <a:gd name="connsiteX18" fmla="*/ 392073 w 650902"/>
                <a:gd name="connsiteY18" fmla="*/ 969511 h 969510"/>
                <a:gd name="connsiteX19" fmla="*/ 605351 w 650902"/>
                <a:gd name="connsiteY19" fmla="*/ 969511 h 969510"/>
                <a:gd name="connsiteX20" fmla="*/ 605351 w 650902"/>
                <a:gd name="connsiteY20" fmla="*/ 969511 h 969510"/>
                <a:gd name="connsiteX21" fmla="*/ 605351 w 650902"/>
                <a:gd name="connsiteY21" fmla="*/ 969511 h 969510"/>
                <a:gd name="connsiteX22" fmla="*/ 607170 w 650902"/>
                <a:gd name="connsiteY22" fmla="*/ 969511 h 969510"/>
                <a:gd name="connsiteX23" fmla="*/ 607170 w 650902"/>
                <a:gd name="connsiteY23" fmla="*/ 969412 h 969510"/>
                <a:gd name="connsiteX24" fmla="*/ 644397 w 650902"/>
                <a:gd name="connsiteY24" fmla="*/ 934153 h 969510"/>
                <a:gd name="connsiteX25" fmla="*/ 616514 w 650902"/>
                <a:gd name="connsiteY25" fmla="*/ 900319 h 969510"/>
                <a:gd name="connsiteX26" fmla="*/ 626988 w 650902"/>
                <a:gd name="connsiteY26" fmla="*/ 822719 h 969510"/>
                <a:gd name="connsiteX27" fmla="*/ 650052 w 650902"/>
                <a:gd name="connsiteY27" fmla="*/ 643570 h 9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902" h="969510">
                  <a:moveTo>
                    <a:pt x="650052" y="643570"/>
                  </a:moveTo>
                  <a:cubicBezTo>
                    <a:pt x="651330" y="620064"/>
                    <a:pt x="651281" y="596607"/>
                    <a:pt x="649117" y="573248"/>
                  </a:cubicBezTo>
                  <a:cubicBezTo>
                    <a:pt x="637709" y="448488"/>
                    <a:pt x="628119" y="323482"/>
                    <a:pt x="618136" y="198574"/>
                  </a:cubicBezTo>
                  <a:cubicBezTo>
                    <a:pt x="618136" y="198672"/>
                    <a:pt x="618136" y="198476"/>
                    <a:pt x="618136" y="198525"/>
                  </a:cubicBezTo>
                  <a:cubicBezTo>
                    <a:pt x="609186" y="86599"/>
                    <a:pt x="506998" y="0"/>
                    <a:pt x="383959" y="0"/>
                  </a:cubicBezTo>
                  <a:lnTo>
                    <a:pt x="277197" y="0"/>
                  </a:lnTo>
                  <a:cubicBezTo>
                    <a:pt x="156519" y="0"/>
                    <a:pt x="55461" y="83403"/>
                    <a:pt x="43511" y="192919"/>
                  </a:cubicBezTo>
                  <a:cubicBezTo>
                    <a:pt x="31414" y="304155"/>
                    <a:pt x="19268" y="415392"/>
                    <a:pt x="7170" y="526629"/>
                  </a:cubicBezTo>
                  <a:cubicBezTo>
                    <a:pt x="1417" y="579493"/>
                    <a:pt x="-4435" y="636390"/>
                    <a:pt x="4908" y="690091"/>
                  </a:cubicBezTo>
                  <a:cubicBezTo>
                    <a:pt x="11055" y="725301"/>
                    <a:pt x="15629" y="760856"/>
                    <a:pt x="20546" y="796312"/>
                  </a:cubicBezTo>
                  <a:cubicBezTo>
                    <a:pt x="25316" y="830637"/>
                    <a:pt x="30086" y="864913"/>
                    <a:pt x="34807" y="899238"/>
                  </a:cubicBezTo>
                  <a:cubicBezTo>
                    <a:pt x="15727" y="901598"/>
                    <a:pt x="1023" y="916302"/>
                    <a:pt x="1023" y="934202"/>
                  </a:cubicBezTo>
                  <a:cubicBezTo>
                    <a:pt x="1023" y="953725"/>
                    <a:pt x="18530" y="969511"/>
                    <a:pt x="40069" y="969511"/>
                  </a:cubicBezTo>
                  <a:cubicBezTo>
                    <a:pt x="41594" y="969511"/>
                    <a:pt x="43069" y="969412"/>
                    <a:pt x="44495" y="969265"/>
                  </a:cubicBezTo>
                  <a:cubicBezTo>
                    <a:pt x="44495" y="969363"/>
                    <a:pt x="44495" y="969412"/>
                    <a:pt x="44544" y="969511"/>
                  </a:cubicBezTo>
                  <a:lnTo>
                    <a:pt x="265641" y="969511"/>
                  </a:lnTo>
                  <a:lnTo>
                    <a:pt x="279508" y="841160"/>
                  </a:lnTo>
                  <a:lnTo>
                    <a:pt x="378599" y="841160"/>
                  </a:lnTo>
                  <a:lnTo>
                    <a:pt x="392073" y="969511"/>
                  </a:lnTo>
                  <a:cubicBezTo>
                    <a:pt x="392073" y="969511"/>
                    <a:pt x="584697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6531" y="969511"/>
                    <a:pt x="607170" y="969511"/>
                    <a:pt x="607170" y="969511"/>
                  </a:cubicBezTo>
                  <a:cubicBezTo>
                    <a:pt x="607170" y="969461"/>
                    <a:pt x="607170" y="969461"/>
                    <a:pt x="607170" y="969412"/>
                  </a:cubicBezTo>
                  <a:cubicBezTo>
                    <a:pt x="627873" y="968527"/>
                    <a:pt x="644397" y="953135"/>
                    <a:pt x="644397" y="934153"/>
                  </a:cubicBezTo>
                  <a:cubicBezTo>
                    <a:pt x="644397" y="918170"/>
                    <a:pt x="632643" y="904647"/>
                    <a:pt x="616514" y="900319"/>
                  </a:cubicBezTo>
                  <a:cubicBezTo>
                    <a:pt x="620005" y="874453"/>
                    <a:pt x="623497" y="848586"/>
                    <a:pt x="626988" y="822719"/>
                  </a:cubicBezTo>
                  <a:cubicBezTo>
                    <a:pt x="634955" y="763806"/>
                    <a:pt x="646806" y="703565"/>
                    <a:pt x="650052" y="643570"/>
                  </a:cubicBezTo>
                  <a:close/>
                </a:path>
              </a:pathLst>
            </a:custGeom>
            <a:solidFill>
              <a:srgbClr val="F2F2F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0A4DFA-8194-4185-B0A3-21EE6AEFD802}"/>
                </a:ext>
              </a:extLst>
            </p:cNvPr>
            <p:cNvSpPr/>
            <p:nvPr/>
          </p:nvSpPr>
          <p:spPr>
            <a:xfrm>
              <a:off x="-409442" y="4692700"/>
              <a:ext cx="1125053" cy="152544"/>
            </a:xfrm>
            <a:custGeom>
              <a:avLst/>
              <a:gdLst>
                <a:gd name="connsiteX0" fmla="*/ 1050061 w 1125055"/>
                <a:gd name="connsiteY0" fmla="*/ 152545 h 152544"/>
                <a:gd name="connsiteX1" fmla="*/ 74994 w 1125055"/>
                <a:gd name="connsiteY1" fmla="*/ 152545 h 152544"/>
                <a:gd name="connsiteX2" fmla="*/ 0 w 1125055"/>
                <a:gd name="connsiteY2" fmla="*/ 77551 h 152544"/>
                <a:gd name="connsiteX3" fmla="*/ 0 w 1125055"/>
                <a:gd name="connsiteY3" fmla="*/ 74994 h 152544"/>
                <a:gd name="connsiteX4" fmla="*/ 74994 w 1125055"/>
                <a:gd name="connsiteY4" fmla="*/ 0 h 152544"/>
                <a:gd name="connsiteX5" fmla="*/ 1050061 w 1125055"/>
                <a:gd name="connsiteY5" fmla="*/ 0 h 152544"/>
                <a:gd name="connsiteX6" fmla="*/ 1125055 w 1125055"/>
                <a:gd name="connsiteY6" fmla="*/ 74994 h 152544"/>
                <a:gd name="connsiteX7" fmla="*/ 1125055 w 1125055"/>
                <a:gd name="connsiteY7" fmla="*/ 77551 h 152544"/>
                <a:gd name="connsiteX8" fmla="*/ 1050061 w 1125055"/>
                <a:gd name="connsiteY8" fmla="*/ 152545 h 1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5" h="152544">
                  <a:moveTo>
                    <a:pt x="1050061" y="152545"/>
                  </a:moveTo>
                  <a:lnTo>
                    <a:pt x="74994" y="152545"/>
                  </a:lnTo>
                  <a:cubicBezTo>
                    <a:pt x="33587" y="152545"/>
                    <a:pt x="0" y="118957"/>
                    <a:pt x="0" y="77551"/>
                  </a:cubicBezTo>
                  <a:lnTo>
                    <a:pt x="0" y="74994"/>
                  </a:lnTo>
                  <a:cubicBezTo>
                    <a:pt x="0" y="33587"/>
                    <a:pt x="33587" y="0"/>
                    <a:pt x="74994" y="0"/>
                  </a:cubicBezTo>
                  <a:lnTo>
                    <a:pt x="1050061" y="0"/>
                  </a:lnTo>
                  <a:cubicBezTo>
                    <a:pt x="1091468" y="0"/>
                    <a:pt x="1125055" y="33587"/>
                    <a:pt x="1125055" y="74994"/>
                  </a:cubicBezTo>
                  <a:lnTo>
                    <a:pt x="1125055" y="77551"/>
                  </a:lnTo>
                  <a:cubicBezTo>
                    <a:pt x="1125055" y="118957"/>
                    <a:pt x="1091468" y="152545"/>
                    <a:pt x="1050061" y="152545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86B342-B7CC-4453-BC39-A990FDFCD870}"/>
                </a:ext>
              </a:extLst>
            </p:cNvPr>
            <p:cNvSpPr/>
            <p:nvPr/>
          </p:nvSpPr>
          <p:spPr>
            <a:xfrm>
              <a:off x="-330434" y="4633031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4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5"/>
                    <a:pt x="69504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5F6B5C-0874-4EEE-BFFF-BA5EDA7B8256}"/>
                </a:ext>
              </a:extLst>
            </p:cNvPr>
            <p:cNvSpPr/>
            <p:nvPr/>
          </p:nvSpPr>
          <p:spPr>
            <a:xfrm>
              <a:off x="508625" y="4632758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925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799955-61EF-44C4-8B9E-2DE03D136DF1}"/>
                </a:ext>
              </a:extLst>
            </p:cNvPr>
            <p:cNvSpPr/>
            <p:nvPr/>
          </p:nvSpPr>
          <p:spPr>
            <a:xfrm>
              <a:off x="585522" y="4632539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3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6"/>
                    <a:pt x="69503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8D2695-AC01-4272-9523-4802938132C0}"/>
                </a:ext>
              </a:extLst>
            </p:cNvPr>
            <p:cNvSpPr/>
            <p:nvPr/>
          </p:nvSpPr>
          <p:spPr>
            <a:xfrm>
              <a:off x="-408659" y="4628332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876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0" name="Graphic 19">
              <a:extLst>
                <a:ext uri="{FF2B5EF4-FFF2-40B4-BE49-F238E27FC236}">
                  <a16:creationId xmlns:a16="http://schemas.microsoft.com/office/drawing/2014/main" id="{CEE47A91-F97B-42AD-9686-473DADC328E9}"/>
                </a:ext>
              </a:extLst>
            </p:cNvPr>
            <p:cNvGrpSpPr/>
            <p:nvPr/>
          </p:nvGrpSpPr>
          <p:grpSpPr>
            <a:xfrm>
              <a:off x="-607819" y="3150459"/>
              <a:ext cx="1472531" cy="1432282"/>
              <a:chOff x="-607819" y="3150454"/>
              <a:chExt cx="1472534" cy="1432279"/>
            </a:xfrm>
            <a:solidFill>
              <a:srgbClr val="FFFFFF">
                <a:alpha val="24000"/>
              </a:srgb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B292209-9FB2-43CA-84F7-38EE0D66FA07}"/>
                  </a:ext>
                </a:extLst>
              </p:cNvPr>
              <p:cNvSpPr/>
              <p:nvPr/>
            </p:nvSpPr>
            <p:spPr>
              <a:xfrm>
                <a:off x="313793" y="3176341"/>
                <a:ext cx="550922" cy="1329972"/>
              </a:xfrm>
              <a:custGeom>
                <a:avLst/>
                <a:gdLst>
                  <a:gd name="connsiteX0" fmla="*/ 191886 w 550922"/>
                  <a:gd name="connsiteY0" fmla="*/ 78289 h 1329972"/>
                  <a:gd name="connsiteX1" fmla="*/ 0 w 550922"/>
                  <a:gd name="connsiteY1" fmla="*/ 0 h 1329972"/>
                  <a:gd name="connsiteX2" fmla="*/ 140251 w 550922"/>
                  <a:gd name="connsiteY2" fmla="*/ 1329973 h 1329972"/>
                  <a:gd name="connsiteX3" fmla="*/ 550922 w 550922"/>
                  <a:gd name="connsiteY3" fmla="*/ 844996 h 1329972"/>
                  <a:gd name="connsiteX4" fmla="*/ 191886 w 550922"/>
                  <a:gd name="connsiteY4" fmla="*/ 78289 h 13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922" h="1329972">
                    <a:moveTo>
                      <a:pt x="191886" y="78289"/>
                    </a:moveTo>
                    <a:cubicBezTo>
                      <a:pt x="125498" y="41800"/>
                      <a:pt x="61323" y="16523"/>
                      <a:pt x="0" y="0"/>
                    </a:cubicBezTo>
                    <a:cubicBezTo>
                      <a:pt x="149250" y="270814"/>
                      <a:pt x="309466" y="735825"/>
                      <a:pt x="140251" y="1329973"/>
                    </a:cubicBezTo>
                    <a:cubicBezTo>
                      <a:pt x="331694" y="1235407"/>
                      <a:pt x="481288" y="1060192"/>
                      <a:pt x="550922" y="844996"/>
                    </a:cubicBezTo>
                    <a:cubicBezTo>
                      <a:pt x="487780" y="604819"/>
                      <a:pt x="378953" y="320826"/>
                      <a:pt x="191886" y="78289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5CBB5EA-1E7B-4D42-ABF9-7C4389C6EB0D}"/>
                  </a:ext>
                </a:extLst>
              </p:cNvPr>
              <p:cNvSpPr/>
              <p:nvPr/>
            </p:nvSpPr>
            <p:spPr>
              <a:xfrm>
                <a:off x="-607819" y="3171620"/>
                <a:ext cx="554462" cy="1335824"/>
              </a:xfrm>
              <a:custGeom>
                <a:avLst/>
                <a:gdLst>
                  <a:gd name="connsiteX0" fmla="*/ 554463 w 554462"/>
                  <a:gd name="connsiteY0" fmla="*/ 0 h 1335824"/>
                  <a:gd name="connsiteX1" fmla="*/ 368232 w 554462"/>
                  <a:gd name="connsiteY1" fmla="*/ 72387 h 1335824"/>
                  <a:gd name="connsiteX2" fmla="*/ 0 w 554462"/>
                  <a:gd name="connsiteY2" fmla="*/ 853307 h 1335824"/>
                  <a:gd name="connsiteX3" fmla="*/ 411950 w 554462"/>
                  <a:gd name="connsiteY3" fmla="*/ 1335825 h 1335824"/>
                  <a:gd name="connsiteX4" fmla="*/ 554463 w 554462"/>
                  <a:gd name="connsiteY4" fmla="*/ 0 h 133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462" h="1335824">
                    <a:moveTo>
                      <a:pt x="554463" y="0"/>
                    </a:moveTo>
                    <a:cubicBezTo>
                      <a:pt x="478190" y="18687"/>
                      <a:pt x="414950" y="46865"/>
                      <a:pt x="368232" y="72387"/>
                    </a:cubicBezTo>
                    <a:cubicBezTo>
                      <a:pt x="175166" y="318417"/>
                      <a:pt x="63880" y="608901"/>
                      <a:pt x="0" y="853307"/>
                    </a:cubicBezTo>
                    <a:cubicBezTo>
                      <a:pt x="70519" y="1067765"/>
                      <a:pt x="220457" y="1242144"/>
                      <a:pt x="411950" y="1335825"/>
                    </a:cubicBezTo>
                    <a:cubicBezTo>
                      <a:pt x="241210" y="737644"/>
                      <a:pt x="404426" y="270273"/>
                      <a:pt x="554463" y="0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4F82685-BC00-43C5-9623-9F31A804CEB1}"/>
                  </a:ext>
                </a:extLst>
              </p:cNvPr>
              <p:cNvSpPr/>
              <p:nvPr/>
            </p:nvSpPr>
            <p:spPr>
              <a:xfrm>
                <a:off x="15844" y="3150454"/>
                <a:ext cx="286685" cy="1432279"/>
              </a:xfrm>
              <a:custGeom>
                <a:avLst/>
                <a:gdLst>
                  <a:gd name="connsiteX0" fmla="*/ 61116 w 286685"/>
                  <a:gd name="connsiteY0" fmla="*/ 1348 h 1432279"/>
                  <a:gd name="connsiteX1" fmla="*/ 64558 w 286685"/>
                  <a:gd name="connsiteY1" fmla="*/ 1430706 h 1432279"/>
                  <a:gd name="connsiteX2" fmla="*/ 112013 w 286685"/>
                  <a:gd name="connsiteY2" fmla="*/ 1432280 h 1432279"/>
                  <a:gd name="connsiteX3" fmla="*/ 259739 w 286685"/>
                  <a:gd name="connsiteY3" fmla="*/ 1417330 h 1432279"/>
                  <a:gd name="connsiteX4" fmla="*/ 179483 w 286685"/>
                  <a:gd name="connsiteY4" fmla="*/ 3905 h 1432279"/>
                  <a:gd name="connsiteX5" fmla="*/ 61116 w 286685"/>
                  <a:gd name="connsiteY5" fmla="*/ 1348 h 14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85" h="1432279">
                    <a:moveTo>
                      <a:pt x="61116" y="1348"/>
                    </a:moveTo>
                    <a:cubicBezTo>
                      <a:pt x="9038" y="362400"/>
                      <a:pt x="-46924" y="964662"/>
                      <a:pt x="64558" y="1430706"/>
                    </a:cubicBezTo>
                    <a:cubicBezTo>
                      <a:pt x="80246" y="1431739"/>
                      <a:pt x="96080" y="1432280"/>
                      <a:pt x="112013" y="1432280"/>
                    </a:cubicBezTo>
                    <a:cubicBezTo>
                      <a:pt x="162518" y="1432280"/>
                      <a:pt x="211890" y="1427116"/>
                      <a:pt x="259739" y="1417330"/>
                    </a:cubicBezTo>
                    <a:cubicBezTo>
                      <a:pt x="295097" y="1195693"/>
                      <a:pt x="318013" y="755270"/>
                      <a:pt x="179483" y="3905"/>
                    </a:cubicBezTo>
                    <a:cubicBezTo>
                      <a:pt x="138224" y="-422"/>
                      <a:pt x="98687" y="-963"/>
                      <a:pt x="61116" y="1348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44" name="Graphic 19">
              <a:extLst>
                <a:ext uri="{FF2B5EF4-FFF2-40B4-BE49-F238E27FC236}">
                  <a16:creationId xmlns:a16="http://schemas.microsoft.com/office/drawing/2014/main" id="{C8295183-235A-4C52-A85E-C7CD480841FF}"/>
                </a:ext>
              </a:extLst>
            </p:cNvPr>
            <p:cNvGrpSpPr/>
            <p:nvPr/>
          </p:nvGrpSpPr>
          <p:grpSpPr>
            <a:xfrm>
              <a:off x="-252599" y="3384482"/>
              <a:ext cx="858400" cy="1100586"/>
              <a:chOff x="-252599" y="3384478"/>
              <a:chExt cx="858401" cy="110058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150B8C-0231-4E82-AF08-21DE5D409542}"/>
                  </a:ext>
                </a:extLst>
              </p:cNvPr>
              <p:cNvSpPr/>
              <p:nvPr/>
            </p:nvSpPr>
            <p:spPr>
              <a:xfrm>
                <a:off x="426358" y="3543488"/>
                <a:ext cx="170789" cy="189380"/>
              </a:xfrm>
              <a:custGeom>
                <a:avLst/>
                <a:gdLst>
                  <a:gd name="connsiteX0" fmla="*/ 170789 w 170789"/>
                  <a:gd name="connsiteY0" fmla="*/ 189380 h 189380"/>
                  <a:gd name="connsiteX1" fmla="*/ 167888 w 170789"/>
                  <a:gd name="connsiteY1" fmla="*/ 45490 h 189380"/>
                  <a:gd name="connsiteX2" fmla="*/ 128498 w 170789"/>
                  <a:gd name="connsiteY2" fmla="*/ 2 h 189380"/>
                  <a:gd name="connsiteX3" fmla="*/ 0 w 170789"/>
                  <a:gd name="connsiteY3" fmla="*/ 1527 h 189380"/>
                  <a:gd name="connsiteX4" fmla="*/ 170789 w 170789"/>
                  <a:gd name="connsiteY4" fmla="*/ 189380 h 1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" h="189380">
                    <a:moveTo>
                      <a:pt x="170789" y="189380"/>
                    </a:moveTo>
                    <a:lnTo>
                      <a:pt x="167888" y="45490"/>
                    </a:lnTo>
                    <a:cubicBezTo>
                      <a:pt x="167347" y="19525"/>
                      <a:pt x="150234" y="-244"/>
                      <a:pt x="128498" y="2"/>
                    </a:cubicBezTo>
                    <a:lnTo>
                      <a:pt x="0" y="1527"/>
                    </a:lnTo>
                    <a:cubicBezTo>
                      <a:pt x="0" y="1576"/>
                      <a:pt x="36390" y="176053"/>
                      <a:pt x="170789" y="1893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4224-25C1-45DF-905D-FBD0518D432A}"/>
                  </a:ext>
                </a:extLst>
              </p:cNvPr>
              <p:cNvSpPr/>
              <p:nvPr/>
            </p:nvSpPr>
            <p:spPr>
              <a:xfrm>
                <a:off x="-123678" y="3440228"/>
                <a:ext cx="226063" cy="169892"/>
              </a:xfrm>
              <a:custGeom>
                <a:avLst/>
                <a:gdLst>
                  <a:gd name="connsiteX0" fmla="*/ 0 w 226063"/>
                  <a:gd name="connsiteY0" fmla="*/ 164635 h 169892"/>
                  <a:gd name="connsiteX1" fmla="*/ 53455 w 226063"/>
                  <a:gd name="connsiteY1" fmla="*/ 31023 h 169892"/>
                  <a:gd name="connsiteX2" fmla="*/ 106368 w 226063"/>
                  <a:gd name="connsiteY2" fmla="*/ 2353 h 169892"/>
                  <a:gd name="connsiteX3" fmla="*/ 226063 w 226063"/>
                  <a:gd name="connsiteY3" fmla="*/ 49071 h 169892"/>
                  <a:gd name="connsiteX4" fmla="*/ 0 w 226063"/>
                  <a:gd name="connsiteY4" fmla="*/ 164635 h 1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63" h="169892">
                    <a:moveTo>
                      <a:pt x="0" y="164635"/>
                    </a:moveTo>
                    <a:lnTo>
                      <a:pt x="53455" y="31023"/>
                    </a:lnTo>
                    <a:cubicBezTo>
                      <a:pt x="63093" y="6927"/>
                      <a:pt x="86108" y="-5515"/>
                      <a:pt x="106368" y="2353"/>
                    </a:cubicBezTo>
                    <a:lnTo>
                      <a:pt x="226063" y="49071"/>
                    </a:lnTo>
                    <a:cubicBezTo>
                      <a:pt x="226063" y="49120"/>
                      <a:pt x="130465" y="199550"/>
                      <a:pt x="0" y="164635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FB8FD6-4479-45D1-99F1-E6CCA35B9FE7}"/>
                  </a:ext>
                </a:extLst>
              </p:cNvPr>
              <p:cNvSpPr/>
              <p:nvPr/>
            </p:nvSpPr>
            <p:spPr>
              <a:xfrm>
                <a:off x="-199754" y="3476040"/>
                <a:ext cx="805556" cy="819263"/>
              </a:xfrm>
              <a:custGeom>
                <a:avLst/>
                <a:gdLst>
                  <a:gd name="connsiteX0" fmla="*/ 767888 w 805556"/>
                  <a:gd name="connsiteY0" fmla="*/ 167771 h 819263"/>
                  <a:gd name="connsiteX1" fmla="*/ 607278 w 805556"/>
                  <a:gd name="connsiteY1" fmla="*/ 55747 h 819263"/>
                  <a:gd name="connsiteX2" fmla="*/ 453405 w 805556"/>
                  <a:gd name="connsiteY2" fmla="*/ 3374 h 819263"/>
                  <a:gd name="connsiteX3" fmla="*/ 440865 w 805556"/>
                  <a:gd name="connsiteY3" fmla="*/ 2047 h 819263"/>
                  <a:gd name="connsiteX4" fmla="*/ 84239 w 805556"/>
                  <a:gd name="connsiteY4" fmla="*/ 105612 h 819263"/>
                  <a:gd name="connsiteX5" fmla="*/ 34964 w 805556"/>
                  <a:gd name="connsiteY5" fmla="*/ 286482 h 819263"/>
                  <a:gd name="connsiteX6" fmla="*/ 0 w 805556"/>
                  <a:gd name="connsiteY6" fmla="*/ 628848 h 819263"/>
                  <a:gd name="connsiteX7" fmla="*/ 745414 w 805556"/>
                  <a:gd name="connsiteY7" fmla="*/ 763345 h 819263"/>
                  <a:gd name="connsiteX8" fmla="*/ 750578 w 805556"/>
                  <a:gd name="connsiteY8" fmla="*/ 721004 h 819263"/>
                  <a:gd name="connsiteX9" fmla="*/ 798131 w 805556"/>
                  <a:gd name="connsiteY9" fmla="*/ 332806 h 819263"/>
                  <a:gd name="connsiteX10" fmla="*/ 767888 w 805556"/>
                  <a:gd name="connsiteY10" fmla="*/ 167771 h 8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5556" h="819263">
                    <a:moveTo>
                      <a:pt x="767888" y="167771"/>
                    </a:moveTo>
                    <a:cubicBezTo>
                      <a:pt x="723826" y="120512"/>
                      <a:pt x="664863" y="84220"/>
                      <a:pt x="607278" y="55747"/>
                    </a:cubicBezTo>
                    <a:cubicBezTo>
                      <a:pt x="560364" y="32536"/>
                      <a:pt x="506024" y="9816"/>
                      <a:pt x="453405" y="3374"/>
                    </a:cubicBezTo>
                    <a:cubicBezTo>
                      <a:pt x="449275" y="2883"/>
                      <a:pt x="445045" y="2440"/>
                      <a:pt x="440865" y="2047"/>
                    </a:cubicBezTo>
                    <a:cubicBezTo>
                      <a:pt x="320679" y="-9215"/>
                      <a:pt x="175707" y="26094"/>
                      <a:pt x="84239" y="105612"/>
                    </a:cubicBezTo>
                    <a:cubicBezTo>
                      <a:pt x="33243" y="149969"/>
                      <a:pt x="41898" y="222701"/>
                      <a:pt x="34964" y="286482"/>
                    </a:cubicBezTo>
                    <a:cubicBezTo>
                      <a:pt x="22572" y="400522"/>
                      <a:pt x="12048" y="514759"/>
                      <a:pt x="0" y="628848"/>
                    </a:cubicBezTo>
                    <a:cubicBezTo>
                      <a:pt x="159774" y="954936"/>
                      <a:pt x="745414" y="763345"/>
                      <a:pt x="745414" y="763345"/>
                    </a:cubicBezTo>
                    <a:lnTo>
                      <a:pt x="750578" y="721004"/>
                    </a:lnTo>
                    <a:lnTo>
                      <a:pt x="798131" y="332806"/>
                    </a:lnTo>
                    <a:cubicBezTo>
                      <a:pt x="806294" y="265681"/>
                      <a:pt x="818343" y="221914"/>
                      <a:pt x="767888" y="167771"/>
                    </a:cubicBezTo>
                    <a:close/>
                  </a:path>
                </a:pathLst>
              </a:custGeom>
              <a:solidFill>
                <a:srgbClr val="F2F2F2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3FC6F53-43FC-4800-B20E-7A33E6E51F62}"/>
                  </a:ext>
                </a:extLst>
              </p:cNvPr>
              <p:cNvSpPr/>
              <p:nvPr/>
            </p:nvSpPr>
            <p:spPr>
              <a:xfrm>
                <a:off x="-251327" y="3917149"/>
                <a:ext cx="824930" cy="564503"/>
              </a:xfrm>
              <a:custGeom>
                <a:avLst/>
                <a:gdLst>
                  <a:gd name="connsiteX0" fmla="*/ 382578 w 824930"/>
                  <a:gd name="connsiteY0" fmla="*/ 560151 h 564503"/>
                  <a:gd name="connsiteX1" fmla="*/ 144663 w 824930"/>
                  <a:gd name="connsiteY1" fmla="*/ 483927 h 564503"/>
                  <a:gd name="connsiteX2" fmla="*/ 774 w 824930"/>
                  <a:gd name="connsiteY2" fmla="*/ 278075 h 564503"/>
                  <a:gd name="connsiteX3" fmla="*/ 142451 w 824930"/>
                  <a:gd name="connsiteY3" fmla="*/ 71191 h 564503"/>
                  <a:gd name="connsiteX4" fmla="*/ 208396 w 824930"/>
                  <a:gd name="connsiteY4" fmla="*/ 38931 h 564503"/>
                  <a:gd name="connsiteX5" fmla="*/ 324698 w 824930"/>
                  <a:gd name="connsiteY5" fmla="*/ 6426 h 564503"/>
                  <a:gd name="connsiteX6" fmla="*/ 581890 w 824930"/>
                  <a:gd name="connsiteY6" fmla="*/ 43898 h 564503"/>
                  <a:gd name="connsiteX7" fmla="*/ 817444 w 824930"/>
                  <a:gd name="connsiteY7" fmla="*/ 384198 h 564503"/>
                  <a:gd name="connsiteX8" fmla="*/ 661506 w 824930"/>
                  <a:gd name="connsiteY8" fmla="*/ 534382 h 564503"/>
                  <a:gd name="connsiteX9" fmla="*/ 382578 w 824930"/>
                  <a:gd name="connsiteY9" fmla="*/ 560151 h 56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930" h="564503">
                    <a:moveTo>
                      <a:pt x="382578" y="560151"/>
                    </a:moveTo>
                    <a:cubicBezTo>
                      <a:pt x="299470" y="552381"/>
                      <a:pt x="210756" y="522826"/>
                      <a:pt x="144663" y="483927"/>
                    </a:cubicBezTo>
                    <a:cubicBezTo>
                      <a:pt x="58261" y="433128"/>
                      <a:pt x="7806" y="353561"/>
                      <a:pt x="774" y="278075"/>
                    </a:cubicBezTo>
                    <a:cubicBezTo>
                      <a:pt x="-7537" y="189509"/>
                      <a:pt x="51868" y="122924"/>
                      <a:pt x="142451" y="71191"/>
                    </a:cubicBezTo>
                    <a:cubicBezTo>
                      <a:pt x="163203" y="59339"/>
                      <a:pt x="185185" y="48422"/>
                      <a:pt x="208396" y="38931"/>
                    </a:cubicBezTo>
                    <a:cubicBezTo>
                      <a:pt x="244393" y="24227"/>
                      <a:pt x="283636" y="13359"/>
                      <a:pt x="324698" y="6426"/>
                    </a:cubicBezTo>
                    <a:cubicBezTo>
                      <a:pt x="417444" y="-9163"/>
                      <a:pt x="498684" y="3721"/>
                      <a:pt x="581890" y="43898"/>
                    </a:cubicBezTo>
                    <a:cubicBezTo>
                      <a:pt x="735271" y="117957"/>
                      <a:pt x="856834" y="256684"/>
                      <a:pt x="817444" y="384198"/>
                    </a:cubicBezTo>
                    <a:cubicBezTo>
                      <a:pt x="797872" y="447635"/>
                      <a:pt x="740975" y="504139"/>
                      <a:pt x="661506" y="534382"/>
                    </a:cubicBezTo>
                    <a:cubicBezTo>
                      <a:pt x="578792" y="565855"/>
                      <a:pt x="478325" y="569150"/>
                      <a:pt x="382578" y="56015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EC89569-F9F0-4A59-9AF9-6961798F751F}"/>
                  </a:ext>
                </a:extLst>
              </p:cNvPr>
              <p:cNvSpPr/>
              <p:nvPr/>
            </p:nvSpPr>
            <p:spPr>
              <a:xfrm>
                <a:off x="7446" y="3801884"/>
                <a:ext cx="73869" cy="73869"/>
              </a:xfrm>
              <a:custGeom>
                <a:avLst/>
                <a:gdLst>
                  <a:gd name="connsiteX0" fmla="*/ 73596 w 73869"/>
                  <a:gd name="connsiteY0" fmla="*/ 41435 h 73869"/>
                  <a:gd name="connsiteX1" fmla="*/ 32435 w 73869"/>
                  <a:gd name="connsiteY1" fmla="*/ 73596 h 73869"/>
                  <a:gd name="connsiteX2" fmla="*/ 274 w 73869"/>
                  <a:gd name="connsiteY2" fmla="*/ 32435 h 73869"/>
                  <a:gd name="connsiteX3" fmla="*/ 41435 w 73869"/>
                  <a:gd name="connsiteY3" fmla="*/ 274 h 73869"/>
                  <a:gd name="connsiteX4" fmla="*/ 73596 w 73869"/>
                  <a:gd name="connsiteY4" fmla="*/ 41435 h 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9" h="73869">
                    <a:moveTo>
                      <a:pt x="73596" y="41435"/>
                    </a:moveTo>
                    <a:cubicBezTo>
                      <a:pt x="71137" y="61695"/>
                      <a:pt x="52696" y="76055"/>
                      <a:pt x="32435" y="73596"/>
                    </a:cubicBezTo>
                    <a:cubicBezTo>
                      <a:pt x="12175" y="71137"/>
                      <a:pt x="-2185" y="52696"/>
                      <a:pt x="274" y="32435"/>
                    </a:cubicBezTo>
                    <a:cubicBezTo>
                      <a:pt x="2733" y="12175"/>
                      <a:pt x="21174" y="-2185"/>
                      <a:pt x="41435" y="274"/>
                    </a:cubicBezTo>
                    <a:cubicBezTo>
                      <a:pt x="61646" y="2782"/>
                      <a:pt x="76055" y="21223"/>
                      <a:pt x="73596" y="4143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35FDCD-A0E3-4230-9059-7D6485A594AD}"/>
                  </a:ext>
                </a:extLst>
              </p:cNvPr>
              <p:cNvSpPr/>
              <p:nvPr/>
            </p:nvSpPr>
            <p:spPr>
              <a:xfrm>
                <a:off x="54958" y="3820874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FE8650B-1667-462B-8BD8-F9E3F19EC2AC}"/>
                  </a:ext>
                </a:extLst>
              </p:cNvPr>
              <p:cNvSpPr/>
              <p:nvPr/>
            </p:nvSpPr>
            <p:spPr>
              <a:xfrm rot="-3921271">
                <a:off x="328756" y="3836013"/>
                <a:ext cx="73862" cy="73862"/>
              </a:xfrm>
              <a:custGeom>
                <a:avLst/>
                <a:gdLst>
                  <a:gd name="connsiteX0" fmla="*/ 73862 w 73862"/>
                  <a:gd name="connsiteY0" fmla="*/ 36931 h 73862"/>
                  <a:gd name="connsiteX1" fmla="*/ 36931 w 73862"/>
                  <a:gd name="connsiteY1" fmla="*/ 73862 h 73862"/>
                  <a:gd name="connsiteX2" fmla="*/ 0 w 73862"/>
                  <a:gd name="connsiteY2" fmla="*/ 36931 h 73862"/>
                  <a:gd name="connsiteX3" fmla="*/ 36931 w 73862"/>
                  <a:gd name="connsiteY3" fmla="*/ 0 h 73862"/>
                  <a:gd name="connsiteX4" fmla="*/ 73862 w 73862"/>
                  <a:gd name="connsiteY4" fmla="*/ 36931 h 7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73862">
                    <a:moveTo>
                      <a:pt x="73862" y="36931"/>
                    </a:moveTo>
                    <a:cubicBezTo>
                      <a:pt x="73862" y="57328"/>
                      <a:pt x="57328" y="73862"/>
                      <a:pt x="36931" y="73862"/>
                    </a:cubicBezTo>
                    <a:cubicBezTo>
                      <a:pt x="16535" y="73862"/>
                      <a:pt x="0" y="57328"/>
                      <a:pt x="0" y="36931"/>
                    </a:cubicBezTo>
                    <a:cubicBezTo>
                      <a:pt x="0" y="16535"/>
                      <a:pt x="16535" y="0"/>
                      <a:pt x="36931" y="0"/>
                    </a:cubicBezTo>
                    <a:cubicBezTo>
                      <a:pt x="57328" y="0"/>
                      <a:pt x="73862" y="16535"/>
                      <a:pt x="73862" y="3693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D1DB95A-3DE4-43DE-9143-BA8C81A4E391}"/>
                  </a:ext>
                </a:extLst>
              </p:cNvPr>
              <p:cNvSpPr/>
              <p:nvPr/>
            </p:nvSpPr>
            <p:spPr>
              <a:xfrm>
                <a:off x="382620" y="3854068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B57A650-3E4D-453A-B5D0-2D12559DA15A}"/>
                  </a:ext>
                </a:extLst>
              </p:cNvPr>
              <p:cNvSpPr/>
              <p:nvPr/>
            </p:nvSpPr>
            <p:spPr>
              <a:xfrm>
                <a:off x="-192672" y="3879718"/>
                <a:ext cx="741381" cy="282705"/>
              </a:xfrm>
              <a:custGeom>
                <a:avLst/>
                <a:gdLst>
                  <a:gd name="connsiteX0" fmla="*/ 741382 w 741381"/>
                  <a:gd name="connsiteY0" fmla="*/ 282706 h 282705"/>
                  <a:gd name="connsiteX1" fmla="*/ 520629 w 741381"/>
                  <a:gd name="connsiteY1" fmla="*/ 82607 h 282705"/>
                  <a:gd name="connsiteX2" fmla="*/ 263437 w 741381"/>
                  <a:gd name="connsiteY2" fmla="*/ 45135 h 282705"/>
                  <a:gd name="connsiteX3" fmla="*/ 147135 w 741381"/>
                  <a:gd name="connsiteY3" fmla="*/ 77641 h 282705"/>
                  <a:gd name="connsiteX4" fmla="*/ 81190 w 741381"/>
                  <a:gd name="connsiteY4" fmla="*/ 109900 h 282705"/>
                  <a:gd name="connsiteX5" fmla="*/ 0 w 741381"/>
                  <a:gd name="connsiteY5" fmla="*/ 169109 h 282705"/>
                  <a:gd name="connsiteX6" fmla="*/ 107893 w 741381"/>
                  <a:gd name="connsiteY6" fmla="*/ 71199 h 282705"/>
                  <a:gd name="connsiteX7" fmla="*/ 169855 w 741381"/>
                  <a:gd name="connsiteY7" fmla="*/ 39185 h 282705"/>
                  <a:gd name="connsiteX8" fmla="*/ 279075 w 741381"/>
                  <a:gd name="connsiteY8" fmla="*/ 6728 h 282705"/>
                  <a:gd name="connsiteX9" fmla="*/ 519941 w 741381"/>
                  <a:gd name="connsiteY9" fmla="*/ 42086 h 282705"/>
                  <a:gd name="connsiteX10" fmla="*/ 741382 w 741381"/>
                  <a:gd name="connsiteY10" fmla="*/ 282706 h 2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381" h="282705">
                    <a:moveTo>
                      <a:pt x="741382" y="282706"/>
                    </a:moveTo>
                    <a:cubicBezTo>
                      <a:pt x="702778" y="202843"/>
                      <a:pt x="618146" y="129620"/>
                      <a:pt x="520629" y="82607"/>
                    </a:cubicBezTo>
                    <a:cubicBezTo>
                      <a:pt x="437472" y="42480"/>
                      <a:pt x="356233" y="29546"/>
                      <a:pt x="263437" y="45135"/>
                    </a:cubicBezTo>
                    <a:cubicBezTo>
                      <a:pt x="222375" y="52020"/>
                      <a:pt x="183132" y="62937"/>
                      <a:pt x="147135" y="77641"/>
                    </a:cubicBezTo>
                    <a:cubicBezTo>
                      <a:pt x="123924" y="87132"/>
                      <a:pt x="101942" y="98049"/>
                      <a:pt x="81190" y="109900"/>
                    </a:cubicBezTo>
                    <a:cubicBezTo>
                      <a:pt x="49914" y="127751"/>
                      <a:pt x="22326" y="147422"/>
                      <a:pt x="0" y="169109"/>
                    </a:cubicBezTo>
                    <a:cubicBezTo>
                      <a:pt x="23555" y="131439"/>
                      <a:pt x="61372" y="99180"/>
                      <a:pt x="107893" y="71199"/>
                    </a:cubicBezTo>
                    <a:cubicBezTo>
                      <a:pt x="127416" y="59445"/>
                      <a:pt x="148070" y="48627"/>
                      <a:pt x="169855" y="39185"/>
                    </a:cubicBezTo>
                    <a:cubicBezTo>
                      <a:pt x="203639" y="24579"/>
                      <a:pt x="240521" y="13711"/>
                      <a:pt x="279075" y="6728"/>
                    </a:cubicBezTo>
                    <a:cubicBezTo>
                      <a:pt x="366117" y="-9106"/>
                      <a:pt x="442144" y="3139"/>
                      <a:pt x="519941" y="42086"/>
                    </a:cubicBezTo>
                    <a:cubicBezTo>
                      <a:pt x="628620" y="96426"/>
                      <a:pt x="719941" y="187353"/>
                      <a:pt x="741382" y="282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0D8A076-6092-4421-BCC1-C6F7042C5919}"/>
                  </a:ext>
                </a:extLst>
              </p:cNvPr>
              <p:cNvSpPr/>
              <p:nvPr/>
            </p:nvSpPr>
            <p:spPr>
              <a:xfrm>
                <a:off x="-252599" y="4067267"/>
                <a:ext cx="798504" cy="417795"/>
              </a:xfrm>
              <a:custGeom>
                <a:avLst/>
                <a:gdLst>
                  <a:gd name="connsiteX0" fmla="*/ 798505 w 798504"/>
                  <a:gd name="connsiteY0" fmla="*/ 279321 h 417795"/>
                  <a:gd name="connsiteX1" fmla="*/ 661451 w 798504"/>
                  <a:gd name="connsiteY1" fmla="*/ 387706 h 417795"/>
                  <a:gd name="connsiteX2" fmla="*/ 382572 w 798504"/>
                  <a:gd name="connsiteY2" fmla="*/ 413474 h 417795"/>
                  <a:gd name="connsiteX3" fmla="*/ 144657 w 798504"/>
                  <a:gd name="connsiteY3" fmla="*/ 337251 h 417795"/>
                  <a:gd name="connsiteX4" fmla="*/ 767 w 798504"/>
                  <a:gd name="connsiteY4" fmla="*/ 131448 h 417795"/>
                  <a:gd name="connsiteX5" fmla="*/ 45911 w 798504"/>
                  <a:gd name="connsiteY5" fmla="*/ 0 h 417795"/>
                  <a:gd name="connsiteX6" fmla="*/ 22798 w 798504"/>
                  <a:gd name="connsiteY6" fmla="*/ 101205 h 417795"/>
                  <a:gd name="connsiteX7" fmla="*/ 166688 w 798504"/>
                  <a:gd name="connsiteY7" fmla="*/ 307008 h 417795"/>
                  <a:gd name="connsiteX8" fmla="*/ 404603 w 798504"/>
                  <a:gd name="connsiteY8" fmla="*/ 383231 h 417795"/>
                  <a:gd name="connsiteX9" fmla="*/ 683482 w 798504"/>
                  <a:gd name="connsiteY9" fmla="*/ 357462 h 417795"/>
                  <a:gd name="connsiteX10" fmla="*/ 798505 w 798504"/>
                  <a:gd name="connsiteY10" fmla="*/ 279321 h 41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8504" h="417795">
                    <a:moveTo>
                      <a:pt x="798505" y="279321"/>
                    </a:moveTo>
                    <a:cubicBezTo>
                      <a:pt x="770868" y="325203"/>
                      <a:pt x="722921" y="364298"/>
                      <a:pt x="661451" y="387706"/>
                    </a:cubicBezTo>
                    <a:cubicBezTo>
                      <a:pt x="578835" y="419130"/>
                      <a:pt x="478367" y="422424"/>
                      <a:pt x="382572" y="413474"/>
                    </a:cubicBezTo>
                    <a:cubicBezTo>
                      <a:pt x="299464" y="405704"/>
                      <a:pt x="210750" y="376100"/>
                      <a:pt x="144657" y="337251"/>
                    </a:cubicBezTo>
                    <a:cubicBezTo>
                      <a:pt x="58304" y="286501"/>
                      <a:pt x="7849" y="206885"/>
                      <a:pt x="767" y="131448"/>
                    </a:cubicBezTo>
                    <a:cubicBezTo>
                      <a:pt x="-3954" y="80895"/>
                      <a:pt x="13356" y="37522"/>
                      <a:pt x="45911" y="0"/>
                    </a:cubicBezTo>
                    <a:cubicBezTo>
                      <a:pt x="27913" y="30145"/>
                      <a:pt x="19258" y="63683"/>
                      <a:pt x="22798" y="101205"/>
                    </a:cubicBezTo>
                    <a:cubicBezTo>
                      <a:pt x="29830" y="176641"/>
                      <a:pt x="80335" y="256258"/>
                      <a:pt x="166688" y="307008"/>
                    </a:cubicBezTo>
                    <a:cubicBezTo>
                      <a:pt x="232781" y="345857"/>
                      <a:pt x="321495" y="375461"/>
                      <a:pt x="404603" y="383231"/>
                    </a:cubicBezTo>
                    <a:cubicBezTo>
                      <a:pt x="500398" y="392181"/>
                      <a:pt x="600866" y="388935"/>
                      <a:pt x="683482" y="357462"/>
                    </a:cubicBezTo>
                    <a:cubicBezTo>
                      <a:pt x="730888" y="339366"/>
                      <a:pt x="770327" y="311974"/>
                      <a:pt x="798505" y="279321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E5311B-C7C2-4B76-95F7-AE685DBB3A5E}"/>
                  </a:ext>
                </a:extLst>
              </p:cNvPr>
              <p:cNvSpPr/>
              <p:nvPr/>
            </p:nvSpPr>
            <p:spPr>
              <a:xfrm rot="-4980941">
                <a:off x="-657" y="401737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46F7F0B-6BDB-455C-8DC7-EE078282D053}"/>
                  </a:ext>
                </a:extLst>
              </p:cNvPr>
              <p:cNvSpPr/>
              <p:nvPr/>
            </p:nvSpPr>
            <p:spPr>
              <a:xfrm rot="-4980941">
                <a:off x="249078" y="404795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7A6CE2F-74D3-4B38-97FD-B85F390E69A9}"/>
                  </a:ext>
                </a:extLst>
              </p:cNvPr>
              <p:cNvSpPr/>
              <p:nvPr/>
            </p:nvSpPr>
            <p:spPr>
              <a:xfrm>
                <a:off x="66733" y="3384478"/>
                <a:ext cx="332385" cy="177949"/>
              </a:xfrm>
              <a:custGeom>
                <a:avLst/>
                <a:gdLst>
                  <a:gd name="connsiteX0" fmla="*/ 318858 w 332385"/>
                  <a:gd name="connsiteY0" fmla="*/ 91739 h 177949"/>
                  <a:gd name="connsiteX1" fmla="*/ 295942 w 332385"/>
                  <a:gd name="connsiteY1" fmla="*/ 59381 h 177949"/>
                  <a:gd name="connsiteX2" fmla="*/ 232308 w 332385"/>
                  <a:gd name="connsiteY2" fmla="*/ 30761 h 177949"/>
                  <a:gd name="connsiteX3" fmla="*/ 166854 w 332385"/>
                  <a:gd name="connsiteY3" fmla="*/ 32138 h 177949"/>
                  <a:gd name="connsiteX4" fmla="*/ 93532 w 332385"/>
                  <a:gd name="connsiteY4" fmla="*/ 22548 h 177949"/>
                  <a:gd name="connsiteX5" fmla="*/ 91959 w 332385"/>
                  <a:gd name="connsiteY5" fmla="*/ 14188 h 177949"/>
                  <a:gd name="connsiteX6" fmla="*/ 71993 w 332385"/>
                  <a:gd name="connsiteY6" fmla="*/ 9271 h 177949"/>
                  <a:gd name="connsiteX7" fmla="*/ 51782 w 332385"/>
                  <a:gd name="connsiteY7" fmla="*/ 72364 h 177949"/>
                  <a:gd name="connsiteX8" fmla="*/ 40471 w 332385"/>
                  <a:gd name="connsiteY8" fmla="*/ 6812 h 177949"/>
                  <a:gd name="connsiteX9" fmla="*/ 29652 w 332385"/>
                  <a:gd name="connsiteY9" fmla="*/ 2534 h 177949"/>
                  <a:gd name="connsiteX10" fmla="*/ 245 w 332385"/>
                  <a:gd name="connsiteY10" fmla="*/ 86182 h 177949"/>
                  <a:gd name="connsiteX11" fmla="*/ 160609 w 332385"/>
                  <a:gd name="connsiteY11" fmla="*/ 177749 h 177949"/>
                  <a:gd name="connsiteX12" fmla="*/ 172952 w 332385"/>
                  <a:gd name="connsiteY12" fmla="*/ 177159 h 177949"/>
                  <a:gd name="connsiteX13" fmla="*/ 331496 w 332385"/>
                  <a:gd name="connsiteY13" fmla="*/ 139834 h 177949"/>
                  <a:gd name="connsiteX14" fmla="*/ 318858 w 332385"/>
                  <a:gd name="connsiteY14" fmla="*/ 91739 h 17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85" h="177949">
                    <a:moveTo>
                      <a:pt x="318858" y="91739"/>
                    </a:moveTo>
                    <a:cubicBezTo>
                      <a:pt x="313252" y="79642"/>
                      <a:pt x="305679" y="68528"/>
                      <a:pt x="295942" y="59381"/>
                    </a:cubicBezTo>
                    <a:cubicBezTo>
                      <a:pt x="278533" y="42957"/>
                      <a:pt x="255765" y="34203"/>
                      <a:pt x="232308" y="30761"/>
                    </a:cubicBezTo>
                    <a:cubicBezTo>
                      <a:pt x="210719" y="27564"/>
                      <a:pt x="188344" y="28597"/>
                      <a:pt x="166854" y="32138"/>
                    </a:cubicBezTo>
                    <a:cubicBezTo>
                      <a:pt x="143446" y="36023"/>
                      <a:pt x="104302" y="55939"/>
                      <a:pt x="93532" y="22548"/>
                    </a:cubicBezTo>
                    <a:cubicBezTo>
                      <a:pt x="93090" y="21122"/>
                      <a:pt x="92450" y="17975"/>
                      <a:pt x="91959" y="14188"/>
                    </a:cubicBezTo>
                    <a:cubicBezTo>
                      <a:pt x="90631" y="4255"/>
                      <a:pt x="77648" y="1009"/>
                      <a:pt x="71993" y="9271"/>
                    </a:cubicBezTo>
                    <a:cubicBezTo>
                      <a:pt x="58863" y="28400"/>
                      <a:pt x="62354" y="52743"/>
                      <a:pt x="51782" y="72364"/>
                    </a:cubicBezTo>
                    <a:cubicBezTo>
                      <a:pt x="35799" y="62627"/>
                      <a:pt x="38602" y="22647"/>
                      <a:pt x="40471" y="6812"/>
                    </a:cubicBezTo>
                    <a:cubicBezTo>
                      <a:pt x="41209" y="567"/>
                      <a:pt x="33340" y="-2532"/>
                      <a:pt x="29652" y="2534"/>
                    </a:cubicBezTo>
                    <a:cubicBezTo>
                      <a:pt x="12440" y="26040"/>
                      <a:pt x="2359" y="57267"/>
                      <a:pt x="245" y="86182"/>
                    </a:cubicBezTo>
                    <a:cubicBezTo>
                      <a:pt x="-5804" y="168553"/>
                      <a:pt x="101745" y="179716"/>
                      <a:pt x="160609" y="177749"/>
                    </a:cubicBezTo>
                    <a:cubicBezTo>
                      <a:pt x="164739" y="177601"/>
                      <a:pt x="168821" y="177405"/>
                      <a:pt x="172952" y="177159"/>
                    </a:cubicBezTo>
                    <a:cubicBezTo>
                      <a:pt x="248782" y="177208"/>
                      <a:pt x="331398" y="139883"/>
                      <a:pt x="331496" y="139834"/>
                    </a:cubicBezTo>
                    <a:cubicBezTo>
                      <a:pt x="336168" y="137670"/>
                      <a:pt x="321022" y="96460"/>
                      <a:pt x="318858" y="91739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4E84759-D08F-4784-87F5-9EC2BB940B64}"/>
                  </a:ext>
                </a:extLst>
              </p:cNvPr>
              <p:cNvSpPr/>
              <p:nvPr/>
            </p:nvSpPr>
            <p:spPr>
              <a:xfrm>
                <a:off x="475125" y="3850203"/>
                <a:ext cx="119611" cy="80845"/>
              </a:xfrm>
              <a:custGeom>
                <a:avLst/>
                <a:gdLst>
                  <a:gd name="connsiteX0" fmla="*/ 109531 w 119611"/>
                  <a:gd name="connsiteY0" fmla="*/ 80846 h 80845"/>
                  <a:gd name="connsiteX1" fmla="*/ 7883 w 119611"/>
                  <a:gd name="connsiteY1" fmla="*/ 31768 h 80845"/>
                  <a:gd name="connsiteX2" fmla="*/ 13244 w 119611"/>
                  <a:gd name="connsiteY2" fmla="*/ 5360 h 80845"/>
                  <a:gd name="connsiteX3" fmla="*/ 119612 w 119611"/>
                  <a:gd name="connsiteY3" fmla="*/ 0 h 80845"/>
                  <a:gd name="connsiteX4" fmla="*/ 113957 w 119611"/>
                  <a:gd name="connsiteY4" fmla="*/ 44898 h 80845"/>
                  <a:gd name="connsiteX5" fmla="*/ 109531 w 119611"/>
                  <a:gd name="connsiteY5" fmla="*/ 80846 h 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1" h="80845">
                    <a:moveTo>
                      <a:pt x="109531" y="80846"/>
                    </a:moveTo>
                    <a:lnTo>
                      <a:pt x="7883" y="31768"/>
                    </a:lnTo>
                    <a:cubicBezTo>
                      <a:pt x="-5099" y="25473"/>
                      <a:pt x="-1165" y="6098"/>
                      <a:pt x="13244" y="5360"/>
                    </a:cubicBezTo>
                    <a:lnTo>
                      <a:pt x="119612" y="0"/>
                    </a:lnTo>
                    <a:cubicBezTo>
                      <a:pt x="118088" y="13917"/>
                      <a:pt x="115924" y="28719"/>
                      <a:pt x="113957" y="44898"/>
                    </a:cubicBezTo>
                    <a:lnTo>
                      <a:pt x="109531" y="80846"/>
                    </a:ln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46249C-2842-4455-8BE2-26B8A9AFFD60}"/>
                  </a:ext>
                </a:extLst>
              </p:cNvPr>
              <p:cNvSpPr/>
              <p:nvPr/>
            </p:nvSpPr>
            <p:spPr>
              <a:xfrm>
                <a:off x="-170101" y="3747720"/>
                <a:ext cx="112464" cy="77501"/>
              </a:xfrm>
              <a:custGeom>
                <a:avLst/>
                <a:gdLst>
                  <a:gd name="connsiteX0" fmla="*/ 100762 w 112464"/>
                  <a:gd name="connsiteY0" fmla="*/ 61470 h 77501"/>
                  <a:gd name="connsiteX1" fmla="*/ 0 w 112464"/>
                  <a:gd name="connsiteY1" fmla="*/ 77502 h 77501"/>
                  <a:gd name="connsiteX2" fmla="*/ 1377 w 112464"/>
                  <a:gd name="connsiteY2" fmla="*/ 64323 h 77501"/>
                  <a:gd name="connsiteX3" fmla="*/ 5803 w 112464"/>
                  <a:gd name="connsiteY3" fmla="*/ 0 h 77501"/>
                  <a:gd name="connsiteX4" fmla="*/ 103172 w 112464"/>
                  <a:gd name="connsiteY4" fmla="*/ 34669 h 77501"/>
                  <a:gd name="connsiteX5" fmla="*/ 100762 w 112464"/>
                  <a:gd name="connsiteY5" fmla="*/ 61470 h 7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464" h="77501">
                    <a:moveTo>
                      <a:pt x="100762" y="61470"/>
                    </a:moveTo>
                    <a:lnTo>
                      <a:pt x="0" y="77502"/>
                    </a:lnTo>
                    <a:cubicBezTo>
                      <a:pt x="443" y="73125"/>
                      <a:pt x="934" y="68699"/>
                      <a:pt x="1377" y="64323"/>
                    </a:cubicBezTo>
                    <a:cubicBezTo>
                      <a:pt x="3639" y="43373"/>
                      <a:pt x="4229" y="21490"/>
                      <a:pt x="5803" y="0"/>
                    </a:cubicBezTo>
                    <a:lnTo>
                      <a:pt x="103172" y="34669"/>
                    </a:lnTo>
                    <a:cubicBezTo>
                      <a:pt x="116794" y="39489"/>
                      <a:pt x="114974" y="59208"/>
                      <a:pt x="100762" y="614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073D11-7A4E-490B-B615-27D8CD876A68}"/>
                  </a:ext>
                </a:extLst>
              </p:cNvPr>
              <p:cNvSpPr/>
              <p:nvPr/>
            </p:nvSpPr>
            <p:spPr>
              <a:xfrm>
                <a:off x="-182050" y="3885168"/>
                <a:ext cx="69443" cy="55470"/>
              </a:xfrm>
              <a:custGeom>
                <a:avLst/>
                <a:gdLst>
                  <a:gd name="connsiteX0" fmla="*/ 57733 w 69443"/>
                  <a:gd name="connsiteY0" fmla="*/ 46275 h 55470"/>
                  <a:gd name="connsiteX1" fmla="*/ 0 w 69443"/>
                  <a:gd name="connsiteY1" fmla="*/ 55471 h 55470"/>
                  <a:gd name="connsiteX2" fmla="*/ 5655 w 69443"/>
                  <a:gd name="connsiteY2" fmla="*/ 0 h 55470"/>
                  <a:gd name="connsiteX3" fmla="*/ 60192 w 69443"/>
                  <a:gd name="connsiteY3" fmla="*/ 19425 h 55470"/>
                  <a:gd name="connsiteX4" fmla="*/ 57733 w 69443"/>
                  <a:gd name="connsiteY4" fmla="*/ 46275 h 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43" h="55470">
                    <a:moveTo>
                      <a:pt x="57733" y="46275"/>
                    </a:moveTo>
                    <a:lnTo>
                      <a:pt x="0" y="55471"/>
                    </a:lnTo>
                    <a:cubicBezTo>
                      <a:pt x="1869" y="36981"/>
                      <a:pt x="3737" y="18490"/>
                      <a:pt x="5655" y="0"/>
                    </a:cubicBezTo>
                    <a:lnTo>
                      <a:pt x="60192" y="19425"/>
                    </a:lnTo>
                    <a:cubicBezTo>
                      <a:pt x="73764" y="24293"/>
                      <a:pt x="71945" y="43964"/>
                      <a:pt x="57733" y="4627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38B1B5-22A5-445A-82BF-1C66019DC4F3}"/>
                  </a:ext>
                </a:extLst>
              </p:cNvPr>
              <p:cNvSpPr/>
              <p:nvPr/>
            </p:nvSpPr>
            <p:spPr>
              <a:xfrm>
                <a:off x="503086" y="3983668"/>
                <a:ext cx="75865" cy="54684"/>
              </a:xfrm>
              <a:custGeom>
                <a:avLst/>
                <a:gdLst>
                  <a:gd name="connsiteX0" fmla="*/ 8543 w 75865"/>
                  <a:gd name="connsiteY0" fmla="*/ 28670 h 54684"/>
                  <a:gd name="connsiteX1" fmla="*/ 65145 w 75865"/>
                  <a:gd name="connsiteY1" fmla="*/ 54684 h 54684"/>
                  <a:gd name="connsiteX2" fmla="*/ 75866 w 75865"/>
                  <a:gd name="connsiteY2" fmla="*/ 0 h 54684"/>
                  <a:gd name="connsiteX3" fmla="*/ 14002 w 75865"/>
                  <a:gd name="connsiteY3" fmla="*/ 2360 h 54684"/>
                  <a:gd name="connsiteX4" fmla="*/ 8543 w 75865"/>
                  <a:gd name="connsiteY4" fmla="*/ 28670 h 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65" h="54684">
                    <a:moveTo>
                      <a:pt x="8543" y="28670"/>
                    </a:moveTo>
                    <a:lnTo>
                      <a:pt x="65145" y="54684"/>
                    </a:lnTo>
                    <a:cubicBezTo>
                      <a:pt x="68735" y="36440"/>
                      <a:pt x="72276" y="18195"/>
                      <a:pt x="75866" y="0"/>
                    </a:cubicBezTo>
                    <a:lnTo>
                      <a:pt x="14002" y="2360"/>
                    </a:lnTo>
                    <a:cubicBezTo>
                      <a:pt x="-1390" y="2852"/>
                      <a:pt x="-5373" y="22228"/>
                      <a:pt x="8543" y="286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5CDBA9-3737-4CC4-ADD2-12533AA8B328}"/>
                </a:ext>
              </a:extLst>
            </p:cNvPr>
            <p:cNvSpPr/>
            <p:nvPr/>
          </p:nvSpPr>
          <p:spPr>
            <a:xfrm>
              <a:off x="-226112" y="4662603"/>
              <a:ext cx="232800" cy="119645"/>
            </a:xfrm>
            <a:custGeom>
              <a:avLst/>
              <a:gdLst>
                <a:gd name="connsiteX0" fmla="*/ 117580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0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0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342" y="52373"/>
                    <a:pt x="174182" y="87140"/>
                    <a:pt x="117580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E4DB2B4-ACB6-4B88-9E68-D54790A02458}"/>
                </a:ext>
              </a:extLst>
            </p:cNvPr>
            <p:cNvSpPr/>
            <p:nvPr/>
          </p:nvSpPr>
          <p:spPr>
            <a:xfrm>
              <a:off x="251387" y="4666536"/>
              <a:ext cx="232800" cy="119645"/>
            </a:xfrm>
            <a:custGeom>
              <a:avLst/>
              <a:gdLst>
                <a:gd name="connsiteX0" fmla="*/ 117581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1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1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293" y="52324"/>
                    <a:pt x="174182" y="87140"/>
                    <a:pt x="117581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7A8A487-6F45-44A3-A43C-BA27A8F47E98}"/>
                </a:ext>
              </a:extLst>
            </p:cNvPr>
            <p:cNvSpPr/>
            <p:nvPr/>
          </p:nvSpPr>
          <p:spPr>
            <a:xfrm>
              <a:off x="-232407" y="4531896"/>
              <a:ext cx="250896" cy="216178"/>
            </a:xfrm>
            <a:custGeom>
              <a:avLst/>
              <a:gdLst>
                <a:gd name="connsiteX0" fmla="*/ 250897 w 250897"/>
                <a:gd name="connsiteY0" fmla="*/ 108090 h 216178"/>
                <a:gd name="connsiteX1" fmla="*/ 125449 w 250897"/>
                <a:gd name="connsiteY1" fmla="*/ 216179 h 216178"/>
                <a:gd name="connsiteX2" fmla="*/ 0 w 250897"/>
                <a:gd name="connsiteY2" fmla="*/ 108090 h 216178"/>
                <a:gd name="connsiteX3" fmla="*/ 125449 w 250897"/>
                <a:gd name="connsiteY3" fmla="*/ 0 h 216178"/>
                <a:gd name="connsiteX4" fmla="*/ 250897 w 250897"/>
                <a:gd name="connsiteY4" fmla="*/ 108090 h 21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7" h="216178">
                  <a:moveTo>
                    <a:pt x="250897" y="108090"/>
                  </a:moveTo>
                  <a:cubicBezTo>
                    <a:pt x="250897" y="167786"/>
                    <a:pt x="194732" y="216179"/>
                    <a:pt x="125449" y="216179"/>
                  </a:cubicBezTo>
                  <a:cubicBezTo>
                    <a:pt x="56165" y="216179"/>
                    <a:pt x="0" y="167786"/>
                    <a:pt x="0" y="108090"/>
                  </a:cubicBezTo>
                  <a:cubicBezTo>
                    <a:pt x="0" y="48393"/>
                    <a:pt x="56165" y="0"/>
                    <a:pt x="125449" y="0"/>
                  </a:cubicBezTo>
                  <a:cubicBezTo>
                    <a:pt x="194732" y="0"/>
                    <a:pt x="250897" y="48393"/>
                    <a:pt x="250897" y="108090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8DEC7A1-8FC4-4C1D-8D28-68B06B1697A2}"/>
                </a:ext>
              </a:extLst>
            </p:cNvPr>
            <p:cNvSpPr/>
            <p:nvPr/>
          </p:nvSpPr>
          <p:spPr>
            <a:xfrm rot="16456355">
              <a:off x="258986" y="4521393"/>
              <a:ext cx="216174" cy="250892"/>
            </a:xfrm>
            <a:custGeom>
              <a:avLst/>
              <a:gdLst>
                <a:gd name="connsiteX0" fmla="*/ 216174 w 216174"/>
                <a:gd name="connsiteY0" fmla="*/ 125446 h 250892"/>
                <a:gd name="connsiteX1" fmla="*/ 108087 w 216174"/>
                <a:gd name="connsiteY1" fmla="*/ 250892 h 250892"/>
                <a:gd name="connsiteX2" fmla="*/ 0 w 216174"/>
                <a:gd name="connsiteY2" fmla="*/ 125446 h 250892"/>
                <a:gd name="connsiteX3" fmla="*/ 108087 w 216174"/>
                <a:gd name="connsiteY3" fmla="*/ 0 h 250892"/>
                <a:gd name="connsiteX4" fmla="*/ 216174 w 216174"/>
                <a:gd name="connsiteY4" fmla="*/ 125446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74" h="250892">
                  <a:moveTo>
                    <a:pt x="216174" y="125446"/>
                  </a:moveTo>
                  <a:cubicBezTo>
                    <a:pt x="216174" y="194728"/>
                    <a:pt x="167782" y="250892"/>
                    <a:pt x="108087" y="250892"/>
                  </a:cubicBezTo>
                  <a:cubicBezTo>
                    <a:pt x="48392" y="250892"/>
                    <a:pt x="0" y="194728"/>
                    <a:pt x="0" y="125446"/>
                  </a:cubicBezTo>
                  <a:cubicBezTo>
                    <a:pt x="0" y="56164"/>
                    <a:pt x="48392" y="0"/>
                    <a:pt x="108087" y="0"/>
                  </a:cubicBezTo>
                  <a:cubicBezTo>
                    <a:pt x="167782" y="0"/>
                    <a:pt x="216174" y="56164"/>
                    <a:pt x="216174" y="125446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BF391-E30D-4703-BB83-E8983029EA92}"/>
              </a:ext>
            </a:extLst>
          </p:cNvPr>
          <p:cNvSpPr/>
          <p:nvPr/>
        </p:nvSpPr>
        <p:spPr>
          <a:xfrm>
            <a:off x="9312918" y="3758367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904ED70-E50A-4DA7-B57E-0F3A563737F9}"/>
              </a:ext>
            </a:extLst>
          </p:cNvPr>
          <p:cNvSpPr/>
          <p:nvPr/>
        </p:nvSpPr>
        <p:spPr>
          <a:xfrm>
            <a:off x="1132238" y="4665488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6C4960E-03EA-4B45-A23F-A030C4E7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146" y="3780526"/>
            <a:ext cx="1164541" cy="1395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FE127BC-1B48-4D86-92EC-AE4342B3DEC5}"/>
              </a:ext>
            </a:extLst>
          </p:cNvPr>
          <p:cNvSpPr/>
          <p:nvPr/>
        </p:nvSpPr>
        <p:spPr>
          <a:xfrm>
            <a:off x="1132238" y="4682731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098508" y="5047789"/>
            <a:ext cx="473141" cy="256674"/>
          </a:xfrm>
          <a:custGeom>
            <a:avLst/>
            <a:gdLst>
              <a:gd name="connsiteX0" fmla="*/ 5580 w 473141"/>
              <a:gd name="connsiteY0" fmla="*/ 224197 h 256674"/>
              <a:gd name="connsiteX1" fmla="*/ 226080 w 473141"/>
              <a:gd name="connsiteY1" fmla="*/ 93057 h 256674"/>
              <a:gd name="connsiteX2" fmla="*/ 464486 w 473141"/>
              <a:gd name="connsiteY2" fmla="*/ 21518 h 256674"/>
              <a:gd name="connsiteX3" fmla="*/ 267775 w 473141"/>
              <a:gd name="connsiteY3" fmla="*/ 224197 h 256674"/>
              <a:gd name="connsiteX4" fmla="*/ 5580 w 473141"/>
              <a:gd name="connsiteY4" fmla="*/ 224197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41" h="256674">
                <a:moveTo>
                  <a:pt x="5580" y="224197"/>
                </a:moveTo>
                <a:cubicBezTo>
                  <a:pt x="-30829" y="171332"/>
                  <a:pt x="118814" y="146690"/>
                  <a:pt x="226080" y="93057"/>
                </a:cubicBezTo>
                <a:cubicBezTo>
                  <a:pt x="333345" y="39424"/>
                  <a:pt x="416821" y="-38083"/>
                  <a:pt x="464486" y="21518"/>
                </a:cubicBezTo>
                <a:cubicBezTo>
                  <a:pt x="512150" y="81120"/>
                  <a:pt x="351251" y="185401"/>
                  <a:pt x="267775" y="224197"/>
                </a:cubicBezTo>
                <a:cubicBezTo>
                  <a:pt x="184384" y="262908"/>
                  <a:pt x="38407" y="271861"/>
                  <a:pt x="5580" y="224197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4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930917" y="4398983"/>
            <a:ext cx="277259" cy="336631"/>
          </a:xfrm>
          <a:custGeom>
            <a:avLst/>
            <a:gdLst>
              <a:gd name="connsiteX0" fmla="*/ 13561 w 277259"/>
              <a:gd name="connsiteY0" fmla="*/ 336590 h 336631"/>
              <a:gd name="connsiteX1" fmla="*/ 91068 w 277259"/>
              <a:gd name="connsiteY1" fmla="*/ 80278 h 336631"/>
              <a:gd name="connsiteX2" fmla="*/ 251967 w 277259"/>
              <a:gd name="connsiteY2" fmla="*/ 112850 h 336631"/>
              <a:gd name="connsiteX3" fmla="*/ 13561 w 277259"/>
              <a:gd name="connsiteY3" fmla="*/ 336590 h 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" h="336631">
                <a:moveTo>
                  <a:pt x="13561" y="336590"/>
                </a:moveTo>
                <a:cubicBezTo>
                  <a:pt x="-30949" y="332582"/>
                  <a:pt x="44427" y="156592"/>
                  <a:pt x="91068" y="80278"/>
                </a:cubicBezTo>
                <a:cubicBezTo>
                  <a:pt x="189381" y="-80621"/>
                  <a:pt x="336722" y="37645"/>
                  <a:pt x="251967" y="112850"/>
                </a:cubicBezTo>
                <a:cubicBezTo>
                  <a:pt x="67279" y="276988"/>
                  <a:pt x="34451" y="338466"/>
                  <a:pt x="13561" y="336590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5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89166" y="4056447"/>
            <a:ext cx="107191" cy="131317"/>
          </a:xfrm>
          <a:custGeom>
            <a:avLst/>
            <a:gdLst>
              <a:gd name="connsiteX0" fmla="*/ 35768 w 107191"/>
              <a:gd name="connsiteY0" fmla="*/ 573 h 131317"/>
              <a:gd name="connsiteX1" fmla="*/ 61604 w 107191"/>
              <a:gd name="connsiteY1" fmla="*/ 129752 h 131317"/>
              <a:gd name="connsiteX2" fmla="*/ 35768 w 107191"/>
              <a:gd name="connsiteY2" fmla="*/ 573 h 1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1" h="131317">
                <a:moveTo>
                  <a:pt x="35768" y="573"/>
                </a:moveTo>
                <a:cubicBezTo>
                  <a:pt x="-15307" y="7480"/>
                  <a:pt x="-15903" y="147573"/>
                  <a:pt x="61604" y="129752"/>
                </a:cubicBezTo>
                <a:cubicBezTo>
                  <a:pt x="139112" y="111846"/>
                  <a:pt x="109268" y="-9318"/>
                  <a:pt x="35768" y="573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6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21079" y="4268017"/>
            <a:ext cx="263517" cy="306569"/>
          </a:xfrm>
          <a:custGeom>
            <a:avLst/>
            <a:gdLst>
              <a:gd name="connsiteX0" fmla="*/ 12449 w 263517"/>
              <a:gd name="connsiteY0" fmla="*/ 13511 h 306569"/>
              <a:gd name="connsiteX1" fmla="*/ 238918 w 263517"/>
              <a:gd name="connsiteY1" fmla="*/ 295659 h 306569"/>
              <a:gd name="connsiteX2" fmla="*/ 12449 w 263517"/>
              <a:gd name="connsiteY2" fmla="*/ 13511 h 30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17" h="306569">
                <a:moveTo>
                  <a:pt x="12449" y="13511"/>
                </a:moveTo>
                <a:cubicBezTo>
                  <a:pt x="-43145" y="91018"/>
                  <a:pt x="97290" y="364128"/>
                  <a:pt x="238918" y="295659"/>
                </a:cubicBezTo>
                <a:cubicBezTo>
                  <a:pt x="346268" y="243816"/>
                  <a:pt x="71027" y="-68004"/>
                  <a:pt x="12449" y="13511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7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729103" y="3310510"/>
            <a:ext cx="271843" cy="524630"/>
          </a:xfrm>
          <a:custGeom>
            <a:avLst/>
            <a:gdLst>
              <a:gd name="connsiteX0" fmla="*/ 223713 w 271843"/>
              <a:gd name="connsiteY0" fmla="*/ 1364 h 524630"/>
              <a:gd name="connsiteX1" fmla="*/ 7136 w 271843"/>
              <a:gd name="connsiteY1" fmla="*/ 223996 h 524630"/>
              <a:gd name="connsiteX2" fmla="*/ 115425 w 271843"/>
              <a:gd name="connsiteY2" fmla="*/ 521662 h 524630"/>
              <a:gd name="connsiteX3" fmla="*/ 185855 w 271843"/>
              <a:gd name="connsiteY3" fmla="*/ 243266 h 524630"/>
              <a:gd name="connsiteX4" fmla="*/ 223713 w 271843"/>
              <a:gd name="connsiteY4" fmla="*/ 1364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43" h="524630">
                <a:moveTo>
                  <a:pt x="223713" y="1364"/>
                </a:moveTo>
                <a:cubicBezTo>
                  <a:pt x="178693" y="-10488"/>
                  <a:pt x="40049" y="54145"/>
                  <a:pt x="7136" y="223996"/>
                </a:cubicBezTo>
                <a:cubicBezTo>
                  <a:pt x="-25777" y="393847"/>
                  <a:pt x="62900" y="548095"/>
                  <a:pt x="115425" y="521662"/>
                </a:cubicBezTo>
                <a:cubicBezTo>
                  <a:pt x="167949" y="495229"/>
                  <a:pt x="96495" y="378755"/>
                  <a:pt x="185855" y="243266"/>
                </a:cubicBezTo>
                <a:cubicBezTo>
                  <a:pt x="275300" y="107777"/>
                  <a:pt x="306337" y="23022"/>
                  <a:pt x="223713" y="1364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8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577650" y="3242318"/>
            <a:ext cx="304910" cy="776754"/>
          </a:xfrm>
          <a:custGeom>
            <a:avLst/>
            <a:gdLst>
              <a:gd name="connsiteX0" fmla="*/ 193480 w 304910"/>
              <a:gd name="connsiteY0" fmla="*/ 769084 h 776754"/>
              <a:gd name="connsiteX1" fmla="*/ 285057 w 304910"/>
              <a:gd name="connsiteY1" fmla="*/ 183387 h 776754"/>
              <a:gd name="connsiteX2" fmla="*/ 26784 w 304910"/>
              <a:gd name="connsiteY2" fmla="*/ 34341 h 776754"/>
              <a:gd name="connsiteX3" fmla="*/ 89028 w 304910"/>
              <a:gd name="connsiteY3" fmla="*/ 414545 h 776754"/>
              <a:gd name="connsiteX4" fmla="*/ 193480 w 304910"/>
              <a:gd name="connsiteY4" fmla="*/ 769084 h 7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0" h="776754">
                <a:moveTo>
                  <a:pt x="193480" y="769084"/>
                </a:moveTo>
                <a:cubicBezTo>
                  <a:pt x="268856" y="740861"/>
                  <a:pt x="340906" y="367478"/>
                  <a:pt x="285057" y="183387"/>
                </a:cubicBezTo>
                <a:cubicBezTo>
                  <a:pt x="229122" y="-789"/>
                  <a:pt x="107531" y="-37454"/>
                  <a:pt x="26784" y="34341"/>
                </a:cubicBezTo>
                <a:cubicBezTo>
                  <a:pt x="-53879" y="106135"/>
                  <a:pt x="71719" y="253903"/>
                  <a:pt x="89028" y="414545"/>
                </a:cubicBezTo>
                <a:cubicBezTo>
                  <a:pt x="112392" y="630526"/>
                  <a:pt x="64557" y="817345"/>
                  <a:pt x="193480" y="769084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9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763049" y="4084105"/>
            <a:ext cx="170586" cy="228404"/>
          </a:xfrm>
          <a:custGeom>
            <a:avLst/>
            <a:gdLst>
              <a:gd name="connsiteX0" fmla="*/ 32468 w 170586"/>
              <a:gd name="connsiteY0" fmla="*/ 1821 h 228404"/>
              <a:gd name="connsiteX1" fmla="*/ 128478 w 170586"/>
              <a:gd name="connsiteY1" fmla="*/ 228375 h 228404"/>
              <a:gd name="connsiteX2" fmla="*/ 32468 w 170586"/>
              <a:gd name="connsiteY2" fmla="*/ 1821 h 22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6" h="228404">
                <a:moveTo>
                  <a:pt x="32468" y="1821"/>
                </a:moveTo>
                <a:cubicBezTo>
                  <a:pt x="-44699" y="22199"/>
                  <a:pt x="27096" y="231274"/>
                  <a:pt x="128478" y="228375"/>
                </a:cubicBezTo>
                <a:cubicBezTo>
                  <a:pt x="229775" y="225305"/>
                  <a:pt x="128563" y="-23589"/>
                  <a:pt x="32468" y="1821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A98F7BC-D04C-4A17-84AB-C7B855CE0274}"/>
              </a:ext>
            </a:extLst>
          </p:cNvPr>
          <p:cNvGrpSpPr/>
          <p:nvPr/>
        </p:nvGrpSpPr>
        <p:grpSpPr>
          <a:xfrm>
            <a:off x="4950730" y="3223759"/>
            <a:ext cx="1868533" cy="1966596"/>
            <a:chOff x="4950730" y="3223759"/>
            <a:chExt cx="1868533" cy="1966596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08F217-BB63-45F7-BE9E-C3BD93C8CBE8}"/>
                </a:ext>
              </a:extLst>
            </p:cNvPr>
            <p:cNvSpPr/>
            <p:nvPr/>
          </p:nvSpPr>
          <p:spPr>
            <a:xfrm>
              <a:off x="4950730" y="3223759"/>
              <a:ext cx="1868533" cy="1966596"/>
            </a:xfrm>
            <a:custGeom>
              <a:avLst/>
              <a:gdLst>
                <a:gd name="connsiteX0" fmla="*/ 125723 w 1868533"/>
                <a:gd name="connsiteY0" fmla="*/ 251145 h 1966596"/>
                <a:gd name="connsiteX1" fmla="*/ 125723 w 1868533"/>
                <a:gd name="connsiteY1" fmla="*/ 888940 h 1966596"/>
                <a:gd name="connsiteX2" fmla="*/ 252685 w 1868533"/>
                <a:gd name="connsiteY2" fmla="*/ 1288074 h 1966596"/>
                <a:gd name="connsiteX3" fmla="*/ 325247 w 1868533"/>
                <a:gd name="connsiteY3" fmla="*/ 1836595 h 1966596"/>
                <a:gd name="connsiteX4" fmla="*/ 1582676 w 1868533"/>
                <a:gd name="connsiteY4" fmla="*/ 1753119 h 1966596"/>
                <a:gd name="connsiteX5" fmla="*/ 1800277 w 1868533"/>
                <a:gd name="connsiteY5" fmla="*/ 1108843 h 1966596"/>
                <a:gd name="connsiteX6" fmla="*/ 1637076 w 1868533"/>
                <a:gd name="connsiteY6" fmla="*/ 602785 h 1966596"/>
                <a:gd name="connsiteX7" fmla="*/ 882551 w 1868533"/>
                <a:gd name="connsiteY7" fmla="*/ 801 h 1966596"/>
                <a:gd name="connsiteX8" fmla="*/ 125723 w 1868533"/>
                <a:gd name="connsiteY8" fmla="*/ 251145 h 19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533" h="1966596">
                  <a:moveTo>
                    <a:pt x="125723" y="251145"/>
                  </a:moveTo>
                  <a:cubicBezTo>
                    <a:pt x="-108846" y="459281"/>
                    <a:pt x="41053" y="769737"/>
                    <a:pt x="125723" y="888940"/>
                  </a:cubicBezTo>
                  <a:cubicBezTo>
                    <a:pt x="210393" y="1008143"/>
                    <a:pt x="325247" y="1144826"/>
                    <a:pt x="252685" y="1288074"/>
                  </a:cubicBezTo>
                  <a:cubicBezTo>
                    <a:pt x="180123" y="1431322"/>
                    <a:pt x="89484" y="1645938"/>
                    <a:pt x="325247" y="1836595"/>
                  </a:cubicBezTo>
                  <a:cubicBezTo>
                    <a:pt x="561010" y="2027251"/>
                    <a:pt x="1244167" y="2015399"/>
                    <a:pt x="1582676" y="1753119"/>
                  </a:cubicBezTo>
                  <a:cubicBezTo>
                    <a:pt x="1921185" y="1490838"/>
                    <a:pt x="1909163" y="1293105"/>
                    <a:pt x="1800277" y="1108843"/>
                  </a:cubicBezTo>
                  <a:cubicBezTo>
                    <a:pt x="1691477" y="924582"/>
                    <a:pt x="1631022" y="870949"/>
                    <a:pt x="1637076" y="602785"/>
                  </a:cubicBezTo>
                  <a:cubicBezTo>
                    <a:pt x="1643130" y="334536"/>
                    <a:pt x="1580630" y="-19066"/>
                    <a:pt x="882551" y="801"/>
                  </a:cubicBezTo>
                  <a:cubicBezTo>
                    <a:pt x="528352" y="10948"/>
                    <a:pt x="246631" y="143879"/>
                    <a:pt x="125723" y="251145"/>
                  </a:cubicBezTo>
                  <a:close/>
                </a:path>
              </a:pathLst>
            </a:custGeom>
            <a:solidFill>
              <a:srgbClr val="86C9EA"/>
            </a:solidFill>
            <a:ln w="8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30D2D3B-CA9D-405A-A8A8-9740B921D6E0}"/>
                </a:ext>
              </a:extLst>
            </p:cNvPr>
            <p:cNvSpPr txBox="1"/>
            <p:nvPr/>
          </p:nvSpPr>
          <p:spPr>
            <a:xfrm>
              <a:off x="5313288" y="3959496"/>
              <a:ext cx="1171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B7931BCD-4933-4273-BB42-149344584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9368">
            <a:off x="3054318" y="3864434"/>
            <a:ext cx="1470135" cy="836456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86662373-36DB-4A3D-931F-7E19456EF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92279">
            <a:off x="7647253" y="3333701"/>
            <a:ext cx="1102373" cy="138929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5532FFE-08CA-4C40-A935-58B4FB275F24}"/>
              </a:ext>
            </a:extLst>
          </p:cNvPr>
          <p:cNvSpPr txBox="1"/>
          <p:nvPr/>
        </p:nvSpPr>
        <p:spPr>
          <a:xfrm flipH="1">
            <a:off x="1191015" y="5355667"/>
            <a:ext cx="17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72A8EE2-7986-4B65-BBE4-2D441AC0635E}"/>
              </a:ext>
            </a:extLst>
          </p:cNvPr>
          <p:cNvSpPr txBox="1"/>
          <p:nvPr/>
        </p:nvSpPr>
        <p:spPr>
          <a:xfrm flipH="1">
            <a:off x="1276145" y="5587056"/>
            <a:ext cx="282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FC3494-2B4C-4036-82D1-C3C5197F369B}"/>
              </a:ext>
            </a:extLst>
          </p:cNvPr>
          <p:cNvSpPr txBox="1"/>
          <p:nvPr/>
        </p:nvSpPr>
        <p:spPr>
          <a:xfrm flipH="1">
            <a:off x="1276145" y="6211669"/>
            <a:ext cx="306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D912750-AAEE-440C-9229-14F8ABF36406}"/>
              </a:ext>
            </a:extLst>
          </p:cNvPr>
          <p:cNvSpPr txBox="1"/>
          <p:nvPr/>
        </p:nvSpPr>
        <p:spPr>
          <a:xfrm flipH="1">
            <a:off x="8568506" y="4778908"/>
            <a:ext cx="312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26ACAF-ADA5-4F11-B5B0-E7FD21A5FAAD}"/>
              </a:ext>
            </a:extLst>
          </p:cNvPr>
          <p:cNvSpPr txBox="1"/>
          <p:nvPr/>
        </p:nvSpPr>
        <p:spPr>
          <a:xfrm flipH="1">
            <a:off x="8671135" y="5703640"/>
            <a:ext cx="312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65C13AD-2B00-4C36-889F-421BB256F5F6}"/>
              </a:ext>
            </a:extLst>
          </p:cNvPr>
          <p:cNvSpPr txBox="1"/>
          <p:nvPr/>
        </p:nvSpPr>
        <p:spPr>
          <a:xfrm flipH="1">
            <a:off x="8190309" y="745849"/>
            <a:ext cx="255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624071C-C9D7-4B11-94C3-B1365F0C1C1F}"/>
              </a:ext>
            </a:extLst>
          </p:cNvPr>
          <p:cNvSpPr txBox="1"/>
          <p:nvPr/>
        </p:nvSpPr>
        <p:spPr>
          <a:xfrm flipH="1">
            <a:off x="8209255" y="1660941"/>
            <a:ext cx="255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vi-VN" dirty="0">
              <a:solidFill>
                <a:srgbClr val="4F43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23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4" grpId="0" animBg="1"/>
      <p:bldP spid="13" grpId="0" animBg="1"/>
      <p:bldP spid="67" grpId="0" animBg="1"/>
      <p:bldP spid="68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99" grpId="0"/>
      <p:bldP spid="106" grpId="0"/>
      <p:bldP spid="107" grpId="0"/>
      <p:bldP spid="108" grpId="0"/>
      <p:bldP spid="109" grpId="0"/>
      <p:bldP spid="111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aphic 8">
            <a:extLst>
              <a:ext uri="{FF2B5EF4-FFF2-40B4-BE49-F238E27FC236}">
                <a16:creationId xmlns:a16="http://schemas.microsoft.com/office/drawing/2014/main" id="{4D16803D-8391-4C7B-9492-4943B2066571}"/>
              </a:ext>
            </a:extLst>
          </p:cNvPr>
          <p:cNvGrpSpPr/>
          <p:nvPr/>
        </p:nvGrpSpPr>
        <p:grpSpPr>
          <a:xfrm>
            <a:off x="-4018970" y="481037"/>
            <a:ext cx="3902090" cy="633021"/>
            <a:chOff x="1183111" y="742398"/>
            <a:chExt cx="3902090" cy="633021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ADC893B-4421-459B-BA40-A1176055B1E7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08B7C5C-F650-4858-BE8F-6647A87FF89F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9" name="Graphic 8">
            <a:extLst>
              <a:ext uri="{FF2B5EF4-FFF2-40B4-BE49-F238E27FC236}">
                <a16:creationId xmlns:a16="http://schemas.microsoft.com/office/drawing/2014/main" id="{A0549F42-94CB-453B-8CE1-8CC0A62B7735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847EC2-6783-417A-BAC2-CB1A11D05E7B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F4FC4EC-D9FB-4F65-B5A3-E659D17B41EF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2" name="Graphic 8">
            <a:extLst>
              <a:ext uri="{FF2B5EF4-FFF2-40B4-BE49-F238E27FC236}">
                <a16:creationId xmlns:a16="http://schemas.microsoft.com/office/drawing/2014/main" id="{F79000A8-5E5D-4582-A098-ABC82BC9C9B4}"/>
              </a:ext>
            </a:extLst>
          </p:cNvPr>
          <p:cNvGrpSpPr/>
          <p:nvPr/>
        </p:nvGrpSpPr>
        <p:grpSpPr>
          <a:xfrm>
            <a:off x="-2063777" y="1828640"/>
            <a:ext cx="1831401" cy="290965"/>
            <a:chOff x="6916440" y="2092489"/>
            <a:chExt cx="1831401" cy="290965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B4717-A6A7-4F22-A9F8-E31A8EB9B4BF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FAE6F72-BA4F-4607-8109-EF90F70F5BFB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5" name="Graphic 8">
            <a:extLst>
              <a:ext uri="{FF2B5EF4-FFF2-40B4-BE49-F238E27FC236}">
                <a16:creationId xmlns:a16="http://schemas.microsoft.com/office/drawing/2014/main" id="{F0D1A92D-3027-48B5-9B70-7812AD57C8F2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26F87AB-AA5B-4C0E-A775-D017C894F0D7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E7B5B92-84C9-4303-B33D-AF45619368FE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8" name="Graphic 8">
            <a:extLst>
              <a:ext uri="{FF2B5EF4-FFF2-40B4-BE49-F238E27FC236}">
                <a16:creationId xmlns:a16="http://schemas.microsoft.com/office/drawing/2014/main" id="{6C89DDAE-5186-4F2E-A269-A785BAE63A0D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075018F-3D51-4738-A5C1-C038687E8F05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E7BCE1E-CE2D-4A62-835A-30975BFC442A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06" name="Graphic 8">
            <a:extLst>
              <a:ext uri="{FF2B5EF4-FFF2-40B4-BE49-F238E27FC236}">
                <a16:creationId xmlns:a16="http://schemas.microsoft.com/office/drawing/2014/main" id="{00E6C08F-930F-4B37-9D39-5A9BDE5D7B8B}"/>
              </a:ext>
            </a:extLst>
          </p:cNvPr>
          <p:cNvGrpSpPr/>
          <p:nvPr/>
        </p:nvGrpSpPr>
        <p:grpSpPr>
          <a:xfrm>
            <a:off x="8470" y="4320531"/>
            <a:ext cx="12192650" cy="4222821"/>
            <a:chOff x="-650" y="1543507"/>
            <a:chExt cx="12192650" cy="422282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F8BC455-DE33-4A3A-A170-71A3F56A90B1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520026-BD89-45DC-9EF4-AB0FF0CF8937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3B17EEE-2C91-48F7-9A6F-43BBAFC76AE0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FBB3A5-9D43-489C-AC4D-831FE5125C62}"/>
              </a:ext>
            </a:extLst>
          </p:cNvPr>
          <p:cNvSpPr/>
          <p:nvPr/>
        </p:nvSpPr>
        <p:spPr>
          <a:xfrm>
            <a:off x="769537" y="1758171"/>
            <a:ext cx="10429670" cy="4455620"/>
          </a:xfrm>
          <a:prstGeom prst="rect">
            <a:avLst/>
          </a:prstGeom>
          <a:noFill/>
          <a:ln w="38100">
            <a:solidFill>
              <a:srgbClr val="3D5A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1428271-6802-4C99-B248-0DECADCBE636}"/>
              </a:ext>
            </a:extLst>
          </p:cNvPr>
          <p:cNvSpPr txBox="1"/>
          <p:nvPr/>
        </p:nvSpPr>
        <p:spPr>
          <a:xfrm>
            <a:off x="322420" y="205610"/>
            <a:ext cx="11323903" cy="6640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3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indent="228600" algn="just">
              <a:lnSpc>
                <a:spcPct val="150000"/>
              </a:lnSpc>
            </a:pP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Dù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dáng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chẳng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vẫn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cũng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ai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khác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trọng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AA748A16-4502-47AC-8629-9A6C2D1E3FE1}"/>
              </a:ext>
            </a:extLst>
          </p:cNvPr>
          <p:cNvGrpSpPr/>
          <p:nvPr/>
        </p:nvGrpSpPr>
        <p:grpSpPr>
          <a:xfrm>
            <a:off x="7589774" y="4926005"/>
            <a:ext cx="294705" cy="246224"/>
            <a:chOff x="7589774" y="4926005"/>
            <a:chExt cx="294705" cy="246224"/>
          </a:xfrm>
        </p:grpSpPr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0254EE0C-118F-44FB-A695-4689B8162312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CAE4A4D-17E9-4A15-8786-2BD44D148370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8BAAB9-197D-400E-8932-764F7AC04B2D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id="{08704CA3-D762-420B-A35D-B9308A630F5E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1414959-BFBA-43CA-B9F5-7C991DB37D9D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C5ACA67-5E98-4598-9859-E8E6E0EF98D1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91" name="Graphic 7">
            <a:extLst>
              <a:ext uri="{FF2B5EF4-FFF2-40B4-BE49-F238E27FC236}">
                <a16:creationId xmlns:a16="http://schemas.microsoft.com/office/drawing/2014/main" id="{E40CF3B4-8AE2-4B47-9F56-D7EC8E29A45B}"/>
              </a:ext>
            </a:extLst>
          </p:cNvPr>
          <p:cNvSpPr/>
          <p:nvPr/>
        </p:nvSpPr>
        <p:spPr>
          <a:xfrm>
            <a:off x="5260754" y="4707110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93" name="Graphic 7">
            <a:extLst>
              <a:ext uri="{FF2B5EF4-FFF2-40B4-BE49-F238E27FC236}">
                <a16:creationId xmlns:a16="http://schemas.microsoft.com/office/drawing/2014/main" id="{1E9A836A-4576-4A9E-A80B-41173247ABC0}"/>
              </a:ext>
            </a:extLst>
          </p:cNvPr>
          <p:cNvSpPr/>
          <p:nvPr/>
        </p:nvSpPr>
        <p:spPr>
          <a:xfrm>
            <a:off x="5650739" y="5294654"/>
            <a:ext cx="1139684" cy="174640"/>
          </a:xfrm>
          <a:custGeom>
            <a:avLst/>
            <a:gdLst>
              <a:gd name="connsiteX0" fmla="*/ 4084 w 1139684"/>
              <a:gd name="connsiteY0" fmla="*/ 144053 h 174640"/>
              <a:gd name="connsiteX1" fmla="*/ 294138 w 1139684"/>
              <a:gd name="connsiteY1" fmla="*/ 168943 h 174640"/>
              <a:gd name="connsiteX2" fmla="*/ 586559 w 1139684"/>
              <a:gd name="connsiteY2" fmla="*/ 172476 h 174640"/>
              <a:gd name="connsiteX3" fmla="*/ 869587 w 1139684"/>
              <a:gd name="connsiteY3" fmla="*/ 132290 h 174640"/>
              <a:gd name="connsiteX4" fmla="*/ 1009816 w 1139684"/>
              <a:gd name="connsiteY4" fmla="*/ 87448 h 174640"/>
              <a:gd name="connsiteX5" fmla="*/ 1079750 w 1139684"/>
              <a:gd name="connsiteY5" fmla="*/ 56776 h 174640"/>
              <a:gd name="connsiteX6" fmla="*/ 1138403 w 1139684"/>
              <a:gd name="connsiteY6" fmla="*/ 15306 h 174640"/>
              <a:gd name="connsiteX7" fmla="*/ 1129611 w 1139684"/>
              <a:gd name="connsiteY7" fmla="*/ 10 h 174640"/>
              <a:gd name="connsiteX8" fmla="*/ 1069071 w 1139684"/>
              <a:gd name="connsiteY8" fmla="*/ 24057 h 174640"/>
              <a:gd name="connsiteX9" fmla="*/ 1004156 w 1139684"/>
              <a:gd name="connsiteY9" fmla="*/ 55732 h 174640"/>
              <a:gd name="connsiteX10" fmla="*/ 862160 w 1139684"/>
              <a:gd name="connsiteY10" fmla="*/ 105433 h 174640"/>
              <a:gd name="connsiteX11" fmla="*/ 579654 w 1139684"/>
              <a:gd name="connsiteY11" fmla="*/ 144615 h 174640"/>
              <a:gd name="connsiteX12" fmla="*/ 294098 w 1139684"/>
              <a:gd name="connsiteY12" fmla="*/ 140440 h 174640"/>
              <a:gd name="connsiteX13" fmla="*/ 153547 w 1139684"/>
              <a:gd name="connsiteY13" fmla="*/ 131447 h 174640"/>
              <a:gd name="connsiteX14" fmla="*/ 83091 w 1139684"/>
              <a:gd name="connsiteY14" fmla="*/ 126710 h 174640"/>
              <a:gd name="connsiteX15" fmla="*/ 5570 w 1139684"/>
              <a:gd name="connsiteY15" fmla="*/ 133013 h 174640"/>
              <a:gd name="connsiteX16" fmla="*/ 4084 w 1139684"/>
              <a:gd name="connsiteY16" fmla="*/ 144053 h 174640"/>
              <a:gd name="connsiteX17" fmla="*/ 4084 w 1139684"/>
              <a:gd name="connsiteY17" fmla="*/ 144053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9684" h="174640">
                <a:moveTo>
                  <a:pt x="4084" y="144053"/>
                </a:moveTo>
                <a:cubicBezTo>
                  <a:pt x="98989" y="164768"/>
                  <a:pt x="197306" y="163885"/>
                  <a:pt x="294138" y="168943"/>
                </a:cubicBezTo>
                <a:cubicBezTo>
                  <a:pt x="391531" y="174042"/>
                  <a:pt x="489085" y="176852"/>
                  <a:pt x="586559" y="172476"/>
                </a:cubicBezTo>
                <a:cubicBezTo>
                  <a:pt x="681906" y="168181"/>
                  <a:pt x="777051" y="155896"/>
                  <a:pt x="869587" y="132290"/>
                </a:cubicBezTo>
                <a:cubicBezTo>
                  <a:pt x="917160" y="120126"/>
                  <a:pt x="964090" y="105393"/>
                  <a:pt x="1009816" y="87448"/>
                </a:cubicBezTo>
                <a:cubicBezTo>
                  <a:pt x="1033502" y="78134"/>
                  <a:pt x="1056827" y="67776"/>
                  <a:pt x="1079750" y="56776"/>
                </a:cubicBezTo>
                <a:cubicBezTo>
                  <a:pt x="1100506" y="46820"/>
                  <a:pt x="1127082" y="36462"/>
                  <a:pt x="1138403" y="15306"/>
                </a:cubicBezTo>
                <a:cubicBezTo>
                  <a:pt x="1142056" y="8481"/>
                  <a:pt x="1137520" y="171"/>
                  <a:pt x="1129611" y="10"/>
                </a:cubicBezTo>
                <a:cubicBezTo>
                  <a:pt x="1107732" y="-432"/>
                  <a:pt x="1087739" y="13981"/>
                  <a:pt x="1069071" y="24057"/>
                </a:cubicBezTo>
                <a:cubicBezTo>
                  <a:pt x="1047874" y="35499"/>
                  <a:pt x="1026115" y="45897"/>
                  <a:pt x="1004156" y="55732"/>
                </a:cubicBezTo>
                <a:cubicBezTo>
                  <a:pt x="958349" y="76247"/>
                  <a:pt x="910696" y="92747"/>
                  <a:pt x="862160" y="105433"/>
                </a:cubicBezTo>
                <a:cubicBezTo>
                  <a:pt x="769865" y="129480"/>
                  <a:pt x="674760" y="140440"/>
                  <a:pt x="579654" y="144615"/>
                </a:cubicBezTo>
                <a:cubicBezTo>
                  <a:pt x="484509" y="148790"/>
                  <a:pt x="389163" y="145418"/>
                  <a:pt x="294098" y="140440"/>
                </a:cubicBezTo>
                <a:cubicBezTo>
                  <a:pt x="247207" y="137991"/>
                  <a:pt x="200357" y="134699"/>
                  <a:pt x="153547" y="131447"/>
                </a:cubicBezTo>
                <a:cubicBezTo>
                  <a:pt x="130062" y="129801"/>
                  <a:pt x="106577" y="128235"/>
                  <a:pt x="83091" y="126710"/>
                </a:cubicBezTo>
                <a:cubicBezTo>
                  <a:pt x="57197" y="125024"/>
                  <a:pt x="31183" y="129681"/>
                  <a:pt x="5570" y="133013"/>
                </a:cubicBezTo>
                <a:cubicBezTo>
                  <a:pt x="-211" y="133736"/>
                  <a:pt x="-2700" y="142568"/>
                  <a:pt x="4084" y="144053"/>
                </a:cubicBezTo>
                <a:lnTo>
                  <a:pt x="4084" y="144053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29" name="Graphic 7">
            <a:extLst>
              <a:ext uri="{FF2B5EF4-FFF2-40B4-BE49-F238E27FC236}">
                <a16:creationId xmlns:a16="http://schemas.microsoft.com/office/drawing/2014/main" id="{74085EE8-BFA5-42D9-93EC-A8FB032D8DB2}"/>
              </a:ext>
            </a:extLst>
          </p:cNvPr>
          <p:cNvSpPr/>
          <p:nvPr/>
        </p:nvSpPr>
        <p:spPr>
          <a:xfrm>
            <a:off x="7543443" y="5267134"/>
            <a:ext cx="912725" cy="224581"/>
          </a:xfrm>
          <a:custGeom>
            <a:avLst/>
            <a:gdLst>
              <a:gd name="connsiteX0" fmla="*/ 5659 w 912725"/>
              <a:gd name="connsiteY0" fmla="*/ 205897 h 224581"/>
              <a:gd name="connsiteX1" fmla="*/ 112768 w 912725"/>
              <a:gd name="connsiteY1" fmla="*/ 221675 h 224581"/>
              <a:gd name="connsiteX2" fmla="*/ 234771 w 912725"/>
              <a:gd name="connsiteY2" fmla="*/ 223762 h 224581"/>
              <a:gd name="connsiteX3" fmla="*/ 477693 w 912725"/>
              <a:gd name="connsiteY3" fmla="*/ 200197 h 224581"/>
              <a:gd name="connsiteX4" fmla="*/ 708772 w 912725"/>
              <a:gd name="connsiteY4" fmla="*/ 129339 h 224581"/>
              <a:gd name="connsiteX5" fmla="*/ 910986 w 912725"/>
              <a:gd name="connsiteY5" fmla="*/ 9584 h 224581"/>
              <a:gd name="connsiteX6" fmla="*/ 904161 w 912725"/>
              <a:gd name="connsiteY6" fmla="*/ 712 h 224581"/>
              <a:gd name="connsiteX7" fmla="*/ 811826 w 912725"/>
              <a:gd name="connsiteY7" fmla="*/ 53825 h 224581"/>
              <a:gd name="connsiteX8" fmla="*/ 703071 w 912725"/>
              <a:gd name="connsiteY8" fmla="*/ 100033 h 224581"/>
              <a:gd name="connsiteX9" fmla="*/ 473196 w 912725"/>
              <a:gd name="connsiteY9" fmla="*/ 160211 h 224581"/>
              <a:gd name="connsiteX10" fmla="*/ 234771 w 912725"/>
              <a:gd name="connsiteY10" fmla="*/ 189518 h 224581"/>
              <a:gd name="connsiteX11" fmla="*/ 118749 w 912725"/>
              <a:gd name="connsiteY11" fmla="*/ 190963 h 224581"/>
              <a:gd name="connsiteX12" fmla="*/ 7746 w 912725"/>
              <a:gd name="connsiteY12" fmla="*/ 190441 h 224581"/>
              <a:gd name="connsiteX13" fmla="*/ 5659 w 912725"/>
              <a:gd name="connsiteY13" fmla="*/ 205897 h 224581"/>
              <a:gd name="connsiteX14" fmla="*/ 5659 w 912725"/>
              <a:gd name="connsiteY14" fmla="*/ 205897 h 22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725" h="224581">
                <a:moveTo>
                  <a:pt x="5659" y="205897"/>
                </a:moveTo>
                <a:cubicBezTo>
                  <a:pt x="41228" y="211598"/>
                  <a:pt x="76958" y="217901"/>
                  <a:pt x="112768" y="221675"/>
                </a:cubicBezTo>
                <a:cubicBezTo>
                  <a:pt x="152913" y="225850"/>
                  <a:pt x="194504" y="224525"/>
                  <a:pt x="234771" y="223762"/>
                </a:cubicBezTo>
                <a:cubicBezTo>
                  <a:pt x="316226" y="222277"/>
                  <a:pt x="397441" y="214248"/>
                  <a:pt x="477693" y="200197"/>
                </a:cubicBezTo>
                <a:cubicBezTo>
                  <a:pt x="558145" y="186105"/>
                  <a:pt x="634020" y="162058"/>
                  <a:pt x="708772" y="129339"/>
                </a:cubicBezTo>
                <a:cubicBezTo>
                  <a:pt x="778585" y="98788"/>
                  <a:pt x="854742" y="61934"/>
                  <a:pt x="910986" y="9584"/>
                </a:cubicBezTo>
                <a:cubicBezTo>
                  <a:pt x="915803" y="5128"/>
                  <a:pt x="909661" y="-2339"/>
                  <a:pt x="904161" y="712"/>
                </a:cubicBezTo>
                <a:cubicBezTo>
                  <a:pt x="873128" y="18015"/>
                  <a:pt x="843341" y="37325"/>
                  <a:pt x="811826" y="53825"/>
                </a:cubicBezTo>
                <a:cubicBezTo>
                  <a:pt x="776779" y="72132"/>
                  <a:pt x="740326" y="86945"/>
                  <a:pt x="703071" y="100033"/>
                </a:cubicBezTo>
                <a:cubicBezTo>
                  <a:pt x="628641" y="126128"/>
                  <a:pt x="550397" y="144394"/>
                  <a:pt x="473196" y="160211"/>
                </a:cubicBezTo>
                <a:cubicBezTo>
                  <a:pt x="394671" y="176270"/>
                  <a:pt x="314781" y="185543"/>
                  <a:pt x="234771" y="189518"/>
                </a:cubicBezTo>
                <a:cubicBezTo>
                  <a:pt x="196110" y="191445"/>
                  <a:pt x="157410" y="191766"/>
                  <a:pt x="118749" y="190963"/>
                </a:cubicBezTo>
                <a:cubicBezTo>
                  <a:pt x="81655" y="190160"/>
                  <a:pt x="44881" y="192609"/>
                  <a:pt x="7746" y="190441"/>
                </a:cubicBezTo>
                <a:cubicBezTo>
                  <a:pt x="-1045" y="189839"/>
                  <a:pt x="-3173" y="204452"/>
                  <a:pt x="5659" y="205897"/>
                </a:cubicBezTo>
                <a:lnTo>
                  <a:pt x="5659" y="205897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30" name="Graphic 7">
            <a:extLst>
              <a:ext uri="{FF2B5EF4-FFF2-40B4-BE49-F238E27FC236}">
                <a16:creationId xmlns:a16="http://schemas.microsoft.com/office/drawing/2014/main" id="{8F0E93C0-0CB8-4976-959D-8E99E6C27C20}"/>
              </a:ext>
            </a:extLst>
          </p:cNvPr>
          <p:cNvSpPr/>
          <p:nvPr/>
        </p:nvSpPr>
        <p:spPr>
          <a:xfrm>
            <a:off x="7877788" y="4830090"/>
            <a:ext cx="389145" cy="164305"/>
          </a:xfrm>
          <a:custGeom>
            <a:avLst/>
            <a:gdLst>
              <a:gd name="connsiteX0" fmla="*/ 13557 w 389145"/>
              <a:gd name="connsiteY0" fmla="*/ 164083 h 164305"/>
              <a:gd name="connsiteX1" fmla="*/ 208143 w 389145"/>
              <a:gd name="connsiteY1" fmla="*/ 106554 h 164305"/>
              <a:gd name="connsiteX2" fmla="*/ 301402 w 389145"/>
              <a:gd name="connsiteY2" fmla="*/ 66167 h 164305"/>
              <a:gd name="connsiteX3" fmla="*/ 346285 w 389145"/>
              <a:gd name="connsiteY3" fmla="*/ 40233 h 164305"/>
              <a:gd name="connsiteX4" fmla="*/ 386390 w 389145"/>
              <a:gd name="connsiteY4" fmla="*/ 15423 h 164305"/>
              <a:gd name="connsiteX5" fmla="*/ 380007 w 389145"/>
              <a:gd name="connsiteY5" fmla="*/ 7 h 164305"/>
              <a:gd name="connsiteX6" fmla="*/ 290281 w 389145"/>
              <a:gd name="connsiteY6" fmla="*/ 20803 h 164305"/>
              <a:gd name="connsiteX7" fmla="*/ 196942 w 389145"/>
              <a:gd name="connsiteY7" fmla="*/ 61310 h 164305"/>
              <a:gd name="connsiteX8" fmla="*/ 7775 w 389145"/>
              <a:gd name="connsiteY8" fmla="*/ 143006 h 164305"/>
              <a:gd name="connsiteX9" fmla="*/ 13557 w 389145"/>
              <a:gd name="connsiteY9" fmla="*/ 164083 h 164305"/>
              <a:gd name="connsiteX10" fmla="*/ 13557 w 389145"/>
              <a:gd name="connsiteY10" fmla="*/ 164083 h 16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145" h="164305">
                <a:moveTo>
                  <a:pt x="13557" y="164083"/>
                </a:moveTo>
                <a:cubicBezTo>
                  <a:pt x="80600" y="151879"/>
                  <a:pt x="144472" y="130521"/>
                  <a:pt x="208143" y="106554"/>
                </a:cubicBezTo>
                <a:cubicBezTo>
                  <a:pt x="239657" y="94711"/>
                  <a:pt x="271052" y="80821"/>
                  <a:pt x="301402" y="66167"/>
                </a:cubicBezTo>
                <a:cubicBezTo>
                  <a:pt x="317179" y="58540"/>
                  <a:pt x="331190" y="48985"/>
                  <a:pt x="346285" y="40233"/>
                </a:cubicBezTo>
                <a:cubicBezTo>
                  <a:pt x="360095" y="32244"/>
                  <a:pt x="373985" y="25500"/>
                  <a:pt x="386390" y="15423"/>
                </a:cubicBezTo>
                <a:cubicBezTo>
                  <a:pt x="392573" y="10405"/>
                  <a:pt x="387434" y="-314"/>
                  <a:pt x="380007" y="7"/>
                </a:cubicBezTo>
                <a:cubicBezTo>
                  <a:pt x="350942" y="1171"/>
                  <a:pt x="317500" y="10846"/>
                  <a:pt x="290281" y="20803"/>
                </a:cubicBezTo>
                <a:cubicBezTo>
                  <a:pt x="258727" y="32365"/>
                  <a:pt x="227012" y="46295"/>
                  <a:pt x="196942" y="61310"/>
                </a:cubicBezTo>
                <a:cubicBezTo>
                  <a:pt x="135560" y="92021"/>
                  <a:pt x="73012" y="121408"/>
                  <a:pt x="7775" y="143006"/>
                </a:cubicBezTo>
                <a:cubicBezTo>
                  <a:pt x="-5754" y="147503"/>
                  <a:pt x="-214" y="166572"/>
                  <a:pt x="13557" y="164083"/>
                </a:cubicBezTo>
                <a:lnTo>
                  <a:pt x="13557" y="164083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B6736778-DC8F-49A2-B467-C375F5D88EC7}"/>
              </a:ext>
            </a:extLst>
          </p:cNvPr>
          <p:cNvGrpSpPr/>
          <p:nvPr/>
        </p:nvGrpSpPr>
        <p:grpSpPr>
          <a:xfrm>
            <a:off x="6380940" y="5303135"/>
            <a:ext cx="141405" cy="228268"/>
            <a:chOff x="6380940" y="5303135"/>
            <a:chExt cx="141405" cy="228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19FD0E-255C-458A-AC6C-B1EFAA534829}"/>
                </a:ext>
              </a:extLst>
            </p:cNvPr>
            <p:cNvSpPr/>
            <p:nvPr/>
          </p:nvSpPr>
          <p:spPr>
            <a:xfrm>
              <a:off x="6381059" y="5303135"/>
              <a:ext cx="141286" cy="228268"/>
            </a:xfrm>
            <a:custGeom>
              <a:avLst/>
              <a:gdLst>
                <a:gd name="connsiteX0" fmla="*/ 90771 w 141286"/>
                <a:gd name="connsiteY0" fmla="*/ 0 h 228268"/>
                <a:gd name="connsiteX1" fmla="*/ 50585 w 141286"/>
                <a:gd name="connsiteY1" fmla="*/ 228269 h 228268"/>
                <a:gd name="connsiteX2" fmla="*/ 90771 w 141286"/>
                <a:gd name="connsiteY2" fmla="*/ 0 h 2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86" h="228268">
                  <a:moveTo>
                    <a:pt x="90771" y="0"/>
                  </a:moveTo>
                  <a:cubicBezTo>
                    <a:pt x="90771" y="0"/>
                    <a:pt x="227749" y="118992"/>
                    <a:pt x="50585" y="228269"/>
                  </a:cubicBezTo>
                  <a:cubicBezTo>
                    <a:pt x="50585" y="228269"/>
                    <a:pt x="-86552" y="103937"/>
                    <a:pt x="90771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EA0D10B-6D34-4D71-A89C-D4A445668DF5}"/>
                </a:ext>
              </a:extLst>
            </p:cNvPr>
            <p:cNvSpPr/>
            <p:nvPr/>
          </p:nvSpPr>
          <p:spPr>
            <a:xfrm>
              <a:off x="6380940" y="5303135"/>
              <a:ext cx="90889" cy="228268"/>
            </a:xfrm>
            <a:custGeom>
              <a:avLst/>
              <a:gdLst>
                <a:gd name="connsiteX0" fmla="*/ 50704 w 90889"/>
                <a:gd name="connsiteY0" fmla="*/ 228269 h 228268"/>
                <a:gd name="connsiteX1" fmla="*/ 90890 w 90889"/>
                <a:gd name="connsiteY1" fmla="*/ 0 h 228268"/>
                <a:gd name="connsiteX2" fmla="*/ 50704 w 90889"/>
                <a:gd name="connsiteY2" fmla="*/ 228269 h 228268"/>
                <a:gd name="connsiteX3" fmla="*/ 50704 w 90889"/>
                <a:gd name="connsiteY3" fmla="*/ 228269 h 2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9" h="228268">
                  <a:moveTo>
                    <a:pt x="50704" y="228269"/>
                  </a:moveTo>
                  <a:lnTo>
                    <a:pt x="90890" y="0"/>
                  </a:lnTo>
                  <a:cubicBezTo>
                    <a:pt x="90890" y="0"/>
                    <a:pt x="-83383" y="98839"/>
                    <a:pt x="50704" y="228269"/>
                  </a:cubicBezTo>
                  <a:lnTo>
                    <a:pt x="50704" y="228269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" name="Graphic 7">
            <a:extLst>
              <a:ext uri="{FF2B5EF4-FFF2-40B4-BE49-F238E27FC236}">
                <a16:creationId xmlns:a16="http://schemas.microsoft.com/office/drawing/2014/main" id="{A56DEEB0-8A50-4E73-9C83-5544C8B3B88E}"/>
              </a:ext>
            </a:extLst>
          </p:cNvPr>
          <p:cNvGrpSpPr/>
          <p:nvPr/>
        </p:nvGrpSpPr>
        <p:grpSpPr>
          <a:xfrm>
            <a:off x="7183170" y="5249460"/>
            <a:ext cx="177773" cy="264921"/>
            <a:chOff x="7183170" y="5249460"/>
            <a:chExt cx="177773" cy="26492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878F19-1B51-4AF8-98F8-73FE096A8BFC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4E562C-3348-4277-958F-7E4656FCDF20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07525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7 -1.48148E-6 L -0.72461 -1.48148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" grpId="0"/>
      <p:bldP spid="91" grpId="0" animBg="1"/>
      <p:bldP spid="93" grpId="0" animBg="1"/>
      <p:bldP spid="129" grpId="0" animBg="1"/>
      <p:bldP spid="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9618" y="1951629"/>
            <a:ext cx="7911151" cy="262037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Trải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nghiệm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cùng</a:t>
            </a:r>
            <a:r>
              <a:rPr lang="en-US" altLang="zh-CN" sz="7200" b="1" dirty="0"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văn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bản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E53934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Helvetica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5DD5-D3E7-4FF4-950C-A27AE0DB3ADE}"/>
              </a:ext>
            </a:extLst>
          </p:cNvPr>
          <p:cNvSpPr txBox="1"/>
          <p:nvPr/>
        </p:nvSpPr>
        <p:spPr>
          <a:xfrm>
            <a:off x="1516392" y="18422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 và chuẩn bị nội dung</a:t>
            </a:r>
            <a:endParaRPr lang="en-US" sz="36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72" name="组合 27">
            <a:extLst>
              <a:ext uri="{FF2B5EF4-FFF2-40B4-BE49-F238E27FC236}">
                <a16:creationId xmlns:a16="http://schemas.microsoft.com/office/drawing/2014/main" id="{EA3DB1B4-94DC-4B62-B737-230F1D7B623A}"/>
              </a:ext>
            </a:extLst>
          </p:cNvPr>
          <p:cNvGrpSpPr/>
          <p:nvPr/>
        </p:nvGrpSpPr>
        <p:grpSpPr>
          <a:xfrm>
            <a:off x="4547336" y="1286740"/>
            <a:ext cx="3339183" cy="3631287"/>
            <a:chOff x="7610475" y="2460625"/>
            <a:chExt cx="2311400" cy="2605088"/>
          </a:xfrm>
        </p:grpSpPr>
        <p:sp>
          <p:nvSpPr>
            <p:cNvPr id="73" name="MH_Other_3">
              <a:extLst>
                <a:ext uri="{FF2B5EF4-FFF2-40B4-BE49-F238E27FC236}">
                  <a16:creationId xmlns:a16="http://schemas.microsoft.com/office/drawing/2014/main" id="{EB3BB1BA-CF47-4F0F-9EF9-DD61496CD4F3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4" name="MH_Other_4">
              <a:extLst>
                <a:ext uri="{FF2B5EF4-FFF2-40B4-BE49-F238E27FC236}">
                  <a16:creationId xmlns:a16="http://schemas.microsoft.com/office/drawing/2014/main" id="{CF2F0C96-39D4-4420-B69C-A9E2374D5C45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5" name="MH_Other_5">
              <a:extLst>
                <a:ext uri="{FF2B5EF4-FFF2-40B4-BE49-F238E27FC236}">
                  <a16:creationId xmlns:a16="http://schemas.microsoft.com/office/drawing/2014/main" id="{823A1E07-66B7-45FA-9718-39F42142C03B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6" name="MH_Other_6">
              <a:extLst>
                <a:ext uri="{FF2B5EF4-FFF2-40B4-BE49-F238E27FC236}">
                  <a16:creationId xmlns:a16="http://schemas.microsoft.com/office/drawing/2014/main" id="{7BA65746-9021-4A62-BD32-07CB9F6B9D61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7" name="MH_Other_7">
              <a:extLst>
                <a:ext uri="{FF2B5EF4-FFF2-40B4-BE49-F238E27FC236}">
                  <a16:creationId xmlns:a16="http://schemas.microsoft.com/office/drawing/2014/main" id="{2816AB51-0AA2-4A36-8A78-C2F2B99C63DC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8" name="MH_Other_8">
              <a:extLst>
                <a:ext uri="{FF2B5EF4-FFF2-40B4-BE49-F238E27FC236}">
                  <a16:creationId xmlns:a16="http://schemas.microsoft.com/office/drawing/2014/main" id="{AF090465-F23D-4869-981C-C450D84F25B5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79" name="MH_Other_9">
              <a:extLst>
                <a:ext uri="{FF2B5EF4-FFF2-40B4-BE49-F238E27FC236}">
                  <a16:creationId xmlns:a16="http://schemas.microsoft.com/office/drawing/2014/main" id="{F404452E-9F68-4AEC-924D-A6AACFE837D1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0" name="MH_SubTitle_3">
              <a:extLst>
                <a:ext uri="{FF2B5EF4-FFF2-40B4-BE49-F238E27FC236}">
                  <a16:creationId xmlns:a16="http://schemas.microsoft.com/office/drawing/2014/main" id="{D0A35417-D516-4877-88DB-6215802EB869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vi-VN" i="1"/>
                <a:t>+ Tại sao gió lại buồn phiền? </a:t>
              </a:r>
              <a:endParaRPr lang="en-US"/>
            </a:p>
            <a:p>
              <a:pPr algn="just"/>
              <a:r>
                <a:rPr lang="vi-VN" i="1"/>
                <a:t>+ Gió đã tìm lại tên của mình như thế nào? Gió đã nhận ra điều gì?</a:t>
              </a:r>
              <a:endParaRPr lang="en-US"/>
            </a:p>
          </p:txBody>
        </p:sp>
        <p:pic>
          <p:nvPicPr>
            <p:cNvPr id="81" name="MH_Other_17">
              <a:extLst>
                <a:ext uri="{FF2B5EF4-FFF2-40B4-BE49-F238E27FC236}">
                  <a16:creationId xmlns:a16="http://schemas.microsoft.com/office/drawing/2014/main" id="{C5486611-DC80-42E3-8272-72C7295DF8B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组合 26">
            <a:extLst>
              <a:ext uri="{FF2B5EF4-FFF2-40B4-BE49-F238E27FC236}">
                <a16:creationId xmlns:a16="http://schemas.microsoft.com/office/drawing/2014/main" id="{11C7F66B-E8E0-4642-BBB9-08C78A97530C}"/>
              </a:ext>
            </a:extLst>
          </p:cNvPr>
          <p:cNvGrpSpPr/>
          <p:nvPr/>
        </p:nvGrpSpPr>
        <p:grpSpPr>
          <a:xfrm>
            <a:off x="1306350" y="1421807"/>
            <a:ext cx="3049585" cy="3496220"/>
            <a:chOff x="5010151" y="2503489"/>
            <a:chExt cx="2309813" cy="2562224"/>
          </a:xfrm>
        </p:grpSpPr>
        <p:sp>
          <p:nvSpPr>
            <p:cNvPr id="83" name="MH_Other_1">
              <a:extLst>
                <a:ext uri="{FF2B5EF4-FFF2-40B4-BE49-F238E27FC236}">
                  <a16:creationId xmlns:a16="http://schemas.microsoft.com/office/drawing/2014/main" id="{1E7F6D56-4C00-4A1F-93C9-C0E07BC518A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4" name="MH_Other_2">
              <a:extLst>
                <a:ext uri="{FF2B5EF4-FFF2-40B4-BE49-F238E27FC236}">
                  <a16:creationId xmlns:a16="http://schemas.microsoft.com/office/drawing/2014/main" id="{834AED9E-619A-42D6-9F1B-4E37B3062CD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5" name="MH_SubTitle_2">
              <a:extLst>
                <a:ext uri="{FF2B5EF4-FFF2-40B4-BE49-F238E27FC236}">
                  <a16:creationId xmlns:a16="http://schemas.microsoft.com/office/drawing/2014/main" id="{E29ACF94-97B2-4EF8-943B-7FC485CB8FD3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i="1"/>
                <a:t>Hãy</a:t>
              </a:r>
              <a:r>
                <a:rPr lang="vi-VN" i="1"/>
                <a:t> liệt kê các công việc mà Gió đã giúp đỡ mọi người? Thái độ của mọi người với Gió như thế nào?</a:t>
              </a:r>
              <a:endParaRPr lang="en-US"/>
            </a:p>
          </p:txBody>
        </p:sp>
        <p:pic>
          <p:nvPicPr>
            <p:cNvPr id="86" name="MH_Other_18">
              <a:extLst>
                <a:ext uri="{FF2B5EF4-FFF2-40B4-BE49-F238E27FC236}">
                  <a16:creationId xmlns:a16="http://schemas.microsoft.com/office/drawing/2014/main" id="{AAAB1101-4E4B-4279-BF75-0D51D758649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7" name="组合 25">
            <a:extLst>
              <a:ext uri="{FF2B5EF4-FFF2-40B4-BE49-F238E27FC236}">
                <a16:creationId xmlns:a16="http://schemas.microsoft.com/office/drawing/2014/main" id="{7AE090CF-199D-4A13-AB94-B67B6E2A0D6B}"/>
              </a:ext>
            </a:extLst>
          </p:cNvPr>
          <p:cNvGrpSpPr/>
          <p:nvPr/>
        </p:nvGrpSpPr>
        <p:grpSpPr>
          <a:xfrm>
            <a:off x="7986192" y="1286740"/>
            <a:ext cx="3250078" cy="3657600"/>
            <a:chOff x="2409826" y="2427288"/>
            <a:chExt cx="2309813" cy="2638425"/>
          </a:xfrm>
        </p:grpSpPr>
        <p:sp>
          <p:nvSpPr>
            <p:cNvPr id="88" name="MH_Other_10">
              <a:extLst>
                <a:ext uri="{FF2B5EF4-FFF2-40B4-BE49-F238E27FC236}">
                  <a16:creationId xmlns:a16="http://schemas.microsoft.com/office/drawing/2014/main" id="{05BAE94B-E056-475B-A966-141B886F688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89" name="MH_Other_11">
              <a:extLst>
                <a:ext uri="{FF2B5EF4-FFF2-40B4-BE49-F238E27FC236}">
                  <a16:creationId xmlns:a16="http://schemas.microsoft.com/office/drawing/2014/main" id="{4BBE1B06-22FE-4658-8BFB-26A7E467ED92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0" name="MH_Other_12">
              <a:extLst>
                <a:ext uri="{FF2B5EF4-FFF2-40B4-BE49-F238E27FC236}">
                  <a16:creationId xmlns:a16="http://schemas.microsoft.com/office/drawing/2014/main" id="{DA88DF6C-1886-48BD-9809-05DDD43E4B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1" name="MH_Other_13">
              <a:extLst>
                <a:ext uri="{FF2B5EF4-FFF2-40B4-BE49-F238E27FC236}">
                  <a16:creationId xmlns:a16="http://schemas.microsoft.com/office/drawing/2014/main" id="{1562E2F6-C1CD-4CEB-95C6-AA7BED2F84B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2" name="MH_Other_14">
              <a:extLst>
                <a:ext uri="{FF2B5EF4-FFF2-40B4-BE49-F238E27FC236}">
                  <a16:creationId xmlns:a16="http://schemas.microsoft.com/office/drawing/2014/main" id="{5869452B-09ED-44AD-8E05-1F2BE8776EA6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3" name="MH_Other_15">
              <a:extLst>
                <a:ext uri="{FF2B5EF4-FFF2-40B4-BE49-F238E27FC236}">
                  <a16:creationId xmlns:a16="http://schemas.microsoft.com/office/drawing/2014/main" id="{1A30F56B-8302-452E-8CA0-2081D6C60199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4" name="MH_Other_16">
              <a:extLst>
                <a:ext uri="{FF2B5EF4-FFF2-40B4-BE49-F238E27FC236}">
                  <a16:creationId xmlns:a16="http://schemas.microsoft.com/office/drawing/2014/main" id="{39B34F75-445D-446D-B17E-85C957081FD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/>
                <a:cs typeface="Helvetica"/>
                <a:sym typeface="+mn-lt"/>
              </a:endParaRPr>
            </a:p>
          </p:txBody>
        </p:sp>
        <p:sp>
          <p:nvSpPr>
            <p:cNvPr id="95" name="MH_SubTitle_1">
              <a:extLst>
                <a:ext uri="{FF2B5EF4-FFF2-40B4-BE49-F238E27FC236}">
                  <a16:creationId xmlns:a16="http://schemas.microsoft.com/office/drawing/2014/main" id="{22B06D52-EE0F-423D-9F03-C7E3F183242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516189" y="3451225"/>
              <a:ext cx="2094802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vi-VN" i="1"/>
                <a:t>+ </a:t>
              </a:r>
              <a:r>
                <a:rPr lang="en-US" i="1"/>
                <a:t>Chỉ</a:t>
              </a:r>
              <a:r>
                <a:rPr lang="vi-VN" i="1"/>
                <a:t> ra những đặc điểm của thể loại đồng thoại qua văn bản Cô gió mất tên. </a:t>
              </a:r>
              <a:endParaRPr lang="en-US"/>
            </a:p>
            <a:p>
              <a:pPr algn="just"/>
              <a:r>
                <a:rPr lang="vi-VN" i="1"/>
                <a:t>+ Văn bản đã sử dụng những biện pháp nghệ thuật nào? </a:t>
              </a:r>
              <a:endParaRPr lang="en-US"/>
            </a:p>
          </p:txBody>
        </p:sp>
        <p:pic>
          <p:nvPicPr>
            <p:cNvPr id="96" name="MH_Other_19">
              <a:extLst>
                <a:ext uri="{FF2B5EF4-FFF2-40B4-BE49-F238E27FC236}">
                  <a16:creationId xmlns:a16="http://schemas.microsoft.com/office/drawing/2014/main" id="{4F094274-B9E7-4310-9CDA-822499D1F3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文本框 19">
            <a:extLst>
              <a:ext uri="{FF2B5EF4-FFF2-40B4-BE49-F238E27FC236}">
                <a16:creationId xmlns:a16="http://schemas.microsoft.com/office/drawing/2014/main" id="{D86199D1-984E-4623-9D0C-703314C17798}"/>
              </a:ext>
            </a:extLst>
          </p:cNvPr>
          <p:cNvSpPr txBox="1"/>
          <p:nvPr/>
        </p:nvSpPr>
        <p:spPr>
          <a:xfrm>
            <a:off x="1694427" y="5224891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1,3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9" name="文本框 19">
            <a:extLst>
              <a:ext uri="{FF2B5EF4-FFF2-40B4-BE49-F238E27FC236}">
                <a16:creationId xmlns:a16="http://schemas.microsoft.com/office/drawing/2014/main" id="{D3E7FCD5-07A1-4828-8487-7DBA05824219}"/>
              </a:ext>
            </a:extLst>
          </p:cNvPr>
          <p:cNvSpPr txBox="1"/>
          <p:nvPr/>
        </p:nvSpPr>
        <p:spPr>
          <a:xfrm>
            <a:off x="5191047" y="5199817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2,5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19">
            <a:extLst>
              <a:ext uri="{FF2B5EF4-FFF2-40B4-BE49-F238E27FC236}">
                <a16:creationId xmlns:a16="http://schemas.microsoft.com/office/drawing/2014/main" id="{2E9FBFE0-EFBC-49DB-91D0-DB32D69DD339}"/>
              </a:ext>
            </a:extLst>
          </p:cNvPr>
          <p:cNvSpPr txBox="1"/>
          <p:nvPr/>
        </p:nvSpPr>
        <p:spPr>
          <a:xfrm>
            <a:off x="8687667" y="5209535"/>
            <a:ext cx="180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Nhóm 4,6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1230" y="1951629"/>
            <a:ext cx="7069539" cy="2620371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Khám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srgbClr val="E53934"/>
                </a:solidFill>
                <a:effectLst>
                  <a:outerShdw blurRad="25400" dist="38100" dir="2700000" algn="tl" rotWithShape="0">
                    <a:prstClr val="black">
                      <a:alpha val="44000"/>
                    </a:prstClr>
                  </a:outerShdw>
                </a:effectLst>
                <a:uLnTx/>
                <a:uFillTx/>
                <a:latin typeface="Helvetica"/>
                <a:cs typeface="Helvetica"/>
                <a:sym typeface="+mn-lt"/>
              </a:rPr>
              <a:t> phá văn bản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E53934"/>
              </a:solidFill>
              <a:effectLst>
                <a:outerShdw blurRad="25400" dist="38100" dir="2700000" algn="tl" rotWithShape="0">
                  <a:prstClr val="black">
                    <a:alpha val="44000"/>
                  </a:prstClr>
                </a:outerShdw>
              </a:effectLst>
              <a:uLnTx/>
              <a:uFillTx/>
              <a:latin typeface="Helvetica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3" name="Freeform 34">
            <a:extLst>
              <a:ext uri="{FF2B5EF4-FFF2-40B4-BE49-F238E27FC236}">
                <a16:creationId xmlns:a16="http://schemas.microsoft.com/office/drawing/2014/main" id="{5D884F34-A6ED-43AD-AF1F-0F08D53C1C62}"/>
              </a:ext>
            </a:extLst>
          </p:cNvPr>
          <p:cNvSpPr>
            <a:spLocks noEditPoints="1"/>
          </p:cNvSpPr>
          <p:nvPr/>
        </p:nvSpPr>
        <p:spPr bwMode="auto">
          <a:xfrm>
            <a:off x="10514022" y="20561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44636" y="2127151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625713" y="1783757"/>
            <a:ext cx="520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Thể loại: truyện đồng thoại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87DF1940-858E-4E2B-B7FC-319FB45DA6C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2718" y="1355572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DF2EFBA-8AB0-41C2-8D27-822B74DCF35D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869CBC5-A7F8-4BDE-8BC2-9964E27C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5614CB0-0505-48E0-B593-7D9C6FF0161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8273D34-0DD6-4805-917D-17BFB8F1DD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5E67D6F-AA52-46D5-B5E7-2A2409FFEA27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83F23757-5B8B-427B-8377-94C9D310B14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25DBD14-C9E5-422E-AF21-382A50586C4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CDCB8AE6-2AD2-4257-8777-EA480EF364D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6EDA09D-7EFD-4DF8-BC46-7F3E1D26668A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9" name="Freeform 34">
            <a:extLst>
              <a:ext uri="{FF2B5EF4-FFF2-40B4-BE49-F238E27FC236}">
                <a16:creationId xmlns:a16="http://schemas.microsoft.com/office/drawing/2014/main" id="{0D3E97C6-5DED-4189-9111-53661C72BE34}"/>
              </a:ext>
            </a:extLst>
          </p:cNvPr>
          <p:cNvSpPr>
            <a:spLocks noEditPoints="1"/>
          </p:cNvSpPr>
          <p:nvPr/>
        </p:nvSpPr>
        <p:spPr bwMode="auto">
          <a:xfrm>
            <a:off x="10361085" y="419481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049575" y="4376987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5715381" y="4013904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56FBE97C-2AD9-4820-A6F8-370D41E07151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116895" y="2962136"/>
            <a:ext cx="739929" cy="763583"/>
            <a:chOff x="1308" y="1009"/>
            <a:chExt cx="1001" cy="103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23CF550A-688C-4963-BD86-D3EC07692C4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7B21051-CFDE-4E86-88C3-E6D3978C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079BDA4-61CF-4D54-9A58-705ECD35FA63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6D30AD2D-1461-48AD-911A-858697DB884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B8F9EEE-E00F-415F-8B43-F920E64B8C3E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F60B88C6-EBE7-488C-A516-3107A7BB5AC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0E3B81A7-0C63-4B1A-BE00-E59E0D61258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9B8AFA5F-71DA-4E29-BBF4-24B502DE40B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B364DF65-305E-4F43-8A19-608C4BE18D7B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72" name="文本框 19">
            <a:extLst>
              <a:ext uri="{FF2B5EF4-FFF2-40B4-BE49-F238E27FC236}">
                <a16:creationId xmlns:a16="http://schemas.microsoft.com/office/drawing/2014/main" id="{8E1812C5-AB28-46CB-A388-16B422624402}"/>
              </a:ext>
            </a:extLst>
          </p:cNvPr>
          <p:cNvSpPr txBox="1"/>
          <p:nvPr/>
        </p:nvSpPr>
        <p:spPr>
          <a:xfrm>
            <a:off x="6060880" y="3017262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tích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任意多边形 18">
            <a:extLst>
              <a:ext uri="{FF2B5EF4-FFF2-40B4-BE49-F238E27FC236}">
                <a16:creationId xmlns:a16="http://schemas.microsoft.com/office/drawing/2014/main" id="{E816BFD0-97CD-45C5-8388-EC199F1B31AB}"/>
              </a:ext>
            </a:extLst>
          </p:cNvPr>
          <p:cNvSpPr/>
          <p:nvPr/>
        </p:nvSpPr>
        <p:spPr>
          <a:xfrm>
            <a:off x="5782647" y="3178655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/>
      <p:bldP spid="59" grpId="0" animBg="1"/>
      <p:bldP spid="60" grpId="0" animBg="1"/>
      <p:bldP spid="61" grpId="0"/>
      <p:bldP spid="72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3" name="Freeform 34">
            <a:extLst>
              <a:ext uri="{FF2B5EF4-FFF2-40B4-BE49-F238E27FC236}">
                <a16:creationId xmlns:a16="http://schemas.microsoft.com/office/drawing/2014/main" id="{5D884F34-A6ED-43AD-AF1F-0F08D53C1C62}"/>
              </a:ext>
            </a:extLst>
          </p:cNvPr>
          <p:cNvSpPr>
            <a:spLocks noEditPoints="1"/>
          </p:cNvSpPr>
          <p:nvPr/>
        </p:nvSpPr>
        <p:spPr bwMode="auto">
          <a:xfrm>
            <a:off x="10514022" y="205615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44636" y="2127151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625713" y="1783757"/>
            <a:ext cx="520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Những công việc của gió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87DF1940-858E-4E2B-B7FC-319FB45DA6C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2718" y="1355572"/>
            <a:ext cx="739929" cy="763583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DF2EFBA-8AB0-41C2-8D27-822B74DCF35D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869CBC5-A7F8-4BDE-8BC2-9964E27CE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5614CB0-0505-48E0-B593-7D9C6FF01611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38273D34-0DD6-4805-917D-17BFB8F1DDF1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5E67D6F-AA52-46D5-B5E7-2A2409FFEA27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83F23757-5B8B-427B-8377-94C9D310B14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25DBD14-C9E5-422E-AF21-382A50586C40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CDCB8AE6-2AD2-4257-8777-EA480EF364D8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6EDA09D-7EFD-4DF8-BC46-7F3E1D26668A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9" name="Freeform 34">
            <a:extLst>
              <a:ext uri="{FF2B5EF4-FFF2-40B4-BE49-F238E27FC236}">
                <a16:creationId xmlns:a16="http://schemas.microsoft.com/office/drawing/2014/main" id="{0D3E97C6-5DED-4189-9111-53661C72BE34}"/>
              </a:ext>
            </a:extLst>
          </p:cNvPr>
          <p:cNvSpPr>
            <a:spLocks noEditPoints="1"/>
          </p:cNvSpPr>
          <p:nvPr/>
        </p:nvSpPr>
        <p:spPr bwMode="auto">
          <a:xfrm>
            <a:off x="10535341" y="4070024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507563" y="3243146"/>
            <a:ext cx="5155174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5756588" y="3067007"/>
            <a:ext cx="465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Nỗi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gió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56FBE97C-2AD9-4820-A6F8-370D41E07151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5041608" y="2925684"/>
            <a:ext cx="739929" cy="763583"/>
            <a:chOff x="1308" y="1009"/>
            <a:chExt cx="1001" cy="1033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23CF550A-688C-4963-BD86-D3EC07692C42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7B21051-CFDE-4E86-88C3-E6D3978C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079BDA4-61CF-4D54-9A58-705ECD35FA63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6D30AD2D-1461-48AD-911A-858697DB884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1B8F9EEE-E00F-415F-8B43-F920E64B8C3E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F60B88C6-EBE7-488C-A516-3107A7BB5AC3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0E3B81A7-0C63-4B1A-BE00-E59E0D612588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9B8AFA5F-71DA-4E29-BBF4-24B502DE40B5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B364DF65-305E-4F43-8A19-608C4BE18D7B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72" name="任意多边形 18">
            <a:extLst>
              <a:ext uri="{FF2B5EF4-FFF2-40B4-BE49-F238E27FC236}">
                <a16:creationId xmlns:a16="http://schemas.microsoft.com/office/drawing/2014/main" id="{3A900AC1-3BDD-4051-8442-F7442E8103F5}"/>
              </a:ext>
            </a:extLst>
          </p:cNvPr>
          <p:cNvSpPr/>
          <p:nvPr/>
        </p:nvSpPr>
        <p:spPr>
          <a:xfrm>
            <a:off x="5144636" y="4529387"/>
            <a:ext cx="5212513" cy="31737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19">
            <a:extLst>
              <a:ext uri="{FF2B5EF4-FFF2-40B4-BE49-F238E27FC236}">
                <a16:creationId xmlns:a16="http://schemas.microsoft.com/office/drawing/2014/main" id="{94B431B0-7213-45FF-8F4C-BF90FA191995}"/>
              </a:ext>
            </a:extLst>
          </p:cNvPr>
          <p:cNvSpPr txBox="1"/>
          <p:nvPr/>
        </p:nvSpPr>
        <p:spPr>
          <a:xfrm>
            <a:off x="5507563" y="4271493"/>
            <a:ext cx="521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thoại</a:t>
            </a:r>
            <a:endParaRPr lang="zh-CN" altLang="en-US" sz="3200" dirty="0"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id="{820E0DBE-F679-4EE7-9B57-5F10D8EC10CA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4442124" y="4147595"/>
            <a:ext cx="739929" cy="763583"/>
            <a:chOff x="1308" y="1009"/>
            <a:chExt cx="1001" cy="1033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F6A4C4C-03F0-434F-B667-4A64552424D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30582E58-5636-4F2D-853A-B22CFB969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5E8C0DFC-606D-449D-9DA2-177974AC293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3BB9CF8F-0195-4C18-BCDB-99CB4661C53D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099635E2-BAEA-4B87-A930-3C6636DEBB9C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EDB2A2FD-255D-4E8A-BE36-EEE57E2BDAAB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EB3BCB4E-B6BA-41D1-8073-2D7F6E32EFAF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E3E8C7F7-30C6-4576-8637-A9D03FDFF2E3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D0C6E5E1-E45B-4062-AE9F-5ECD2227CF87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93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/>
      <p:bldP spid="59" grpId="0" animBg="1"/>
      <p:bldP spid="60" grpId="0" animBg="1"/>
      <p:bldP spid="61" grpId="0"/>
      <p:bldP spid="72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5DD5-D3E7-4FF4-950C-A27AE0DB3ADE}"/>
              </a:ext>
            </a:extLst>
          </p:cNvPr>
          <p:cNvSpPr txBox="1"/>
          <p:nvPr/>
        </p:nvSpPr>
        <p:spPr>
          <a:xfrm>
            <a:off x="1457325" y="26626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 công việc của gió</a:t>
            </a:r>
            <a:endParaRPr lang="en-US" sz="3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76373" y="1733325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935746" y="1433675"/>
            <a:ext cx="520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-.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chiếc thuyền đi nhanh hơn.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575672" y="2773956"/>
            <a:ext cx="5696701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6233754" y="2360884"/>
            <a:ext cx="465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các loài hoa thụ phấn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任意多边形 18">
            <a:extLst>
              <a:ext uri="{FF2B5EF4-FFF2-40B4-BE49-F238E27FC236}">
                <a16:creationId xmlns:a16="http://schemas.microsoft.com/office/drawing/2014/main" id="{D66EC4DB-D021-4BBD-98F3-54D1F359C531}"/>
              </a:ext>
            </a:extLst>
          </p:cNvPr>
          <p:cNvSpPr/>
          <p:nvPr/>
        </p:nvSpPr>
        <p:spPr>
          <a:xfrm>
            <a:off x="5216308" y="3790301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9">
            <a:extLst>
              <a:ext uri="{FF2B5EF4-FFF2-40B4-BE49-F238E27FC236}">
                <a16:creationId xmlns:a16="http://schemas.microsoft.com/office/drawing/2014/main" id="{1BF57D83-1A7A-45CB-84D4-4149692F8840}"/>
              </a:ext>
            </a:extLst>
          </p:cNvPr>
          <p:cNvSpPr txBox="1"/>
          <p:nvPr/>
        </p:nvSpPr>
        <p:spPr>
          <a:xfrm>
            <a:off x="5895811" y="3575554"/>
            <a:ext cx="465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-.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mây về làm mưa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8" name="任意多边形 18">
            <a:extLst>
              <a:ext uri="{FF2B5EF4-FFF2-40B4-BE49-F238E27FC236}">
                <a16:creationId xmlns:a16="http://schemas.microsoft.com/office/drawing/2014/main" id="{0E9D7083-DEC1-4981-AC76-F4619B436EDE}"/>
              </a:ext>
            </a:extLst>
          </p:cNvPr>
          <p:cNvSpPr/>
          <p:nvPr/>
        </p:nvSpPr>
        <p:spPr>
          <a:xfrm>
            <a:off x="5895810" y="4692127"/>
            <a:ext cx="5416497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19">
            <a:extLst>
              <a:ext uri="{FF2B5EF4-FFF2-40B4-BE49-F238E27FC236}">
                <a16:creationId xmlns:a16="http://schemas.microsoft.com/office/drawing/2014/main" id="{8AC0FADB-2990-4778-810F-2E0DDF9A0010}"/>
              </a:ext>
            </a:extLst>
          </p:cNvPr>
          <p:cNvSpPr txBox="1"/>
          <p:nvPr/>
        </p:nvSpPr>
        <p:spPr>
          <a:xfrm>
            <a:off x="6494796" y="4496679"/>
            <a:ext cx="464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mát cho co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người, cây cối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E1530B-580C-4A2F-906E-732F265803AA}"/>
              </a:ext>
            </a:extLst>
          </p:cNvPr>
          <p:cNvSpPr/>
          <p:nvPr/>
        </p:nvSpPr>
        <p:spPr>
          <a:xfrm>
            <a:off x="1576379" y="4236364"/>
            <a:ext cx="401993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 giúp ích cho cỏ cây, loài vật, con người khiến mọi người đều yêu quý, vui thích mỗi khi Gió đến.</a:t>
            </a:r>
            <a:endParaRPr lang="en-US" b="1">
              <a:solidFill>
                <a:srgbClr val="0070C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5EF9B054-582D-4A99-8A52-95609D8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103473">
            <a:off x="850253" y="4210585"/>
            <a:ext cx="623081" cy="7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4" grpId="0" animBg="1"/>
      <p:bldP spid="35" grpId="0"/>
      <p:bldP spid="60" grpId="0" animBg="1"/>
      <p:bldP spid="61" grpId="0"/>
      <p:bldP spid="74" grpId="0" animBg="1"/>
      <p:bldP spid="75" grpId="0"/>
      <p:bldP spid="78" grpId="0" animBg="1"/>
      <p:bldP spid="79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65DD5-D3E7-4FF4-950C-A27AE0DB3ADE}"/>
              </a:ext>
            </a:extLst>
          </p:cNvPr>
          <p:cNvSpPr txBox="1"/>
          <p:nvPr/>
        </p:nvSpPr>
        <p:spPr>
          <a:xfrm>
            <a:off x="1457325" y="266263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Nỗi buồn của gió</a:t>
            </a:r>
            <a:endParaRPr lang="en-US" sz="3600" kern="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aphic 7">
            <a:extLst>
              <a:ext uri="{FF2B5EF4-FFF2-40B4-BE49-F238E27FC236}">
                <a16:creationId xmlns:a16="http://schemas.microsoft.com/office/drawing/2014/main" id="{4BA1E5E8-D5A8-4976-8395-A1CCEB2E7278}"/>
              </a:ext>
            </a:extLst>
          </p:cNvPr>
          <p:cNvGrpSpPr/>
          <p:nvPr/>
        </p:nvGrpSpPr>
        <p:grpSpPr>
          <a:xfrm>
            <a:off x="777619" y="2159199"/>
            <a:ext cx="2127875" cy="1784359"/>
            <a:chOff x="3693097" y="4213286"/>
            <a:chExt cx="2127875" cy="178435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7EA6A5-5B15-4CC0-A9C9-A4C2577B0B6E}"/>
                </a:ext>
              </a:extLst>
            </p:cNvPr>
            <p:cNvSpPr/>
            <p:nvPr/>
          </p:nvSpPr>
          <p:spPr>
            <a:xfrm>
              <a:off x="3693097" y="4213286"/>
              <a:ext cx="2127875" cy="1784359"/>
            </a:xfrm>
            <a:custGeom>
              <a:avLst/>
              <a:gdLst>
                <a:gd name="connsiteX0" fmla="*/ 1892113 w 2127875"/>
                <a:gd name="connsiteY0" fmla="*/ 1066002 h 1784359"/>
                <a:gd name="connsiteX1" fmla="*/ 1905803 w 2127875"/>
                <a:gd name="connsiteY1" fmla="*/ 1086797 h 1784359"/>
                <a:gd name="connsiteX2" fmla="*/ 1877340 w 2127875"/>
                <a:gd name="connsiteY2" fmla="*/ 1545984 h 1784359"/>
                <a:gd name="connsiteX3" fmla="*/ 1423492 w 2127875"/>
                <a:gd name="connsiteY3" fmla="*/ 1532897 h 1784359"/>
                <a:gd name="connsiteX4" fmla="*/ 1185989 w 2127875"/>
                <a:gd name="connsiteY4" fmla="*/ 1781600 h 1784359"/>
                <a:gd name="connsiteX5" fmla="*/ 968640 w 2127875"/>
                <a:gd name="connsiteY5" fmla="*/ 1489901 h 1784359"/>
                <a:gd name="connsiteX6" fmla="*/ 324261 w 2127875"/>
                <a:gd name="connsiteY6" fmla="*/ 1640929 h 1784359"/>
                <a:gd name="connsiteX7" fmla="*/ 186842 w 2127875"/>
                <a:gd name="connsiteY7" fmla="*/ 1168494 h 1784359"/>
                <a:gd name="connsiteX8" fmla="*/ 245214 w 2127875"/>
                <a:gd name="connsiteY8" fmla="*/ 1105264 h 1784359"/>
                <a:gd name="connsiteX9" fmla="*/ 229958 w 2127875"/>
                <a:gd name="connsiteY9" fmla="*/ 1105385 h 1784359"/>
                <a:gd name="connsiteX10" fmla="*/ 229878 w 2127875"/>
                <a:gd name="connsiteY10" fmla="*/ 1105385 h 1784359"/>
                <a:gd name="connsiteX11" fmla="*/ 127787 w 2127875"/>
                <a:gd name="connsiteY11" fmla="*/ 883941 h 1784359"/>
                <a:gd name="connsiteX12" fmla="*/ 374804 w 2127875"/>
                <a:gd name="connsiteY12" fmla="*/ 408815 h 1784359"/>
                <a:gd name="connsiteX13" fmla="*/ 1241110 w 2127875"/>
                <a:gd name="connsiteY13" fmla="*/ 226714 h 1784359"/>
                <a:gd name="connsiteX14" fmla="*/ 1550754 w 2127875"/>
                <a:gd name="connsiteY14" fmla="*/ 84478 h 1784359"/>
                <a:gd name="connsiteX15" fmla="*/ 1722377 w 2127875"/>
                <a:gd name="connsiteY15" fmla="*/ 382681 h 1784359"/>
                <a:gd name="connsiteX16" fmla="*/ 1892113 w 2127875"/>
                <a:gd name="connsiteY16" fmla="*/ 1066002 h 178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7875" h="1784359">
                  <a:moveTo>
                    <a:pt x="1892113" y="1066002"/>
                  </a:moveTo>
                  <a:cubicBezTo>
                    <a:pt x="1896851" y="1072867"/>
                    <a:pt x="1901427" y="1079772"/>
                    <a:pt x="1905803" y="1086797"/>
                  </a:cubicBezTo>
                  <a:cubicBezTo>
                    <a:pt x="1998981" y="1234212"/>
                    <a:pt x="2022266" y="1413262"/>
                    <a:pt x="1877340" y="1545984"/>
                  </a:cubicBezTo>
                  <a:cubicBezTo>
                    <a:pt x="1769588" y="1644663"/>
                    <a:pt x="1507959" y="1699261"/>
                    <a:pt x="1423492" y="1532897"/>
                  </a:cubicBezTo>
                  <a:cubicBezTo>
                    <a:pt x="1485116" y="1669312"/>
                    <a:pt x="1320277" y="1805567"/>
                    <a:pt x="1185989" y="1781600"/>
                  </a:cubicBezTo>
                  <a:cubicBezTo>
                    <a:pt x="1044195" y="1756308"/>
                    <a:pt x="998147" y="1605480"/>
                    <a:pt x="968640" y="1489901"/>
                  </a:cubicBezTo>
                  <a:cubicBezTo>
                    <a:pt x="897101" y="1692235"/>
                    <a:pt x="475249" y="1730374"/>
                    <a:pt x="324261" y="1640929"/>
                  </a:cubicBezTo>
                  <a:cubicBezTo>
                    <a:pt x="165203" y="1546707"/>
                    <a:pt x="86076" y="1320606"/>
                    <a:pt x="186842" y="1168494"/>
                  </a:cubicBezTo>
                  <a:cubicBezTo>
                    <a:pt x="202057" y="1145490"/>
                    <a:pt x="221407" y="1124133"/>
                    <a:pt x="245214" y="1105264"/>
                  </a:cubicBezTo>
                  <a:cubicBezTo>
                    <a:pt x="240115" y="1105465"/>
                    <a:pt x="235017" y="1105545"/>
                    <a:pt x="229958" y="1105385"/>
                  </a:cubicBezTo>
                  <a:lnTo>
                    <a:pt x="229878" y="1105385"/>
                  </a:lnTo>
                  <a:cubicBezTo>
                    <a:pt x="89127" y="1102494"/>
                    <a:pt x="-37774" y="984987"/>
                    <a:pt x="127787" y="883941"/>
                  </a:cubicBezTo>
                  <a:cubicBezTo>
                    <a:pt x="-165317" y="800799"/>
                    <a:pt x="100809" y="344542"/>
                    <a:pt x="374804" y="408815"/>
                  </a:cubicBezTo>
                  <a:cubicBezTo>
                    <a:pt x="280823" y="-2237"/>
                    <a:pt x="1111037" y="-172375"/>
                    <a:pt x="1241110" y="226714"/>
                  </a:cubicBezTo>
                  <a:cubicBezTo>
                    <a:pt x="1333646" y="119766"/>
                    <a:pt x="1386959" y="30642"/>
                    <a:pt x="1550754" y="84478"/>
                  </a:cubicBezTo>
                  <a:cubicBezTo>
                    <a:pt x="1683355" y="128076"/>
                    <a:pt x="1766778" y="248353"/>
                    <a:pt x="1722377" y="382681"/>
                  </a:cubicBezTo>
                  <a:cubicBezTo>
                    <a:pt x="2068875" y="173641"/>
                    <a:pt x="2342910" y="1016221"/>
                    <a:pt x="1892113" y="1066002"/>
                  </a:cubicBezTo>
                  <a:close/>
                </a:path>
              </a:pathLst>
            </a:custGeom>
            <a:solidFill>
              <a:srgbClr val="C4DDDF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BC4E64-33C2-42BB-834A-3A00BCD83386}"/>
                </a:ext>
              </a:extLst>
            </p:cNvPr>
            <p:cNvSpPr/>
            <p:nvPr/>
          </p:nvSpPr>
          <p:spPr>
            <a:xfrm>
              <a:off x="5435715" y="4955368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A7FEF7-2D06-4E2B-8974-77DEAD3493D5}"/>
                </a:ext>
              </a:extLst>
            </p:cNvPr>
            <p:cNvSpPr/>
            <p:nvPr/>
          </p:nvSpPr>
          <p:spPr>
            <a:xfrm>
              <a:off x="4431870" y="4949105"/>
              <a:ext cx="112344" cy="150088"/>
            </a:xfrm>
            <a:custGeom>
              <a:avLst/>
              <a:gdLst>
                <a:gd name="connsiteX0" fmla="*/ 25446 w 112344"/>
                <a:gd name="connsiteY0" fmla="*/ 133790 h 150088"/>
                <a:gd name="connsiteX1" fmla="*/ 68241 w 112344"/>
                <a:gd name="connsiteY1" fmla="*/ 466 h 150088"/>
                <a:gd name="connsiteX2" fmla="*/ 25446 w 112344"/>
                <a:gd name="connsiteY2" fmla="*/ 133790 h 1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344" h="150088">
                  <a:moveTo>
                    <a:pt x="25446" y="133790"/>
                  </a:moveTo>
                  <a:cubicBezTo>
                    <a:pt x="120591" y="207216"/>
                    <a:pt x="141748" y="9258"/>
                    <a:pt x="68241" y="466"/>
                  </a:cubicBezTo>
                  <a:cubicBezTo>
                    <a:pt x="-810" y="-7844"/>
                    <a:pt x="-21806" y="97337"/>
                    <a:pt x="25446" y="133790"/>
                  </a:cubicBez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58F865-4DE5-4CF3-A713-0F287CE04080}"/>
                </a:ext>
              </a:extLst>
            </p:cNvPr>
            <p:cNvSpPr/>
            <p:nvPr/>
          </p:nvSpPr>
          <p:spPr>
            <a:xfrm>
              <a:off x="3913742" y="5317908"/>
              <a:ext cx="10156" cy="8591"/>
            </a:xfrm>
            <a:custGeom>
              <a:avLst/>
              <a:gdLst>
                <a:gd name="connsiteX0" fmla="*/ 9314 w 10156"/>
                <a:gd name="connsiteY0" fmla="*/ 723 h 8591"/>
                <a:gd name="connsiteX1" fmla="*/ 0 w 10156"/>
                <a:gd name="connsiteY1" fmla="*/ 8591 h 8591"/>
                <a:gd name="connsiteX2" fmla="*/ 9193 w 10156"/>
                <a:gd name="connsiteY2" fmla="*/ 723 h 8591"/>
                <a:gd name="connsiteX3" fmla="*/ 10157 w 10156"/>
                <a:gd name="connsiteY3" fmla="*/ 0 h 8591"/>
                <a:gd name="connsiteX4" fmla="*/ 9314 w 10156"/>
                <a:gd name="connsiteY4" fmla="*/ 723 h 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6" h="8591">
                  <a:moveTo>
                    <a:pt x="9314" y="723"/>
                  </a:moveTo>
                  <a:lnTo>
                    <a:pt x="0" y="8591"/>
                  </a:lnTo>
                  <a:cubicBezTo>
                    <a:pt x="2931" y="5701"/>
                    <a:pt x="6022" y="3091"/>
                    <a:pt x="9193" y="723"/>
                  </a:cubicBezTo>
                  <a:cubicBezTo>
                    <a:pt x="9515" y="482"/>
                    <a:pt x="9836" y="241"/>
                    <a:pt x="10157" y="0"/>
                  </a:cubicBezTo>
                  <a:lnTo>
                    <a:pt x="9314" y="723"/>
                  </a:lnTo>
                  <a:close/>
                </a:path>
              </a:pathLst>
            </a:custGeom>
            <a:solidFill>
              <a:srgbClr val="383838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161683-8BEC-417D-AE64-F810E73D0910}"/>
                </a:ext>
              </a:extLst>
            </p:cNvPr>
            <p:cNvSpPr/>
            <p:nvPr/>
          </p:nvSpPr>
          <p:spPr>
            <a:xfrm>
              <a:off x="3835105" y="5297233"/>
              <a:ext cx="1838873" cy="700372"/>
            </a:xfrm>
            <a:custGeom>
              <a:avLst/>
              <a:gdLst>
                <a:gd name="connsiteX0" fmla="*/ 1735332 w 1838873"/>
                <a:gd name="connsiteY0" fmla="*/ 461997 h 700372"/>
                <a:gd name="connsiteX1" fmla="*/ 1281484 w 1838873"/>
                <a:gd name="connsiteY1" fmla="*/ 448910 h 700372"/>
                <a:gd name="connsiteX2" fmla="*/ 1043982 w 1838873"/>
                <a:gd name="connsiteY2" fmla="*/ 697613 h 700372"/>
                <a:gd name="connsiteX3" fmla="*/ 826633 w 1838873"/>
                <a:gd name="connsiteY3" fmla="*/ 405914 h 700372"/>
                <a:gd name="connsiteX4" fmla="*/ 182253 w 1838873"/>
                <a:gd name="connsiteY4" fmla="*/ 556942 h 700372"/>
                <a:gd name="connsiteX5" fmla="*/ 44834 w 1838873"/>
                <a:gd name="connsiteY5" fmla="*/ 84507 h 700372"/>
                <a:gd name="connsiteX6" fmla="*/ 26849 w 1838873"/>
                <a:gd name="connsiteY6" fmla="*/ 192900 h 700372"/>
                <a:gd name="connsiteX7" fmla="*/ 284625 w 1838873"/>
                <a:gd name="connsiteY7" fmla="*/ 402502 h 700372"/>
                <a:gd name="connsiteX8" fmla="*/ 727754 w 1838873"/>
                <a:gd name="connsiteY8" fmla="*/ 354206 h 700372"/>
                <a:gd name="connsiteX9" fmla="*/ 835264 w 1838873"/>
                <a:gd name="connsiteY9" fmla="*/ 268977 h 700372"/>
                <a:gd name="connsiteX10" fmla="*/ 932256 w 1838873"/>
                <a:gd name="connsiteY10" fmla="*/ 425224 h 700372"/>
                <a:gd name="connsiteX11" fmla="*/ 1093843 w 1838873"/>
                <a:gd name="connsiteY11" fmla="*/ 440881 h 700372"/>
                <a:gd name="connsiteX12" fmla="*/ 1261090 w 1838873"/>
                <a:gd name="connsiteY12" fmla="*/ 350513 h 700372"/>
                <a:gd name="connsiteX13" fmla="*/ 1399874 w 1838873"/>
                <a:gd name="connsiteY13" fmla="*/ 405552 h 700372"/>
                <a:gd name="connsiteX14" fmla="*/ 1667526 w 1838873"/>
                <a:gd name="connsiteY14" fmla="*/ 308641 h 700372"/>
                <a:gd name="connsiteX15" fmla="*/ 1756288 w 1838873"/>
                <a:gd name="connsiteY15" fmla="*/ 108634 h 700372"/>
                <a:gd name="connsiteX16" fmla="*/ 1759982 w 1838873"/>
                <a:gd name="connsiteY16" fmla="*/ 0 h 700372"/>
                <a:gd name="connsiteX17" fmla="*/ 1763876 w 1838873"/>
                <a:gd name="connsiteY17" fmla="*/ 2850 h 700372"/>
                <a:gd name="connsiteX18" fmla="*/ 1735332 w 1838873"/>
                <a:gd name="connsiteY18" fmla="*/ 461997 h 70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73" h="700372">
                  <a:moveTo>
                    <a:pt x="1735332" y="461997"/>
                  </a:moveTo>
                  <a:cubicBezTo>
                    <a:pt x="1627581" y="560676"/>
                    <a:pt x="1365951" y="615274"/>
                    <a:pt x="1281484" y="448910"/>
                  </a:cubicBezTo>
                  <a:cubicBezTo>
                    <a:pt x="1343108" y="585325"/>
                    <a:pt x="1178269" y="721580"/>
                    <a:pt x="1043982" y="697613"/>
                  </a:cubicBezTo>
                  <a:cubicBezTo>
                    <a:pt x="902187" y="672321"/>
                    <a:pt x="856140" y="521493"/>
                    <a:pt x="826633" y="405914"/>
                  </a:cubicBezTo>
                  <a:cubicBezTo>
                    <a:pt x="755093" y="608249"/>
                    <a:pt x="333241" y="646387"/>
                    <a:pt x="182253" y="556942"/>
                  </a:cubicBezTo>
                  <a:cubicBezTo>
                    <a:pt x="23195" y="462720"/>
                    <a:pt x="-55932" y="236619"/>
                    <a:pt x="44834" y="84507"/>
                  </a:cubicBezTo>
                  <a:cubicBezTo>
                    <a:pt x="30823" y="120799"/>
                    <a:pt x="24922" y="162791"/>
                    <a:pt x="26849" y="192900"/>
                  </a:cubicBezTo>
                  <a:cubicBezTo>
                    <a:pt x="34797" y="315626"/>
                    <a:pt x="182935" y="373597"/>
                    <a:pt x="284625" y="402502"/>
                  </a:cubicBezTo>
                  <a:cubicBezTo>
                    <a:pt x="429751" y="443771"/>
                    <a:pt x="594229" y="422614"/>
                    <a:pt x="727754" y="354206"/>
                  </a:cubicBezTo>
                  <a:cubicBezTo>
                    <a:pt x="770669" y="332246"/>
                    <a:pt x="799895" y="300531"/>
                    <a:pt x="835264" y="268977"/>
                  </a:cubicBezTo>
                  <a:cubicBezTo>
                    <a:pt x="853530" y="318075"/>
                    <a:pt x="886410" y="397122"/>
                    <a:pt x="932256" y="425224"/>
                  </a:cubicBezTo>
                  <a:cubicBezTo>
                    <a:pt x="976497" y="452322"/>
                    <a:pt x="1044744" y="449191"/>
                    <a:pt x="1093843" y="440881"/>
                  </a:cubicBezTo>
                  <a:cubicBezTo>
                    <a:pt x="1139328" y="433173"/>
                    <a:pt x="1247601" y="404709"/>
                    <a:pt x="1261090" y="350513"/>
                  </a:cubicBezTo>
                  <a:cubicBezTo>
                    <a:pt x="1290356" y="396118"/>
                    <a:pt x="1348648" y="403907"/>
                    <a:pt x="1399874" y="405552"/>
                  </a:cubicBezTo>
                  <a:cubicBezTo>
                    <a:pt x="1493735" y="408604"/>
                    <a:pt x="1600683" y="380461"/>
                    <a:pt x="1667526" y="308641"/>
                  </a:cubicBezTo>
                  <a:cubicBezTo>
                    <a:pt x="1714737" y="257896"/>
                    <a:pt x="1746131" y="176360"/>
                    <a:pt x="1756288" y="108634"/>
                  </a:cubicBezTo>
                  <a:cubicBezTo>
                    <a:pt x="1760945" y="77361"/>
                    <a:pt x="1772788" y="23726"/>
                    <a:pt x="1759982" y="0"/>
                  </a:cubicBezTo>
                  <a:cubicBezTo>
                    <a:pt x="1761266" y="963"/>
                    <a:pt x="1762551" y="1887"/>
                    <a:pt x="1763876" y="2850"/>
                  </a:cubicBezTo>
                  <a:cubicBezTo>
                    <a:pt x="1856974" y="150266"/>
                    <a:pt x="1880258" y="329316"/>
                    <a:pt x="1735332" y="461997"/>
                  </a:cubicBezTo>
                  <a:close/>
                </a:path>
              </a:pathLst>
            </a:custGeom>
            <a:solidFill>
              <a:srgbClr val="93C9CB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1998B-F571-405F-9056-3032C5B5444F}"/>
                </a:ext>
              </a:extLst>
            </p:cNvPr>
            <p:cNvSpPr/>
            <p:nvPr/>
          </p:nvSpPr>
          <p:spPr>
            <a:xfrm>
              <a:off x="5124827" y="5326813"/>
              <a:ext cx="118439" cy="109258"/>
            </a:xfrm>
            <a:custGeom>
              <a:avLst/>
              <a:gdLst>
                <a:gd name="connsiteX0" fmla="*/ 70809 w 118439"/>
                <a:gd name="connsiteY0" fmla="*/ 2015 h 109258"/>
                <a:gd name="connsiteX1" fmla="*/ 32791 w 118439"/>
                <a:gd name="connsiteY1" fmla="*/ 15142 h 109258"/>
                <a:gd name="connsiteX2" fmla="*/ 1076 w 118439"/>
                <a:gd name="connsiteY2" fmla="*/ 61230 h 109258"/>
                <a:gd name="connsiteX3" fmla="*/ 47083 w 118439"/>
                <a:gd name="connsiteY3" fmla="*/ 109043 h 109258"/>
                <a:gd name="connsiteX4" fmla="*/ 105455 w 118439"/>
                <a:gd name="connsiteY4" fmla="*/ 90014 h 109258"/>
                <a:gd name="connsiteX5" fmla="*/ 95338 w 118439"/>
                <a:gd name="connsiteY5" fmla="*/ 53361 h 109258"/>
                <a:gd name="connsiteX6" fmla="*/ 59729 w 118439"/>
                <a:gd name="connsiteY6" fmla="*/ 69018 h 109258"/>
                <a:gd name="connsiteX7" fmla="*/ 28175 w 118439"/>
                <a:gd name="connsiteY7" fmla="*/ 59584 h 109258"/>
                <a:gd name="connsiteX8" fmla="*/ 32591 w 118439"/>
                <a:gd name="connsiteY8" fmla="*/ 76204 h 109258"/>
                <a:gd name="connsiteX9" fmla="*/ 51098 w 118439"/>
                <a:gd name="connsiteY9" fmla="*/ 39872 h 109258"/>
                <a:gd name="connsiteX10" fmla="*/ 84057 w 118439"/>
                <a:gd name="connsiteY10" fmla="*/ 19157 h 109258"/>
                <a:gd name="connsiteX11" fmla="*/ 70809 w 118439"/>
                <a:gd name="connsiteY11" fmla="*/ 2015 h 109258"/>
                <a:gd name="connsiteX12" fmla="*/ 70809 w 118439"/>
                <a:gd name="connsiteY12" fmla="*/ 2015 h 10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39" h="109258">
                  <a:moveTo>
                    <a:pt x="70809" y="2015"/>
                  </a:moveTo>
                  <a:cubicBezTo>
                    <a:pt x="58846" y="10365"/>
                    <a:pt x="45477" y="9201"/>
                    <a:pt x="32791" y="15142"/>
                  </a:cubicBezTo>
                  <a:cubicBezTo>
                    <a:pt x="14364" y="23734"/>
                    <a:pt x="6415" y="42803"/>
                    <a:pt x="1076" y="61230"/>
                  </a:cubicBezTo>
                  <a:cubicBezTo>
                    <a:pt x="-6150" y="86160"/>
                    <a:pt x="24561" y="106795"/>
                    <a:pt x="47083" y="109043"/>
                  </a:cubicBezTo>
                  <a:cubicBezTo>
                    <a:pt x="68682" y="111171"/>
                    <a:pt x="86105" y="97000"/>
                    <a:pt x="105455" y="90014"/>
                  </a:cubicBezTo>
                  <a:cubicBezTo>
                    <a:pt x="128258" y="81744"/>
                    <a:pt x="118583" y="45212"/>
                    <a:pt x="95338" y="53361"/>
                  </a:cubicBezTo>
                  <a:cubicBezTo>
                    <a:pt x="83014" y="57697"/>
                    <a:pt x="71492" y="63478"/>
                    <a:pt x="59729" y="69018"/>
                  </a:cubicBezTo>
                  <a:cubicBezTo>
                    <a:pt x="46601" y="75200"/>
                    <a:pt x="38412" y="68777"/>
                    <a:pt x="28175" y="59584"/>
                  </a:cubicBezTo>
                  <a:cubicBezTo>
                    <a:pt x="29660" y="65124"/>
                    <a:pt x="31105" y="70664"/>
                    <a:pt x="32591" y="76204"/>
                  </a:cubicBezTo>
                  <a:cubicBezTo>
                    <a:pt x="34959" y="63438"/>
                    <a:pt x="37207" y="45493"/>
                    <a:pt x="51098" y="39872"/>
                  </a:cubicBezTo>
                  <a:cubicBezTo>
                    <a:pt x="63744" y="34733"/>
                    <a:pt x="75225" y="30117"/>
                    <a:pt x="84057" y="19157"/>
                  </a:cubicBezTo>
                  <a:cubicBezTo>
                    <a:pt x="91203" y="10245"/>
                    <a:pt x="81769" y="-5613"/>
                    <a:pt x="70809" y="2015"/>
                  </a:cubicBezTo>
                  <a:lnTo>
                    <a:pt x="70809" y="2015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C5528A-70C9-4DDD-9AEF-A2AA85032AC0}"/>
                </a:ext>
              </a:extLst>
            </p:cNvPr>
            <p:cNvSpPr/>
            <p:nvPr/>
          </p:nvSpPr>
          <p:spPr>
            <a:xfrm>
              <a:off x="5062395" y="5272037"/>
              <a:ext cx="142514" cy="70455"/>
            </a:xfrm>
            <a:custGeom>
              <a:avLst/>
              <a:gdLst>
                <a:gd name="connsiteX0" fmla="*/ 1041 w 142514"/>
                <a:gd name="connsiteY0" fmla="*/ 9058 h 70455"/>
                <a:gd name="connsiteX1" fmla="*/ 16578 w 142514"/>
                <a:gd name="connsiteY1" fmla="*/ 28609 h 70455"/>
                <a:gd name="connsiteX2" fmla="*/ 47169 w 142514"/>
                <a:gd name="connsiteY2" fmla="*/ 45992 h 70455"/>
                <a:gd name="connsiteX3" fmla="*/ 122362 w 142514"/>
                <a:gd name="connsiteY3" fmla="*/ 69838 h 70455"/>
                <a:gd name="connsiteX4" fmla="*/ 130953 w 142514"/>
                <a:gd name="connsiteY4" fmla="*/ 38645 h 70455"/>
                <a:gd name="connsiteX5" fmla="*/ 64351 w 142514"/>
                <a:gd name="connsiteY5" fmla="*/ 21543 h 70455"/>
                <a:gd name="connsiteX6" fmla="*/ 35647 w 142514"/>
                <a:gd name="connsiteY6" fmla="*/ 11467 h 70455"/>
                <a:gd name="connsiteX7" fmla="*/ 9231 w 142514"/>
                <a:gd name="connsiteY7" fmla="*/ 868 h 70455"/>
                <a:gd name="connsiteX8" fmla="*/ 1041 w 142514"/>
                <a:gd name="connsiteY8" fmla="*/ 9058 h 70455"/>
                <a:gd name="connsiteX9" fmla="*/ 1041 w 142514"/>
                <a:gd name="connsiteY9" fmla="*/ 9058 h 7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514" h="70455">
                  <a:moveTo>
                    <a:pt x="1041" y="9058"/>
                  </a:moveTo>
                  <a:cubicBezTo>
                    <a:pt x="6782" y="16565"/>
                    <a:pt x="8589" y="22426"/>
                    <a:pt x="16578" y="28609"/>
                  </a:cubicBezTo>
                  <a:cubicBezTo>
                    <a:pt x="26132" y="35955"/>
                    <a:pt x="36169" y="41094"/>
                    <a:pt x="47169" y="45992"/>
                  </a:cubicBezTo>
                  <a:cubicBezTo>
                    <a:pt x="71256" y="56671"/>
                    <a:pt x="96990" y="63054"/>
                    <a:pt x="122362" y="69838"/>
                  </a:cubicBezTo>
                  <a:cubicBezTo>
                    <a:pt x="142595" y="75258"/>
                    <a:pt x="151227" y="43342"/>
                    <a:pt x="130953" y="38645"/>
                  </a:cubicBezTo>
                  <a:cubicBezTo>
                    <a:pt x="108592" y="33426"/>
                    <a:pt x="86471" y="27685"/>
                    <a:pt x="64351" y="21543"/>
                  </a:cubicBezTo>
                  <a:cubicBezTo>
                    <a:pt x="54556" y="18813"/>
                    <a:pt x="45081" y="15280"/>
                    <a:pt x="35647" y="11467"/>
                  </a:cubicBezTo>
                  <a:cubicBezTo>
                    <a:pt x="27778" y="8295"/>
                    <a:pt x="16297" y="5525"/>
                    <a:pt x="9231" y="868"/>
                  </a:cubicBezTo>
                  <a:cubicBezTo>
                    <a:pt x="4454" y="-2384"/>
                    <a:pt x="-2692" y="4200"/>
                    <a:pt x="1041" y="9058"/>
                  </a:cubicBezTo>
                  <a:lnTo>
                    <a:pt x="1041" y="9058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7EA9C3-EB5D-4FCF-A177-88EAEEEA6BBB}"/>
                </a:ext>
              </a:extLst>
            </p:cNvPr>
            <p:cNvSpPr/>
            <p:nvPr/>
          </p:nvSpPr>
          <p:spPr>
            <a:xfrm>
              <a:off x="5073652" y="5386446"/>
              <a:ext cx="174773" cy="115791"/>
            </a:xfrm>
            <a:custGeom>
              <a:avLst/>
              <a:gdLst>
                <a:gd name="connsiteX0" fmla="*/ 160524 w 174773"/>
                <a:gd name="connsiteY0" fmla="*/ 794 h 115791"/>
                <a:gd name="connsiteX1" fmla="*/ 74853 w 174773"/>
                <a:gd name="connsiteY1" fmla="*/ 44754 h 115791"/>
                <a:gd name="connsiteX2" fmla="*/ 704 w 174773"/>
                <a:gd name="connsiteY2" fmla="*/ 104691 h 115791"/>
                <a:gd name="connsiteX3" fmla="*/ 7047 w 174773"/>
                <a:gd name="connsiteY3" fmla="*/ 115731 h 115791"/>
                <a:gd name="connsiteX4" fmla="*/ 83806 w 174773"/>
                <a:gd name="connsiteY4" fmla="*/ 74140 h 115791"/>
                <a:gd name="connsiteX5" fmla="*/ 169517 w 174773"/>
                <a:gd name="connsiteY5" fmla="*/ 22112 h 115791"/>
                <a:gd name="connsiteX6" fmla="*/ 160524 w 174773"/>
                <a:gd name="connsiteY6" fmla="*/ 794 h 115791"/>
                <a:gd name="connsiteX7" fmla="*/ 160524 w 174773"/>
                <a:gd name="connsiteY7" fmla="*/ 794 h 11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3" h="115791">
                  <a:moveTo>
                    <a:pt x="160524" y="794"/>
                  </a:moveTo>
                  <a:cubicBezTo>
                    <a:pt x="130656" y="12196"/>
                    <a:pt x="102193" y="28334"/>
                    <a:pt x="74853" y="44754"/>
                  </a:cubicBezTo>
                  <a:cubicBezTo>
                    <a:pt x="50324" y="59447"/>
                    <a:pt x="13029" y="77272"/>
                    <a:pt x="704" y="104691"/>
                  </a:cubicBezTo>
                  <a:cubicBezTo>
                    <a:pt x="-1263" y="109067"/>
                    <a:pt x="905" y="116534"/>
                    <a:pt x="7047" y="115731"/>
                  </a:cubicBezTo>
                  <a:cubicBezTo>
                    <a:pt x="35189" y="111998"/>
                    <a:pt x="60521" y="89035"/>
                    <a:pt x="83806" y="74140"/>
                  </a:cubicBezTo>
                  <a:cubicBezTo>
                    <a:pt x="111948" y="56115"/>
                    <a:pt x="141375" y="40137"/>
                    <a:pt x="169517" y="22112"/>
                  </a:cubicBezTo>
                  <a:cubicBezTo>
                    <a:pt x="180156" y="15287"/>
                    <a:pt x="173371" y="-4144"/>
                    <a:pt x="160524" y="794"/>
                  </a:cubicBezTo>
                  <a:lnTo>
                    <a:pt x="160524" y="794"/>
                  </a:lnTo>
                  <a:close/>
                </a:path>
              </a:pathLst>
            </a:custGeom>
            <a:solidFill>
              <a:srgbClr val="1D1C1A"/>
            </a:solidFill>
            <a:ln w="4008" cap="flat">
              <a:solidFill>
                <a:srgbClr val="4F43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Graphic 7">
            <a:extLst>
              <a:ext uri="{FF2B5EF4-FFF2-40B4-BE49-F238E27FC236}">
                <a16:creationId xmlns:a16="http://schemas.microsoft.com/office/drawing/2014/main" id="{4DF03F11-B205-455F-9100-98E9A8015F5F}"/>
              </a:ext>
            </a:extLst>
          </p:cNvPr>
          <p:cNvSpPr/>
          <p:nvPr/>
        </p:nvSpPr>
        <p:spPr>
          <a:xfrm>
            <a:off x="2345276" y="2653023"/>
            <a:ext cx="3182932" cy="923351"/>
          </a:xfrm>
          <a:custGeom>
            <a:avLst/>
            <a:gdLst>
              <a:gd name="connsiteX0" fmla="*/ 3853 w 3182932"/>
              <a:gd name="connsiteY0" fmla="*/ 664032 h 923351"/>
              <a:gd name="connsiteX1" fmla="*/ 264238 w 3182932"/>
              <a:gd name="connsiteY1" fmla="*/ 814177 h 923351"/>
              <a:gd name="connsiteX2" fmla="*/ 564288 w 3182932"/>
              <a:gd name="connsiteY2" fmla="*/ 894910 h 923351"/>
              <a:gd name="connsiteX3" fmla="*/ 1197988 w 3182932"/>
              <a:gd name="connsiteY3" fmla="*/ 911932 h 923351"/>
              <a:gd name="connsiteX4" fmla="*/ 1455644 w 3182932"/>
              <a:gd name="connsiteY4" fmla="*/ 884151 h 923351"/>
              <a:gd name="connsiteX5" fmla="*/ 1687687 w 3182932"/>
              <a:gd name="connsiteY5" fmla="*/ 842760 h 923351"/>
              <a:gd name="connsiteX6" fmla="*/ 2135994 w 3182932"/>
              <a:gd name="connsiteY6" fmla="*/ 642835 h 923351"/>
              <a:gd name="connsiteX7" fmla="*/ 2267191 w 3182932"/>
              <a:gd name="connsiteY7" fmla="*/ 463463 h 923351"/>
              <a:gd name="connsiteX8" fmla="*/ 2239530 w 3182932"/>
              <a:gd name="connsiteY8" fmla="*/ 198983 h 923351"/>
              <a:gd name="connsiteX9" fmla="*/ 2197979 w 3182932"/>
              <a:gd name="connsiteY9" fmla="*/ 151290 h 923351"/>
              <a:gd name="connsiteX10" fmla="*/ 2148078 w 3182932"/>
              <a:gd name="connsiteY10" fmla="*/ 107049 h 923351"/>
              <a:gd name="connsiteX11" fmla="*/ 2036513 w 3182932"/>
              <a:gd name="connsiteY11" fmla="*/ 38360 h 923351"/>
              <a:gd name="connsiteX12" fmla="*/ 1781748 w 3182932"/>
              <a:gd name="connsiteY12" fmla="*/ 5440 h 923351"/>
              <a:gd name="connsiteX13" fmla="*/ 1472064 w 3182932"/>
              <a:gd name="connsiteY13" fmla="*/ 251413 h 923351"/>
              <a:gd name="connsiteX14" fmla="*/ 1500286 w 3182932"/>
              <a:gd name="connsiteY14" fmla="*/ 439135 h 923351"/>
              <a:gd name="connsiteX15" fmla="*/ 1695194 w 3182932"/>
              <a:gd name="connsiteY15" fmla="*/ 597911 h 923351"/>
              <a:gd name="connsiteX16" fmla="*/ 2301355 w 3182932"/>
              <a:gd name="connsiteY16" fmla="*/ 656966 h 923351"/>
              <a:gd name="connsiteX17" fmla="*/ 2917833 w 3182932"/>
              <a:gd name="connsiteY17" fmla="*/ 488394 h 923351"/>
              <a:gd name="connsiteX18" fmla="*/ 3053004 w 3182932"/>
              <a:gd name="connsiteY18" fmla="*/ 431226 h 923351"/>
              <a:gd name="connsiteX19" fmla="*/ 3113905 w 3182932"/>
              <a:gd name="connsiteY19" fmla="*/ 400796 h 923351"/>
              <a:gd name="connsiteX20" fmla="*/ 3172518 w 3182932"/>
              <a:gd name="connsiteY20" fmla="*/ 369040 h 923351"/>
              <a:gd name="connsiteX21" fmla="*/ 3164328 w 3182932"/>
              <a:gd name="connsiteY21" fmla="*/ 339292 h 923351"/>
              <a:gd name="connsiteX22" fmla="*/ 3029198 w 3182932"/>
              <a:gd name="connsiteY22" fmla="*/ 374701 h 923351"/>
              <a:gd name="connsiteX23" fmla="*/ 2886881 w 3182932"/>
              <a:gd name="connsiteY23" fmla="*/ 422234 h 923351"/>
              <a:gd name="connsiteX24" fmla="*/ 2584864 w 3182932"/>
              <a:gd name="connsiteY24" fmla="*/ 522558 h 923351"/>
              <a:gd name="connsiteX25" fmla="*/ 1964251 w 3182932"/>
              <a:gd name="connsiteY25" fmla="*/ 602207 h 923351"/>
              <a:gd name="connsiteX26" fmla="*/ 1683351 w 3182932"/>
              <a:gd name="connsiteY26" fmla="*/ 523040 h 923351"/>
              <a:gd name="connsiteX27" fmla="*/ 1533647 w 3182932"/>
              <a:gd name="connsiteY27" fmla="*/ 370727 h 923351"/>
              <a:gd name="connsiteX28" fmla="*/ 1693387 w 3182932"/>
              <a:gd name="connsiteY28" fmla="*/ 85812 h 923351"/>
              <a:gd name="connsiteX29" fmla="*/ 2148439 w 3182932"/>
              <a:gd name="connsiteY29" fmla="*/ 172085 h 923351"/>
              <a:gd name="connsiteX30" fmla="*/ 2178950 w 3182932"/>
              <a:gd name="connsiteY30" fmla="*/ 222749 h 923351"/>
              <a:gd name="connsiteX31" fmla="*/ 2206209 w 3182932"/>
              <a:gd name="connsiteY31" fmla="*/ 278873 h 923351"/>
              <a:gd name="connsiteX32" fmla="*/ 2214600 w 3182932"/>
              <a:gd name="connsiteY32" fmla="*/ 406055 h 923351"/>
              <a:gd name="connsiteX33" fmla="*/ 2102794 w 3182932"/>
              <a:gd name="connsiteY33" fmla="*/ 584222 h 923351"/>
              <a:gd name="connsiteX34" fmla="*/ 1670143 w 3182932"/>
              <a:gd name="connsiteY34" fmla="*/ 778848 h 923351"/>
              <a:gd name="connsiteX35" fmla="*/ 1447414 w 3182932"/>
              <a:gd name="connsiteY35" fmla="*/ 818954 h 923351"/>
              <a:gd name="connsiteX36" fmla="*/ 1185624 w 3182932"/>
              <a:gd name="connsiteY36" fmla="*/ 848823 h 923351"/>
              <a:gd name="connsiteX37" fmla="*/ 579583 w 3182932"/>
              <a:gd name="connsiteY37" fmla="*/ 839468 h 923351"/>
              <a:gd name="connsiteX38" fmla="*/ 289088 w 3182932"/>
              <a:gd name="connsiteY38" fmla="*/ 770217 h 923351"/>
              <a:gd name="connsiteX39" fmla="*/ 18947 w 3182932"/>
              <a:gd name="connsiteY39" fmla="*/ 644521 h 923351"/>
              <a:gd name="connsiteX40" fmla="*/ 3853 w 3182932"/>
              <a:gd name="connsiteY40" fmla="*/ 664032 h 923351"/>
              <a:gd name="connsiteX41" fmla="*/ 3853 w 3182932"/>
              <a:gd name="connsiteY41" fmla="*/ 664032 h 9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2932" h="923351">
                <a:moveTo>
                  <a:pt x="3853" y="664032"/>
                </a:moveTo>
                <a:cubicBezTo>
                  <a:pt x="76918" y="733444"/>
                  <a:pt x="171381" y="777082"/>
                  <a:pt x="264238" y="814177"/>
                </a:cubicBezTo>
                <a:cubicBezTo>
                  <a:pt x="360949" y="852837"/>
                  <a:pt x="461635" y="878089"/>
                  <a:pt x="564288" y="894910"/>
                </a:cubicBezTo>
                <a:cubicBezTo>
                  <a:pt x="773487" y="929234"/>
                  <a:pt x="987143" y="929315"/>
                  <a:pt x="1197988" y="911932"/>
                </a:cubicBezTo>
                <a:cubicBezTo>
                  <a:pt x="1283981" y="904826"/>
                  <a:pt x="1370053" y="895070"/>
                  <a:pt x="1455644" y="884151"/>
                </a:cubicBezTo>
                <a:cubicBezTo>
                  <a:pt x="1533647" y="874235"/>
                  <a:pt x="1611169" y="860786"/>
                  <a:pt x="1687687" y="842760"/>
                </a:cubicBezTo>
                <a:cubicBezTo>
                  <a:pt x="1846543" y="805345"/>
                  <a:pt x="2008813" y="748137"/>
                  <a:pt x="2135994" y="642835"/>
                </a:cubicBezTo>
                <a:cubicBezTo>
                  <a:pt x="2193925" y="594860"/>
                  <a:pt x="2240373" y="533959"/>
                  <a:pt x="2267191" y="463463"/>
                </a:cubicBezTo>
                <a:cubicBezTo>
                  <a:pt x="2299789" y="377792"/>
                  <a:pt x="2285417" y="276745"/>
                  <a:pt x="2239530" y="198983"/>
                </a:cubicBezTo>
                <a:cubicBezTo>
                  <a:pt x="2228530" y="180315"/>
                  <a:pt x="2214158" y="165501"/>
                  <a:pt x="2197979" y="151290"/>
                </a:cubicBezTo>
                <a:cubicBezTo>
                  <a:pt x="2181279" y="136637"/>
                  <a:pt x="2165381" y="121020"/>
                  <a:pt x="2148078" y="107049"/>
                </a:cubicBezTo>
                <a:cubicBezTo>
                  <a:pt x="2114195" y="79670"/>
                  <a:pt x="2076057" y="56546"/>
                  <a:pt x="2036513" y="38360"/>
                </a:cubicBezTo>
                <a:cubicBezTo>
                  <a:pt x="1956101" y="1265"/>
                  <a:pt x="1868824" y="-7085"/>
                  <a:pt x="1781748" y="5440"/>
                </a:cubicBezTo>
                <a:cubicBezTo>
                  <a:pt x="1646898" y="24871"/>
                  <a:pt x="1508074" y="113633"/>
                  <a:pt x="1472064" y="251413"/>
                </a:cubicBezTo>
                <a:cubicBezTo>
                  <a:pt x="1455363" y="315325"/>
                  <a:pt x="1467166" y="382570"/>
                  <a:pt x="1500286" y="439135"/>
                </a:cubicBezTo>
                <a:cubicBezTo>
                  <a:pt x="1543483" y="512883"/>
                  <a:pt x="1618997" y="563386"/>
                  <a:pt x="1695194" y="597911"/>
                </a:cubicBezTo>
                <a:cubicBezTo>
                  <a:pt x="1884361" y="683623"/>
                  <a:pt x="2099261" y="685068"/>
                  <a:pt x="2301355" y="656966"/>
                </a:cubicBezTo>
                <a:cubicBezTo>
                  <a:pt x="2512963" y="627539"/>
                  <a:pt x="2717907" y="561820"/>
                  <a:pt x="2917833" y="488394"/>
                </a:cubicBezTo>
                <a:cubicBezTo>
                  <a:pt x="2963559" y="471573"/>
                  <a:pt x="3008161" y="450336"/>
                  <a:pt x="3053004" y="431226"/>
                </a:cubicBezTo>
                <a:cubicBezTo>
                  <a:pt x="3074121" y="422193"/>
                  <a:pt x="3093913" y="412077"/>
                  <a:pt x="3113905" y="400796"/>
                </a:cubicBezTo>
                <a:cubicBezTo>
                  <a:pt x="3132573" y="390278"/>
                  <a:pt x="3152525" y="376668"/>
                  <a:pt x="3172518" y="369040"/>
                </a:cubicBezTo>
                <a:cubicBezTo>
                  <a:pt x="3190905" y="362015"/>
                  <a:pt x="3182916" y="332147"/>
                  <a:pt x="3164328" y="339292"/>
                </a:cubicBezTo>
                <a:cubicBezTo>
                  <a:pt x="3121252" y="355752"/>
                  <a:pt x="3073077" y="359767"/>
                  <a:pt x="3029198" y="374701"/>
                </a:cubicBezTo>
                <a:cubicBezTo>
                  <a:pt x="2981906" y="390799"/>
                  <a:pt x="2933771" y="405051"/>
                  <a:pt x="2886881" y="422234"/>
                </a:cubicBezTo>
                <a:cubicBezTo>
                  <a:pt x="2787279" y="458726"/>
                  <a:pt x="2686714" y="492850"/>
                  <a:pt x="2584864" y="522558"/>
                </a:cubicBezTo>
                <a:cubicBezTo>
                  <a:pt x="2384336" y="581050"/>
                  <a:pt x="2173852" y="621919"/>
                  <a:pt x="1964251" y="602207"/>
                </a:cubicBezTo>
                <a:cubicBezTo>
                  <a:pt x="1867620" y="593134"/>
                  <a:pt x="1769464" y="568445"/>
                  <a:pt x="1683351" y="523040"/>
                </a:cubicBezTo>
                <a:cubicBezTo>
                  <a:pt x="1620202" y="489759"/>
                  <a:pt x="1558056" y="439737"/>
                  <a:pt x="1533647" y="370727"/>
                </a:cubicBezTo>
                <a:cubicBezTo>
                  <a:pt x="1490731" y="249446"/>
                  <a:pt x="1583348" y="134950"/>
                  <a:pt x="1693387" y="85812"/>
                </a:cubicBezTo>
                <a:cubicBezTo>
                  <a:pt x="1841204" y="19772"/>
                  <a:pt x="2035550" y="56706"/>
                  <a:pt x="2148439" y="172085"/>
                </a:cubicBezTo>
                <a:cubicBezTo>
                  <a:pt x="2161888" y="185815"/>
                  <a:pt x="2168633" y="206771"/>
                  <a:pt x="2178950" y="222749"/>
                </a:cubicBezTo>
                <a:cubicBezTo>
                  <a:pt x="2190312" y="240373"/>
                  <a:pt x="2199465" y="259081"/>
                  <a:pt x="2206209" y="278873"/>
                </a:cubicBezTo>
                <a:cubicBezTo>
                  <a:pt x="2220220" y="319741"/>
                  <a:pt x="2222348" y="363701"/>
                  <a:pt x="2214600" y="406055"/>
                </a:cubicBezTo>
                <a:cubicBezTo>
                  <a:pt x="2201673" y="476711"/>
                  <a:pt x="2155104" y="537091"/>
                  <a:pt x="2102794" y="584222"/>
                </a:cubicBezTo>
                <a:cubicBezTo>
                  <a:pt x="1984926" y="690447"/>
                  <a:pt x="1821452" y="742757"/>
                  <a:pt x="1670143" y="778848"/>
                </a:cubicBezTo>
                <a:cubicBezTo>
                  <a:pt x="1596917" y="796312"/>
                  <a:pt x="1520961" y="809721"/>
                  <a:pt x="1447414" y="818954"/>
                </a:cubicBezTo>
                <a:cubicBezTo>
                  <a:pt x="1360338" y="829874"/>
                  <a:pt x="1273061" y="840793"/>
                  <a:pt x="1185624" y="848823"/>
                </a:cubicBezTo>
                <a:cubicBezTo>
                  <a:pt x="984453" y="867249"/>
                  <a:pt x="779750" y="869417"/>
                  <a:pt x="579583" y="839468"/>
                </a:cubicBezTo>
                <a:cubicBezTo>
                  <a:pt x="481226" y="824735"/>
                  <a:pt x="383350" y="801972"/>
                  <a:pt x="289088" y="770217"/>
                </a:cubicBezTo>
                <a:cubicBezTo>
                  <a:pt x="194023" y="738181"/>
                  <a:pt x="107991" y="689645"/>
                  <a:pt x="18947" y="644521"/>
                </a:cubicBezTo>
                <a:cubicBezTo>
                  <a:pt x="6703" y="638338"/>
                  <a:pt x="-6786" y="653915"/>
                  <a:pt x="3853" y="664032"/>
                </a:cubicBezTo>
                <a:lnTo>
                  <a:pt x="3853" y="664032"/>
                </a:lnTo>
                <a:close/>
              </a:path>
            </a:pathLst>
          </a:custGeom>
          <a:solidFill>
            <a:srgbClr val="B2B2B2"/>
          </a:solidFill>
          <a:ln w="400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D59BEB5B-B31A-48FF-81B0-C55B6BD39486}"/>
              </a:ext>
            </a:extLst>
          </p:cNvPr>
          <p:cNvGrpSpPr/>
          <p:nvPr/>
        </p:nvGrpSpPr>
        <p:grpSpPr>
          <a:xfrm>
            <a:off x="4036796" y="2921994"/>
            <a:ext cx="294705" cy="246224"/>
            <a:chOff x="7589774" y="4926005"/>
            <a:chExt cx="294705" cy="246224"/>
          </a:xfrm>
        </p:grpSpPr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1FC4BCCB-CC22-41B1-814E-57F0DC06D23B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3896139-2699-45CF-AA9A-0707DC12C944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5B5EA3-88B6-4266-8112-0C9F5C485D91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B9C68B8-1C20-40B3-9FFC-EE73DCE15357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82F04D5-5146-43D2-B905-EA9418113901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BA5E5DA-195F-484F-AB25-DB1741F4FDCB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0" name="Graphic 7">
            <a:extLst>
              <a:ext uri="{FF2B5EF4-FFF2-40B4-BE49-F238E27FC236}">
                <a16:creationId xmlns:a16="http://schemas.microsoft.com/office/drawing/2014/main" id="{7FCEF561-553A-480E-9CE3-9B6DC2C39047}"/>
              </a:ext>
            </a:extLst>
          </p:cNvPr>
          <p:cNvGrpSpPr/>
          <p:nvPr/>
        </p:nvGrpSpPr>
        <p:grpSpPr>
          <a:xfrm>
            <a:off x="3630192" y="3245449"/>
            <a:ext cx="177773" cy="264921"/>
            <a:chOff x="7183170" y="5249460"/>
            <a:chExt cx="177773" cy="26492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DA9442-B2D1-435D-AF25-EC17A5F2609D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4B1FAF-2638-4FBF-9DAB-AEF9B49E10F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23" name="Graphic 7">
            <a:extLst>
              <a:ext uri="{FF2B5EF4-FFF2-40B4-BE49-F238E27FC236}">
                <a16:creationId xmlns:a16="http://schemas.microsoft.com/office/drawing/2014/main" id="{31E12454-72E7-4494-B612-E91C3C226B5D}"/>
              </a:ext>
            </a:extLst>
          </p:cNvPr>
          <p:cNvGrpSpPr/>
          <p:nvPr/>
        </p:nvGrpSpPr>
        <p:grpSpPr>
          <a:xfrm>
            <a:off x="3937011" y="2459961"/>
            <a:ext cx="294705" cy="246224"/>
            <a:chOff x="7589774" y="4926005"/>
            <a:chExt cx="294705" cy="246224"/>
          </a:xfrm>
        </p:grpSpPr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7F2B275A-A7DE-4334-98EE-526CE020FC91}"/>
                </a:ext>
              </a:extLst>
            </p:cNvPr>
            <p:cNvGrpSpPr/>
            <p:nvPr/>
          </p:nvGrpSpPr>
          <p:grpSpPr>
            <a:xfrm>
              <a:off x="7637342" y="5015512"/>
              <a:ext cx="247137" cy="156718"/>
              <a:chOff x="7637342" y="5015512"/>
              <a:chExt cx="247137" cy="15671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A6F93DA-BED1-43D4-B4E5-FB0509402F4D}"/>
                  </a:ext>
                </a:extLst>
              </p:cNvPr>
              <p:cNvSpPr/>
              <p:nvPr/>
            </p:nvSpPr>
            <p:spPr>
              <a:xfrm>
                <a:off x="7637342" y="5015512"/>
                <a:ext cx="247137" cy="156718"/>
              </a:xfrm>
              <a:custGeom>
                <a:avLst/>
                <a:gdLst>
                  <a:gd name="connsiteX0" fmla="*/ 247138 w 247137"/>
                  <a:gd name="connsiteY0" fmla="*/ 38157 h 156718"/>
                  <a:gd name="connsiteX1" fmla="*/ 0 w 247137"/>
                  <a:gd name="connsiteY1" fmla="*/ 119773 h 156718"/>
                  <a:gd name="connsiteX2" fmla="*/ 247138 w 247137"/>
                  <a:gd name="connsiteY2" fmla="*/ 38157 h 15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37" h="156718">
                    <a:moveTo>
                      <a:pt x="247138" y="38157"/>
                    </a:moveTo>
                    <a:cubicBezTo>
                      <a:pt x="247138" y="38157"/>
                      <a:pt x="202254" y="236878"/>
                      <a:pt x="0" y="119773"/>
                    </a:cubicBezTo>
                    <a:cubicBezTo>
                      <a:pt x="0" y="119773"/>
                      <a:pt x="50062" y="-81919"/>
                      <a:pt x="247138" y="38157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E93C8A-8085-4B4E-9A33-4409E05D479C}"/>
                  </a:ext>
                </a:extLst>
              </p:cNvPr>
              <p:cNvSpPr/>
              <p:nvPr/>
            </p:nvSpPr>
            <p:spPr>
              <a:xfrm>
                <a:off x="7637342" y="5018310"/>
                <a:ext cx="247137" cy="116975"/>
              </a:xfrm>
              <a:custGeom>
                <a:avLst/>
                <a:gdLst>
                  <a:gd name="connsiteX0" fmla="*/ 0 w 247137"/>
                  <a:gd name="connsiteY0" fmla="*/ 116975 h 116975"/>
                  <a:gd name="connsiteX1" fmla="*/ 247138 w 247137"/>
                  <a:gd name="connsiteY1" fmla="*/ 35359 h 116975"/>
                  <a:gd name="connsiteX2" fmla="*/ 0 w 247137"/>
                  <a:gd name="connsiteY2" fmla="*/ 116975 h 116975"/>
                  <a:gd name="connsiteX3" fmla="*/ 0 w 247137"/>
                  <a:gd name="connsiteY3" fmla="*/ 116975 h 11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137" h="116975">
                    <a:moveTo>
                      <a:pt x="0" y="116975"/>
                    </a:moveTo>
                    <a:lnTo>
                      <a:pt x="247138" y="35359"/>
                    </a:lnTo>
                    <a:cubicBezTo>
                      <a:pt x="247138" y="35359"/>
                      <a:pt x="56726" y="-84436"/>
                      <a:pt x="0" y="116975"/>
                    </a:cubicBezTo>
                    <a:lnTo>
                      <a:pt x="0" y="116975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E2F5DF00-0A23-4160-ADCC-5149FE86C3E4}"/>
                </a:ext>
              </a:extLst>
            </p:cNvPr>
            <p:cNvGrpSpPr/>
            <p:nvPr/>
          </p:nvGrpSpPr>
          <p:grpSpPr>
            <a:xfrm>
              <a:off x="7589774" y="4926005"/>
              <a:ext cx="121057" cy="195469"/>
              <a:chOff x="7589774" y="4926005"/>
              <a:chExt cx="121057" cy="19546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1AB78E-2178-494F-8E05-8A2AB3E7026A}"/>
                  </a:ext>
                </a:extLst>
              </p:cNvPr>
              <p:cNvSpPr/>
              <p:nvPr/>
            </p:nvSpPr>
            <p:spPr>
              <a:xfrm>
                <a:off x="7589878" y="4926045"/>
                <a:ext cx="120953" cy="195429"/>
              </a:xfrm>
              <a:custGeom>
                <a:avLst/>
                <a:gdLst>
                  <a:gd name="connsiteX0" fmla="*/ 77734 w 120953"/>
                  <a:gd name="connsiteY0" fmla="*/ 0 h 195429"/>
                  <a:gd name="connsiteX1" fmla="*/ 43289 w 120953"/>
                  <a:gd name="connsiteY1" fmla="*/ 195430 h 195429"/>
                  <a:gd name="connsiteX2" fmla="*/ 77734 w 120953"/>
                  <a:gd name="connsiteY2" fmla="*/ 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53" h="195429">
                    <a:moveTo>
                      <a:pt x="77734" y="0"/>
                    </a:moveTo>
                    <a:cubicBezTo>
                      <a:pt x="77734" y="0"/>
                      <a:pt x="194960" y="101890"/>
                      <a:pt x="43289" y="195430"/>
                    </a:cubicBezTo>
                    <a:cubicBezTo>
                      <a:pt x="43289" y="195390"/>
                      <a:pt x="-74097" y="88963"/>
                      <a:pt x="77734" y="0"/>
                    </a:cubicBezTo>
                    <a:close/>
                  </a:path>
                </a:pathLst>
              </a:custGeom>
              <a:solidFill>
                <a:srgbClr val="61A547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DD0DA2D-DE18-4956-AC01-D3295FBAD747}"/>
                  </a:ext>
                </a:extLst>
              </p:cNvPr>
              <p:cNvSpPr/>
              <p:nvPr/>
            </p:nvSpPr>
            <p:spPr>
              <a:xfrm>
                <a:off x="7589774" y="4926005"/>
                <a:ext cx="77838" cy="195429"/>
              </a:xfrm>
              <a:custGeom>
                <a:avLst/>
                <a:gdLst>
                  <a:gd name="connsiteX0" fmla="*/ 43393 w 77838"/>
                  <a:gd name="connsiteY0" fmla="*/ 195430 h 195429"/>
                  <a:gd name="connsiteX1" fmla="*/ 77838 w 77838"/>
                  <a:gd name="connsiteY1" fmla="*/ 0 h 195429"/>
                  <a:gd name="connsiteX2" fmla="*/ 43393 w 77838"/>
                  <a:gd name="connsiteY2" fmla="*/ 195430 h 195429"/>
                  <a:gd name="connsiteX3" fmla="*/ 43393 w 77838"/>
                  <a:gd name="connsiteY3" fmla="*/ 195430 h 19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38" h="195429">
                    <a:moveTo>
                      <a:pt x="43393" y="195430"/>
                    </a:moveTo>
                    <a:lnTo>
                      <a:pt x="77838" y="0"/>
                    </a:lnTo>
                    <a:cubicBezTo>
                      <a:pt x="77838" y="40"/>
                      <a:pt x="-71384" y="84627"/>
                      <a:pt x="43393" y="195430"/>
                    </a:cubicBezTo>
                    <a:lnTo>
                      <a:pt x="43393" y="195430"/>
                    </a:lnTo>
                    <a:close/>
                  </a:path>
                </a:pathLst>
              </a:custGeom>
              <a:solidFill>
                <a:srgbClr val="338440"/>
              </a:solidFill>
              <a:ln w="40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88475339-BB57-444E-8BD6-D90E460FEB68}"/>
              </a:ext>
            </a:extLst>
          </p:cNvPr>
          <p:cNvGrpSpPr/>
          <p:nvPr/>
        </p:nvGrpSpPr>
        <p:grpSpPr>
          <a:xfrm>
            <a:off x="3530407" y="2783416"/>
            <a:ext cx="177773" cy="264921"/>
            <a:chOff x="7183170" y="5249460"/>
            <a:chExt cx="177773" cy="26492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2D6026-ACFD-427C-A65E-1FEBCC1FEFC9}"/>
                </a:ext>
              </a:extLst>
            </p:cNvPr>
            <p:cNvSpPr/>
            <p:nvPr/>
          </p:nvSpPr>
          <p:spPr>
            <a:xfrm>
              <a:off x="7183170" y="5249460"/>
              <a:ext cx="177773" cy="264921"/>
            </a:xfrm>
            <a:custGeom>
              <a:avLst/>
              <a:gdLst>
                <a:gd name="connsiteX0" fmla="*/ 30192 w 177773"/>
                <a:gd name="connsiteY0" fmla="*/ 0 h 264921"/>
                <a:gd name="connsiteX1" fmla="*/ 149064 w 177773"/>
                <a:gd name="connsiteY1" fmla="*/ 264922 h 264921"/>
                <a:gd name="connsiteX2" fmla="*/ 30192 w 177773"/>
                <a:gd name="connsiteY2" fmla="*/ 0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73" h="264921">
                  <a:moveTo>
                    <a:pt x="30192" y="0"/>
                  </a:moveTo>
                  <a:cubicBezTo>
                    <a:pt x="30192" y="0"/>
                    <a:pt x="255892" y="27058"/>
                    <a:pt x="149064" y="264922"/>
                  </a:cubicBezTo>
                  <a:cubicBezTo>
                    <a:pt x="149064" y="264922"/>
                    <a:pt x="-80570" y="232484"/>
                    <a:pt x="30192" y="0"/>
                  </a:cubicBezTo>
                  <a:close/>
                </a:path>
              </a:pathLst>
            </a:custGeom>
            <a:solidFill>
              <a:srgbClr val="61A547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F8DD29-AB75-400F-A259-3A639AD57FDA}"/>
                </a:ext>
              </a:extLst>
            </p:cNvPr>
            <p:cNvSpPr/>
            <p:nvPr/>
          </p:nvSpPr>
          <p:spPr>
            <a:xfrm>
              <a:off x="7186511" y="5249460"/>
              <a:ext cx="145723" cy="264921"/>
            </a:xfrm>
            <a:custGeom>
              <a:avLst/>
              <a:gdLst>
                <a:gd name="connsiteX0" fmla="*/ 145723 w 145723"/>
                <a:gd name="connsiteY0" fmla="*/ 264922 h 264921"/>
                <a:gd name="connsiteX1" fmla="*/ 26852 w 145723"/>
                <a:gd name="connsiteY1" fmla="*/ 0 h 264921"/>
                <a:gd name="connsiteX2" fmla="*/ 145723 w 145723"/>
                <a:gd name="connsiteY2" fmla="*/ 264922 h 264921"/>
                <a:gd name="connsiteX3" fmla="*/ 145723 w 145723"/>
                <a:gd name="connsiteY3" fmla="*/ 264922 h 26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23" h="264921">
                  <a:moveTo>
                    <a:pt x="145723" y="264922"/>
                  </a:moveTo>
                  <a:lnTo>
                    <a:pt x="26852" y="0"/>
                  </a:lnTo>
                  <a:cubicBezTo>
                    <a:pt x="26852" y="0"/>
                    <a:pt x="-84312" y="225017"/>
                    <a:pt x="145723" y="264922"/>
                  </a:cubicBezTo>
                  <a:lnTo>
                    <a:pt x="145723" y="264922"/>
                  </a:lnTo>
                  <a:close/>
                </a:path>
              </a:pathLst>
            </a:custGeom>
            <a:solidFill>
              <a:srgbClr val="338440"/>
            </a:solidFill>
            <a:ln w="4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任意多边形 18">
            <a:extLst>
              <a:ext uri="{FF2B5EF4-FFF2-40B4-BE49-F238E27FC236}">
                <a16:creationId xmlns:a16="http://schemas.microsoft.com/office/drawing/2014/main" id="{2E5F9334-0236-47D0-B78B-25B7F6A5A70E}"/>
              </a:ext>
            </a:extLst>
          </p:cNvPr>
          <p:cNvSpPr/>
          <p:nvPr/>
        </p:nvSpPr>
        <p:spPr>
          <a:xfrm>
            <a:off x="5176373" y="1733325"/>
            <a:ext cx="6096000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9">
            <a:extLst>
              <a:ext uri="{FF2B5EF4-FFF2-40B4-BE49-F238E27FC236}">
                <a16:creationId xmlns:a16="http://schemas.microsoft.com/office/drawing/2014/main" id="{3505AD7B-AA49-4BF5-96D9-5903F5FD59E6}"/>
              </a:ext>
            </a:extLst>
          </p:cNvPr>
          <p:cNvSpPr txBox="1"/>
          <p:nvPr/>
        </p:nvSpPr>
        <p:spPr>
          <a:xfrm>
            <a:off x="5935746" y="1433675"/>
            <a:ext cx="520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. 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buồn phiền khi không ai gọi tên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任意多边形 18">
            <a:extLst>
              <a:ext uri="{FF2B5EF4-FFF2-40B4-BE49-F238E27FC236}">
                <a16:creationId xmlns:a16="http://schemas.microsoft.com/office/drawing/2014/main" id="{08B86FE1-F663-42B7-BD5C-F70926795E5F}"/>
              </a:ext>
            </a:extLst>
          </p:cNvPr>
          <p:cNvSpPr/>
          <p:nvPr/>
        </p:nvSpPr>
        <p:spPr>
          <a:xfrm>
            <a:off x="5575672" y="2773956"/>
            <a:ext cx="5696701" cy="3421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855B384-AD78-4036-A7B0-C73B884B21D4}"/>
              </a:ext>
            </a:extLst>
          </p:cNvPr>
          <p:cNvSpPr txBox="1"/>
          <p:nvPr/>
        </p:nvSpPr>
        <p:spPr>
          <a:xfrm>
            <a:off x="5931434" y="2407631"/>
            <a:ext cx="53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bay đi với hi vọng tìm thấy tên của mình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E1530B-580C-4A2F-906E-732F265803AA}"/>
              </a:ext>
            </a:extLst>
          </p:cNvPr>
          <p:cNvSpPr/>
          <p:nvPr/>
        </p:nvSpPr>
        <p:spPr>
          <a:xfrm>
            <a:off x="3679471" y="3881689"/>
            <a:ext cx="8191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Gió nhận ra hình dáng của mình là ở người khác: sự giúp đỡ của bản thân mang đến lợi ích và niềm vui cho mọi người.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5EF9B054-582D-4A99-8A52-95609D86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632792">
            <a:off x="2775428" y="3742667"/>
            <a:ext cx="623081" cy="78525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F65812-F6A9-4214-957F-C1AD4850CCF0}"/>
              </a:ext>
            </a:extLst>
          </p:cNvPr>
          <p:cNvCxnSpPr/>
          <p:nvPr/>
        </p:nvCxnSpPr>
        <p:spPr>
          <a:xfrm>
            <a:off x="-278296" y="361929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4" grpId="0" animBg="1"/>
      <p:bldP spid="35" grpId="0"/>
      <p:bldP spid="60" grpId="0" animBg="1"/>
      <p:bldP spid="61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8">
            <a:extLst>
              <a:ext uri="{FF2B5EF4-FFF2-40B4-BE49-F238E27FC236}">
                <a16:creationId xmlns:a16="http://schemas.microsoft.com/office/drawing/2014/main" id="{CB11C92B-E5B3-4D1C-BA10-23E8D1F679C8}"/>
              </a:ext>
            </a:extLst>
          </p:cNvPr>
          <p:cNvGrpSpPr/>
          <p:nvPr/>
        </p:nvGrpSpPr>
        <p:grpSpPr>
          <a:xfrm>
            <a:off x="8470" y="4320531"/>
            <a:ext cx="12192650" cy="4222821"/>
            <a:chOff x="-650" y="1543507"/>
            <a:chExt cx="12192650" cy="4222821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03E456E-EDA3-4979-9FE3-D4E956AA49EC}"/>
                </a:ext>
              </a:extLst>
            </p:cNvPr>
            <p:cNvSpPr/>
            <p:nvPr/>
          </p:nvSpPr>
          <p:spPr>
            <a:xfrm>
              <a:off x="-650" y="1543507"/>
              <a:ext cx="12192650" cy="2558694"/>
            </a:xfrm>
            <a:custGeom>
              <a:avLst/>
              <a:gdLst>
                <a:gd name="connsiteX0" fmla="*/ 12192650 w 12192650"/>
                <a:gd name="connsiteY0" fmla="*/ 297973 h 2558694"/>
                <a:gd name="connsiteX1" fmla="*/ 12190700 w 12192650"/>
                <a:gd name="connsiteY1" fmla="*/ 308051 h 2558694"/>
                <a:gd name="connsiteX2" fmla="*/ 12138517 w 12192650"/>
                <a:gd name="connsiteY2" fmla="*/ 335686 h 2558694"/>
                <a:gd name="connsiteX3" fmla="*/ 12060652 w 12192650"/>
                <a:gd name="connsiteY3" fmla="*/ 317155 h 2558694"/>
                <a:gd name="connsiteX4" fmla="*/ 11913047 w 12192650"/>
                <a:gd name="connsiteY4" fmla="*/ 400060 h 2558694"/>
                <a:gd name="connsiteX5" fmla="*/ 11844610 w 12192650"/>
                <a:gd name="connsiteY5" fmla="*/ 408838 h 2558694"/>
                <a:gd name="connsiteX6" fmla="*/ 11656690 w 12192650"/>
                <a:gd name="connsiteY6" fmla="*/ 333086 h 2558694"/>
                <a:gd name="connsiteX7" fmla="*/ 11403259 w 12192650"/>
                <a:gd name="connsiteY7" fmla="*/ 508163 h 2558694"/>
                <a:gd name="connsiteX8" fmla="*/ 11399358 w 12192650"/>
                <a:gd name="connsiteY8" fmla="*/ 521980 h 2558694"/>
                <a:gd name="connsiteX9" fmla="*/ 11286216 w 12192650"/>
                <a:gd name="connsiteY9" fmla="*/ 603098 h 2558694"/>
                <a:gd name="connsiteX10" fmla="*/ 11257442 w 12192650"/>
                <a:gd name="connsiteY10" fmla="*/ 600984 h 2558694"/>
                <a:gd name="connsiteX11" fmla="*/ 10895584 w 12192650"/>
                <a:gd name="connsiteY11" fmla="*/ 959754 h 2558694"/>
                <a:gd name="connsiteX12" fmla="*/ 10895584 w 12192650"/>
                <a:gd name="connsiteY12" fmla="*/ 959917 h 2558694"/>
                <a:gd name="connsiteX13" fmla="*/ 10841289 w 12192650"/>
                <a:gd name="connsiteY13" fmla="*/ 1006247 h 2558694"/>
                <a:gd name="connsiteX14" fmla="*/ 10799024 w 12192650"/>
                <a:gd name="connsiteY14" fmla="*/ 1002995 h 2558694"/>
                <a:gd name="connsiteX15" fmla="*/ 10586069 w 12192650"/>
                <a:gd name="connsiteY15" fmla="*/ 1107034 h 2558694"/>
                <a:gd name="connsiteX16" fmla="*/ 10473416 w 12192650"/>
                <a:gd name="connsiteY16" fmla="*/ 1121176 h 2558694"/>
                <a:gd name="connsiteX17" fmla="*/ 10088474 w 12192650"/>
                <a:gd name="connsiteY17" fmla="*/ 995843 h 2558694"/>
                <a:gd name="connsiteX18" fmla="*/ 9640458 w 12192650"/>
                <a:gd name="connsiteY18" fmla="*/ 1173521 h 2558694"/>
                <a:gd name="connsiteX19" fmla="*/ 9593804 w 12192650"/>
                <a:gd name="connsiteY19" fmla="*/ 1153526 h 2558694"/>
                <a:gd name="connsiteX20" fmla="*/ 9188542 w 12192650"/>
                <a:gd name="connsiteY20" fmla="*/ 751515 h 2558694"/>
                <a:gd name="connsiteX21" fmla="*/ 9099134 w 12192650"/>
                <a:gd name="connsiteY21" fmla="*/ 761431 h 2558694"/>
                <a:gd name="connsiteX22" fmla="*/ 8910239 w 12192650"/>
                <a:gd name="connsiteY22" fmla="*/ 699983 h 2558694"/>
                <a:gd name="connsiteX23" fmla="*/ 8246182 w 12192650"/>
                <a:gd name="connsiteY23" fmla="*/ 386243 h 2558694"/>
                <a:gd name="connsiteX24" fmla="*/ 7419889 w 12192650"/>
                <a:gd name="connsiteY24" fmla="*/ 1012099 h 2558694"/>
                <a:gd name="connsiteX25" fmla="*/ 7310486 w 12192650"/>
                <a:gd name="connsiteY25" fmla="*/ 1086551 h 2558694"/>
                <a:gd name="connsiteX26" fmla="*/ 7277487 w 12192650"/>
                <a:gd name="connsiteY26" fmla="*/ 1085088 h 2558694"/>
                <a:gd name="connsiteX27" fmla="*/ 6907012 w 12192650"/>
                <a:gd name="connsiteY27" fmla="*/ 1362741 h 2558694"/>
                <a:gd name="connsiteX28" fmla="*/ 6906362 w 12192650"/>
                <a:gd name="connsiteY28" fmla="*/ 1362741 h 2558694"/>
                <a:gd name="connsiteX29" fmla="*/ 6269777 w 12192650"/>
                <a:gd name="connsiteY29" fmla="*/ 847588 h 2558694"/>
                <a:gd name="connsiteX30" fmla="*/ 6102828 w 12192650"/>
                <a:gd name="connsiteY30" fmla="*/ 869208 h 2558694"/>
                <a:gd name="connsiteX31" fmla="*/ 5953760 w 12192650"/>
                <a:gd name="connsiteY31" fmla="*/ 818165 h 2558694"/>
                <a:gd name="connsiteX32" fmla="*/ 5677246 w 12192650"/>
                <a:gd name="connsiteY32" fmla="*/ 680476 h 2558694"/>
                <a:gd name="connsiteX33" fmla="*/ 5395529 w 12192650"/>
                <a:gd name="connsiteY33" fmla="*/ 825317 h 2558694"/>
                <a:gd name="connsiteX34" fmla="*/ 5264993 w 12192650"/>
                <a:gd name="connsiteY34" fmla="*/ 877662 h 2558694"/>
                <a:gd name="connsiteX35" fmla="*/ 5198182 w 12192650"/>
                <a:gd name="connsiteY35" fmla="*/ 872460 h 2558694"/>
                <a:gd name="connsiteX36" fmla="*/ 4874687 w 12192650"/>
                <a:gd name="connsiteY36" fmla="*/ 1018439 h 2558694"/>
                <a:gd name="connsiteX37" fmla="*/ 4736673 w 12192650"/>
                <a:gd name="connsiteY37" fmla="*/ 1048837 h 2558694"/>
                <a:gd name="connsiteX38" fmla="*/ 4630359 w 12192650"/>
                <a:gd name="connsiteY38" fmla="*/ 1005921 h 2558694"/>
                <a:gd name="connsiteX39" fmla="*/ 4571675 w 12192650"/>
                <a:gd name="connsiteY39" fmla="*/ 894568 h 2558694"/>
                <a:gd name="connsiteX40" fmla="*/ 4579640 w 12192650"/>
                <a:gd name="connsiteY40" fmla="*/ 829869 h 2558694"/>
                <a:gd name="connsiteX41" fmla="*/ 4310604 w 12192650"/>
                <a:gd name="connsiteY41" fmla="*/ 562945 h 2558694"/>
                <a:gd name="connsiteX42" fmla="*/ 4226886 w 12192650"/>
                <a:gd name="connsiteY42" fmla="*/ 576275 h 2558694"/>
                <a:gd name="connsiteX43" fmla="*/ 4095862 w 12192650"/>
                <a:gd name="connsiteY43" fmla="*/ 532547 h 2558694"/>
                <a:gd name="connsiteX44" fmla="*/ 3495853 w 12192650"/>
                <a:gd name="connsiteY44" fmla="*/ 225308 h 2558694"/>
                <a:gd name="connsiteX45" fmla="*/ 2879751 w 12192650"/>
                <a:gd name="connsiteY45" fmla="*/ 556606 h 2558694"/>
                <a:gd name="connsiteX46" fmla="*/ 2708087 w 12192650"/>
                <a:gd name="connsiteY46" fmla="*/ 616590 h 2558694"/>
                <a:gd name="connsiteX47" fmla="*/ 2442952 w 12192650"/>
                <a:gd name="connsiteY47" fmla="*/ 574162 h 2558694"/>
                <a:gd name="connsiteX48" fmla="*/ 1960311 w 12192650"/>
                <a:gd name="connsiteY48" fmla="*/ 722742 h 2558694"/>
                <a:gd name="connsiteX49" fmla="*/ 1879194 w 12192650"/>
                <a:gd name="connsiteY49" fmla="*/ 712826 h 2558694"/>
                <a:gd name="connsiteX50" fmla="*/ 1732077 w 12192650"/>
                <a:gd name="connsiteY50" fmla="*/ 646339 h 2558694"/>
                <a:gd name="connsiteX51" fmla="*/ 1561714 w 12192650"/>
                <a:gd name="connsiteY51" fmla="*/ 745663 h 2558694"/>
                <a:gd name="connsiteX52" fmla="*/ 1489700 w 12192650"/>
                <a:gd name="connsiteY52" fmla="*/ 776224 h 2558694"/>
                <a:gd name="connsiteX53" fmla="*/ 1390051 w 12192650"/>
                <a:gd name="connsiteY53" fmla="*/ 764032 h 2558694"/>
                <a:gd name="connsiteX54" fmla="*/ 1313973 w 12192650"/>
                <a:gd name="connsiteY54" fmla="*/ 771022 h 2558694"/>
                <a:gd name="connsiteX55" fmla="*/ 1238707 w 12192650"/>
                <a:gd name="connsiteY55" fmla="*/ 724042 h 2558694"/>
                <a:gd name="connsiteX56" fmla="*/ 917651 w 12192650"/>
                <a:gd name="connsiteY56" fmla="*/ 484917 h 2558694"/>
                <a:gd name="connsiteX57" fmla="*/ 910986 w 12192650"/>
                <a:gd name="connsiteY57" fmla="*/ 484917 h 2558694"/>
                <a:gd name="connsiteX58" fmla="*/ 853115 w 12192650"/>
                <a:gd name="connsiteY58" fmla="*/ 420543 h 2558694"/>
                <a:gd name="connsiteX59" fmla="*/ 857667 w 12192650"/>
                <a:gd name="connsiteY59" fmla="*/ 363484 h 2558694"/>
                <a:gd name="connsiteX60" fmla="*/ 491419 w 12192650"/>
                <a:gd name="connsiteY60" fmla="*/ 0 h 2558694"/>
                <a:gd name="connsiteX61" fmla="*/ 125171 w 12192650"/>
                <a:gd name="connsiteY61" fmla="*/ 363484 h 2558694"/>
                <a:gd name="connsiteX62" fmla="*/ 125496 w 12192650"/>
                <a:gd name="connsiteY62" fmla="*/ 377302 h 2558694"/>
                <a:gd name="connsiteX63" fmla="*/ 0 w 12192650"/>
                <a:gd name="connsiteY63" fmla="*/ 412740 h 2558694"/>
                <a:gd name="connsiteX64" fmla="*/ 0 w 12192650"/>
                <a:gd name="connsiteY64" fmla="*/ 2558695 h 2558694"/>
                <a:gd name="connsiteX65" fmla="*/ 12192000 w 12192650"/>
                <a:gd name="connsiteY65" fmla="*/ 2558695 h 2558694"/>
                <a:gd name="connsiteX66" fmla="*/ 12192000 w 12192650"/>
                <a:gd name="connsiteY66" fmla="*/ 297973 h 2558694"/>
                <a:gd name="connsiteX67" fmla="*/ 1523025 w 12192650"/>
                <a:gd name="connsiteY67" fmla="*/ 1647708 h 2558694"/>
                <a:gd name="connsiteX68" fmla="*/ 1523187 w 12192650"/>
                <a:gd name="connsiteY68" fmla="*/ 1641368 h 2558694"/>
                <a:gd name="connsiteX69" fmla="*/ 1523025 w 12192650"/>
                <a:gd name="connsiteY69" fmla="*/ 1633240 h 2558694"/>
                <a:gd name="connsiteX70" fmla="*/ 1550335 w 12192650"/>
                <a:gd name="connsiteY70" fmla="*/ 1639418 h 2558694"/>
                <a:gd name="connsiteX71" fmla="*/ 1523025 w 12192650"/>
                <a:gd name="connsiteY71" fmla="*/ 1647708 h 2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92650" h="2558694">
                  <a:moveTo>
                    <a:pt x="12192650" y="297973"/>
                  </a:moveTo>
                  <a:cubicBezTo>
                    <a:pt x="12192000" y="301386"/>
                    <a:pt x="12191187" y="304638"/>
                    <a:pt x="12190700" y="308051"/>
                  </a:cubicBezTo>
                  <a:cubicBezTo>
                    <a:pt x="12186961" y="332435"/>
                    <a:pt x="12160626" y="346903"/>
                    <a:pt x="12138517" y="335686"/>
                  </a:cubicBezTo>
                  <a:cubicBezTo>
                    <a:pt x="12115109" y="323820"/>
                    <a:pt x="12088774" y="317155"/>
                    <a:pt x="12060652" y="317155"/>
                  </a:cubicBezTo>
                  <a:cubicBezTo>
                    <a:pt x="11997904" y="317155"/>
                    <a:pt x="11943121" y="350479"/>
                    <a:pt x="11913047" y="400060"/>
                  </a:cubicBezTo>
                  <a:cubicBezTo>
                    <a:pt x="11898254" y="424444"/>
                    <a:pt x="11865254" y="428671"/>
                    <a:pt x="11844610" y="408838"/>
                  </a:cubicBezTo>
                  <a:cubicBezTo>
                    <a:pt x="11796003" y="362021"/>
                    <a:pt x="11729842" y="333086"/>
                    <a:pt x="11656690" y="333086"/>
                  </a:cubicBezTo>
                  <a:cubicBezTo>
                    <a:pt x="11540460" y="333086"/>
                    <a:pt x="11441298" y="405912"/>
                    <a:pt x="11403259" y="508163"/>
                  </a:cubicBezTo>
                  <a:cubicBezTo>
                    <a:pt x="11401795" y="511902"/>
                    <a:pt x="11400658" y="516616"/>
                    <a:pt x="11399358" y="521980"/>
                  </a:cubicBezTo>
                  <a:cubicBezTo>
                    <a:pt x="11387816" y="573999"/>
                    <a:pt x="11339210" y="609925"/>
                    <a:pt x="11286216" y="603098"/>
                  </a:cubicBezTo>
                  <a:cubicBezTo>
                    <a:pt x="11275811" y="601797"/>
                    <a:pt x="11265896" y="600984"/>
                    <a:pt x="11257442" y="600984"/>
                  </a:cubicBezTo>
                  <a:cubicBezTo>
                    <a:pt x="11057656" y="600984"/>
                    <a:pt x="10895584" y="761594"/>
                    <a:pt x="10895584" y="959754"/>
                  </a:cubicBezTo>
                  <a:lnTo>
                    <a:pt x="10895584" y="959917"/>
                  </a:lnTo>
                  <a:cubicBezTo>
                    <a:pt x="10895584" y="988690"/>
                    <a:pt x="10869737" y="1010798"/>
                    <a:pt x="10841289" y="1006247"/>
                  </a:cubicBezTo>
                  <a:cubicBezTo>
                    <a:pt x="10827472" y="1004133"/>
                    <a:pt x="10813491" y="1002995"/>
                    <a:pt x="10799024" y="1002995"/>
                  </a:cubicBezTo>
                  <a:cubicBezTo>
                    <a:pt x="10712216" y="1002995"/>
                    <a:pt x="10635326" y="1043798"/>
                    <a:pt x="10586069" y="1107034"/>
                  </a:cubicBezTo>
                  <a:cubicBezTo>
                    <a:pt x="10559085" y="1141822"/>
                    <a:pt x="10509016" y="1147186"/>
                    <a:pt x="10473416" y="1121176"/>
                  </a:cubicBezTo>
                  <a:cubicBezTo>
                    <a:pt x="10365638" y="1042497"/>
                    <a:pt x="10232664" y="995843"/>
                    <a:pt x="10088474" y="995843"/>
                  </a:cubicBezTo>
                  <a:cubicBezTo>
                    <a:pt x="9914860" y="995843"/>
                    <a:pt x="9757176" y="1063468"/>
                    <a:pt x="9640458" y="1173521"/>
                  </a:cubicBezTo>
                  <a:cubicBezTo>
                    <a:pt x="9622739" y="1190264"/>
                    <a:pt x="9593641" y="1177747"/>
                    <a:pt x="9593804" y="1153526"/>
                  </a:cubicBezTo>
                  <a:cubicBezTo>
                    <a:pt x="9593804" y="931469"/>
                    <a:pt x="9412386" y="751515"/>
                    <a:pt x="9188542" y="751515"/>
                  </a:cubicBezTo>
                  <a:cubicBezTo>
                    <a:pt x="9157818" y="751515"/>
                    <a:pt x="9127906" y="754929"/>
                    <a:pt x="9099134" y="761431"/>
                  </a:cubicBezTo>
                  <a:cubicBezTo>
                    <a:pt x="9029233" y="777037"/>
                    <a:pt x="8955756" y="755254"/>
                    <a:pt x="8910239" y="699983"/>
                  </a:cubicBezTo>
                  <a:cubicBezTo>
                    <a:pt x="8752556" y="508325"/>
                    <a:pt x="8513755" y="386243"/>
                    <a:pt x="8246182" y="386243"/>
                  </a:cubicBezTo>
                  <a:cubicBezTo>
                    <a:pt x="7852623" y="386243"/>
                    <a:pt x="7521652" y="651053"/>
                    <a:pt x="7419889" y="1012099"/>
                  </a:cubicBezTo>
                  <a:cubicBezTo>
                    <a:pt x="7406397" y="1059891"/>
                    <a:pt x="7360067" y="1090940"/>
                    <a:pt x="7310486" y="1086551"/>
                  </a:cubicBezTo>
                  <a:cubicBezTo>
                    <a:pt x="7299594" y="1085576"/>
                    <a:pt x="7288703" y="1085088"/>
                    <a:pt x="7277487" y="1085088"/>
                  </a:cubicBezTo>
                  <a:cubicBezTo>
                    <a:pt x="7101921" y="1085088"/>
                    <a:pt x="6954154" y="1202294"/>
                    <a:pt x="6907012" y="1362741"/>
                  </a:cubicBezTo>
                  <a:cubicBezTo>
                    <a:pt x="6906849" y="1363066"/>
                    <a:pt x="6906525" y="1363066"/>
                    <a:pt x="6906362" y="1362741"/>
                  </a:cubicBezTo>
                  <a:cubicBezTo>
                    <a:pt x="6845889" y="1068832"/>
                    <a:pt x="6583843" y="847588"/>
                    <a:pt x="6269777" y="847588"/>
                  </a:cubicBezTo>
                  <a:cubicBezTo>
                    <a:pt x="6212068" y="847588"/>
                    <a:pt x="6156148" y="855066"/>
                    <a:pt x="6102828" y="869208"/>
                  </a:cubicBezTo>
                  <a:cubicBezTo>
                    <a:pt x="6047070" y="884001"/>
                    <a:pt x="5988385" y="864169"/>
                    <a:pt x="5953760" y="818165"/>
                  </a:cubicBezTo>
                  <a:cubicBezTo>
                    <a:pt x="5890849" y="734609"/>
                    <a:pt x="5790388" y="680476"/>
                    <a:pt x="5677246" y="680476"/>
                  </a:cubicBezTo>
                  <a:cubicBezTo>
                    <a:pt x="5560853" y="680476"/>
                    <a:pt x="5457952" y="737697"/>
                    <a:pt x="5395529" y="825317"/>
                  </a:cubicBezTo>
                  <a:cubicBezTo>
                    <a:pt x="5366269" y="866445"/>
                    <a:pt x="5315062" y="885627"/>
                    <a:pt x="5264993" y="877662"/>
                  </a:cubicBezTo>
                  <a:cubicBezTo>
                    <a:pt x="5243210" y="874248"/>
                    <a:pt x="5220940" y="872460"/>
                    <a:pt x="5198182" y="872460"/>
                  </a:cubicBezTo>
                  <a:cubicBezTo>
                    <a:pt x="5069109" y="872460"/>
                    <a:pt x="4953366" y="929031"/>
                    <a:pt x="4874687" y="1018439"/>
                  </a:cubicBezTo>
                  <a:cubicBezTo>
                    <a:pt x="4840062" y="1057778"/>
                    <a:pt x="4783978" y="1071596"/>
                    <a:pt x="4736673" y="1048837"/>
                  </a:cubicBezTo>
                  <a:cubicBezTo>
                    <a:pt x="4702374" y="1032256"/>
                    <a:pt x="4666935" y="1017951"/>
                    <a:pt x="4630359" y="1005921"/>
                  </a:cubicBezTo>
                  <a:cubicBezTo>
                    <a:pt x="4584030" y="990803"/>
                    <a:pt x="4559808" y="941710"/>
                    <a:pt x="4571675" y="894568"/>
                  </a:cubicBezTo>
                  <a:cubicBezTo>
                    <a:pt x="4576877" y="873760"/>
                    <a:pt x="4579640" y="852140"/>
                    <a:pt x="4579640" y="829869"/>
                  </a:cubicBezTo>
                  <a:cubicBezTo>
                    <a:pt x="4579640" y="682427"/>
                    <a:pt x="4459183" y="562945"/>
                    <a:pt x="4310604" y="562945"/>
                  </a:cubicBezTo>
                  <a:cubicBezTo>
                    <a:pt x="4281343" y="562945"/>
                    <a:pt x="4253220" y="567660"/>
                    <a:pt x="4226886" y="576275"/>
                  </a:cubicBezTo>
                  <a:cubicBezTo>
                    <a:pt x="4178442" y="592206"/>
                    <a:pt x="4125610" y="573674"/>
                    <a:pt x="4095862" y="532547"/>
                  </a:cubicBezTo>
                  <a:cubicBezTo>
                    <a:pt x="3961587" y="346415"/>
                    <a:pt x="3742782" y="225308"/>
                    <a:pt x="3495853" y="225308"/>
                  </a:cubicBezTo>
                  <a:cubicBezTo>
                    <a:pt x="3238358" y="225308"/>
                    <a:pt x="3012074" y="357144"/>
                    <a:pt x="2879751" y="556606"/>
                  </a:cubicBezTo>
                  <a:cubicBezTo>
                    <a:pt x="2842362" y="612851"/>
                    <a:pt x="2772298" y="637723"/>
                    <a:pt x="2708087" y="616590"/>
                  </a:cubicBezTo>
                  <a:cubicBezTo>
                    <a:pt x="2624694" y="589280"/>
                    <a:pt x="2535611" y="574162"/>
                    <a:pt x="2442952" y="574162"/>
                  </a:cubicBezTo>
                  <a:cubicBezTo>
                    <a:pt x="2263973" y="574162"/>
                    <a:pt x="2097837" y="629107"/>
                    <a:pt x="1960311" y="722742"/>
                  </a:cubicBezTo>
                  <a:cubicBezTo>
                    <a:pt x="1934789" y="740136"/>
                    <a:pt x="1899676" y="736072"/>
                    <a:pt x="1879194" y="712826"/>
                  </a:cubicBezTo>
                  <a:cubicBezTo>
                    <a:pt x="1843430" y="672023"/>
                    <a:pt x="1790924" y="646339"/>
                    <a:pt x="1732077" y="646339"/>
                  </a:cubicBezTo>
                  <a:cubicBezTo>
                    <a:pt x="1658762" y="646339"/>
                    <a:pt x="1595201" y="686328"/>
                    <a:pt x="1561714" y="745663"/>
                  </a:cubicBezTo>
                  <a:cubicBezTo>
                    <a:pt x="1547409" y="771022"/>
                    <a:pt x="1517985" y="783214"/>
                    <a:pt x="1489700" y="776224"/>
                  </a:cubicBezTo>
                  <a:cubicBezTo>
                    <a:pt x="1457838" y="768259"/>
                    <a:pt x="1424513" y="764032"/>
                    <a:pt x="1390051" y="764032"/>
                  </a:cubicBezTo>
                  <a:cubicBezTo>
                    <a:pt x="1364041" y="764032"/>
                    <a:pt x="1338682" y="766471"/>
                    <a:pt x="1313973" y="771022"/>
                  </a:cubicBezTo>
                  <a:cubicBezTo>
                    <a:pt x="1280485" y="777199"/>
                    <a:pt x="1248298" y="756554"/>
                    <a:pt x="1238707" y="724042"/>
                  </a:cubicBezTo>
                  <a:cubicBezTo>
                    <a:pt x="1198392" y="585866"/>
                    <a:pt x="1069970" y="484917"/>
                    <a:pt x="917651" y="484917"/>
                  </a:cubicBezTo>
                  <a:cubicBezTo>
                    <a:pt x="915375" y="484917"/>
                    <a:pt x="913262" y="484917"/>
                    <a:pt x="910986" y="484917"/>
                  </a:cubicBezTo>
                  <a:cubicBezTo>
                    <a:pt x="875873" y="485567"/>
                    <a:pt x="847588" y="455168"/>
                    <a:pt x="853115" y="420543"/>
                  </a:cubicBezTo>
                  <a:cubicBezTo>
                    <a:pt x="856041" y="402011"/>
                    <a:pt x="857667" y="382829"/>
                    <a:pt x="857667" y="363484"/>
                  </a:cubicBezTo>
                  <a:cubicBezTo>
                    <a:pt x="857667" y="162723"/>
                    <a:pt x="693644" y="0"/>
                    <a:pt x="491419" y="0"/>
                  </a:cubicBezTo>
                  <a:cubicBezTo>
                    <a:pt x="289194" y="0"/>
                    <a:pt x="125171" y="162723"/>
                    <a:pt x="125171" y="363484"/>
                  </a:cubicBezTo>
                  <a:cubicBezTo>
                    <a:pt x="125171" y="368198"/>
                    <a:pt x="125334" y="372750"/>
                    <a:pt x="125496" y="377302"/>
                  </a:cubicBezTo>
                  <a:cubicBezTo>
                    <a:pt x="82255" y="385430"/>
                    <a:pt x="40315" y="397622"/>
                    <a:pt x="0" y="412740"/>
                  </a:cubicBezTo>
                  <a:lnTo>
                    <a:pt x="0" y="2558695"/>
                  </a:lnTo>
                  <a:lnTo>
                    <a:pt x="12192000" y="2558695"/>
                  </a:lnTo>
                  <a:lnTo>
                    <a:pt x="12192000" y="297973"/>
                  </a:lnTo>
                  <a:close/>
                  <a:moveTo>
                    <a:pt x="1523025" y="1647708"/>
                  </a:moveTo>
                  <a:cubicBezTo>
                    <a:pt x="1523025" y="1645595"/>
                    <a:pt x="1523187" y="1643482"/>
                    <a:pt x="1523187" y="1641368"/>
                  </a:cubicBezTo>
                  <a:cubicBezTo>
                    <a:pt x="1523187" y="1638605"/>
                    <a:pt x="1523025" y="1636004"/>
                    <a:pt x="1523025" y="1633240"/>
                  </a:cubicBezTo>
                  <a:cubicBezTo>
                    <a:pt x="1531965" y="1635679"/>
                    <a:pt x="1541069" y="1637792"/>
                    <a:pt x="1550335" y="1639418"/>
                  </a:cubicBezTo>
                  <a:cubicBezTo>
                    <a:pt x="1541069" y="1642181"/>
                    <a:pt x="1531965" y="1644782"/>
                    <a:pt x="1523025" y="1647708"/>
                  </a:cubicBezTo>
                  <a:close/>
                </a:path>
              </a:pathLst>
            </a:custGeom>
            <a:solidFill>
              <a:srgbClr val="91EBF2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CF4EB3-FAED-4039-AB04-6D7F7288EF70}"/>
                </a:ext>
              </a:extLst>
            </p:cNvPr>
            <p:cNvSpPr/>
            <p:nvPr/>
          </p:nvSpPr>
          <p:spPr>
            <a:xfrm>
              <a:off x="-325" y="3010519"/>
              <a:ext cx="3991284" cy="2352822"/>
            </a:xfrm>
            <a:custGeom>
              <a:avLst/>
              <a:gdLst>
                <a:gd name="connsiteX0" fmla="*/ 3777407 w 3991284"/>
                <a:gd name="connsiteY0" fmla="*/ 892384 h 2352822"/>
                <a:gd name="connsiteX1" fmla="*/ 3431967 w 3991284"/>
                <a:gd name="connsiteY1" fmla="*/ 753720 h 2352822"/>
                <a:gd name="connsiteX2" fmla="*/ 3397016 w 3991284"/>
                <a:gd name="connsiteY2" fmla="*/ 763474 h 2352822"/>
                <a:gd name="connsiteX3" fmla="*/ 3280298 w 3991284"/>
                <a:gd name="connsiteY3" fmla="*/ 727873 h 2352822"/>
                <a:gd name="connsiteX4" fmla="*/ 2826431 w 3991284"/>
                <a:gd name="connsiteY4" fmla="*/ 523047 h 2352822"/>
                <a:gd name="connsiteX5" fmla="*/ 2756530 w 3991284"/>
                <a:gd name="connsiteY5" fmla="*/ 531826 h 2352822"/>
                <a:gd name="connsiteX6" fmla="*/ 2542601 w 3991284"/>
                <a:gd name="connsiteY6" fmla="*/ 640741 h 2352822"/>
                <a:gd name="connsiteX7" fmla="*/ 2437425 w 3991284"/>
                <a:gd name="connsiteY7" fmla="*/ 632613 h 2352822"/>
                <a:gd name="connsiteX8" fmla="*/ 1787998 w 3991284"/>
                <a:gd name="connsiteY8" fmla="*/ 402916 h 2352822"/>
                <a:gd name="connsiteX9" fmla="*/ 1700215 w 3991284"/>
                <a:gd name="connsiteY9" fmla="*/ 427300 h 2352822"/>
                <a:gd name="connsiteX10" fmla="*/ 1620886 w 3991284"/>
                <a:gd name="connsiteY10" fmla="*/ 371379 h 2352822"/>
                <a:gd name="connsiteX11" fmla="*/ 1385336 w 3991284"/>
                <a:gd name="connsiteY11" fmla="*/ 254336 h 2352822"/>
                <a:gd name="connsiteX12" fmla="*/ 1341445 w 3991284"/>
                <a:gd name="connsiteY12" fmla="*/ 268479 h 2352822"/>
                <a:gd name="connsiteX13" fmla="*/ 1237569 w 3991284"/>
                <a:gd name="connsiteY13" fmla="*/ 244907 h 2352822"/>
                <a:gd name="connsiteX14" fmla="*/ 610901 w 3991284"/>
                <a:gd name="connsiteY14" fmla="*/ 13097 h 2352822"/>
                <a:gd name="connsiteX15" fmla="*/ 164998 w 3991284"/>
                <a:gd name="connsiteY15" fmla="*/ 367803 h 2352822"/>
                <a:gd name="connsiteX16" fmla="*/ 62260 w 3991284"/>
                <a:gd name="connsiteY16" fmla="*/ 385684 h 2352822"/>
                <a:gd name="connsiteX17" fmla="*/ 0 w 3991284"/>
                <a:gd name="connsiteY17" fmla="*/ 339517 h 2352822"/>
                <a:gd name="connsiteX18" fmla="*/ 0 w 3991284"/>
                <a:gd name="connsiteY18" fmla="*/ 2352823 h 2352822"/>
                <a:gd name="connsiteX19" fmla="*/ 3777407 w 3991284"/>
                <a:gd name="connsiteY19" fmla="*/ 892384 h 23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1284" h="2352822">
                  <a:moveTo>
                    <a:pt x="3777407" y="892384"/>
                  </a:moveTo>
                  <a:cubicBezTo>
                    <a:pt x="3723599" y="795336"/>
                    <a:pt x="3546734" y="729987"/>
                    <a:pt x="3431967" y="753720"/>
                  </a:cubicBezTo>
                  <a:cubicBezTo>
                    <a:pt x="3419937" y="756159"/>
                    <a:pt x="3408233" y="759572"/>
                    <a:pt x="3397016" y="763474"/>
                  </a:cubicBezTo>
                  <a:cubicBezTo>
                    <a:pt x="3354101" y="778917"/>
                    <a:pt x="3307121" y="764612"/>
                    <a:pt x="3280298" y="727873"/>
                  </a:cubicBezTo>
                  <a:cubicBezTo>
                    <a:pt x="3178373" y="587259"/>
                    <a:pt x="3006710" y="505654"/>
                    <a:pt x="2826431" y="523047"/>
                  </a:cubicBezTo>
                  <a:cubicBezTo>
                    <a:pt x="2803347" y="524186"/>
                    <a:pt x="2779939" y="527112"/>
                    <a:pt x="2756530" y="531826"/>
                  </a:cubicBezTo>
                  <a:cubicBezTo>
                    <a:pt x="2673624" y="548895"/>
                    <a:pt x="2600798" y="587584"/>
                    <a:pt x="2542601" y="640741"/>
                  </a:cubicBezTo>
                  <a:cubicBezTo>
                    <a:pt x="2512040" y="668701"/>
                    <a:pt x="2463759" y="664637"/>
                    <a:pt x="2437425" y="632613"/>
                  </a:cubicBezTo>
                  <a:cubicBezTo>
                    <a:pt x="2285756" y="447782"/>
                    <a:pt x="2038828" y="351222"/>
                    <a:pt x="1787998" y="402916"/>
                  </a:cubicBezTo>
                  <a:cubicBezTo>
                    <a:pt x="1747195" y="411369"/>
                    <a:pt x="1737441" y="412182"/>
                    <a:pt x="1700215" y="427300"/>
                  </a:cubicBezTo>
                  <a:cubicBezTo>
                    <a:pt x="1647058" y="441605"/>
                    <a:pt x="1628038" y="386335"/>
                    <a:pt x="1620886" y="371379"/>
                  </a:cubicBezTo>
                  <a:cubicBezTo>
                    <a:pt x="1579758" y="284897"/>
                    <a:pt x="1483523" y="234179"/>
                    <a:pt x="1385336" y="254336"/>
                  </a:cubicBezTo>
                  <a:cubicBezTo>
                    <a:pt x="1369893" y="257587"/>
                    <a:pt x="1355263" y="262301"/>
                    <a:pt x="1341445" y="268479"/>
                  </a:cubicBezTo>
                  <a:cubicBezTo>
                    <a:pt x="1305032" y="284735"/>
                    <a:pt x="1262116" y="276444"/>
                    <a:pt x="1237569" y="244907"/>
                  </a:cubicBezTo>
                  <a:cubicBezTo>
                    <a:pt x="1094842" y="60727"/>
                    <a:pt x="854903" y="-37134"/>
                    <a:pt x="610901" y="13097"/>
                  </a:cubicBezTo>
                  <a:cubicBezTo>
                    <a:pt x="406400" y="55200"/>
                    <a:pt x="245628" y="191913"/>
                    <a:pt x="164998" y="367803"/>
                  </a:cubicBezTo>
                  <a:cubicBezTo>
                    <a:pt x="146304" y="408443"/>
                    <a:pt x="93797" y="417546"/>
                    <a:pt x="62260" y="385684"/>
                  </a:cubicBezTo>
                  <a:cubicBezTo>
                    <a:pt x="43891" y="367153"/>
                    <a:pt x="22921" y="351709"/>
                    <a:pt x="0" y="339517"/>
                  </a:cubicBezTo>
                  <a:lnTo>
                    <a:pt x="0" y="2352823"/>
                  </a:lnTo>
                  <a:cubicBezTo>
                    <a:pt x="1860499" y="2151086"/>
                    <a:pt x="4811126" y="2439142"/>
                    <a:pt x="3777407" y="892384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1CD5043-D68A-4F8D-9E07-E1935FFC8A59}"/>
                </a:ext>
              </a:extLst>
            </p:cNvPr>
            <p:cNvSpPr/>
            <p:nvPr/>
          </p:nvSpPr>
          <p:spPr>
            <a:xfrm>
              <a:off x="8404189" y="3133198"/>
              <a:ext cx="3787810" cy="2633129"/>
            </a:xfrm>
            <a:custGeom>
              <a:avLst/>
              <a:gdLst>
                <a:gd name="connsiteX0" fmla="*/ 3787811 w 3787810"/>
                <a:gd name="connsiteY0" fmla="*/ 11037 h 2633129"/>
                <a:gd name="connsiteX1" fmla="*/ 3473745 w 3787810"/>
                <a:gd name="connsiteY1" fmla="*/ 80450 h 2633129"/>
                <a:gd name="connsiteX2" fmla="*/ 3353288 w 3787810"/>
                <a:gd name="connsiteY2" fmla="*/ 79962 h 2633129"/>
                <a:gd name="connsiteX3" fmla="*/ 3239659 w 3787810"/>
                <a:gd name="connsiteY3" fmla="*/ 23391 h 2633129"/>
                <a:gd name="connsiteX4" fmla="*/ 2658019 w 3787810"/>
                <a:gd name="connsiteY4" fmla="*/ 316325 h 2633129"/>
                <a:gd name="connsiteX5" fmla="*/ 2641763 w 3787810"/>
                <a:gd name="connsiteY5" fmla="*/ 380373 h 2633129"/>
                <a:gd name="connsiteX6" fmla="*/ 2599172 w 3787810"/>
                <a:gd name="connsiteY6" fmla="*/ 415161 h 2633129"/>
                <a:gd name="connsiteX7" fmla="*/ 2410115 w 3787810"/>
                <a:gd name="connsiteY7" fmla="*/ 451737 h 2633129"/>
                <a:gd name="connsiteX8" fmla="*/ 2276166 w 3787810"/>
                <a:gd name="connsiteY8" fmla="*/ 411097 h 2633129"/>
                <a:gd name="connsiteX9" fmla="*/ 1983720 w 3787810"/>
                <a:gd name="connsiteY9" fmla="*/ 179124 h 2633129"/>
                <a:gd name="connsiteX10" fmla="*/ 1346972 w 3787810"/>
                <a:gd name="connsiteY10" fmla="*/ 408008 h 2633129"/>
                <a:gd name="connsiteX11" fmla="*/ 1267968 w 3787810"/>
                <a:gd name="connsiteY11" fmla="*/ 425077 h 2633129"/>
                <a:gd name="connsiteX12" fmla="*/ 1210259 w 3787810"/>
                <a:gd name="connsiteY12" fmla="*/ 398092 h 2633129"/>
                <a:gd name="connsiteX13" fmla="*/ 917651 w 3787810"/>
                <a:gd name="connsiteY13" fmla="*/ 475633 h 2633129"/>
                <a:gd name="connsiteX14" fmla="*/ 884001 w 3787810"/>
                <a:gd name="connsiteY14" fmla="*/ 521475 h 2633129"/>
                <a:gd name="connsiteX15" fmla="*/ 792317 w 3787810"/>
                <a:gd name="connsiteY15" fmla="*/ 553662 h 2633129"/>
                <a:gd name="connsiteX16" fmla="*/ 552054 w 3787810"/>
                <a:gd name="connsiteY16" fmla="*/ 596741 h 2633129"/>
                <a:gd name="connsiteX17" fmla="*/ 454518 w 3787810"/>
                <a:gd name="connsiteY17" fmla="*/ 644371 h 2633129"/>
                <a:gd name="connsiteX18" fmla="*/ 0 w 3787810"/>
                <a:gd name="connsiteY18" fmla="*/ 957136 h 2633129"/>
                <a:gd name="connsiteX19" fmla="*/ 3787811 w 3787810"/>
                <a:gd name="connsiteY19" fmla="*/ 2633130 h 2633129"/>
                <a:gd name="connsiteX20" fmla="*/ 3787811 w 3787810"/>
                <a:gd name="connsiteY20" fmla="*/ 11037 h 26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7810" h="2633129">
                  <a:moveTo>
                    <a:pt x="3787811" y="11037"/>
                  </a:moveTo>
                  <a:cubicBezTo>
                    <a:pt x="3675482" y="-12209"/>
                    <a:pt x="3561852" y="15426"/>
                    <a:pt x="3473745" y="80450"/>
                  </a:cubicBezTo>
                  <a:cubicBezTo>
                    <a:pt x="3438144" y="106785"/>
                    <a:pt x="3389702" y="105159"/>
                    <a:pt x="3353288" y="79962"/>
                  </a:cubicBezTo>
                  <a:cubicBezTo>
                    <a:pt x="3318987" y="56391"/>
                    <a:pt x="3281112" y="37047"/>
                    <a:pt x="3239659" y="23391"/>
                  </a:cubicBezTo>
                  <a:cubicBezTo>
                    <a:pt x="2999232" y="-56425"/>
                    <a:pt x="2738811" y="74598"/>
                    <a:pt x="2658019" y="316325"/>
                  </a:cubicBezTo>
                  <a:cubicBezTo>
                    <a:pt x="2650866" y="337620"/>
                    <a:pt x="2645664" y="358915"/>
                    <a:pt x="2641763" y="380373"/>
                  </a:cubicBezTo>
                  <a:cubicBezTo>
                    <a:pt x="2638024" y="401018"/>
                    <a:pt x="2620142" y="415649"/>
                    <a:pt x="2599172" y="415161"/>
                  </a:cubicBezTo>
                  <a:cubicBezTo>
                    <a:pt x="2533498" y="413698"/>
                    <a:pt x="2469124" y="426540"/>
                    <a:pt x="2410115" y="451737"/>
                  </a:cubicBezTo>
                  <a:cubicBezTo>
                    <a:pt x="2361184" y="472545"/>
                    <a:pt x="2303963" y="456451"/>
                    <a:pt x="2276166" y="411097"/>
                  </a:cubicBezTo>
                  <a:cubicBezTo>
                    <a:pt x="2211304" y="305433"/>
                    <a:pt x="2110354" y="221227"/>
                    <a:pt x="1983720" y="179124"/>
                  </a:cubicBezTo>
                  <a:cubicBezTo>
                    <a:pt x="1739880" y="98169"/>
                    <a:pt x="1479133" y="198956"/>
                    <a:pt x="1346972" y="408008"/>
                  </a:cubicBezTo>
                  <a:cubicBezTo>
                    <a:pt x="1330066" y="434831"/>
                    <a:pt x="1294954" y="441821"/>
                    <a:pt x="1267968" y="425077"/>
                  </a:cubicBezTo>
                  <a:cubicBezTo>
                    <a:pt x="1250250" y="414023"/>
                    <a:pt x="1230905" y="404920"/>
                    <a:pt x="1210259" y="398092"/>
                  </a:cubicBezTo>
                  <a:cubicBezTo>
                    <a:pt x="1102808" y="362329"/>
                    <a:pt x="988853" y="396467"/>
                    <a:pt x="917651" y="475633"/>
                  </a:cubicBezTo>
                  <a:cubicBezTo>
                    <a:pt x="903834" y="489451"/>
                    <a:pt x="892618" y="505707"/>
                    <a:pt x="884001" y="521475"/>
                  </a:cubicBezTo>
                  <a:cubicBezTo>
                    <a:pt x="865957" y="553987"/>
                    <a:pt x="826780" y="567642"/>
                    <a:pt x="792317" y="553662"/>
                  </a:cubicBezTo>
                  <a:cubicBezTo>
                    <a:pt x="729732" y="528303"/>
                    <a:pt x="632846" y="511722"/>
                    <a:pt x="552054" y="596741"/>
                  </a:cubicBezTo>
                  <a:cubicBezTo>
                    <a:pt x="529621" y="628440"/>
                    <a:pt x="493207" y="647947"/>
                    <a:pt x="454518" y="644371"/>
                  </a:cubicBezTo>
                  <a:cubicBezTo>
                    <a:pt x="150043" y="616410"/>
                    <a:pt x="0" y="957136"/>
                    <a:pt x="0" y="957136"/>
                  </a:cubicBezTo>
                  <a:lnTo>
                    <a:pt x="3787811" y="2633130"/>
                  </a:lnTo>
                  <a:lnTo>
                    <a:pt x="3787811" y="11037"/>
                  </a:ln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48" name="Graphic 8">
            <a:extLst>
              <a:ext uri="{FF2B5EF4-FFF2-40B4-BE49-F238E27FC236}">
                <a16:creationId xmlns:a16="http://schemas.microsoft.com/office/drawing/2014/main" id="{814156B1-95F9-4D99-92E8-D20CD7E47012}"/>
              </a:ext>
            </a:extLst>
          </p:cNvPr>
          <p:cNvGrpSpPr/>
          <p:nvPr/>
        </p:nvGrpSpPr>
        <p:grpSpPr>
          <a:xfrm>
            <a:off x="1183111" y="742398"/>
            <a:ext cx="3902090" cy="633021"/>
            <a:chOff x="1183111" y="742398"/>
            <a:chExt cx="3902090" cy="633021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B193B28-A3B1-4D8A-9E2A-D46CE72C865C}"/>
                </a:ext>
              </a:extLst>
            </p:cNvPr>
            <p:cNvSpPr/>
            <p:nvPr/>
          </p:nvSpPr>
          <p:spPr>
            <a:xfrm>
              <a:off x="1183274" y="742398"/>
              <a:ext cx="3901927" cy="632858"/>
            </a:xfrm>
            <a:custGeom>
              <a:avLst/>
              <a:gdLst>
                <a:gd name="connsiteX0" fmla="*/ 0 w 3901927"/>
                <a:gd name="connsiteY0" fmla="*/ 632859 h 632858"/>
                <a:gd name="connsiteX1" fmla="*/ 3901928 w 3901927"/>
                <a:gd name="connsiteY1" fmla="*/ 632859 h 632858"/>
                <a:gd name="connsiteX2" fmla="*/ 3433593 w 3901927"/>
                <a:gd name="connsiteY2" fmla="*/ 471437 h 632858"/>
                <a:gd name="connsiteX3" fmla="*/ 2951440 w 3901927"/>
                <a:gd name="connsiteY3" fmla="*/ 271976 h 632858"/>
                <a:gd name="connsiteX4" fmla="*/ 2820741 w 3901927"/>
                <a:gd name="connsiteY4" fmla="*/ 240602 h 632858"/>
                <a:gd name="connsiteX5" fmla="*/ 2111655 w 3901927"/>
                <a:gd name="connsiteY5" fmla="*/ 223695 h 632858"/>
                <a:gd name="connsiteX6" fmla="*/ 2020296 w 3901927"/>
                <a:gd name="connsiteY6" fmla="*/ 226947 h 632858"/>
                <a:gd name="connsiteX7" fmla="*/ 1002670 w 3901927"/>
                <a:gd name="connsiteY7" fmla="*/ 362684 h 632858"/>
                <a:gd name="connsiteX8" fmla="*/ 927080 w 3901927"/>
                <a:gd name="connsiteY8" fmla="*/ 393571 h 632858"/>
                <a:gd name="connsiteX9" fmla="*/ 732170 w 3901927"/>
                <a:gd name="connsiteY9" fmla="*/ 366098 h 632858"/>
                <a:gd name="connsiteX10" fmla="*/ 599196 w 3901927"/>
                <a:gd name="connsiteY10" fmla="*/ 438925 h 632858"/>
                <a:gd name="connsiteX11" fmla="*/ 387381 w 3901927"/>
                <a:gd name="connsiteY11" fmla="*/ 504274 h 632858"/>
                <a:gd name="connsiteX12" fmla="*/ 273426 w 3901927"/>
                <a:gd name="connsiteY12" fmla="*/ 495008 h 632858"/>
                <a:gd name="connsiteX13" fmla="*/ 90546 w 3901927"/>
                <a:gd name="connsiteY13" fmla="*/ 567998 h 632858"/>
                <a:gd name="connsiteX14" fmla="*/ 0 w 3901927"/>
                <a:gd name="connsiteY14" fmla="*/ 632859 h 63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1927" h="632858">
                  <a:moveTo>
                    <a:pt x="0" y="632859"/>
                  </a:moveTo>
                  <a:lnTo>
                    <a:pt x="3901928" y="632859"/>
                  </a:lnTo>
                  <a:cubicBezTo>
                    <a:pt x="3746683" y="401373"/>
                    <a:pt x="3600217" y="534835"/>
                    <a:pt x="3433593" y="471437"/>
                  </a:cubicBezTo>
                  <a:cubicBezTo>
                    <a:pt x="3283550" y="414378"/>
                    <a:pt x="3256402" y="188257"/>
                    <a:pt x="2951440" y="271976"/>
                  </a:cubicBezTo>
                  <a:cubicBezTo>
                    <a:pt x="2906085" y="283843"/>
                    <a:pt x="2854554" y="276527"/>
                    <a:pt x="2820741" y="240602"/>
                  </a:cubicBezTo>
                  <a:cubicBezTo>
                    <a:pt x="2626157" y="21633"/>
                    <a:pt x="2265924" y="2939"/>
                    <a:pt x="2111655" y="223695"/>
                  </a:cubicBezTo>
                  <a:cubicBezTo>
                    <a:pt x="2087433" y="257670"/>
                    <a:pt x="2045655" y="257996"/>
                    <a:pt x="2020296" y="226947"/>
                  </a:cubicBezTo>
                  <a:cubicBezTo>
                    <a:pt x="1728013" y="-143853"/>
                    <a:pt x="1095492" y="-33149"/>
                    <a:pt x="1002670" y="362684"/>
                  </a:cubicBezTo>
                  <a:cubicBezTo>
                    <a:pt x="994867" y="400723"/>
                    <a:pt x="964306" y="411452"/>
                    <a:pt x="927080" y="393571"/>
                  </a:cubicBezTo>
                  <a:cubicBezTo>
                    <a:pt x="867095" y="364635"/>
                    <a:pt x="797845" y="352768"/>
                    <a:pt x="732170" y="366098"/>
                  </a:cubicBezTo>
                  <a:cubicBezTo>
                    <a:pt x="680801" y="376502"/>
                    <a:pt x="638048" y="405275"/>
                    <a:pt x="599196" y="438925"/>
                  </a:cubicBezTo>
                  <a:cubicBezTo>
                    <a:pt x="541487" y="488831"/>
                    <a:pt x="463946" y="517441"/>
                    <a:pt x="387381" y="504274"/>
                  </a:cubicBezTo>
                  <a:cubicBezTo>
                    <a:pt x="349341" y="497772"/>
                    <a:pt x="312278" y="492082"/>
                    <a:pt x="273426" y="495008"/>
                  </a:cubicBezTo>
                  <a:cubicBezTo>
                    <a:pt x="205638" y="500372"/>
                    <a:pt x="146141" y="530771"/>
                    <a:pt x="90546" y="567998"/>
                  </a:cubicBezTo>
                  <a:cubicBezTo>
                    <a:pt x="59659" y="588968"/>
                    <a:pt x="29911" y="611076"/>
                    <a:pt x="0" y="632859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48B4FD-CF0D-48B3-BD46-6909AB3AF2C4}"/>
                </a:ext>
              </a:extLst>
            </p:cNvPr>
            <p:cNvSpPr/>
            <p:nvPr/>
          </p:nvSpPr>
          <p:spPr>
            <a:xfrm>
              <a:off x="1183111" y="786465"/>
              <a:ext cx="3901927" cy="588954"/>
            </a:xfrm>
            <a:custGeom>
              <a:avLst/>
              <a:gdLst>
                <a:gd name="connsiteX0" fmla="*/ 3754811 w 3901927"/>
                <a:gd name="connsiteY0" fmla="*/ 460370 h 588954"/>
                <a:gd name="connsiteX1" fmla="*/ 3664590 w 3901927"/>
                <a:gd name="connsiteY1" fmla="*/ 524744 h 588954"/>
                <a:gd name="connsiteX2" fmla="*/ 3513247 w 3901927"/>
                <a:gd name="connsiteY2" fmla="*/ 532872 h 588954"/>
                <a:gd name="connsiteX3" fmla="*/ 3325652 w 3901927"/>
                <a:gd name="connsiteY3" fmla="*/ 529946 h 588954"/>
                <a:gd name="connsiteX4" fmla="*/ 3170408 w 3901927"/>
                <a:gd name="connsiteY4" fmla="*/ 498897 h 588954"/>
                <a:gd name="connsiteX5" fmla="*/ 3032557 w 3901927"/>
                <a:gd name="connsiteY5" fmla="*/ 444927 h 588954"/>
                <a:gd name="connsiteX6" fmla="*/ 2892918 w 3901927"/>
                <a:gd name="connsiteY6" fmla="*/ 406563 h 588954"/>
                <a:gd name="connsiteX7" fmla="*/ 2819116 w 3901927"/>
                <a:gd name="connsiteY7" fmla="*/ 407863 h 588954"/>
                <a:gd name="connsiteX8" fmla="*/ 2740762 w 3901927"/>
                <a:gd name="connsiteY8" fmla="*/ 429809 h 588954"/>
                <a:gd name="connsiteX9" fmla="*/ 2403287 w 3901927"/>
                <a:gd name="connsiteY9" fmla="*/ 446065 h 588954"/>
                <a:gd name="connsiteX10" fmla="*/ 2235200 w 3901927"/>
                <a:gd name="connsiteY10" fmla="*/ 399898 h 588954"/>
                <a:gd name="connsiteX11" fmla="*/ 2061749 w 3901927"/>
                <a:gd name="connsiteY11" fmla="*/ 402824 h 588954"/>
                <a:gd name="connsiteX12" fmla="*/ 1892524 w 3901927"/>
                <a:gd name="connsiteY12" fmla="*/ 437449 h 588954"/>
                <a:gd name="connsiteX13" fmla="*/ 1724274 w 3901927"/>
                <a:gd name="connsiteY13" fmla="*/ 421843 h 588954"/>
                <a:gd name="connsiteX14" fmla="*/ 1435893 w 3901927"/>
                <a:gd name="connsiteY14" fmla="*/ 285455 h 588954"/>
                <a:gd name="connsiteX15" fmla="*/ 1294790 w 3901927"/>
                <a:gd name="connsiteY15" fmla="*/ 46655 h 588954"/>
                <a:gd name="connsiteX16" fmla="*/ 1298692 w 3901927"/>
                <a:gd name="connsiteY16" fmla="*/ 0 h 588954"/>
                <a:gd name="connsiteX17" fmla="*/ 1002508 w 3901927"/>
                <a:gd name="connsiteY17" fmla="*/ 318943 h 588954"/>
                <a:gd name="connsiteX18" fmla="*/ 927080 w 3901927"/>
                <a:gd name="connsiteY18" fmla="*/ 349829 h 588954"/>
                <a:gd name="connsiteX19" fmla="*/ 732170 w 3901927"/>
                <a:gd name="connsiteY19" fmla="*/ 322356 h 588954"/>
                <a:gd name="connsiteX20" fmla="*/ 599196 w 3901927"/>
                <a:gd name="connsiteY20" fmla="*/ 395183 h 588954"/>
                <a:gd name="connsiteX21" fmla="*/ 387381 w 3901927"/>
                <a:gd name="connsiteY21" fmla="*/ 460532 h 588954"/>
                <a:gd name="connsiteX22" fmla="*/ 273426 w 3901927"/>
                <a:gd name="connsiteY22" fmla="*/ 451267 h 588954"/>
                <a:gd name="connsiteX23" fmla="*/ 90546 w 3901927"/>
                <a:gd name="connsiteY23" fmla="*/ 524256 h 588954"/>
                <a:gd name="connsiteX24" fmla="*/ 0 w 3901927"/>
                <a:gd name="connsiteY24" fmla="*/ 588955 h 588954"/>
                <a:gd name="connsiteX25" fmla="*/ 3901928 w 3901927"/>
                <a:gd name="connsiteY25" fmla="*/ 588955 h 588954"/>
                <a:gd name="connsiteX26" fmla="*/ 3754811 w 3901927"/>
                <a:gd name="connsiteY26" fmla="*/ 460370 h 58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01927" h="588954">
                  <a:moveTo>
                    <a:pt x="3754811" y="460370"/>
                  </a:moveTo>
                  <a:cubicBezTo>
                    <a:pt x="3729289" y="487517"/>
                    <a:pt x="3700029" y="512389"/>
                    <a:pt x="3664590" y="524744"/>
                  </a:cubicBezTo>
                  <a:cubicBezTo>
                    <a:pt x="3616635" y="541487"/>
                    <a:pt x="3562990" y="534822"/>
                    <a:pt x="3513247" y="532872"/>
                  </a:cubicBezTo>
                  <a:cubicBezTo>
                    <a:pt x="3450661" y="530596"/>
                    <a:pt x="3388238" y="534822"/>
                    <a:pt x="3325652" y="529946"/>
                  </a:cubicBezTo>
                  <a:cubicBezTo>
                    <a:pt x="3272820" y="525882"/>
                    <a:pt x="3220639" y="515803"/>
                    <a:pt x="3170408" y="498897"/>
                  </a:cubicBezTo>
                  <a:cubicBezTo>
                    <a:pt x="3123590" y="483128"/>
                    <a:pt x="3078399" y="462808"/>
                    <a:pt x="3032557" y="444927"/>
                  </a:cubicBezTo>
                  <a:cubicBezTo>
                    <a:pt x="2987691" y="427370"/>
                    <a:pt x="2941198" y="411602"/>
                    <a:pt x="2892918" y="406563"/>
                  </a:cubicBezTo>
                  <a:cubicBezTo>
                    <a:pt x="2868371" y="404124"/>
                    <a:pt x="2843500" y="404287"/>
                    <a:pt x="2819116" y="407863"/>
                  </a:cubicBezTo>
                  <a:cubicBezTo>
                    <a:pt x="2791806" y="411927"/>
                    <a:pt x="2766609" y="421030"/>
                    <a:pt x="2740762" y="429809"/>
                  </a:cubicBezTo>
                  <a:cubicBezTo>
                    <a:pt x="2632822" y="466547"/>
                    <a:pt x="2514316" y="468823"/>
                    <a:pt x="2403287" y="446065"/>
                  </a:cubicBezTo>
                  <a:cubicBezTo>
                    <a:pt x="2346229" y="434360"/>
                    <a:pt x="2291934" y="412740"/>
                    <a:pt x="2235200" y="399898"/>
                  </a:cubicBezTo>
                  <a:cubicBezTo>
                    <a:pt x="2176516" y="386568"/>
                    <a:pt x="2120108" y="388356"/>
                    <a:pt x="2061749" y="402824"/>
                  </a:cubicBezTo>
                  <a:cubicBezTo>
                    <a:pt x="2005828" y="416641"/>
                    <a:pt x="1950558" y="434360"/>
                    <a:pt x="1892524" y="437449"/>
                  </a:cubicBezTo>
                  <a:cubicBezTo>
                    <a:pt x="1836766" y="440375"/>
                    <a:pt x="1778732" y="432735"/>
                    <a:pt x="1724274" y="421843"/>
                  </a:cubicBezTo>
                  <a:cubicBezTo>
                    <a:pt x="1617310" y="400548"/>
                    <a:pt x="1520261" y="354218"/>
                    <a:pt x="1435893" y="285455"/>
                  </a:cubicBezTo>
                  <a:cubicBezTo>
                    <a:pt x="1363553" y="226446"/>
                    <a:pt x="1294790" y="144678"/>
                    <a:pt x="1294790" y="46655"/>
                  </a:cubicBezTo>
                  <a:cubicBezTo>
                    <a:pt x="1294790" y="31049"/>
                    <a:pt x="1296254" y="15443"/>
                    <a:pt x="1298692" y="0"/>
                  </a:cubicBezTo>
                  <a:cubicBezTo>
                    <a:pt x="1153526" y="56733"/>
                    <a:pt x="1038108" y="166787"/>
                    <a:pt x="1002508" y="318943"/>
                  </a:cubicBezTo>
                  <a:cubicBezTo>
                    <a:pt x="994705" y="356982"/>
                    <a:pt x="964143" y="367711"/>
                    <a:pt x="927080" y="349829"/>
                  </a:cubicBezTo>
                  <a:cubicBezTo>
                    <a:pt x="867095" y="320893"/>
                    <a:pt x="797845" y="309027"/>
                    <a:pt x="732170" y="322356"/>
                  </a:cubicBezTo>
                  <a:cubicBezTo>
                    <a:pt x="680801" y="332760"/>
                    <a:pt x="638048" y="361533"/>
                    <a:pt x="599196" y="395183"/>
                  </a:cubicBezTo>
                  <a:cubicBezTo>
                    <a:pt x="541487" y="445089"/>
                    <a:pt x="463946" y="473700"/>
                    <a:pt x="387381" y="460532"/>
                  </a:cubicBezTo>
                  <a:cubicBezTo>
                    <a:pt x="349341" y="454030"/>
                    <a:pt x="312278" y="448340"/>
                    <a:pt x="273426" y="451267"/>
                  </a:cubicBezTo>
                  <a:cubicBezTo>
                    <a:pt x="205638" y="456631"/>
                    <a:pt x="146141" y="487030"/>
                    <a:pt x="90546" y="524256"/>
                  </a:cubicBezTo>
                  <a:cubicBezTo>
                    <a:pt x="59822" y="544901"/>
                    <a:pt x="30074" y="567172"/>
                    <a:pt x="0" y="588955"/>
                  </a:cubicBezTo>
                  <a:lnTo>
                    <a:pt x="3901928" y="588955"/>
                  </a:lnTo>
                  <a:cubicBezTo>
                    <a:pt x="3852347" y="514828"/>
                    <a:pt x="3803579" y="478252"/>
                    <a:pt x="3754811" y="460370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1" name="Graphic 8">
            <a:extLst>
              <a:ext uri="{FF2B5EF4-FFF2-40B4-BE49-F238E27FC236}">
                <a16:creationId xmlns:a16="http://schemas.microsoft.com/office/drawing/2014/main" id="{F89431F8-902E-444B-9C06-78C2D33F96BB}"/>
              </a:ext>
            </a:extLst>
          </p:cNvPr>
          <p:cNvGrpSpPr/>
          <p:nvPr/>
        </p:nvGrpSpPr>
        <p:grpSpPr>
          <a:xfrm>
            <a:off x="12191999" y="1519944"/>
            <a:ext cx="602284" cy="127464"/>
            <a:chOff x="5338633" y="1520405"/>
            <a:chExt cx="602284" cy="12746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A8ECAC-C274-4488-91D9-DBCB287F5E57}"/>
                </a:ext>
              </a:extLst>
            </p:cNvPr>
            <p:cNvSpPr/>
            <p:nvPr/>
          </p:nvSpPr>
          <p:spPr>
            <a:xfrm>
              <a:off x="5338633" y="1520405"/>
              <a:ext cx="601796" cy="127464"/>
            </a:xfrm>
            <a:custGeom>
              <a:avLst/>
              <a:gdLst>
                <a:gd name="connsiteX0" fmla="*/ 0 w 601796"/>
                <a:gd name="connsiteY0" fmla="*/ 127465 h 127464"/>
                <a:gd name="connsiteX1" fmla="*/ 601797 w 601796"/>
                <a:gd name="connsiteY1" fmla="*/ 127465 h 127464"/>
                <a:gd name="connsiteX2" fmla="*/ 454680 w 601796"/>
                <a:gd name="connsiteY2" fmla="*/ 61953 h 127464"/>
                <a:gd name="connsiteX3" fmla="*/ 407375 w 601796"/>
                <a:gd name="connsiteY3" fmla="*/ 47160 h 127464"/>
                <a:gd name="connsiteX4" fmla="*/ 172314 w 601796"/>
                <a:gd name="connsiteY4" fmla="*/ 75283 h 127464"/>
                <a:gd name="connsiteX5" fmla="*/ 136225 w 601796"/>
                <a:gd name="connsiteY5" fmla="*/ 90401 h 127464"/>
                <a:gd name="connsiteX6" fmla="*/ 0 w 601796"/>
                <a:gd name="connsiteY6" fmla="*/ 127465 h 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796" h="127464">
                  <a:moveTo>
                    <a:pt x="0" y="127465"/>
                  </a:moveTo>
                  <a:lnTo>
                    <a:pt x="601797" y="127465"/>
                  </a:lnTo>
                  <a:cubicBezTo>
                    <a:pt x="560019" y="79510"/>
                    <a:pt x="510438" y="58539"/>
                    <a:pt x="454680" y="61953"/>
                  </a:cubicBezTo>
                  <a:cubicBezTo>
                    <a:pt x="439237" y="62766"/>
                    <a:pt x="423631" y="60328"/>
                    <a:pt x="407375" y="47160"/>
                  </a:cubicBezTo>
                  <a:cubicBezTo>
                    <a:pt x="338612" y="-24529"/>
                    <a:pt x="214254" y="-13962"/>
                    <a:pt x="172314" y="75283"/>
                  </a:cubicBezTo>
                  <a:cubicBezTo>
                    <a:pt x="168250" y="84061"/>
                    <a:pt x="153782" y="92352"/>
                    <a:pt x="136225" y="90401"/>
                  </a:cubicBezTo>
                  <a:cubicBezTo>
                    <a:pt x="88920" y="83736"/>
                    <a:pt x="44216" y="102756"/>
                    <a:pt x="0" y="12746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23E8DF8-F22A-41CC-9938-3EF71ACB9BBC}"/>
                </a:ext>
              </a:extLst>
            </p:cNvPr>
            <p:cNvSpPr/>
            <p:nvPr/>
          </p:nvSpPr>
          <p:spPr>
            <a:xfrm>
              <a:off x="5339120" y="1531802"/>
              <a:ext cx="601796" cy="116067"/>
            </a:xfrm>
            <a:custGeom>
              <a:avLst/>
              <a:gdLst>
                <a:gd name="connsiteX0" fmla="*/ 571561 w 601796"/>
                <a:gd name="connsiteY0" fmla="*/ 87457 h 116067"/>
                <a:gd name="connsiteX1" fmla="*/ 557418 w 601796"/>
                <a:gd name="connsiteY1" fmla="*/ 91846 h 116067"/>
                <a:gd name="connsiteX2" fmla="*/ 498734 w 601796"/>
                <a:gd name="connsiteY2" fmla="*/ 86970 h 116067"/>
                <a:gd name="connsiteX3" fmla="*/ 444439 w 601796"/>
                <a:gd name="connsiteY3" fmla="*/ 76403 h 116067"/>
                <a:gd name="connsiteX4" fmla="*/ 415341 w 601796"/>
                <a:gd name="connsiteY4" fmla="*/ 77866 h 116067"/>
                <a:gd name="connsiteX5" fmla="*/ 386243 w 601796"/>
                <a:gd name="connsiteY5" fmla="*/ 84043 h 116067"/>
                <a:gd name="connsiteX6" fmla="*/ 330810 w 601796"/>
                <a:gd name="connsiteY6" fmla="*/ 90221 h 116067"/>
                <a:gd name="connsiteX7" fmla="*/ 283830 w 601796"/>
                <a:gd name="connsiteY7" fmla="*/ 82093 h 116067"/>
                <a:gd name="connsiteX8" fmla="*/ 250993 w 601796"/>
                <a:gd name="connsiteY8" fmla="*/ 65349 h 116067"/>
                <a:gd name="connsiteX9" fmla="*/ 233761 w 601796"/>
                <a:gd name="connsiteY9" fmla="*/ 32674 h 116067"/>
                <a:gd name="connsiteX10" fmla="*/ 238638 w 601796"/>
                <a:gd name="connsiteY10" fmla="*/ 0 h 116067"/>
                <a:gd name="connsiteX11" fmla="*/ 172314 w 601796"/>
                <a:gd name="connsiteY11" fmla="*/ 63723 h 116067"/>
                <a:gd name="connsiteX12" fmla="*/ 136225 w 601796"/>
                <a:gd name="connsiteY12" fmla="*/ 78842 h 116067"/>
                <a:gd name="connsiteX13" fmla="*/ 0 w 601796"/>
                <a:gd name="connsiteY13" fmla="*/ 116068 h 116067"/>
                <a:gd name="connsiteX14" fmla="*/ 601797 w 601796"/>
                <a:gd name="connsiteY14" fmla="*/ 116068 h 116067"/>
                <a:gd name="connsiteX15" fmla="*/ 571561 w 601796"/>
                <a:gd name="connsiteY15" fmla="*/ 87457 h 1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796" h="116067">
                  <a:moveTo>
                    <a:pt x="571561" y="87457"/>
                  </a:moveTo>
                  <a:cubicBezTo>
                    <a:pt x="567009" y="89408"/>
                    <a:pt x="562458" y="91034"/>
                    <a:pt x="557418" y="91846"/>
                  </a:cubicBezTo>
                  <a:cubicBezTo>
                    <a:pt x="537911" y="94935"/>
                    <a:pt x="517754" y="91684"/>
                    <a:pt x="498734" y="86970"/>
                  </a:cubicBezTo>
                  <a:cubicBezTo>
                    <a:pt x="480690" y="82418"/>
                    <a:pt x="463133" y="77216"/>
                    <a:pt x="444439" y="76403"/>
                  </a:cubicBezTo>
                  <a:cubicBezTo>
                    <a:pt x="434685" y="75915"/>
                    <a:pt x="424932" y="76403"/>
                    <a:pt x="415341" y="77866"/>
                  </a:cubicBezTo>
                  <a:cubicBezTo>
                    <a:pt x="405587" y="79329"/>
                    <a:pt x="395996" y="81930"/>
                    <a:pt x="386243" y="84043"/>
                  </a:cubicBezTo>
                  <a:cubicBezTo>
                    <a:pt x="368036" y="87945"/>
                    <a:pt x="349341" y="90871"/>
                    <a:pt x="330810" y="90221"/>
                  </a:cubicBezTo>
                  <a:cubicBezTo>
                    <a:pt x="315041" y="89733"/>
                    <a:pt x="298948" y="86644"/>
                    <a:pt x="283830" y="82093"/>
                  </a:cubicBezTo>
                  <a:cubicBezTo>
                    <a:pt x="272125" y="78516"/>
                    <a:pt x="260421" y="73477"/>
                    <a:pt x="250993" y="65349"/>
                  </a:cubicBezTo>
                  <a:cubicBezTo>
                    <a:pt x="241076" y="56896"/>
                    <a:pt x="235224" y="45354"/>
                    <a:pt x="233761" y="32674"/>
                  </a:cubicBezTo>
                  <a:cubicBezTo>
                    <a:pt x="232461" y="21295"/>
                    <a:pt x="234086" y="10241"/>
                    <a:pt x="238638" y="0"/>
                  </a:cubicBezTo>
                  <a:cubicBezTo>
                    <a:pt x="210515" y="12029"/>
                    <a:pt x="186619" y="33325"/>
                    <a:pt x="172314" y="63723"/>
                  </a:cubicBezTo>
                  <a:cubicBezTo>
                    <a:pt x="168250" y="72502"/>
                    <a:pt x="153782" y="80792"/>
                    <a:pt x="136225" y="78842"/>
                  </a:cubicBezTo>
                  <a:cubicBezTo>
                    <a:pt x="88920" y="72339"/>
                    <a:pt x="44216" y="91359"/>
                    <a:pt x="0" y="116068"/>
                  </a:cubicBezTo>
                  <a:lnTo>
                    <a:pt x="601797" y="116068"/>
                  </a:lnTo>
                  <a:cubicBezTo>
                    <a:pt x="591881" y="105014"/>
                    <a:pt x="581802" y="95585"/>
                    <a:pt x="571561" y="87457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4" name="Graphic 8">
            <a:extLst>
              <a:ext uri="{FF2B5EF4-FFF2-40B4-BE49-F238E27FC236}">
                <a16:creationId xmlns:a16="http://schemas.microsoft.com/office/drawing/2014/main" id="{F3DF4C13-0FB7-448B-BDD5-016C331F72BC}"/>
              </a:ext>
            </a:extLst>
          </p:cNvPr>
          <p:cNvGrpSpPr/>
          <p:nvPr/>
        </p:nvGrpSpPr>
        <p:grpSpPr>
          <a:xfrm>
            <a:off x="6916440" y="2092489"/>
            <a:ext cx="1831401" cy="290965"/>
            <a:chOff x="6916440" y="2092489"/>
            <a:chExt cx="1831401" cy="29096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1B1A09-318C-41F2-82D5-9149D80AF07E}"/>
                </a:ext>
              </a:extLst>
            </p:cNvPr>
            <p:cNvSpPr/>
            <p:nvPr/>
          </p:nvSpPr>
          <p:spPr>
            <a:xfrm>
              <a:off x="6916440" y="2092489"/>
              <a:ext cx="1831238" cy="290640"/>
            </a:xfrm>
            <a:custGeom>
              <a:avLst/>
              <a:gdLst>
                <a:gd name="connsiteX0" fmla="*/ 0 w 1831238"/>
                <a:gd name="connsiteY0" fmla="*/ 290640 h 290640"/>
                <a:gd name="connsiteX1" fmla="*/ 1831238 w 1831238"/>
                <a:gd name="connsiteY1" fmla="*/ 290640 h 290640"/>
                <a:gd name="connsiteX2" fmla="*/ 1820997 w 1831238"/>
                <a:gd name="connsiteY2" fmla="*/ 279424 h 290640"/>
                <a:gd name="connsiteX3" fmla="*/ 1790436 w 1831238"/>
                <a:gd name="connsiteY3" fmla="*/ 251300 h 290640"/>
                <a:gd name="connsiteX4" fmla="*/ 1669816 w 1831238"/>
                <a:gd name="connsiteY4" fmla="*/ 181562 h 290640"/>
                <a:gd name="connsiteX5" fmla="*/ 1580734 w 1831238"/>
                <a:gd name="connsiteY5" fmla="*/ 158641 h 290640"/>
                <a:gd name="connsiteX6" fmla="*/ 1449548 w 1831238"/>
                <a:gd name="connsiteY6" fmla="*/ 158967 h 290640"/>
                <a:gd name="connsiteX7" fmla="*/ 1382735 w 1831238"/>
                <a:gd name="connsiteY7" fmla="*/ 141248 h 290640"/>
                <a:gd name="connsiteX8" fmla="*/ 1341770 w 1831238"/>
                <a:gd name="connsiteY8" fmla="*/ 91179 h 290640"/>
                <a:gd name="connsiteX9" fmla="*/ 1317061 w 1831238"/>
                <a:gd name="connsiteY9" fmla="*/ 66633 h 290640"/>
                <a:gd name="connsiteX10" fmla="*/ 1253012 w 1831238"/>
                <a:gd name="connsiteY10" fmla="*/ 28268 h 290640"/>
                <a:gd name="connsiteX11" fmla="*/ 1095004 w 1831238"/>
                <a:gd name="connsiteY11" fmla="*/ 471 h 290640"/>
                <a:gd name="connsiteX12" fmla="*/ 952602 w 1831238"/>
                <a:gd name="connsiteY12" fmla="*/ 50214 h 290640"/>
                <a:gd name="connsiteX13" fmla="*/ 934232 w 1831238"/>
                <a:gd name="connsiteY13" fmla="*/ 67933 h 290640"/>
                <a:gd name="connsiteX14" fmla="*/ 857667 w 1831238"/>
                <a:gd name="connsiteY14" fmla="*/ 72647 h 290640"/>
                <a:gd name="connsiteX15" fmla="*/ 566847 w 1831238"/>
                <a:gd name="connsiteY15" fmla="*/ 92804 h 290640"/>
                <a:gd name="connsiteX16" fmla="*/ 519054 w 1831238"/>
                <a:gd name="connsiteY16" fmla="*/ 105159 h 290640"/>
                <a:gd name="connsiteX17" fmla="*/ 420705 w 1831238"/>
                <a:gd name="connsiteY17" fmla="*/ 102558 h 290640"/>
                <a:gd name="connsiteX18" fmla="*/ 385755 w 1831238"/>
                <a:gd name="connsiteY18" fmla="*/ 130844 h 290640"/>
                <a:gd name="connsiteX19" fmla="*/ 363484 w 1831238"/>
                <a:gd name="connsiteY19" fmla="*/ 171159 h 290640"/>
                <a:gd name="connsiteX20" fmla="*/ 300899 w 1831238"/>
                <a:gd name="connsiteY20" fmla="*/ 204971 h 290640"/>
                <a:gd name="connsiteX21" fmla="*/ 0 w 1831238"/>
                <a:gd name="connsiteY21" fmla="*/ 290640 h 2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238" h="290640">
                  <a:moveTo>
                    <a:pt x="0" y="290640"/>
                  </a:moveTo>
                  <a:cubicBezTo>
                    <a:pt x="0" y="290640"/>
                    <a:pt x="1830913" y="290640"/>
                    <a:pt x="1831238" y="290640"/>
                  </a:cubicBezTo>
                  <a:cubicBezTo>
                    <a:pt x="1829450" y="290640"/>
                    <a:pt x="1822298" y="280724"/>
                    <a:pt x="1820997" y="279424"/>
                  </a:cubicBezTo>
                  <a:cubicBezTo>
                    <a:pt x="1811407" y="269507"/>
                    <a:pt x="1801002" y="260079"/>
                    <a:pt x="1790436" y="251300"/>
                  </a:cubicBezTo>
                  <a:cubicBezTo>
                    <a:pt x="1754511" y="221715"/>
                    <a:pt x="1713382" y="197981"/>
                    <a:pt x="1669816" y="181562"/>
                  </a:cubicBezTo>
                  <a:cubicBezTo>
                    <a:pt x="1641043" y="170671"/>
                    <a:pt x="1611132" y="163031"/>
                    <a:pt x="1580734" y="158641"/>
                  </a:cubicBezTo>
                  <a:cubicBezTo>
                    <a:pt x="1536517" y="152139"/>
                    <a:pt x="1493764" y="158641"/>
                    <a:pt x="1449548" y="158967"/>
                  </a:cubicBezTo>
                  <a:cubicBezTo>
                    <a:pt x="1426464" y="159129"/>
                    <a:pt x="1401755" y="155390"/>
                    <a:pt x="1382735" y="141248"/>
                  </a:cubicBezTo>
                  <a:cubicBezTo>
                    <a:pt x="1365341" y="128243"/>
                    <a:pt x="1355425" y="107597"/>
                    <a:pt x="1341770" y="91179"/>
                  </a:cubicBezTo>
                  <a:cubicBezTo>
                    <a:pt x="1334292" y="82238"/>
                    <a:pt x="1326002" y="74110"/>
                    <a:pt x="1317061" y="66633"/>
                  </a:cubicBezTo>
                  <a:cubicBezTo>
                    <a:pt x="1297879" y="50701"/>
                    <a:pt x="1275933" y="38022"/>
                    <a:pt x="1253012" y="28268"/>
                  </a:cubicBezTo>
                  <a:cubicBezTo>
                    <a:pt x="1203594" y="7136"/>
                    <a:pt x="1148649" y="-2293"/>
                    <a:pt x="1095004" y="471"/>
                  </a:cubicBezTo>
                  <a:cubicBezTo>
                    <a:pt x="1044448" y="3234"/>
                    <a:pt x="992266" y="17377"/>
                    <a:pt x="952602" y="50214"/>
                  </a:cubicBezTo>
                  <a:cubicBezTo>
                    <a:pt x="946099" y="55578"/>
                    <a:pt x="939922" y="61593"/>
                    <a:pt x="934232" y="67933"/>
                  </a:cubicBezTo>
                  <a:cubicBezTo>
                    <a:pt x="921390" y="82401"/>
                    <a:pt x="885464" y="90366"/>
                    <a:pt x="857667" y="72647"/>
                  </a:cubicBezTo>
                  <a:cubicBezTo>
                    <a:pt x="756717" y="-5544"/>
                    <a:pt x="620004" y="9249"/>
                    <a:pt x="566847" y="92804"/>
                  </a:cubicBezTo>
                  <a:cubicBezTo>
                    <a:pt x="560019" y="103533"/>
                    <a:pt x="541325" y="114263"/>
                    <a:pt x="519054" y="105159"/>
                  </a:cubicBezTo>
                  <a:cubicBezTo>
                    <a:pt x="488493" y="88740"/>
                    <a:pt x="451917" y="86790"/>
                    <a:pt x="420705" y="102558"/>
                  </a:cubicBezTo>
                  <a:cubicBezTo>
                    <a:pt x="407213" y="109386"/>
                    <a:pt x="395183" y="118977"/>
                    <a:pt x="385755" y="130844"/>
                  </a:cubicBezTo>
                  <a:cubicBezTo>
                    <a:pt x="376164" y="143036"/>
                    <a:pt x="371450" y="157991"/>
                    <a:pt x="363484" y="171159"/>
                  </a:cubicBezTo>
                  <a:cubicBezTo>
                    <a:pt x="350967" y="192129"/>
                    <a:pt x="325770" y="207247"/>
                    <a:pt x="300899" y="204971"/>
                  </a:cubicBezTo>
                  <a:cubicBezTo>
                    <a:pt x="181417" y="194080"/>
                    <a:pt x="99812" y="218138"/>
                    <a:pt x="0" y="290640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A5E5248-1D0B-4B90-B60E-0EDBF6DD8425}"/>
                </a:ext>
              </a:extLst>
            </p:cNvPr>
            <p:cNvSpPr/>
            <p:nvPr/>
          </p:nvSpPr>
          <p:spPr>
            <a:xfrm>
              <a:off x="6916603" y="2134738"/>
              <a:ext cx="1831238" cy="248716"/>
            </a:xfrm>
            <a:custGeom>
              <a:avLst/>
              <a:gdLst>
                <a:gd name="connsiteX0" fmla="*/ 1820997 w 1831238"/>
                <a:gd name="connsiteY0" fmla="*/ 237175 h 248716"/>
                <a:gd name="connsiteX1" fmla="*/ 1790436 w 1831238"/>
                <a:gd name="connsiteY1" fmla="*/ 209052 h 248716"/>
                <a:gd name="connsiteX2" fmla="*/ 1783933 w 1831238"/>
                <a:gd name="connsiteY2" fmla="*/ 203850 h 248716"/>
                <a:gd name="connsiteX3" fmla="*/ 1594063 w 1831238"/>
                <a:gd name="connsiteY3" fmla="*/ 202062 h 248716"/>
                <a:gd name="connsiteX4" fmla="*/ 1455887 w 1831238"/>
                <a:gd name="connsiteY4" fmla="*/ 169712 h 248716"/>
                <a:gd name="connsiteX5" fmla="*/ 1260002 w 1831238"/>
                <a:gd name="connsiteY5" fmla="*/ 164348 h 248716"/>
                <a:gd name="connsiteX6" fmla="*/ 1105083 w 1831238"/>
                <a:gd name="connsiteY6" fmla="*/ 111353 h 248716"/>
                <a:gd name="connsiteX7" fmla="*/ 1030305 w 1831238"/>
                <a:gd name="connsiteY7" fmla="*/ 92171 h 248716"/>
                <a:gd name="connsiteX8" fmla="*/ 946912 w 1831238"/>
                <a:gd name="connsiteY8" fmla="*/ 101112 h 248716"/>
                <a:gd name="connsiteX9" fmla="*/ 787928 w 1831238"/>
                <a:gd name="connsiteY9" fmla="*/ 143215 h 248716"/>
                <a:gd name="connsiteX10" fmla="*/ 656905 w 1831238"/>
                <a:gd name="connsiteY10" fmla="*/ 96235 h 248716"/>
                <a:gd name="connsiteX11" fmla="*/ 623092 w 1831238"/>
                <a:gd name="connsiteY11" fmla="*/ 0 h 248716"/>
                <a:gd name="connsiteX12" fmla="*/ 566847 w 1831238"/>
                <a:gd name="connsiteY12" fmla="*/ 50719 h 248716"/>
                <a:gd name="connsiteX13" fmla="*/ 519054 w 1831238"/>
                <a:gd name="connsiteY13" fmla="*/ 63073 h 248716"/>
                <a:gd name="connsiteX14" fmla="*/ 420705 w 1831238"/>
                <a:gd name="connsiteY14" fmla="*/ 60472 h 248716"/>
                <a:gd name="connsiteX15" fmla="*/ 385755 w 1831238"/>
                <a:gd name="connsiteY15" fmla="*/ 88758 h 248716"/>
                <a:gd name="connsiteX16" fmla="*/ 363484 w 1831238"/>
                <a:gd name="connsiteY16" fmla="*/ 129072 h 248716"/>
                <a:gd name="connsiteX17" fmla="*/ 300898 w 1831238"/>
                <a:gd name="connsiteY17" fmla="*/ 162885 h 248716"/>
                <a:gd name="connsiteX18" fmla="*/ 0 w 1831238"/>
                <a:gd name="connsiteY18" fmla="*/ 248717 h 248716"/>
                <a:gd name="connsiteX19" fmla="*/ 1831238 w 1831238"/>
                <a:gd name="connsiteY19" fmla="*/ 248717 h 248716"/>
                <a:gd name="connsiteX20" fmla="*/ 1820997 w 1831238"/>
                <a:gd name="connsiteY20" fmla="*/ 237175 h 2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238" h="248716">
                  <a:moveTo>
                    <a:pt x="1820997" y="237175"/>
                  </a:moveTo>
                  <a:cubicBezTo>
                    <a:pt x="1811406" y="227259"/>
                    <a:pt x="1801002" y="217830"/>
                    <a:pt x="1790436" y="209052"/>
                  </a:cubicBezTo>
                  <a:cubicBezTo>
                    <a:pt x="1788322" y="207264"/>
                    <a:pt x="1786046" y="205638"/>
                    <a:pt x="1783933" y="203850"/>
                  </a:cubicBezTo>
                  <a:cubicBezTo>
                    <a:pt x="1725086" y="226608"/>
                    <a:pt x="1653398" y="215880"/>
                    <a:pt x="1594063" y="202062"/>
                  </a:cubicBezTo>
                  <a:cubicBezTo>
                    <a:pt x="1548059" y="191333"/>
                    <a:pt x="1503192" y="174264"/>
                    <a:pt x="1455887" y="169712"/>
                  </a:cubicBezTo>
                  <a:cubicBezTo>
                    <a:pt x="1390701" y="163535"/>
                    <a:pt x="1325026" y="173126"/>
                    <a:pt x="1260002" y="164348"/>
                  </a:cubicBezTo>
                  <a:cubicBezTo>
                    <a:pt x="1204895" y="156870"/>
                    <a:pt x="1156289" y="131023"/>
                    <a:pt x="1105083" y="111353"/>
                  </a:cubicBezTo>
                  <a:cubicBezTo>
                    <a:pt x="1081024" y="102088"/>
                    <a:pt x="1055990" y="94610"/>
                    <a:pt x="1030305" y="92171"/>
                  </a:cubicBezTo>
                  <a:cubicBezTo>
                    <a:pt x="1002020" y="89570"/>
                    <a:pt x="974222" y="93797"/>
                    <a:pt x="946912" y="101112"/>
                  </a:cubicBezTo>
                  <a:cubicBezTo>
                    <a:pt x="893917" y="115255"/>
                    <a:pt x="843199" y="139314"/>
                    <a:pt x="787928" y="143215"/>
                  </a:cubicBezTo>
                  <a:cubicBezTo>
                    <a:pt x="739973" y="146629"/>
                    <a:pt x="689092" y="133462"/>
                    <a:pt x="656905" y="96235"/>
                  </a:cubicBezTo>
                  <a:cubicBezTo>
                    <a:pt x="633334" y="68925"/>
                    <a:pt x="622605" y="34463"/>
                    <a:pt x="623092" y="0"/>
                  </a:cubicBezTo>
                  <a:cubicBezTo>
                    <a:pt x="600171" y="12029"/>
                    <a:pt x="580664" y="29098"/>
                    <a:pt x="566847" y="50719"/>
                  </a:cubicBezTo>
                  <a:cubicBezTo>
                    <a:pt x="560019" y="61448"/>
                    <a:pt x="541325" y="72176"/>
                    <a:pt x="519054" y="63073"/>
                  </a:cubicBezTo>
                  <a:cubicBezTo>
                    <a:pt x="488493" y="46655"/>
                    <a:pt x="451917" y="44704"/>
                    <a:pt x="420705" y="60472"/>
                  </a:cubicBezTo>
                  <a:cubicBezTo>
                    <a:pt x="407213" y="67300"/>
                    <a:pt x="395183" y="76891"/>
                    <a:pt x="385755" y="88758"/>
                  </a:cubicBezTo>
                  <a:cubicBezTo>
                    <a:pt x="376164" y="100950"/>
                    <a:pt x="371449" y="115905"/>
                    <a:pt x="363484" y="129072"/>
                  </a:cubicBezTo>
                  <a:cubicBezTo>
                    <a:pt x="350967" y="150043"/>
                    <a:pt x="325770" y="165161"/>
                    <a:pt x="300898" y="162885"/>
                  </a:cubicBezTo>
                  <a:cubicBezTo>
                    <a:pt x="181417" y="152156"/>
                    <a:pt x="99812" y="176215"/>
                    <a:pt x="0" y="248717"/>
                  </a:cubicBezTo>
                  <a:cubicBezTo>
                    <a:pt x="0" y="248717"/>
                    <a:pt x="1830913" y="248717"/>
                    <a:pt x="1831238" y="248717"/>
                  </a:cubicBezTo>
                  <a:cubicBezTo>
                    <a:pt x="1829288" y="248392"/>
                    <a:pt x="1822298" y="238475"/>
                    <a:pt x="1820997" y="237175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57" name="Graphic 8">
            <a:extLst>
              <a:ext uri="{FF2B5EF4-FFF2-40B4-BE49-F238E27FC236}">
                <a16:creationId xmlns:a16="http://schemas.microsoft.com/office/drawing/2014/main" id="{5166A661-B9E9-45D1-A5B6-B3D4E3A6A256}"/>
              </a:ext>
            </a:extLst>
          </p:cNvPr>
          <p:cNvGrpSpPr/>
          <p:nvPr/>
        </p:nvGrpSpPr>
        <p:grpSpPr>
          <a:xfrm>
            <a:off x="12182475" y="531056"/>
            <a:ext cx="1679894" cy="266654"/>
            <a:chOff x="5513222" y="660425"/>
            <a:chExt cx="1679894" cy="266654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361BF8C-94CC-4FDA-A988-BA90C88B9269}"/>
                </a:ext>
              </a:extLst>
            </p:cNvPr>
            <p:cNvSpPr/>
            <p:nvPr/>
          </p:nvSpPr>
          <p:spPr>
            <a:xfrm>
              <a:off x="5513222" y="660425"/>
              <a:ext cx="1679732" cy="266492"/>
            </a:xfrm>
            <a:custGeom>
              <a:avLst/>
              <a:gdLst>
                <a:gd name="connsiteX0" fmla="*/ 0 w 1679732"/>
                <a:gd name="connsiteY0" fmla="*/ 266492 h 266492"/>
                <a:gd name="connsiteX1" fmla="*/ 1679733 w 1679732"/>
                <a:gd name="connsiteY1" fmla="*/ 266492 h 266492"/>
                <a:gd name="connsiteX2" fmla="*/ 1345834 w 1679732"/>
                <a:gd name="connsiteY2" fmla="*/ 165055 h 266492"/>
                <a:gd name="connsiteX3" fmla="*/ 1258702 w 1679732"/>
                <a:gd name="connsiteY3" fmla="*/ 140183 h 266492"/>
                <a:gd name="connsiteX4" fmla="*/ 755254 w 1679732"/>
                <a:gd name="connsiteY4" fmla="*/ 37282 h 266492"/>
                <a:gd name="connsiteX5" fmla="*/ 669097 w 1679732"/>
                <a:gd name="connsiteY5" fmla="*/ 50937 h 266492"/>
                <a:gd name="connsiteX6" fmla="*/ 392582 w 1679732"/>
                <a:gd name="connsiteY6" fmla="*/ 162129 h 266492"/>
                <a:gd name="connsiteX7" fmla="*/ 337800 w 1679732"/>
                <a:gd name="connsiteY7" fmla="*/ 180985 h 266492"/>
                <a:gd name="connsiteX8" fmla="*/ 0 w 1679732"/>
                <a:gd name="connsiteY8" fmla="*/ 266492 h 2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732" h="266492">
                  <a:moveTo>
                    <a:pt x="0" y="266492"/>
                  </a:moveTo>
                  <a:lnTo>
                    <a:pt x="1679733" y="266492"/>
                  </a:lnTo>
                  <a:cubicBezTo>
                    <a:pt x="1575369" y="173345"/>
                    <a:pt x="1455887" y="141971"/>
                    <a:pt x="1345834" y="165055"/>
                  </a:cubicBezTo>
                  <a:cubicBezTo>
                    <a:pt x="1295766" y="176271"/>
                    <a:pt x="1270732" y="153025"/>
                    <a:pt x="1258702" y="140183"/>
                  </a:cubicBezTo>
                  <a:cubicBezTo>
                    <a:pt x="1134669" y="8184"/>
                    <a:pt x="893267" y="-40584"/>
                    <a:pt x="755254" y="37282"/>
                  </a:cubicBezTo>
                  <a:cubicBezTo>
                    <a:pt x="741924" y="44760"/>
                    <a:pt x="724693" y="60041"/>
                    <a:pt x="669097" y="50937"/>
                  </a:cubicBezTo>
                  <a:cubicBezTo>
                    <a:pt x="540187" y="28342"/>
                    <a:pt x="443789" y="89302"/>
                    <a:pt x="392582" y="162129"/>
                  </a:cubicBezTo>
                  <a:cubicBezTo>
                    <a:pt x="385430" y="172207"/>
                    <a:pt x="364785" y="187813"/>
                    <a:pt x="337800" y="180985"/>
                  </a:cubicBezTo>
                  <a:cubicBezTo>
                    <a:pt x="220594" y="150749"/>
                    <a:pt x="98837" y="199355"/>
                    <a:pt x="0" y="266492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8DDB6D1-2FEC-4690-8894-2766BE76E68B}"/>
                </a:ext>
              </a:extLst>
            </p:cNvPr>
            <p:cNvSpPr/>
            <p:nvPr/>
          </p:nvSpPr>
          <p:spPr>
            <a:xfrm>
              <a:off x="5513385" y="717377"/>
              <a:ext cx="1679732" cy="209702"/>
            </a:xfrm>
            <a:custGeom>
              <a:avLst/>
              <a:gdLst>
                <a:gd name="connsiteX0" fmla="*/ 1553586 w 1679732"/>
                <a:gd name="connsiteY0" fmla="*/ 129073 h 209702"/>
                <a:gd name="connsiteX1" fmla="*/ 1532128 w 1679732"/>
                <a:gd name="connsiteY1" fmla="*/ 144841 h 209702"/>
                <a:gd name="connsiteX2" fmla="*/ 1403380 w 1679732"/>
                <a:gd name="connsiteY2" fmla="*/ 175890 h 209702"/>
                <a:gd name="connsiteX3" fmla="*/ 1261791 w 1679732"/>
                <a:gd name="connsiteY3" fmla="*/ 156545 h 209702"/>
                <a:gd name="connsiteX4" fmla="*/ 1191240 w 1679732"/>
                <a:gd name="connsiteY4" fmla="*/ 129235 h 209702"/>
                <a:gd name="connsiteX5" fmla="*/ 1118413 w 1679732"/>
                <a:gd name="connsiteY5" fmla="*/ 122083 h 209702"/>
                <a:gd name="connsiteX6" fmla="*/ 987064 w 1679732"/>
                <a:gd name="connsiteY6" fmla="*/ 154595 h 209702"/>
                <a:gd name="connsiteX7" fmla="*/ 862056 w 1679732"/>
                <a:gd name="connsiteY7" fmla="*/ 120132 h 209702"/>
                <a:gd name="connsiteX8" fmla="*/ 799958 w 1679732"/>
                <a:gd name="connsiteY8" fmla="*/ 108753 h 209702"/>
                <a:gd name="connsiteX9" fmla="*/ 737372 w 1679732"/>
                <a:gd name="connsiteY9" fmla="*/ 129885 h 209702"/>
                <a:gd name="connsiteX10" fmla="*/ 610088 w 1679732"/>
                <a:gd name="connsiteY10" fmla="*/ 119482 h 209702"/>
                <a:gd name="connsiteX11" fmla="*/ 539862 w 1679732"/>
                <a:gd name="connsiteY11" fmla="*/ 12842 h 209702"/>
                <a:gd name="connsiteX12" fmla="*/ 539211 w 1679732"/>
                <a:gd name="connsiteY12" fmla="*/ 0 h 209702"/>
                <a:gd name="connsiteX13" fmla="*/ 392745 w 1679732"/>
                <a:gd name="connsiteY13" fmla="*/ 105339 h 209702"/>
                <a:gd name="connsiteX14" fmla="*/ 337962 w 1679732"/>
                <a:gd name="connsiteY14" fmla="*/ 124196 h 209702"/>
                <a:gd name="connsiteX15" fmla="*/ 0 w 1679732"/>
                <a:gd name="connsiteY15" fmla="*/ 209702 h 209702"/>
                <a:gd name="connsiteX16" fmla="*/ 1679732 w 1679732"/>
                <a:gd name="connsiteY16" fmla="*/ 209702 h 209702"/>
                <a:gd name="connsiteX17" fmla="*/ 1553586 w 1679732"/>
                <a:gd name="connsiteY17" fmla="*/ 12907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9732" h="209702">
                  <a:moveTo>
                    <a:pt x="1553586" y="129073"/>
                  </a:moveTo>
                  <a:cubicBezTo>
                    <a:pt x="1546758" y="134762"/>
                    <a:pt x="1539606" y="140127"/>
                    <a:pt x="1532128" y="144841"/>
                  </a:cubicBezTo>
                  <a:cubicBezTo>
                    <a:pt x="1494089" y="169062"/>
                    <a:pt x="1447759" y="175240"/>
                    <a:pt x="1403380" y="175890"/>
                  </a:cubicBezTo>
                  <a:cubicBezTo>
                    <a:pt x="1356563" y="176378"/>
                    <a:pt x="1306170" y="172151"/>
                    <a:pt x="1261791" y="156545"/>
                  </a:cubicBezTo>
                  <a:cubicBezTo>
                    <a:pt x="1237894" y="148255"/>
                    <a:pt x="1215136" y="137201"/>
                    <a:pt x="1191240" y="129235"/>
                  </a:cubicBezTo>
                  <a:cubicBezTo>
                    <a:pt x="1167343" y="121270"/>
                    <a:pt x="1143284" y="118019"/>
                    <a:pt x="1118413" y="122083"/>
                  </a:cubicBezTo>
                  <a:cubicBezTo>
                    <a:pt x="1073709" y="129398"/>
                    <a:pt x="1033069" y="152969"/>
                    <a:pt x="987064" y="154595"/>
                  </a:cubicBezTo>
                  <a:cubicBezTo>
                    <a:pt x="943173" y="156220"/>
                    <a:pt x="902533" y="134112"/>
                    <a:pt x="862056" y="120132"/>
                  </a:cubicBezTo>
                  <a:cubicBezTo>
                    <a:pt x="842061" y="113304"/>
                    <a:pt x="821253" y="107615"/>
                    <a:pt x="799958" y="108753"/>
                  </a:cubicBezTo>
                  <a:cubicBezTo>
                    <a:pt x="776874" y="109891"/>
                    <a:pt x="758505" y="122408"/>
                    <a:pt x="737372" y="129885"/>
                  </a:cubicBezTo>
                  <a:cubicBezTo>
                    <a:pt x="695594" y="144516"/>
                    <a:pt x="648289" y="142565"/>
                    <a:pt x="610088" y="119482"/>
                  </a:cubicBezTo>
                  <a:cubicBezTo>
                    <a:pt x="572536" y="96886"/>
                    <a:pt x="545064" y="56246"/>
                    <a:pt x="539862" y="12842"/>
                  </a:cubicBezTo>
                  <a:cubicBezTo>
                    <a:pt x="539374" y="8778"/>
                    <a:pt x="539211" y="4389"/>
                    <a:pt x="539211" y="0"/>
                  </a:cubicBezTo>
                  <a:cubicBezTo>
                    <a:pt x="474675" y="18694"/>
                    <a:pt x="424769" y="59659"/>
                    <a:pt x="392745" y="105339"/>
                  </a:cubicBezTo>
                  <a:cubicBezTo>
                    <a:pt x="385592" y="115418"/>
                    <a:pt x="364947" y="131023"/>
                    <a:pt x="337962" y="124196"/>
                  </a:cubicBezTo>
                  <a:cubicBezTo>
                    <a:pt x="220756" y="93960"/>
                    <a:pt x="98836" y="142565"/>
                    <a:pt x="0" y="209702"/>
                  </a:cubicBezTo>
                  <a:lnTo>
                    <a:pt x="1679732" y="209702"/>
                  </a:lnTo>
                  <a:cubicBezTo>
                    <a:pt x="1639418" y="173777"/>
                    <a:pt x="1596827" y="147117"/>
                    <a:pt x="1553586" y="129073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60" name="Graphic 8">
            <a:extLst>
              <a:ext uri="{FF2B5EF4-FFF2-40B4-BE49-F238E27FC236}">
                <a16:creationId xmlns:a16="http://schemas.microsoft.com/office/drawing/2014/main" id="{AE3F293A-7381-40EC-821A-B6DA24496497}"/>
              </a:ext>
            </a:extLst>
          </p:cNvPr>
          <p:cNvGrpSpPr/>
          <p:nvPr/>
        </p:nvGrpSpPr>
        <p:grpSpPr>
          <a:xfrm>
            <a:off x="12192000" y="962110"/>
            <a:ext cx="2936808" cy="502595"/>
            <a:chOff x="8133202" y="1145275"/>
            <a:chExt cx="2936808" cy="50259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B29D82-7ACB-4378-BAB9-983D21293926}"/>
                </a:ext>
              </a:extLst>
            </p:cNvPr>
            <p:cNvSpPr/>
            <p:nvPr/>
          </p:nvSpPr>
          <p:spPr>
            <a:xfrm>
              <a:off x="8133202" y="1145275"/>
              <a:ext cx="2936484" cy="502595"/>
            </a:xfrm>
            <a:custGeom>
              <a:avLst/>
              <a:gdLst>
                <a:gd name="connsiteX0" fmla="*/ 0 w 2936484"/>
                <a:gd name="connsiteY0" fmla="*/ 502595 h 502595"/>
                <a:gd name="connsiteX1" fmla="*/ 2936484 w 2936484"/>
                <a:gd name="connsiteY1" fmla="*/ 502595 h 502595"/>
                <a:gd name="connsiteX2" fmla="*/ 2553005 w 2936484"/>
                <a:gd name="connsiteY2" fmla="*/ 348163 h 502595"/>
                <a:gd name="connsiteX3" fmla="*/ 2450267 w 2936484"/>
                <a:gd name="connsiteY3" fmla="*/ 317114 h 502595"/>
                <a:gd name="connsiteX4" fmla="*/ 1954296 w 2936484"/>
                <a:gd name="connsiteY4" fmla="*/ 136347 h 502595"/>
                <a:gd name="connsiteX5" fmla="*/ 1879519 w 2936484"/>
                <a:gd name="connsiteY5" fmla="*/ 143825 h 502595"/>
                <a:gd name="connsiteX6" fmla="*/ 1163279 w 2936484"/>
                <a:gd name="connsiteY6" fmla="*/ 122692 h 502595"/>
                <a:gd name="connsiteX7" fmla="*/ 1093542 w 2936484"/>
                <a:gd name="connsiteY7" fmla="*/ 139273 h 502595"/>
                <a:gd name="connsiteX8" fmla="*/ 657393 w 2936484"/>
                <a:gd name="connsiteY8" fmla="*/ 301508 h 502595"/>
                <a:gd name="connsiteX9" fmla="*/ 575950 w 2936484"/>
                <a:gd name="connsiteY9" fmla="*/ 358404 h 502595"/>
                <a:gd name="connsiteX10" fmla="*/ 0 w 2936484"/>
                <a:gd name="connsiteY10" fmla="*/ 502595 h 50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6484" h="502595">
                  <a:moveTo>
                    <a:pt x="0" y="502595"/>
                  </a:moveTo>
                  <a:lnTo>
                    <a:pt x="2936484" y="502595"/>
                  </a:lnTo>
                  <a:cubicBezTo>
                    <a:pt x="2780102" y="391892"/>
                    <a:pt x="2642901" y="321015"/>
                    <a:pt x="2553005" y="348163"/>
                  </a:cubicBezTo>
                  <a:cubicBezTo>
                    <a:pt x="2509601" y="362468"/>
                    <a:pt x="2471399" y="354503"/>
                    <a:pt x="2450267" y="317114"/>
                  </a:cubicBezTo>
                  <a:cubicBezTo>
                    <a:pt x="2282342" y="57181"/>
                    <a:pt x="2082231" y="35560"/>
                    <a:pt x="1954296" y="136347"/>
                  </a:cubicBezTo>
                  <a:cubicBezTo>
                    <a:pt x="1945843" y="143012"/>
                    <a:pt x="1912193" y="159106"/>
                    <a:pt x="1879519" y="143825"/>
                  </a:cubicBezTo>
                  <a:cubicBezTo>
                    <a:pt x="1740205" y="82052"/>
                    <a:pt x="1356888" y="-133990"/>
                    <a:pt x="1163279" y="122692"/>
                  </a:cubicBezTo>
                  <a:cubicBezTo>
                    <a:pt x="1154339" y="134559"/>
                    <a:pt x="1131417" y="154879"/>
                    <a:pt x="1093542" y="139273"/>
                  </a:cubicBezTo>
                  <a:cubicBezTo>
                    <a:pt x="883676" y="43363"/>
                    <a:pt x="693806" y="123505"/>
                    <a:pt x="657393" y="301508"/>
                  </a:cubicBezTo>
                  <a:cubicBezTo>
                    <a:pt x="650890" y="321341"/>
                    <a:pt x="645526" y="372059"/>
                    <a:pt x="575950" y="358404"/>
                  </a:cubicBezTo>
                  <a:cubicBezTo>
                    <a:pt x="292120" y="301996"/>
                    <a:pt x="0" y="502595"/>
                    <a:pt x="0" y="502595"/>
                  </a:cubicBezTo>
                  <a:close/>
                </a:path>
              </a:pathLst>
            </a:custGeom>
            <a:solidFill>
              <a:srgbClr val="FF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F6C0A19-EEB7-44EF-AFF7-3A595FF9CBBC}"/>
                </a:ext>
              </a:extLst>
            </p:cNvPr>
            <p:cNvSpPr/>
            <p:nvPr/>
          </p:nvSpPr>
          <p:spPr>
            <a:xfrm>
              <a:off x="8133526" y="1248135"/>
              <a:ext cx="2936483" cy="399735"/>
            </a:xfrm>
            <a:custGeom>
              <a:avLst/>
              <a:gdLst>
                <a:gd name="connsiteX0" fmla="*/ 2765958 w 2936483"/>
                <a:gd name="connsiteY0" fmla="*/ 293096 h 399735"/>
                <a:gd name="connsiteX1" fmla="*/ 2664847 w 2936483"/>
                <a:gd name="connsiteY1" fmla="*/ 323820 h 399735"/>
                <a:gd name="connsiteX2" fmla="*/ 2520980 w 2936483"/>
                <a:gd name="connsiteY2" fmla="*/ 319430 h 399735"/>
                <a:gd name="connsiteX3" fmla="*/ 2377928 w 2936483"/>
                <a:gd name="connsiteY3" fmla="*/ 296835 h 399735"/>
                <a:gd name="connsiteX4" fmla="*/ 2106778 w 2936483"/>
                <a:gd name="connsiteY4" fmla="*/ 229372 h 399735"/>
                <a:gd name="connsiteX5" fmla="*/ 1967952 w 2936483"/>
                <a:gd name="connsiteY5" fmla="*/ 222545 h 399735"/>
                <a:gd name="connsiteX6" fmla="*/ 1828962 w 2936483"/>
                <a:gd name="connsiteY6" fmla="*/ 261397 h 399735"/>
                <a:gd name="connsiteX7" fmla="*/ 1712570 w 2936483"/>
                <a:gd name="connsiteY7" fmla="*/ 297810 h 399735"/>
                <a:gd name="connsiteX8" fmla="*/ 1593901 w 2936483"/>
                <a:gd name="connsiteY8" fmla="*/ 294396 h 399735"/>
                <a:gd name="connsiteX9" fmla="*/ 1481734 w 2936483"/>
                <a:gd name="connsiteY9" fmla="*/ 266436 h 399735"/>
                <a:gd name="connsiteX10" fmla="*/ 1373794 w 2936483"/>
                <a:gd name="connsiteY10" fmla="*/ 226446 h 399735"/>
                <a:gd name="connsiteX11" fmla="*/ 1248461 w 2936483"/>
                <a:gd name="connsiteY11" fmla="*/ 221732 h 399735"/>
                <a:gd name="connsiteX12" fmla="*/ 1140033 w 2936483"/>
                <a:gd name="connsiteY12" fmla="*/ 253919 h 399735"/>
                <a:gd name="connsiteX13" fmla="*/ 923666 w 2936483"/>
                <a:gd name="connsiteY13" fmla="*/ 244490 h 399735"/>
                <a:gd name="connsiteX14" fmla="*/ 856204 w 2936483"/>
                <a:gd name="connsiteY14" fmla="*/ 71526 h 399735"/>
                <a:gd name="connsiteX15" fmla="*/ 863681 w 2936483"/>
                <a:gd name="connsiteY15" fmla="*/ 0 h 399735"/>
                <a:gd name="connsiteX16" fmla="*/ 657230 w 2936483"/>
                <a:gd name="connsiteY16" fmla="*/ 198486 h 399735"/>
                <a:gd name="connsiteX17" fmla="*/ 575788 w 2936483"/>
                <a:gd name="connsiteY17" fmla="*/ 255382 h 399735"/>
                <a:gd name="connsiteX18" fmla="*/ 0 w 2936483"/>
                <a:gd name="connsiteY18" fmla="*/ 399735 h 399735"/>
                <a:gd name="connsiteX19" fmla="*/ 2936484 w 2936483"/>
                <a:gd name="connsiteY19" fmla="*/ 399735 h 399735"/>
                <a:gd name="connsiteX20" fmla="*/ 2765958 w 2936483"/>
                <a:gd name="connsiteY20" fmla="*/ 293096 h 39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36483" h="399735">
                  <a:moveTo>
                    <a:pt x="2765958" y="293096"/>
                  </a:moveTo>
                  <a:cubicBezTo>
                    <a:pt x="2733609" y="307726"/>
                    <a:pt x="2700447" y="319593"/>
                    <a:pt x="2664847" y="323820"/>
                  </a:cubicBezTo>
                  <a:cubicBezTo>
                    <a:pt x="2617378" y="329509"/>
                    <a:pt x="2568123" y="324795"/>
                    <a:pt x="2520980" y="319430"/>
                  </a:cubicBezTo>
                  <a:cubicBezTo>
                    <a:pt x="2473025" y="314066"/>
                    <a:pt x="2424908" y="307564"/>
                    <a:pt x="2377928" y="296835"/>
                  </a:cubicBezTo>
                  <a:cubicBezTo>
                    <a:pt x="2287057" y="276352"/>
                    <a:pt x="2198786" y="244978"/>
                    <a:pt x="2106778" y="229372"/>
                  </a:cubicBezTo>
                  <a:cubicBezTo>
                    <a:pt x="2060936" y="221569"/>
                    <a:pt x="2014281" y="218155"/>
                    <a:pt x="1967952" y="222545"/>
                  </a:cubicBezTo>
                  <a:cubicBezTo>
                    <a:pt x="1919346" y="227096"/>
                    <a:pt x="1873505" y="242052"/>
                    <a:pt x="1828962" y="261397"/>
                  </a:cubicBezTo>
                  <a:cubicBezTo>
                    <a:pt x="1791249" y="277815"/>
                    <a:pt x="1753860" y="293421"/>
                    <a:pt x="1712570" y="297810"/>
                  </a:cubicBezTo>
                  <a:cubicBezTo>
                    <a:pt x="1673231" y="301874"/>
                    <a:pt x="1632915" y="299436"/>
                    <a:pt x="1593901" y="294396"/>
                  </a:cubicBezTo>
                  <a:cubicBezTo>
                    <a:pt x="1555212" y="289357"/>
                    <a:pt x="1518148" y="280253"/>
                    <a:pt x="1481734" y="266436"/>
                  </a:cubicBezTo>
                  <a:cubicBezTo>
                    <a:pt x="1445971" y="252781"/>
                    <a:pt x="1411021" y="236525"/>
                    <a:pt x="1373794" y="226446"/>
                  </a:cubicBezTo>
                  <a:cubicBezTo>
                    <a:pt x="1332667" y="215392"/>
                    <a:pt x="1290239" y="213604"/>
                    <a:pt x="1248461" y="221732"/>
                  </a:cubicBezTo>
                  <a:cubicBezTo>
                    <a:pt x="1211397" y="228885"/>
                    <a:pt x="1175959" y="242377"/>
                    <a:pt x="1140033" y="253919"/>
                  </a:cubicBezTo>
                  <a:cubicBezTo>
                    <a:pt x="1069808" y="276677"/>
                    <a:pt x="989015" y="288056"/>
                    <a:pt x="923666" y="244490"/>
                  </a:cubicBezTo>
                  <a:cubicBezTo>
                    <a:pt x="866120" y="206289"/>
                    <a:pt x="855553" y="135575"/>
                    <a:pt x="856204" y="71526"/>
                  </a:cubicBezTo>
                  <a:cubicBezTo>
                    <a:pt x="856529" y="47142"/>
                    <a:pt x="858480" y="23246"/>
                    <a:pt x="863681" y="0"/>
                  </a:cubicBezTo>
                  <a:cubicBezTo>
                    <a:pt x="758180" y="18369"/>
                    <a:pt x="679338" y="90221"/>
                    <a:pt x="657230" y="198486"/>
                  </a:cubicBezTo>
                  <a:cubicBezTo>
                    <a:pt x="650728" y="218318"/>
                    <a:pt x="645363" y="269037"/>
                    <a:pt x="575788" y="255382"/>
                  </a:cubicBezTo>
                  <a:cubicBezTo>
                    <a:pt x="292120" y="199299"/>
                    <a:pt x="0" y="399735"/>
                    <a:pt x="0" y="399735"/>
                  </a:cubicBezTo>
                  <a:lnTo>
                    <a:pt x="2936484" y="399735"/>
                  </a:lnTo>
                  <a:cubicBezTo>
                    <a:pt x="2876012" y="357144"/>
                    <a:pt x="2818790" y="320568"/>
                    <a:pt x="2765958" y="293096"/>
                  </a:cubicBezTo>
                  <a:close/>
                </a:path>
              </a:pathLst>
            </a:custGeom>
            <a:solidFill>
              <a:srgbClr val="DCFF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87FF02-ED47-41E0-B9D8-E5E9C8BE7822}"/>
              </a:ext>
            </a:extLst>
          </p:cNvPr>
          <p:cNvSpPr txBox="1"/>
          <p:nvPr/>
        </p:nvSpPr>
        <p:spPr>
          <a:xfrm>
            <a:off x="1457325" y="266263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endParaRPr lang="en-US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341581-68F6-4631-8333-AD02604AFCF4}"/>
              </a:ext>
            </a:extLst>
          </p:cNvPr>
          <p:cNvSpPr/>
          <p:nvPr/>
        </p:nvSpPr>
        <p:spPr>
          <a:xfrm>
            <a:off x="466725" y="266263"/>
            <a:ext cx="886262" cy="886262"/>
          </a:xfrm>
          <a:prstGeom prst="ellipse">
            <a:avLst/>
          </a:prstGeom>
          <a:solidFill>
            <a:srgbClr val="89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6B499-54E6-4BC4-A132-5B6FE121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" y="414272"/>
            <a:ext cx="589807" cy="589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CC41DE-14AF-4669-954A-C0693623AB51}"/>
              </a:ext>
            </a:extLst>
          </p:cNvPr>
          <p:cNvSpPr txBox="1"/>
          <p:nvPr/>
        </p:nvSpPr>
        <p:spPr>
          <a:xfrm>
            <a:off x="637268" y="1113988"/>
            <a:ext cx="10763251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thoại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thiện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Sơ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duy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1800" i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sz="16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CB862-0809-4ADC-86E7-416504BD5F67}"/>
              </a:ext>
            </a:extLst>
          </p:cNvPr>
          <p:cNvSpPr/>
          <p:nvPr/>
        </p:nvSpPr>
        <p:spPr>
          <a:xfrm>
            <a:off x="9363886" y="3803559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EE719B89-D4D9-4D30-AD36-488380A560B0}"/>
              </a:ext>
            </a:extLst>
          </p:cNvPr>
          <p:cNvGrpSpPr/>
          <p:nvPr/>
        </p:nvGrpSpPr>
        <p:grpSpPr>
          <a:xfrm>
            <a:off x="9467905" y="2522918"/>
            <a:ext cx="1153532" cy="1546400"/>
            <a:chOff x="-632604" y="3144530"/>
            <a:chExt cx="1509020" cy="20229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2C2284-E96E-4518-A8EF-4F4609D29837}"/>
                </a:ext>
              </a:extLst>
            </p:cNvPr>
            <p:cNvSpPr/>
            <p:nvPr/>
          </p:nvSpPr>
          <p:spPr>
            <a:xfrm>
              <a:off x="-339021" y="4409852"/>
              <a:ext cx="16622" cy="286771"/>
            </a:xfrm>
            <a:custGeom>
              <a:avLst/>
              <a:gdLst>
                <a:gd name="connsiteX0" fmla="*/ 16622 w 16622"/>
                <a:gd name="connsiteY0" fmla="*/ 279653 h 286771"/>
                <a:gd name="connsiteX1" fmla="*/ 14753 w 16622"/>
                <a:gd name="connsiteY1" fmla="*/ 7118 h 286771"/>
                <a:gd name="connsiteX2" fmla="*/ 0 w 16622"/>
                <a:gd name="connsiteY2" fmla="*/ 7118 h 286771"/>
                <a:gd name="connsiteX3" fmla="*/ 1869 w 16622"/>
                <a:gd name="connsiteY3" fmla="*/ 279653 h 286771"/>
                <a:gd name="connsiteX4" fmla="*/ 16622 w 16622"/>
                <a:gd name="connsiteY4" fmla="*/ 279653 h 286771"/>
                <a:gd name="connsiteX5" fmla="*/ 16622 w 16622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2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67" y="289144"/>
                    <a:pt x="16720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F95F409-7996-49EF-A9E6-9D19C8F4239A}"/>
                </a:ext>
              </a:extLst>
            </p:cNvPr>
            <p:cNvSpPr/>
            <p:nvPr/>
          </p:nvSpPr>
          <p:spPr>
            <a:xfrm>
              <a:off x="581949" y="4409950"/>
              <a:ext cx="16620" cy="286771"/>
            </a:xfrm>
            <a:custGeom>
              <a:avLst/>
              <a:gdLst>
                <a:gd name="connsiteX0" fmla="*/ 16622 w 16621"/>
                <a:gd name="connsiteY0" fmla="*/ 279653 h 286771"/>
                <a:gd name="connsiteX1" fmla="*/ 14753 w 16621"/>
                <a:gd name="connsiteY1" fmla="*/ 7118 h 286771"/>
                <a:gd name="connsiteX2" fmla="*/ 0 w 16621"/>
                <a:gd name="connsiteY2" fmla="*/ 7118 h 286771"/>
                <a:gd name="connsiteX3" fmla="*/ 1869 w 16621"/>
                <a:gd name="connsiteY3" fmla="*/ 279653 h 286771"/>
                <a:gd name="connsiteX4" fmla="*/ 16622 w 16621"/>
                <a:gd name="connsiteY4" fmla="*/ 279653 h 286771"/>
                <a:gd name="connsiteX5" fmla="*/ 16622 w 16621"/>
                <a:gd name="connsiteY5" fmla="*/ 279653 h 28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21" h="286771">
                  <a:moveTo>
                    <a:pt x="16622" y="279653"/>
                  </a:moveTo>
                  <a:cubicBezTo>
                    <a:pt x="15982" y="188825"/>
                    <a:pt x="15392" y="97947"/>
                    <a:pt x="14753" y="7118"/>
                  </a:cubicBezTo>
                  <a:cubicBezTo>
                    <a:pt x="14704" y="-2373"/>
                    <a:pt x="-49" y="-2373"/>
                    <a:pt x="0" y="7118"/>
                  </a:cubicBezTo>
                  <a:cubicBezTo>
                    <a:pt x="639" y="97947"/>
                    <a:pt x="1230" y="188825"/>
                    <a:pt x="1869" y="279653"/>
                  </a:cubicBezTo>
                  <a:cubicBezTo>
                    <a:pt x="1918" y="289144"/>
                    <a:pt x="16671" y="289144"/>
                    <a:pt x="16622" y="279653"/>
                  </a:cubicBezTo>
                  <a:lnTo>
                    <a:pt x="16622" y="279653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8EAD10-DFD4-4CAE-B6F6-802726A438F6}"/>
                </a:ext>
              </a:extLst>
            </p:cNvPr>
            <p:cNvSpPr/>
            <p:nvPr/>
          </p:nvSpPr>
          <p:spPr>
            <a:xfrm>
              <a:off x="-632604" y="3144530"/>
              <a:ext cx="1509020" cy="1430933"/>
            </a:xfrm>
            <a:custGeom>
              <a:avLst/>
              <a:gdLst>
                <a:gd name="connsiteX0" fmla="*/ 1509024 w 1509023"/>
                <a:gd name="connsiteY0" fmla="*/ 715466 h 1430931"/>
                <a:gd name="connsiteX1" fmla="*/ 754512 w 1509023"/>
                <a:gd name="connsiteY1" fmla="*/ 1430932 h 1430931"/>
                <a:gd name="connsiteX2" fmla="*/ 0 w 1509023"/>
                <a:gd name="connsiteY2" fmla="*/ 715466 h 1430931"/>
                <a:gd name="connsiteX3" fmla="*/ 754512 w 1509023"/>
                <a:gd name="connsiteY3" fmla="*/ 0 h 1430931"/>
                <a:gd name="connsiteX4" fmla="*/ 1509024 w 1509023"/>
                <a:gd name="connsiteY4" fmla="*/ 715466 h 143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9023" h="1430931">
                  <a:moveTo>
                    <a:pt x="1509024" y="715466"/>
                  </a:moveTo>
                  <a:cubicBezTo>
                    <a:pt x="1509024" y="1110607"/>
                    <a:pt x="1171217" y="1430932"/>
                    <a:pt x="754512" y="1430932"/>
                  </a:cubicBezTo>
                  <a:cubicBezTo>
                    <a:pt x="337806" y="1430932"/>
                    <a:pt x="0" y="1110607"/>
                    <a:pt x="0" y="715466"/>
                  </a:cubicBezTo>
                  <a:cubicBezTo>
                    <a:pt x="0" y="320325"/>
                    <a:pt x="337806" y="0"/>
                    <a:pt x="754512" y="0"/>
                  </a:cubicBezTo>
                  <a:cubicBezTo>
                    <a:pt x="1171217" y="0"/>
                    <a:pt x="1509024" y="320325"/>
                    <a:pt x="1509024" y="715466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F9C1B7-D58A-4868-B51F-DA29590D568D}"/>
                </a:ext>
              </a:extLst>
            </p:cNvPr>
            <p:cNvSpPr/>
            <p:nvPr/>
          </p:nvSpPr>
          <p:spPr>
            <a:xfrm>
              <a:off x="-300358" y="4309911"/>
              <a:ext cx="181547" cy="411557"/>
            </a:xfrm>
            <a:custGeom>
              <a:avLst/>
              <a:gdLst>
                <a:gd name="connsiteX0" fmla="*/ 108816 w 181547"/>
                <a:gd name="connsiteY0" fmla="*/ 0 h 411556"/>
                <a:gd name="connsiteX1" fmla="*/ 52263 w 181547"/>
                <a:gd name="connsiteY1" fmla="*/ 101156 h 411556"/>
                <a:gd name="connsiteX2" fmla="*/ 1513 w 181547"/>
                <a:gd name="connsiteY2" fmla="*/ 286845 h 411556"/>
                <a:gd name="connsiteX3" fmla="*/ 152091 w 181547"/>
                <a:gd name="connsiteY3" fmla="*/ 411556 h 411556"/>
                <a:gd name="connsiteX4" fmla="*/ 181548 w 181547"/>
                <a:gd name="connsiteY4" fmla="*/ 238358 h 411556"/>
                <a:gd name="connsiteX5" fmla="*/ 181548 w 181547"/>
                <a:gd name="connsiteY5" fmla="*/ 79911 h 411556"/>
                <a:gd name="connsiteX6" fmla="*/ 108816 w 181547"/>
                <a:gd name="connsiteY6" fmla="*/ 0 h 41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47" h="411556">
                  <a:moveTo>
                    <a:pt x="108816" y="0"/>
                  </a:moveTo>
                  <a:cubicBezTo>
                    <a:pt x="87572" y="32407"/>
                    <a:pt x="69032" y="66585"/>
                    <a:pt x="52263" y="101156"/>
                  </a:cubicBezTo>
                  <a:cubicBezTo>
                    <a:pt x="25855" y="155545"/>
                    <a:pt x="-7535" y="225572"/>
                    <a:pt x="1513" y="286845"/>
                  </a:cubicBezTo>
                  <a:cubicBezTo>
                    <a:pt x="11447" y="353922"/>
                    <a:pt x="84326" y="401574"/>
                    <a:pt x="152091" y="411556"/>
                  </a:cubicBezTo>
                  <a:lnTo>
                    <a:pt x="181548" y="238358"/>
                  </a:lnTo>
                  <a:lnTo>
                    <a:pt x="181548" y="79911"/>
                  </a:lnTo>
                  <a:lnTo>
                    <a:pt x="108816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10013E-7E25-4858-A267-D9EBBDF8E85B}"/>
                </a:ext>
              </a:extLst>
            </p:cNvPr>
            <p:cNvSpPr/>
            <p:nvPr/>
          </p:nvSpPr>
          <p:spPr>
            <a:xfrm>
              <a:off x="382392" y="4234033"/>
              <a:ext cx="200696" cy="486599"/>
            </a:xfrm>
            <a:custGeom>
              <a:avLst/>
              <a:gdLst>
                <a:gd name="connsiteX0" fmla="*/ 80452 w 200697"/>
                <a:gd name="connsiteY0" fmla="*/ 0 h 486599"/>
                <a:gd name="connsiteX1" fmla="*/ 142956 w 200697"/>
                <a:gd name="connsiteY1" fmla="*/ 119597 h 486599"/>
                <a:gd name="connsiteX2" fmla="*/ 199016 w 200697"/>
                <a:gd name="connsiteY2" fmla="*/ 339169 h 486599"/>
                <a:gd name="connsiteX3" fmla="*/ 32604 w 200697"/>
                <a:gd name="connsiteY3" fmla="*/ 486599 h 486599"/>
                <a:gd name="connsiteX4" fmla="*/ 0 w 200697"/>
                <a:gd name="connsiteY4" fmla="*/ 281829 h 486599"/>
                <a:gd name="connsiteX5" fmla="*/ 0 w 200697"/>
                <a:gd name="connsiteY5" fmla="*/ 94517 h 486599"/>
                <a:gd name="connsiteX6" fmla="*/ 80452 w 200697"/>
                <a:gd name="connsiteY6" fmla="*/ 0 h 48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697" h="486599">
                  <a:moveTo>
                    <a:pt x="80452" y="0"/>
                  </a:moveTo>
                  <a:cubicBezTo>
                    <a:pt x="103910" y="38308"/>
                    <a:pt x="124416" y="78731"/>
                    <a:pt x="142956" y="119597"/>
                  </a:cubicBezTo>
                  <a:cubicBezTo>
                    <a:pt x="172117" y="183919"/>
                    <a:pt x="209048" y="266683"/>
                    <a:pt x="199016" y="339169"/>
                  </a:cubicBezTo>
                  <a:cubicBezTo>
                    <a:pt x="188050" y="418490"/>
                    <a:pt x="107499" y="474797"/>
                    <a:pt x="32604" y="486599"/>
                  </a:cubicBezTo>
                  <a:lnTo>
                    <a:pt x="0" y="281829"/>
                  </a:lnTo>
                  <a:lnTo>
                    <a:pt x="0" y="94517"/>
                  </a:lnTo>
                  <a:lnTo>
                    <a:pt x="80452" y="0"/>
                  </a:lnTo>
                  <a:close/>
                </a:path>
              </a:pathLst>
            </a:custGeom>
            <a:solidFill>
              <a:srgbClr val="E6E6E6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A13FCF-E52D-4526-9BA1-AEB094DCC3CF}"/>
                </a:ext>
              </a:extLst>
            </p:cNvPr>
            <p:cNvSpPr/>
            <p:nvPr/>
          </p:nvSpPr>
          <p:spPr>
            <a:xfrm>
              <a:off x="-188386" y="4197986"/>
              <a:ext cx="650901" cy="969512"/>
            </a:xfrm>
            <a:custGeom>
              <a:avLst/>
              <a:gdLst>
                <a:gd name="connsiteX0" fmla="*/ 650052 w 650902"/>
                <a:gd name="connsiteY0" fmla="*/ 643570 h 969510"/>
                <a:gd name="connsiteX1" fmla="*/ 649117 w 650902"/>
                <a:gd name="connsiteY1" fmla="*/ 573248 h 969510"/>
                <a:gd name="connsiteX2" fmla="*/ 618136 w 650902"/>
                <a:gd name="connsiteY2" fmla="*/ 198574 h 969510"/>
                <a:gd name="connsiteX3" fmla="*/ 618136 w 650902"/>
                <a:gd name="connsiteY3" fmla="*/ 198525 h 969510"/>
                <a:gd name="connsiteX4" fmla="*/ 383959 w 650902"/>
                <a:gd name="connsiteY4" fmla="*/ 0 h 969510"/>
                <a:gd name="connsiteX5" fmla="*/ 277197 w 650902"/>
                <a:gd name="connsiteY5" fmla="*/ 0 h 969510"/>
                <a:gd name="connsiteX6" fmla="*/ 43511 w 650902"/>
                <a:gd name="connsiteY6" fmla="*/ 192919 h 969510"/>
                <a:gd name="connsiteX7" fmla="*/ 7170 w 650902"/>
                <a:gd name="connsiteY7" fmla="*/ 526629 h 969510"/>
                <a:gd name="connsiteX8" fmla="*/ 4908 w 650902"/>
                <a:gd name="connsiteY8" fmla="*/ 690091 h 969510"/>
                <a:gd name="connsiteX9" fmla="*/ 20546 w 650902"/>
                <a:gd name="connsiteY9" fmla="*/ 796312 h 969510"/>
                <a:gd name="connsiteX10" fmla="*/ 34807 w 650902"/>
                <a:gd name="connsiteY10" fmla="*/ 899238 h 969510"/>
                <a:gd name="connsiteX11" fmla="*/ 1023 w 650902"/>
                <a:gd name="connsiteY11" fmla="*/ 934202 h 969510"/>
                <a:gd name="connsiteX12" fmla="*/ 40069 w 650902"/>
                <a:gd name="connsiteY12" fmla="*/ 969511 h 969510"/>
                <a:gd name="connsiteX13" fmla="*/ 44495 w 650902"/>
                <a:gd name="connsiteY13" fmla="*/ 969265 h 969510"/>
                <a:gd name="connsiteX14" fmla="*/ 44544 w 650902"/>
                <a:gd name="connsiteY14" fmla="*/ 969511 h 969510"/>
                <a:gd name="connsiteX15" fmla="*/ 265641 w 650902"/>
                <a:gd name="connsiteY15" fmla="*/ 969511 h 969510"/>
                <a:gd name="connsiteX16" fmla="*/ 279508 w 650902"/>
                <a:gd name="connsiteY16" fmla="*/ 841160 h 969510"/>
                <a:gd name="connsiteX17" fmla="*/ 378599 w 650902"/>
                <a:gd name="connsiteY17" fmla="*/ 841160 h 969510"/>
                <a:gd name="connsiteX18" fmla="*/ 392073 w 650902"/>
                <a:gd name="connsiteY18" fmla="*/ 969511 h 969510"/>
                <a:gd name="connsiteX19" fmla="*/ 605351 w 650902"/>
                <a:gd name="connsiteY19" fmla="*/ 969511 h 969510"/>
                <a:gd name="connsiteX20" fmla="*/ 605351 w 650902"/>
                <a:gd name="connsiteY20" fmla="*/ 969511 h 969510"/>
                <a:gd name="connsiteX21" fmla="*/ 605351 w 650902"/>
                <a:gd name="connsiteY21" fmla="*/ 969511 h 969510"/>
                <a:gd name="connsiteX22" fmla="*/ 607170 w 650902"/>
                <a:gd name="connsiteY22" fmla="*/ 969511 h 969510"/>
                <a:gd name="connsiteX23" fmla="*/ 607170 w 650902"/>
                <a:gd name="connsiteY23" fmla="*/ 969412 h 969510"/>
                <a:gd name="connsiteX24" fmla="*/ 644397 w 650902"/>
                <a:gd name="connsiteY24" fmla="*/ 934153 h 969510"/>
                <a:gd name="connsiteX25" fmla="*/ 616514 w 650902"/>
                <a:gd name="connsiteY25" fmla="*/ 900319 h 969510"/>
                <a:gd name="connsiteX26" fmla="*/ 626988 w 650902"/>
                <a:gd name="connsiteY26" fmla="*/ 822719 h 969510"/>
                <a:gd name="connsiteX27" fmla="*/ 650052 w 650902"/>
                <a:gd name="connsiteY27" fmla="*/ 643570 h 9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0902" h="969510">
                  <a:moveTo>
                    <a:pt x="650052" y="643570"/>
                  </a:moveTo>
                  <a:cubicBezTo>
                    <a:pt x="651330" y="620064"/>
                    <a:pt x="651281" y="596607"/>
                    <a:pt x="649117" y="573248"/>
                  </a:cubicBezTo>
                  <a:cubicBezTo>
                    <a:pt x="637709" y="448488"/>
                    <a:pt x="628119" y="323482"/>
                    <a:pt x="618136" y="198574"/>
                  </a:cubicBezTo>
                  <a:cubicBezTo>
                    <a:pt x="618136" y="198672"/>
                    <a:pt x="618136" y="198476"/>
                    <a:pt x="618136" y="198525"/>
                  </a:cubicBezTo>
                  <a:cubicBezTo>
                    <a:pt x="609186" y="86599"/>
                    <a:pt x="506998" y="0"/>
                    <a:pt x="383959" y="0"/>
                  </a:cubicBezTo>
                  <a:lnTo>
                    <a:pt x="277197" y="0"/>
                  </a:lnTo>
                  <a:cubicBezTo>
                    <a:pt x="156519" y="0"/>
                    <a:pt x="55461" y="83403"/>
                    <a:pt x="43511" y="192919"/>
                  </a:cubicBezTo>
                  <a:cubicBezTo>
                    <a:pt x="31414" y="304155"/>
                    <a:pt x="19268" y="415392"/>
                    <a:pt x="7170" y="526629"/>
                  </a:cubicBezTo>
                  <a:cubicBezTo>
                    <a:pt x="1417" y="579493"/>
                    <a:pt x="-4435" y="636390"/>
                    <a:pt x="4908" y="690091"/>
                  </a:cubicBezTo>
                  <a:cubicBezTo>
                    <a:pt x="11055" y="725301"/>
                    <a:pt x="15629" y="760856"/>
                    <a:pt x="20546" y="796312"/>
                  </a:cubicBezTo>
                  <a:cubicBezTo>
                    <a:pt x="25316" y="830637"/>
                    <a:pt x="30086" y="864913"/>
                    <a:pt x="34807" y="899238"/>
                  </a:cubicBezTo>
                  <a:cubicBezTo>
                    <a:pt x="15727" y="901598"/>
                    <a:pt x="1023" y="916302"/>
                    <a:pt x="1023" y="934202"/>
                  </a:cubicBezTo>
                  <a:cubicBezTo>
                    <a:pt x="1023" y="953725"/>
                    <a:pt x="18530" y="969511"/>
                    <a:pt x="40069" y="969511"/>
                  </a:cubicBezTo>
                  <a:cubicBezTo>
                    <a:pt x="41594" y="969511"/>
                    <a:pt x="43069" y="969412"/>
                    <a:pt x="44495" y="969265"/>
                  </a:cubicBezTo>
                  <a:cubicBezTo>
                    <a:pt x="44495" y="969363"/>
                    <a:pt x="44495" y="969412"/>
                    <a:pt x="44544" y="969511"/>
                  </a:cubicBezTo>
                  <a:lnTo>
                    <a:pt x="265641" y="969511"/>
                  </a:lnTo>
                  <a:lnTo>
                    <a:pt x="279508" y="841160"/>
                  </a:lnTo>
                  <a:lnTo>
                    <a:pt x="378599" y="841160"/>
                  </a:lnTo>
                  <a:lnTo>
                    <a:pt x="392073" y="969511"/>
                  </a:lnTo>
                  <a:cubicBezTo>
                    <a:pt x="392073" y="969511"/>
                    <a:pt x="584697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5351" y="969511"/>
                    <a:pt x="605351" y="969511"/>
                    <a:pt x="605351" y="969511"/>
                  </a:cubicBezTo>
                  <a:cubicBezTo>
                    <a:pt x="606531" y="969511"/>
                    <a:pt x="607170" y="969511"/>
                    <a:pt x="607170" y="969511"/>
                  </a:cubicBezTo>
                  <a:cubicBezTo>
                    <a:pt x="607170" y="969461"/>
                    <a:pt x="607170" y="969461"/>
                    <a:pt x="607170" y="969412"/>
                  </a:cubicBezTo>
                  <a:cubicBezTo>
                    <a:pt x="627873" y="968527"/>
                    <a:pt x="644397" y="953135"/>
                    <a:pt x="644397" y="934153"/>
                  </a:cubicBezTo>
                  <a:cubicBezTo>
                    <a:pt x="644397" y="918170"/>
                    <a:pt x="632643" y="904647"/>
                    <a:pt x="616514" y="900319"/>
                  </a:cubicBezTo>
                  <a:cubicBezTo>
                    <a:pt x="620005" y="874453"/>
                    <a:pt x="623497" y="848586"/>
                    <a:pt x="626988" y="822719"/>
                  </a:cubicBezTo>
                  <a:cubicBezTo>
                    <a:pt x="634955" y="763806"/>
                    <a:pt x="646806" y="703565"/>
                    <a:pt x="650052" y="643570"/>
                  </a:cubicBezTo>
                  <a:close/>
                </a:path>
              </a:pathLst>
            </a:custGeom>
            <a:solidFill>
              <a:srgbClr val="F2F2F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0A4DFA-8194-4185-B0A3-21EE6AEFD802}"/>
                </a:ext>
              </a:extLst>
            </p:cNvPr>
            <p:cNvSpPr/>
            <p:nvPr/>
          </p:nvSpPr>
          <p:spPr>
            <a:xfrm>
              <a:off x="-409442" y="4692700"/>
              <a:ext cx="1125053" cy="152544"/>
            </a:xfrm>
            <a:custGeom>
              <a:avLst/>
              <a:gdLst>
                <a:gd name="connsiteX0" fmla="*/ 1050061 w 1125055"/>
                <a:gd name="connsiteY0" fmla="*/ 152545 h 152544"/>
                <a:gd name="connsiteX1" fmla="*/ 74994 w 1125055"/>
                <a:gd name="connsiteY1" fmla="*/ 152545 h 152544"/>
                <a:gd name="connsiteX2" fmla="*/ 0 w 1125055"/>
                <a:gd name="connsiteY2" fmla="*/ 77551 h 152544"/>
                <a:gd name="connsiteX3" fmla="*/ 0 w 1125055"/>
                <a:gd name="connsiteY3" fmla="*/ 74994 h 152544"/>
                <a:gd name="connsiteX4" fmla="*/ 74994 w 1125055"/>
                <a:gd name="connsiteY4" fmla="*/ 0 h 152544"/>
                <a:gd name="connsiteX5" fmla="*/ 1050061 w 1125055"/>
                <a:gd name="connsiteY5" fmla="*/ 0 h 152544"/>
                <a:gd name="connsiteX6" fmla="*/ 1125055 w 1125055"/>
                <a:gd name="connsiteY6" fmla="*/ 74994 h 152544"/>
                <a:gd name="connsiteX7" fmla="*/ 1125055 w 1125055"/>
                <a:gd name="connsiteY7" fmla="*/ 77551 h 152544"/>
                <a:gd name="connsiteX8" fmla="*/ 1050061 w 1125055"/>
                <a:gd name="connsiteY8" fmla="*/ 152545 h 1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5" h="152544">
                  <a:moveTo>
                    <a:pt x="1050061" y="152545"/>
                  </a:moveTo>
                  <a:lnTo>
                    <a:pt x="74994" y="152545"/>
                  </a:lnTo>
                  <a:cubicBezTo>
                    <a:pt x="33587" y="152545"/>
                    <a:pt x="0" y="118957"/>
                    <a:pt x="0" y="77551"/>
                  </a:cubicBezTo>
                  <a:lnTo>
                    <a:pt x="0" y="74994"/>
                  </a:lnTo>
                  <a:cubicBezTo>
                    <a:pt x="0" y="33587"/>
                    <a:pt x="33587" y="0"/>
                    <a:pt x="74994" y="0"/>
                  </a:cubicBezTo>
                  <a:lnTo>
                    <a:pt x="1050061" y="0"/>
                  </a:lnTo>
                  <a:cubicBezTo>
                    <a:pt x="1091468" y="0"/>
                    <a:pt x="1125055" y="33587"/>
                    <a:pt x="1125055" y="74994"/>
                  </a:cubicBezTo>
                  <a:lnTo>
                    <a:pt x="1125055" y="77551"/>
                  </a:lnTo>
                  <a:cubicBezTo>
                    <a:pt x="1125055" y="118957"/>
                    <a:pt x="1091468" y="152545"/>
                    <a:pt x="1050061" y="152545"/>
                  </a:cubicBezTo>
                  <a:close/>
                </a:path>
              </a:pathLst>
            </a:custGeom>
            <a:solidFill>
              <a:srgbClr val="FF6462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686B342-B7CC-4453-BC39-A990FDFCD870}"/>
                </a:ext>
              </a:extLst>
            </p:cNvPr>
            <p:cNvSpPr/>
            <p:nvPr/>
          </p:nvSpPr>
          <p:spPr>
            <a:xfrm>
              <a:off x="-330434" y="4633031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4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5"/>
                    <a:pt x="69504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5F6B5C-0874-4EEE-BFFF-BA5EDA7B8256}"/>
                </a:ext>
              </a:extLst>
            </p:cNvPr>
            <p:cNvSpPr/>
            <p:nvPr/>
          </p:nvSpPr>
          <p:spPr>
            <a:xfrm>
              <a:off x="508625" y="4632758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925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799955-61EF-44C4-8B9E-2DE03D136DF1}"/>
                </a:ext>
              </a:extLst>
            </p:cNvPr>
            <p:cNvSpPr/>
            <p:nvPr/>
          </p:nvSpPr>
          <p:spPr>
            <a:xfrm>
              <a:off x="585522" y="4632539"/>
              <a:ext cx="80917" cy="68169"/>
            </a:xfrm>
            <a:custGeom>
              <a:avLst/>
              <a:gdLst>
                <a:gd name="connsiteX0" fmla="*/ 14967 w 80917"/>
                <a:gd name="connsiteY0" fmla="*/ 57998 h 68169"/>
                <a:gd name="connsiteX1" fmla="*/ 28490 w 80917"/>
                <a:gd name="connsiteY1" fmla="*/ 28836 h 68169"/>
                <a:gd name="connsiteX2" fmla="*/ 63701 w 80917"/>
                <a:gd name="connsiteY2" fmla="*/ 20476 h 68169"/>
                <a:gd name="connsiteX3" fmla="*/ 65668 w 80917"/>
                <a:gd name="connsiteY3" fmla="*/ 36803 h 68169"/>
                <a:gd name="connsiteX4" fmla="*/ 52439 w 80917"/>
                <a:gd name="connsiteY4" fmla="*/ 51015 h 68169"/>
                <a:gd name="connsiteX5" fmla="*/ 9263 w 80917"/>
                <a:gd name="connsiteY5" fmla="*/ 51015 h 68169"/>
                <a:gd name="connsiteX6" fmla="*/ 5328 w 80917"/>
                <a:gd name="connsiteY6" fmla="*/ 65227 h 68169"/>
                <a:gd name="connsiteX7" fmla="*/ 69503 w 80917"/>
                <a:gd name="connsiteY7" fmla="*/ 59670 h 68169"/>
                <a:gd name="connsiteX8" fmla="*/ 75749 w 80917"/>
                <a:gd name="connsiteY8" fmla="*/ 11084 h 68169"/>
                <a:gd name="connsiteX9" fmla="*/ 32277 w 80917"/>
                <a:gd name="connsiteY9" fmla="*/ 6953 h 68169"/>
                <a:gd name="connsiteX10" fmla="*/ 804 w 80917"/>
                <a:gd name="connsiteY10" fmla="*/ 54113 h 68169"/>
                <a:gd name="connsiteX11" fmla="*/ 14967 w 80917"/>
                <a:gd name="connsiteY11" fmla="*/ 57998 h 68169"/>
                <a:gd name="connsiteX12" fmla="*/ 14967 w 80917"/>
                <a:gd name="connsiteY12" fmla="*/ 57998 h 6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17" h="68169">
                  <a:moveTo>
                    <a:pt x="14967" y="57998"/>
                  </a:moveTo>
                  <a:cubicBezTo>
                    <a:pt x="16737" y="47081"/>
                    <a:pt x="20917" y="37049"/>
                    <a:pt x="28490" y="28836"/>
                  </a:cubicBezTo>
                  <a:cubicBezTo>
                    <a:pt x="35769" y="20919"/>
                    <a:pt x="55439" y="5920"/>
                    <a:pt x="63701" y="20476"/>
                  </a:cubicBezTo>
                  <a:cubicBezTo>
                    <a:pt x="65864" y="24263"/>
                    <a:pt x="66110" y="32426"/>
                    <a:pt x="65668" y="36803"/>
                  </a:cubicBezTo>
                  <a:cubicBezTo>
                    <a:pt x="64733" y="45556"/>
                    <a:pt x="60799" y="48949"/>
                    <a:pt x="52439" y="51015"/>
                  </a:cubicBezTo>
                  <a:cubicBezTo>
                    <a:pt x="38719" y="54359"/>
                    <a:pt x="23081" y="53277"/>
                    <a:pt x="9263" y="51015"/>
                  </a:cubicBezTo>
                  <a:cubicBezTo>
                    <a:pt x="-32" y="49539"/>
                    <a:pt x="-4015" y="63751"/>
                    <a:pt x="5328" y="65227"/>
                  </a:cubicBezTo>
                  <a:cubicBezTo>
                    <a:pt x="24065" y="68226"/>
                    <a:pt x="52931" y="71866"/>
                    <a:pt x="69503" y="59670"/>
                  </a:cubicBezTo>
                  <a:cubicBezTo>
                    <a:pt x="83027" y="49736"/>
                    <a:pt x="83765" y="24902"/>
                    <a:pt x="75749" y="11084"/>
                  </a:cubicBezTo>
                  <a:cubicBezTo>
                    <a:pt x="66405" y="-4899"/>
                    <a:pt x="45604" y="-1112"/>
                    <a:pt x="32277" y="6953"/>
                  </a:cubicBezTo>
                  <a:cubicBezTo>
                    <a:pt x="15311" y="17181"/>
                    <a:pt x="4001" y="34688"/>
                    <a:pt x="804" y="54113"/>
                  </a:cubicBezTo>
                  <a:cubicBezTo>
                    <a:pt x="-769" y="63358"/>
                    <a:pt x="13443" y="67341"/>
                    <a:pt x="14967" y="57998"/>
                  </a:cubicBezTo>
                  <a:lnTo>
                    <a:pt x="14967" y="5799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8D2695-AC01-4272-9523-4802938132C0}"/>
                </a:ext>
              </a:extLst>
            </p:cNvPr>
            <p:cNvSpPr/>
            <p:nvPr/>
          </p:nvSpPr>
          <p:spPr>
            <a:xfrm>
              <a:off x="-408659" y="4628332"/>
              <a:ext cx="89678" cy="68326"/>
            </a:xfrm>
            <a:custGeom>
              <a:avLst/>
              <a:gdLst>
                <a:gd name="connsiteX0" fmla="*/ 89161 w 89678"/>
                <a:gd name="connsiteY0" fmla="*/ 57188 h 68326"/>
                <a:gd name="connsiteX1" fmla="*/ 42345 w 89678"/>
                <a:gd name="connsiteY1" fmla="*/ 4619 h 68326"/>
                <a:gd name="connsiteX2" fmla="*/ 4 w 89678"/>
                <a:gd name="connsiteY2" fmla="*/ 25666 h 68326"/>
                <a:gd name="connsiteX3" fmla="*/ 81342 w 89678"/>
                <a:gd name="connsiteY3" fmla="*/ 66876 h 68326"/>
                <a:gd name="connsiteX4" fmla="*/ 77407 w 89678"/>
                <a:gd name="connsiteY4" fmla="*/ 52664 h 68326"/>
                <a:gd name="connsiteX5" fmla="*/ 17855 w 89678"/>
                <a:gd name="connsiteY5" fmla="*/ 38108 h 68326"/>
                <a:gd name="connsiteX6" fmla="*/ 16134 w 89678"/>
                <a:gd name="connsiteY6" fmla="*/ 17011 h 68326"/>
                <a:gd name="connsiteX7" fmla="*/ 41558 w 89678"/>
                <a:gd name="connsiteY7" fmla="*/ 20749 h 68326"/>
                <a:gd name="connsiteX8" fmla="*/ 74899 w 89678"/>
                <a:gd name="connsiteY8" fmla="*/ 61122 h 68326"/>
                <a:gd name="connsiteX9" fmla="*/ 89161 w 89678"/>
                <a:gd name="connsiteY9" fmla="*/ 57188 h 68326"/>
                <a:gd name="connsiteX10" fmla="*/ 89161 w 89678"/>
                <a:gd name="connsiteY10" fmla="*/ 57188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78" h="68326">
                  <a:moveTo>
                    <a:pt x="89161" y="57188"/>
                  </a:moveTo>
                  <a:cubicBezTo>
                    <a:pt x="80456" y="34567"/>
                    <a:pt x="64818" y="14798"/>
                    <a:pt x="42345" y="4619"/>
                  </a:cubicBezTo>
                  <a:cubicBezTo>
                    <a:pt x="21691" y="-4725"/>
                    <a:pt x="-340" y="-938"/>
                    <a:pt x="4" y="25666"/>
                  </a:cubicBezTo>
                  <a:cubicBezTo>
                    <a:pt x="545" y="67319"/>
                    <a:pt x="50115" y="71400"/>
                    <a:pt x="81342" y="66876"/>
                  </a:cubicBezTo>
                  <a:cubicBezTo>
                    <a:pt x="90685" y="65499"/>
                    <a:pt x="86702" y="51287"/>
                    <a:pt x="77407" y="52664"/>
                  </a:cubicBezTo>
                  <a:cubicBezTo>
                    <a:pt x="59360" y="55270"/>
                    <a:pt x="28625" y="56500"/>
                    <a:pt x="17855" y="38108"/>
                  </a:cubicBezTo>
                  <a:cubicBezTo>
                    <a:pt x="15052" y="33289"/>
                    <a:pt x="12249" y="21831"/>
                    <a:pt x="16134" y="17011"/>
                  </a:cubicBezTo>
                  <a:cubicBezTo>
                    <a:pt x="21887" y="9832"/>
                    <a:pt x="36050" y="17601"/>
                    <a:pt x="41558" y="20749"/>
                  </a:cubicBezTo>
                  <a:cubicBezTo>
                    <a:pt x="57196" y="29650"/>
                    <a:pt x="68507" y="44452"/>
                    <a:pt x="74899" y="61122"/>
                  </a:cubicBezTo>
                  <a:cubicBezTo>
                    <a:pt x="78293" y="69876"/>
                    <a:pt x="92554" y="66089"/>
                    <a:pt x="89161" y="57188"/>
                  </a:cubicBezTo>
                  <a:lnTo>
                    <a:pt x="89161" y="57188"/>
                  </a:lnTo>
                  <a:close/>
                </a:path>
              </a:pathLst>
            </a:custGeom>
            <a:solidFill>
              <a:srgbClr val="754C24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40" name="Graphic 19">
              <a:extLst>
                <a:ext uri="{FF2B5EF4-FFF2-40B4-BE49-F238E27FC236}">
                  <a16:creationId xmlns:a16="http://schemas.microsoft.com/office/drawing/2014/main" id="{CEE47A91-F97B-42AD-9686-473DADC328E9}"/>
                </a:ext>
              </a:extLst>
            </p:cNvPr>
            <p:cNvGrpSpPr/>
            <p:nvPr/>
          </p:nvGrpSpPr>
          <p:grpSpPr>
            <a:xfrm>
              <a:off x="-607819" y="3150459"/>
              <a:ext cx="1472531" cy="1432282"/>
              <a:chOff x="-607819" y="3150454"/>
              <a:chExt cx="1472534" cy="1432279"/>
            </a:xfrm>
            <a:solidFill>
              <a:srgbClr val="FFFFFF">
                <a:alpha val="24000"/>
              </a:srgb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B292209-9FB2-43CA-84F7-38EE0D66FA07}"/>
                  </a:ext>
                </a:extLst>
              </p:cNvPr>
              <p:cNvSpPr/>
              <p:nvPr/>
            </p:nvSpPr>
            <p:spPr>
              <a:xfrm>
                <a:off x="313793" y="3176341"/>
                <a:ext cx="550922" cy="1329972"/>
              </a:xfrm>
              <a:custGeom>
                <a:avLst/>
                <a:gdLst>
                  <a:gd name="connsiteX0" fmla="*/ 191886 w 550922"/>
                  <a:gd name="connsiteY0" fmla="*/ 78289 h 1329972"/>
                  <a:gd name="connsiteX1" fmla="*/ 0 w 550922"/>
                  <a:gd name="connsiteY1" fmla="*/ 0 h 1329972"/>
                  <a:gd name="connsiteX2" fmla="*/ 140251 w 550922"/>
                  <a:gd name="connsiteY2" fmla="*/ 1329973 h 1329972"/>
                  <a:gd name="connsiteX3" fmla="*/ 550922 w 550922"/>
                  <a:gd name="connsiteY3" fmla="*/ 844996 h 1329972"/>
                  <a:gd name="connsiteX4" fmla="*/ 191886 w 550922"/>
                  <a:gd name="connsiteY4" fmla="*/ 78289 h 13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0922" h="1329972">
                    <a:moveTo>
                      <a:pt x="191886" y="78289"/>
                    </a:moveTo>
                    <a:cubicBezTo>
                      <a:pt x="125498" y="41800"/>
                      <a:pt x="61323" y="16523"/>
                      <a:pt x="0" y="0"/>
                    </a:cubicBezTo>
                    <a:cubicBezTo>
                      <a:pt x="149250" y="270814"/>
                      <a:pt x="309466" y="735825"/>
                      <a:pt x="140251" y="1329973"/>
                    </a:cubicBezTo>
                    <a:cubicBezTo>
                      <a:pt x="331694" y="1235407"/>
                      <a:pt x="481288" y="1060192"/>
                      <a:pt x="550922" y="844996"/>
                    </a:cubicBezTo>
                    <a:cubicBezTo>
                      <a:pt x="487780" y="604819"/>
                      <a:pt x="378953" y="320826"/>
                      <a:pt x="191886" y="78289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5CBB5EA-1E7B-4D42-ABF9-7C4389C6EB0D}"/>
                  </a:ext>
                </a:extLst>
              </p:cNvPr>
              <p:cNvSpPr/>
              <p:nvPr/>
            </p:nvSpPr>
            <p:spPr>
              <a:xfrm>
                <a:off x="-607819" y="3171620"/>
                <a:ext cx="554462" cy="1335824"/>
              </a:xfrm>
              <a:custGeom>
                <a:avLst/>
                <a:gdLst>
                  <a:gd name="connsiteX0" fmla="*/ 554463 w 554462"/>
                  <a:gd name="connsiteY0" fmla="*/ 0 h 1335824"/>
                  <a:gd name="connsiteX1" fmla="*/ 368232 w 554462"/>
                  <a:gd name="connsiteY1" fmla="*/ 72387 h 1335824"/>
                  <a:gd name="connsiteX2" fmla="*/ 0 w 554462"/>
                  <a:gd name="connsiteY2" fmla="*/ 853307 h 1335824"/>
                  <a:gd name="connsiteX3" fmla="*/ 411950 w 554462"/>
                  <a:gd name="connsiteY3" fmla="*/ 1335825 h 1335824"/>
                  <a:gd name="connsiteX4" fmla="*/ 554463 w 554462"/>
                  <a:gd name="connsiteY4" fmla="*/ 0 h 133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462" h="1335824">
                    <a:moveTo>
                      <a:pt x="554463" y="0"/>
                    </a:moveTo>
                    <a:cubicBezTo>
                      <a:pt x="478190" y="18687"/>
                      <a:pt x="414950" y="46865"/>
                      <a:pt x="368232" y="72387"/>
                    </a:cubicBezTo>
                    <a:cubicBezTo>
                      <a:pt x="175166" y="318417"/>
                      <a:pt x="63880" y="608901"/>
                      <a:pt x="0" y="853307"/>
                    </a:cubicBezTo>
                    <a:cubicBezTo>
                      <a:pt x="70519" y="1067765"/>
                      <a:pt x="220457" y="1242144"/>
                      <a:pt x="411950" y="1335825"/>
                    </a:cubicBezTo>
                    <a:cubicBezTo>
                      <a:pt x="241210" y="737644"/>
                      <a:pt x="404426" y="270273"/>
                      <a:pt x="554463" y="0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4F82685-BC00-43C5-9623-9F31A804CEB1}"/>
                  </a:ext>
                </a:extLst>
              </p:cNvPr>
              <p:cNvSpPr/>
              <p:nvPr/>
            </p:nvSpPr>
            <p:spPr>
              <a:xfrm>
                <a:off x="15844" y="3150454"/>
                <a:ext cx="286685" cy="1432279"/>
              </a:xfrm>
              <a:custGeom>
                <a:avLst/>
                <a:gdLst>
                  <a:gd name="connsiteX0" fmla="*/ 61116 w 286685"/>
                  <a:gd name="connsiteY0" fmla="*/ 1348 h 1432279"/>
                  <a:gd name="connsiteX1" fmla="*/ 64558 w 286685"/>
                  <a:gd name="connsiteY1" fmla="*/ 1430706 h 1432279"/>
                  <a:gd name="connsiteX2" fmla="*/ 112013 w 286685"/>
                  <a:gd name="connsiteY2" fmla="*/ 1432280 h 1432279"/>
                  <a:gd name="connsiteX3" fmla="*/ 259739 w 286685"/>
                  <a:gd name="connsiteY3" fmla="*/ 1417330 h 1432279"/>
                  <a:gd name="connsiteX4" fmla="*/ 179483 w 286685"/>
                  <a:gd name="connsiteY4" fmla="*/ 3905 h 1432279"/>
                  <a:gd name="connsiteX5" fmla="*/ 61116 w 286685"/>
                  <a:gd name="connsiteY5" fmla="*/ 1348 h 14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685" h="1432279">
                    <a:moveTo>
                      <a:pt x="61116" y="1348"/>
                    </a:moveTo>
                    <a:cubicBezTo>
                      <a:pt x="9038" y="362400"/>
                      <a:pt x="-46924" y="964662"/>
                      <a:pt x="64558" y="1430706"/>
                    </a:cubicBezTo>
                    <a:cubicBezTo>
                      <a:pt x="80246" y="1431739"/>
                      <a:pt x="96080" y="1432280"/>
                      <a:pt x="112013" y="1432280"/>
                    </a:cubicBezTo>
                    <a:cubicBezTo>
                      <a:pt x="162518" y="1432280"/>
                      <a:pt x="211890" y="1427116"/>
                      <a:pt x="259739" y="1417330"/>
                    </a:cubicBezTo>
                    <a:cubicBezTo>
                      <a:pt x="295097" y="1195693"/>
                      <a:pt x="318013" y="755270"/>
                      <a:pt x="179483" y="3905"/>
                    </a:cubicBezTo>
                    <a:cubicBezTo>
                      <a:pt x="138224" y="-422"/>
                      <a:pt x="98687" y="-963"/>
                      <a:pt x="61116" y="1348"/>
                    </a:cubicBezTo>
                    <a:close/>
                  </a:path>
                </a:pathLst>
              </a:custGeom>
              <a:solidFill>
                <a:srgbClr val="FFFFFF">
                  <a:alpha val="24000"/>
                </a:srgbClr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44" name="Graphic 19">
              <a:extLst>
                <a:ext uri="{FF2B5EF4-FFF2-40B4-BE49-F238E27FC236}">
                  <a16:creationId xmlns:a16="http://schemas.microsoft.com/office/drawing/2014/main" id="{C8295183-235A-4C52-A85E-C7CD480841FF}"/>
                </a:ext>
              </a:extLst>
            </p:cNvPr>
            <p:cNvGrpSpPr/>
            <p:nvPr/>
          </p:nvGrpSpPr>
          <p:grpSpPr>
            <a:xfrm>
              <a:off x="-252599" y="3384482"/>
              <a:ext cx="858400" cy="1100586"/>
              <a:chOff x="-252599" y="3384478"/>
              <a:chExt cx="858401" cy="110058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150B8C-0231-4E82-AF08-21DE5D409542}"/>
                  </a:ext>
                </a:extLst>
              </p:cNvPr>
              <p:cNvSpPr/>
              <p:nvPr/>
            </p:nvSpPr>
            <p:spPr>
              <a:xfrm>
                <a:off x="426358" y="3543488"/>
                <a:ext cx="170789" cy="189380"/>
              </a:xfrm>
              <a:custGeom>
                <a:avLst/>
                <a:gdLst>
                  <a:gd name="connsiteX0" fmla="*/ 170789 w 170789"/>
                  <a:gd name="connsiteY0" fmla="*/ 189380 h 189380"/>
                  <a:gd name="connsiteX1" fmla="*/ 167888 w 170789"/>
                  <a:gd name="connsiteY1" fmla="*/ 45490 h 189380"/>
                  <a:gd name="connsiteX2" fmla="*/ 128498 w 170789"/>
                  <a:gd name="connsiteY2" fmla="*/ 2 h 189380"/>
                  <a:gd name="connsiteX3" fmla="*/ 0 w 170789"/>
                  <a:gd name="connsiteY3" fmla="*/ 1527 h 189380"/>
                  <a:gd name="connsiteX4" fmla="*/ 170789 w 170789"/>
                  <a:gd name="connsiteY4" fmla="*/ 189380 h 18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89" h="189380">
                    <a:moveTo>
                      <a:pt x="170789" y="189380"/>
                    </a:moveTo>
                    <a:lnTo>
                      <a:pt x="167888" y="45490"/>
                    </a:lnTo>
                    <a:cubicBezTo>
                      <a:pt x="167347" y="19525"/>
                      <a:pt x="150234" y="-244"/>
                      <a:pt x="128498" y="2"/>
                    </a:cubicBezTo>
                    <a:lnTo>
                      <a:pt x="0" y="1527"/>
                    </a:lnTo>
                    <a:cubicBezTo>
                      <a:pt x="0" y="1576"/>
                      <a:pt x="36390" y="176053"/>
                      <a:pt x="170789" y="189380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4224-25C1-45DF-905D-FBD0518D432A}"/>
                  </a:ext>
                </a:extLst>
              </p:cNvPr>
              <p:cNvSpPr/>
              <p:nvPr/>
            </p:nvSpPr>
            <p:spPr>
              <a:xfrm>
                <a:off x="-123678" y="3440228"/>
                <a:ext cx="226063" cy="169892"/>
              </a:xfrm>
              <a:custGeom>
                <a:avLst/>
                <a:gdLst>
                  <a:gd name="connsiteX0" fmla="*/ 0 w 226063"/>
                  <a:gd name="connsiteY0" fmla="*/ 164635 h 169892"/>
                  <a:gd name="connsiteX1" fmla="*/ 53455 w 226063"/>
                  <a:gd name="connsiteY1" fmla="*/ 31023 h 169892"/>
                  <a:gd name="connsiteX2" fmla="*/ 106368 w 226063"/>
                  <a:gd name="connsiteY2" fmla="*/ 2353 h 169892"/>
                  <a:gd name="connsiteX3" fmla="*/ 226063 w 226063"/>
                  <a:gd name="connsiteY3" fmla="*/ 49071 h 169892"/>
                  <a:gd name="connsiteX4" fmla="*/ 0 w 226063"/>
                  <a:gd name="connsiteY4" fmla="*/ 164635 h 169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63" h="169892">
                    <a:moveTo>
                      <a:pt x="0" y="164635"/>
                    </a:moveTo>
                    <a:lnTo>
                      <a:pt x="53455" y="31023"/>
                    </a:lnTo>
                    <a:cubicBezTo>
                      <a:pt x="63093" y="6927"/>
                      <a:pt x="86108" y="-5515"/>
                      <a:pt x="106368" y="2353"/>
                    </a:cubicBezTo>
                    <a:lnTo>
                      <a:pt x="226063" y="49071"/>
                    </a:lnTo>
                    <a:cubicBezTo>
                      <a:pt x="226063" y="49120"/>
                      <a:pt x="130465" y="199550"/>
                      <a:pt x="0" y="164635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FB8FD6-4479-45D1-99F1-E6CCA35B9FE7}"/>
                  </a:ext>
                </a:extLst>
              </p:cNvPr>
              <p:cNvSpPr/>
              <p:nvPr/>
            </p:nvSpPr>
            <p:spPr>
              <a:xfrm>
                <a:off x="-199754" y="3476040"/>
                <a:ext cx="805556" cy="819263"/>
              </a:xfrm>
              <a:custGeom>
                <a:avLst/>
                <a:gdLst>
                  <a:gd name="connsiteX0" fmla="*/ 767888 w 805556"/>
                  <a:gd name="connsiteY0" fmla="*/ 167771 h 819263"/>
                  <a:gd name="connsiteX1" fmla="*/ 607278 w 805556"/>
                  <a:gd name="connsiteY1" fmla="*/ 55747 h 819263"/>
                  <a:gd name="connsiteX2" fmla="*/ 453405 w 805556"/>
                  <a:gd name="connsiteY2" fmla="*/ 3374 h 819263"/>
                  <a:gd name="connsiteX3" fmla="*/ 440865 w 805556"/>
                  <a:gd name="connsiteY3" fmla="*/ 2047 h 819263"/>
                  <a:gd name="connsiteX4" fmla="*/ 84239 w 805556"/>
                  <a:gd name="connsiteY4" fmla="*/ 105612 h 819263"/>
                  <a:gd name="connsiteX5" fmla="*/ 34964 w 805556"/>
                  <a:gd name="connsiteY5" fmla="*/ 286482 h 819263"/>
                  <a:gd name="connsiteX6" fmla="*/ 0 w 805556"/>
                  <a:gd name="connsiteY6" fmla="*/ 628848 h 819263"/>
                  <a:gd name="connsiteX7" fmla="*/ 745414 w 805556"/>
                  <a:gd name="connsiteY7" fmla="*/ 763345 h 819263"/>
                  <a:gd name="connsiteX8" fmla="*/ 750578 w 805556"/>
                  <a:gd name="connsiteY8" fmla="*/ 721004 h 819263"/>
                  <a:gd name="connsiteX9" fmla="*/ 798131 w 805556"/>
                  <a:gd name="connsiteY9" fmla="*/ 332806 h 819263"/>
                  <a:gd name="connsiteX10" fmla="*/ 767888 w 805556"/>
                  <a:gd name="connsiteY10" fmla="*/ 167771 h 81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5556" h="819263">
                    <a:moveTo>
                      <a:pt x="767888" y="167771"/>
                    </a:moveTo>
                    <a:cubicBezTo>
                      <a:pt x="723826" y="120512"/>
                      <a:pt x="664863" y="84220"/>
                      <a:pt x="607278" y="55747"/>
                    </a:cubicBezTo>
                    <a:cubicBezTo>
                      <a:pt x="560364" y="32536"/>
                      <a:pt x="506024" y="9816"/>
                      <a:pt x="453405" y="3374"/>
                    </a:cubicBezTo>
                    <a:cubicBezTo>
                      <a:pt x="449275" y="2883"/>
                      <a:pt x="445045" y="2440"/>
                      <a:pt x="440865" y="2047"/>
                    </a:cubicBezTo>
                    <a:cubicBezTo>
                      <a:pt x="320679" y="-9215"/>
                      <a:pt x="175707" y="26094"/>
                      <a:pt x="84239" y="105612"/>
                    </a:cubicBezTo>
                    <a:cubicBezTo>
                      <a:pt x="33243" y="149969"/>
                      <a:pt x="41898" y="222701"/>
                      <a:pt x="34964" y="286482"/>
                    </a:cubicBezTo>
                    <a:cubicBezTo>
                      <a:pt x="22572" y="400522"/>
                      <a:pt x="12048" y="514759"/>
                      <a:pt x="0" y="628848"/>
                    </a:cubicBezTo>
                    <a:cubicBezTo>
                      <a:pt x="159774" y="954936"/>
                      <a:pt x="745414" y="763345"/>
                      <a:pt x="745414" y="763345"/>
                    </a:cubicBezTo>
                    <a:lnTo>
                      <a:pt x="750578" y="721004"/>
                    </a:lnTo>
                    <a:lnTo>
                      <a:pt x="798131" y="332806"/>
                    </a:lnTo>
                    <a:cubicBezTo>
                      <a:pt x="806294" y="265681"/>
                      <a:pt x="818343" y="221914"/>
                      <a:pt x="767888" y="167771"/>
                    </a:cubicBezTo>
                    <a:close/>
                  </a:path>
                </a:pathLst>
              </a:custGeom>
              <a:solidFill>
                <a:srgbClr val="F2F2F2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3FC6F53-43FC-4800-B20E-7A33E6E51F62}"/>
                  </a:ext>
                </a:extLst>
              </p:cNvPr>
              <p:cNvSpPr/>
              <p:nvPr/>
            </p:nvSpPr>
            <p:spPr>
              <a:xfrm>
                <a:off x="-251327" y="3917149"/>
                <a:ext cx="824930" cy="564503"/>
              </a:xfrm>
              <a:custGeom>
                <a:avLst/>
                <a:gdLst>
                  <a:gd name="connsiteX0" fmla="*/ 382578 w 824930"/>
                  <a:gd name="connsiteY0" fmla="*/ 560151 h 564503"/>
                  <a:gd name="connsiteX1" fmla="*/ 144663 w 824930"/>
                  <a:gd name="connsiteY1" fmla="*/ 483927 h 564503"/>
                  <a:gd name="connsiteX2" fmla="*/ 774 w 824930"/>
                  <a:gd name="connsiteY2" fmla="*/ 278075 h 564503"/>
                  <a:gd name="connsiteX3" fmla="*/ 142451 w 824930"/>
                  <a:gd name="connsiteY3" fmla="*/ 71191 h 564503"/>
                  <a:gd name="connsiteX4" fmla="*/ 208396 w 824930"/>
                  <a:gd name="connsiteY4" fmla="*/ 38931 h 564503"/>
                  <a:gd name="connsiteX5" fmla="*/ 324698 w 824930"/>
                  <a:gd name="connsiteY5" fmla="*/ 6426 h 564503"/>
                  <a:gd name="connsiteX6" fmla="*/ 581890 w 824930"/>
                  <a:gd name="connsiteY6" fmla="*/ 43898 h 564503"/>
                  <a:gd name="connsiteX7" fmla="*/ 817444 w 824930"/>
                  <a:gd name="connsiteY7" fmla="*/ 384198 h 564503"/>
                  <a:gd name="connsiteX8" fmla="*/ 661506 w 824930"/>
                  <a:gd name="connsiteY8" fmla="*/ 534382 h 564503"/>
                  <a:gd name="connsiteX9" fmla="*/ 382578 w 824930"/>
                  <a:gd name="connsiteY9" fmla="*/ 560151 h 56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930" h="564503">
                    <a:moveTo>
                      <a:pt x="382578" y="560151"/>
                    </a:moveTo>
                    <a:cubicBezTo>
                      <a:pt x="299470" y="552381"/>
                      <a:pt x="210756" y="522826"/>
                      <a:pt x="144663" y="483927"/>
                    </a:cubicBezTo>
                    <a:cubicBezTo>
                      <a:pt x="58261" y="433128"/>
                      <a:pt x="7806" y="353561"/>
                      <a:pt x="774" y="278075"/>
                    </a:cubicBezTo>
                    <a:cubicBezTo>
                      <a:pt x="-7537" y="189509"/>
                      <a:pt x="51868" y="122924"/>
                      <a:pt x="142451" y="71191"/>
                    </a:cubicBezTo>
                    <a:cubicBezTo>
                      <a:pt x="163203" y="59339"/>
                      <a:pt x="185185" y="48422"/>
                      <a:pt x="208396" y="38931"/>
                    </a:cubicBezTo>
                    <a:cubicBezTo>
                      <a:pt x="244393" y="24227"/>
                      <a:pt x="283636" y="13359"/>
                      <a:pt x="324698" y="6426"/>
                    </a:cubicBezTo>
                    <a:cubicBezTo>
                      <a:pt x="417444" y="-9163"/>
                      <a:pt x="498684" y="3721"/>
                      <a:pt x="581890" y="43898"/>
                    </a:cubicBezTo>
                    <a:cubicBezTo>
                      <a:pt x="735271" y="117957"/>
                      <a:pt x="856834" y="256684"/>
                      <a:pt x="817444" y="384198"/>
                    </a:cubicBezTo>
                    <a:cubicBezTo>
                      <a:pt x="797872" y="447635"/>
                      <a:pt x="740975" y="504139"/>
                      <a:pt x="661506" y="534382"/>
                    </a:cubicBezTo>
                    <a:cubicBezTo>
                      <a:pt x="578792" y="565855"/>
                      <a:pt x="478325" y="569150"/>
                      <a:pt x="382578" y="56015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EC89569-F9F0-4A59-9AF9-6961798F751F}"/>
                  </a:ext>
                </a:extLst>
              </p:cNvPr>
              <p:cNvSpPr/>
              <p:nvPr/>
            </p:nvSpPr>
            <p:spPr>
              <a:xfrm>
                <a:off x="7446" y="3801884"/>
                <a:ext cx="73869" cy="73869"/>
              </a:xfrm>
              <a:custGeom>
                <a:avLst/>
                <a:gdLst>
                  <a:gd name="connsiteX0" fmla="*/ 73596 w 73869"/>
                  <a:gd name="connsiteY0" fmla="*/ 41435 h 73869"/>
                  <a:gd name="connsiteX1" fmla="*/ 32435 w 73869"/>
                  <a:gd name="connsiteY1" fmla="*/ 73596 h 73869"/>
                  <a:gd name="connsiteX2" fmla="*/ 274 w 73869"/>
                  <a:gd name="connsiteY2" fmla="*/ 32435 h 73869"/>
                  <a:gd name="connsiteX3" fmla="*/ 41435 w 73869"/>
                  <a:gd name="connsiteY3" fmla="*/ 274 h 73869"/>
                  <a:gd name="connsiteX4" fmla="*/ 73596 w 73869"/>
                  <a:gd name="connsiteY4" fmla="*/ 41435 h 7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9" h="73869">
                    <a:moveTo>
                      <a:pt x="73596" y="41435"/>
                    </a:moveTo>
                    <a:cubicBezTo>
                      <a:pt x="71137" y="61695"/>
                      <a:pt x="52696" y="76055"/>
                      <a:pt x="32435" y="73596"/>
                    </a:cubicBezTo>
                    <a:cubicBezTo>
                      <a:pt x="12175" y="71137"/>
                      <a:pt x="-2185" y="52696"/>
                      <a:pt x="274" y="32435"/>
                    </a:cubicBezTo>
                    <a:cubicBezTo>
                      <a:pt x="2733" y="12175"/>
                      <a:pt x="21174" y="-2185"/>
                      <a:pt x="41435" y="274"/>
                    </a:cubicBezTo>
                    <a:cubicBezTo>
                      <a:pt x="61646" y="2782"/>
                      <a:pt x="76055" y="21223"/>
                      <a:pt x="73596" y="4143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35FDCD-A0E3-4230-9059-7D6485A594AD}"/>
                  </a:ext>
                </a:extLst>
              </p:cNvPr>
              <p:cNvSpPr/>
              <p:nvPr/>
            </p:nvSpPr>
            <p:spPr>
              <a:xfrm>
                <a:off x="54958" y="3820874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FE8650B-1667-462B-8BD8-F9E3F19EC2AC}"/>
                  </a:ext>
                </a:extLst>
              </p:cNvPr>
              <p:cNvSpPr/>
              <p:nvPr/>
            </p:nvSpPr>
            <p:spPr>
              <a:xfrm rot="-3921271">
                <a:off x="328756" y="3836013"/>
                <a:ext cx="73862" cy="73862"/>
              </a:xfrm>
              <a:custGeom>
                <a:avLst/>
                <a:gdLst>
                  <a:gd name="connsiteX0" fmla="*/ 73862 w 73862"/>
                  <a:gd name="connsiteY0" fmla="*/ 36931 h 73862"/>
                  <a:gd name="connsiteX1" fmla="*/ 36931 w 73862"/>
                  <a:gd name="connsiteY1" fmla="*/ 73862 h 73862"/>
                  <a:gd name="connsiteX2" fmla="*/ 0 w 73862"/>
                  <a:gd name="connsiteY2" fmla="*/ 36931 h 73862"/>
                  <a:gd name="connsiteX3" fmla="*/ 36931 w 73862"/>
                  <a:gd name="connsiteY3" fmla="*/ 0 h 73862"/>
                  <a:gd name="connsiteX4" fmla="*/ 73862 w 73862"/>
                  <a:gd name="connsiteY4" fmla="*/ 36931 h 7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62" h="73862">
                    <a:moveTo>
                      <a:pt x="73862" y="36931"/>
                    </a:moveTo>
                    <a:cubicBezTo>
                      <a:pt x="73862" y="57328"/>
                      <a:pt x="57328" y="73862"/>
                      <a:pt x="36931" y="73862"/>
                    </a:cubicBezTo>
                    <a:cubicBezTo>
                      <a:pt x="16535" y="73862"/>
                      <a:pt x="0" y="57328"/>
                      <a:pt x="0" y="36931"/>
                    </a:cubicBezTo>
                    <a:cubicBezTo>
                      <a:pt x="0" y="16535"/>
                      <a:pt x="16535" y="0"/>
                      <a:pt x="36931" y="0"/>
                    </a:cubicBezTo>
                    <a:cubicBezTo>
                      <a:pt x="57328" y="0"/>
                      <a:pt x="73862" y="16535"/>
                      <a:pt x="73862" y="36931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D1DB95A-3DE4-43DE-9143-BA8C81A4E391}"/>
                  </a:ext>
                </a:extLst>
              </p:cNvPr>
              <p:cNvSpPr/>
              <p:nvPr/>
            </p:nvSpPr>
            <p:spPr>
              <a:xfrm>
                <a:off x="382620" y="3854068"/>
                <a:ext cx="16406" cy="16415"/>
              </a:xfrm>
              <a:custGeom>
                <a:avLst/>
                <a:gdLst>
                  <a:gd name="connsiteX0" fmla="*/ 16347 w 16406"/>
                  <a:gd name="connsiteY0" fmla="*/ 9216 h 16415"/>
                  <a:gd name="connsiteX1" fmla="*/ 7200 w 16406"/>
                  <a:gd name="connsiteY1" fmla="*/ 16347 h 16415"/>
                  <a:gd name="connsiteX2" fmla="*/ 69 w 16406"/>
                  <a:gd name="connsiteY2" fmla="*/ 7200 h 16415"/>
                  <a:gd name="connsiteX3" fmla="*/ 9216 w 16406"/>
                  <a:gd name="connsiteY3" fmla="*/ 69 h 16415"/>
                  <a:gd name="connsiteX4" fmla="*/ 16347 w 16406"/>
                  <a:gd name="connsiteY4" fmla="*/ 9216 h 1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06" h="16415">
                    <a:moveTo>
                      <a:pt x="16347" y="9216"/>
                    </a:moveTo>
                    <a:cubicBezTo>
                      <a:pt x="15806" y="13691"/>
                      <a:pt x="11724" y="16937"/>
                      <a:pt x="7200" y="16347"/>
                    </a:cubicBezTo>
                    <a:cubicBezTo>
                      <a:pt x="2725" y="15806"/>
                      <a:pt x="-521" y="11724"/>
                      <a:pt x="69" y="7200"/>
                    </a:cubicBezTo>
                    <a:cubicBezTo>
                      <a:pt x="610" y="2725"/>
                      <a:pt x="4692" y="-521"/>
                      <a:pt x="9216" y="69"/>
                    </a:cubicBezTo>
                    <a:cubicBezTo>
                      <a:pt x="13691" y="610"/>
                      <a:pt x="16888" y="4692"/>
                      <a:pt x="16347" y="9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B57A650-3E4D-453A-B5D0-2D12559DA15A}"/>
                  </a:ext>
                </a:extLst>
              </p:cNvPr>
              <p:cNvSpPr/>
              <p:nvPr/>
            </p:nvSpPr>
            <p:spPr>
              <a:xfrm>
                <a:off x="-192672" y="3879718"/>
                <a:ext cx="741381" cy="282705"/>
              </a:xfrm>
              <a:custGeom>
                <a:avLst/>
                <a:gdLst>
                  <a:gd name="connsiteX0" fmla="*/ 741382 w 741381"/>
                  <a:gd name="connsiteY0" fmla="*/ 282706 h 282705"/>
                  <a:gd name="connsiteX1" fmla="*/ 520629 w 741381"/>
                  <a:gd name="connsiteY1" fmla="*/ 82607 h 282705"/>
                  <a:gd name="connsiteX2" fmla="*/ 263437 w 741381"/>
                  <a:gd name="connsiteY2" fmla="*/ 45135 h 282705"/>
                  <a:gd name="connsiteX3" fmla="*/ 147135 w 741381"/>
                  <a:gd name="connsiteY3" fmla="*/ 77641 h 282705"/>
                  <a:gd name="connsiteX4" fmla="*/ 81190 w 741381"/>
                  <a:gd name="connsiteY4" fmla="*/ 109900 h 282705"/>
                  <a:gd name="connsiteX5" fmla="*/ 0 w 741381"/>
                  <a:gd name="connsiteY5" fmla="*/ 169109 h 282705"/>
                  <a:gd name="connsiteX6" fmla="*/ 107893 w 741381"/>
                  <a:gd name="connsiteY6" fmla="*/ 71199 h 282705"/>
                  <a:gd name="connsiteX7" fmla="*/ 169855 w 741381"/>
                  <a:gd name="connsiteY7" fmla="*/ 39185 h 282705"/>
                  <a:gd name="connsiteX8" fmla="*/ 279075 w 741381"/>
                  <a:gd name="connsiteY8" fmla="*/ 6728 h 282705"/>
                  <a:gd name="connsiteX9" fmla="*/ 519941 w 741381"/>
                  <a:gd name="connsiteY9" fmla="*/ 42086 h 282705"/>
                  <a:gd name="connsiteX10" fmla="*/ 741382 w 741381"/>
                  <a:gd name="connsiteY10" fmla="*/ 282706 h 28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381" h="282705">
                    <a:moveTo>
                      <a:pt x="741382" y="282706"/>
                    </a:moveTo>
                    <a:cubicBezTo>
                      <a:pt x="702778" y="202843"/>
                      <a:pt x="618146" y="129620"/>
                      <a:pt x="520629" y="82607"/>
                    </a:cubicBezTo>
                    <a:cubicBezTo>
                      <a:pt x="437472" y="42480"/>
                      <a:pt x="356233" y="29546"/>
                      <a:pt x="263437" y="45135"/>
                    </a:cubicBezTo>
                    <a:cubicBezTo>
                      <a:pt x="222375" y="52020"/>
                      <a:pt x="183132" y="62937"/>
                      <a:pt x="147135" y="77641"/>
                    </a:cubicBezTo>
                    <a:cubicBezTo>
                      <a:pt x="123924" y="87132"/>
                      <a:pt x="101942" y="98049"/>
                      <a:pt x="81190" y="109900"/>
                    </a:cubicBezTo>
                    <a:cubicBezTo>
                      <a:pt x="49914" y="127751"/>
                      <a:pt x="22326" y="147422"/>
                      <a:pt x="0" y="169109"/>
                    </a:cubicBezTo>
                    <a:cubicBezTo>
                      <a:pt x="23555" y="131439"/>
                      <a:pt x="61372" y="99180"/>
                      <a:pt x="107893" y="71199"/>
                    </a:cubicBezTo>
                    <a:cubicBezTo>
                      <a:pt x="127416" y="59445"/>
                      <a:pt x="148070" y="48627"/>
                      <a:pt x="169855" y="39185"/>
                    </a:cubicBezTo>
                    <a:cubicBezTo>
                      <a:pt x="203639" y="24579"/>
                      <a:pt x="240521" y="13711"/>
                      <a:pt x="279075" y="6728"/>
                    </a:cubicBezTo>
                    <a:cubicBezTo>
                      <a:pt x="366117" y="-9106"/>
                      <a:pt x="442144" y="3139"/>
                      <a:pt x="519941" y="42086"/>
                    </a:cubicBezTo>
                    <a:cubicBezTo>
                      <a:pt x="628620" y="96426"/>
                      <a:pt x="719941" y="187353"/>
                      <a:pt x="741382" y="282706"/>
                    </a:cubicBezTo>
                    <a:close/>
                  </a:path>
                </a:pathLst>
              </a:custGeom>
              <a:solidFill>
                <a:srgbClr val="E6E6E6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0D8A076-6092-4421-BCC1-C6F7042C5919}"/>
                  </a:ext>
                </a:extLst>
              </p:cNvPr>
              <p:cNvSpPr/>
              <p:nvPr/>
            </p:nvSpPr>
            <p:spPr>
              <a:xfrm>
                <a:off x="-252599" y="4067267"/>
                <a:ext cx="798504" cy="417795"/>
              </a:xfrm>
              <a:custGeom>
                <a:avLst/>
                <a:gdLst>
                  <a:gd name="connsiteX0" fmla="*/ 798505 w 798504"/>
                  <a:gd name="connsiteY0" fmla="*/ 279321 h 417795"/>
                  <a:gd name="connsiteX1" fmla="*/ 661451 w 798504"/>
                  <a:gd name="connsiteY1" fmla="*/ 387706 h 417795"/>
                  <a:gd name="connsiteX2" fmla="*/ 382572 w 798504"/>
                  <a:gd name="connsiteY2" fmla="*/ 413474 h 417795"/>
                  <a:gd name="connsiteX3" fmla="*/ 144657 w 798504"/>
                  <a:gd name="connsiteY3" fmla="*/ 337251 h 417795"/>
                  <a:gd name="connsiteX4" fmla="*/ 767 w 798504"/>
                  <a:gd name="connsiteY4" fmla="*/ 131448 h 417795"/>
                  <a:gd name="connsiteX5" fmla="*/ 45911 w 798504"/>
                  <a:gd name="connsiteY5" fmla="*/ 0 h 417795"/>
                  <a:gd name="connsiteX6" fmla="*/ 22798 w 798504"/>
                  <a:gd name="connsiteY6" fmla="*/ 101205 h 417795"/>
                  <a:gd name="connsiteX7" fmla="*/ 166688 w 798504"/>
                  <a:gd name="connsiteY7" fmla="*/ 307008 h 417795"/>
                  <a:gd name="connsiteX8" fmla="*/ 404603 w 798504"/>
                  <a:gd name="connsiteY8" fmla="*/ 383231 h 417795"/>
                  <a:gd name="connsiteX9" fmla="*/ 683482 w 798504"/>
                  <a:gd name="connsiteY9" fmla="*/ 357462 h 417795"/>
                  <a:gd name="connsiteX10" fmla="*/ 798505 w 798504"/>
                  <a:gd name="connsiteY10" fmla="*/ 279321 h 41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8504" h="417795">
                    <a:moveTo>
                      <a:pt x="798505" y="279321"/>
                    </a:moveTo>
                    <a:cubicBezTo>
                      <a:pt x="770868" y="325203"/>
                      <a:pt x="722921" y="364298"/>
                      <a:pt x="661451" y="387706"/>
                    </a:cubicBezTo>
                    <a:cubicBezTo>
                      <a:pt x="578835" y="419130"/>
                      <a:pt x="478367" y="422424"/>
                      <a:pt x="382572" y="413474"/>
                    </a:cubicBezTo>
                    <a:cubicBezTo>
                      <a:pt x="299464" y="405704"/>
                      <a:pt x="210750" y="376100"/>
                      <a:pt x="144657" y="337251"/>
                    </a:cubicBezTo>
                    <a:cubicBezTo>
                      <a:pt x="58304" y="286501"/>
                      <a:pt x="7849" y="206885"/>
                      <a:pt x="767" y="131448"/>
                    </a:cubicBezTo>
                    <a:cubicBezTo>
                      <a:pt x="-3954" y="80895"/>
                      <a:pt x="13356" y="37522"/>
                      <a:pt x="45911" y="0"/>
                    </a:cubicBezTo>
                    <a:cubicBezTo>
                      <a:pt x="27913" y="30145"/>
                      <a:pt x="19258" y="63683"/>
                      <a:pt x="22798" y="101205"/>
                    </a:cubicBezTo>
                    <a:cubicBezTo>
                      <a:pt x="29830" y="176641"/>
                      <a:pt x="80335" y="256258"/>
                      <a:pt x="166688" y="307008"/>
                    </a:cubicBezTo>
                    <a:cubicBezTo>
                      <a:pt x="232781" y="345857"/>
                      <a:pt x="321495" y="375461"/>
                      <a:pt x="404603" y="383231"/>
                    </a:cubicBezTo>
                    <a:cubicBezTo>
                      <a:pt x="500398" y="392181"/>
                      <a:pt x="600866" y="388935"/>
                      <a:pt x="683482" y="357462"/>
                    </a:cubicBezTo>
                    <a:cubicBezTo>
                      <a:pt x="730888" y="339366"/>
                      <a:pt x="770327" y="311974"/>
                      <a:pt x="798505" y="279321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6E5311B-C7C2-4B76-95F7-AE685DBB3A5E}"/>
                  </a:ext>
                </a:extLst>
              </p:cNvPr>
              <p:cNvSpPr/>
              <p:nvPr/>
            </p:nvSpPr>
            <p:spPr>
              <a:xfrm rot="-4980941">
                <a:off x="-657" y="401737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46F7F0B-6BDB-455C-8DC7-EE078282D053}"/>
                  </a:ext>
                </a:extLst>
              </p:cNvPr>
              <p:cNvSpPr/>
              <p:nvPr/>
            </p:nvSpPr>
            <p:spPr>
              <a:xfrm rot="-4980941">
                <a:off x="249078" y="4047959"/>
                <a:ext cx="138384" cy="88027"/>
              </a:xfrm>
              <a:custGeom>
                <a:avLst/>
                <a:gdLst>
                  <a:gd name="connsiteX0" fmla="*/ 138385 w 138384"/>
                  <a:gd name="connsiteY0" fmla="*/ 44014 h 88027"/>
                  <a:gd name="connsiteX1" fmla="*/ 69192 w 138384"/>
                  <a:gd name="connsiteY1" fmla="*/ 88027 h 88027"/>
                  <a:gd name="connsiteX2" fmla="*/ 0 w 138384"/>
                  <a:gd name="connsiteY2" fmla="*/ 44014 h 88027"/>
                  <a:gd name="connsiteX3" fmla="*/ 69192 w 138384"/>
                  <a:gd name="connsiteY3" fmla="*/ 0 h 88027"/>
                  <a:gd name="connsiteX4" fmla="*/ 138385 w 138384"/>
                  <a:gd name="connsiteY4" fmla="*/ 44014 h 8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84" h="88027">
                    <a:moveTo>
                      <a:pt x="138385" y="44014"/>
                    </a:moveTo>
                    <a:cubicBezTo>
                      <a:pt x="138385" y="68322"/>
                      <a:pt x="107406" y="88027"/>
                      <a:pt x="69192" y="88027"/>
                    </a:cubicBezTo>
                    <a:cubicBezTo>
                      <a:pt x="30978" y="88027"/>
                      <a:pt x="0" y="68322"/>
                      <a:pt x="0" y="44014"/>
                    </a:cubicBezTo>
                    <a:cubicBezTo>
                      <a:pt x="0" y="19706"/>
                      <a:pt x="30978" y="0"/>
                      <a:pt x="69192" y="0"/>
                    </a:cubicBezTo>
                    <a:cubicBezTo>
                      <a:pt x="107406" y="0"/>
                      <a:pt x="138385" y="19706"/>
                      <a:pt x="138385" y="44014"/>
                    </a:cubicBezTo>
                    <a:close/>
                  </a:path>
                </a:pathLst>
              </a:custGeom>
              <a:solidFill>
                <a:srgbClr val="513307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7A6CE2F-74D3-4B38-97FD-B85F390E69A9}"/>
                  </a:ext>
                </a:extLst>
              </p:cNvPr>
              <p:cNvSpPr/>
              <p:nvPr/>
            </p:nvSpPr>
            <p:spPr>
              <a:xfrm>
                <a:off x="66733" y="3384478"/>
                <a:ext cx="332385" cy="177949"/>
              </a:xfrm>
              <a:custGeom>
                <a:avLst/>
                <a:gdLst>
                  <a:gd name="connsiteX0" fmla="*/ 318858 w 332385"/>
                  <a:gd name="connsiteY0" fmla="*/ 91739 h 177949"/>
                  <a:gd name="connsiteX1" fmla="*/ 295942 w 332385"/>
                  <a:gd name="connsiteY1" fmla="*/ 59381 h 177949"/>
                  <a:gd name="connsiteX2" fmla="*/ 232308 w 332385"/>
                  <a:gd name="connsiteY2" fmla="*/ 30761 h 177949"/>
                  <a:gd name="connsiteX3" fmla="*/ 166854 w 332385"/>
                  <a:gd name="connsiteY3" fmla="*/ 32138 h 177949"/>
                  <a:gd name="connsiteX4" fmla="*/ 93532 w 332385"/>
                  <a:gd name="connsiteY4" fmla="*/ 22548 h 177949"/>
                  <a:gd name="connsiteX5" fmla="*/ 91959 w 332385"/>
                  <a:gd name="connsiteY5" fmla="*/ 14188 h 177949"/>
                  <a:gd name="connsiteX6" fmla="*/ 71993 w 332385"/>
                  <a:gd name="connsiteY6" fmla="*/ 9271 h 177949"/>
                  <a:gd name="connsiteX7" fmla="*/ 51782 w 332385"/>
                  <a:gd name="connsiteY7" fmla="*/ 72364 h 177949"/>
                  <a:gd name="connsiteX8" fmla="*/ 40471 w 332385"/>
                  <a:gd name="connsiteY8" fmla="*/ 6812 h 177949"/>
                  <a:gd name="connsiteX9" fmla="*/ 29652 w 332385"/>
                  <a:gd name="connsiteY9" fmla="*/ 2534 h 177949"/>
                  <a:gd name="connsiteX10" fmla="*/ 245 w 332385"/>
                  <a:gd name="connsiteY10" fmla="*/ 86182 h 177949"/>
                  <a:gd name="connsiteX11" fmla="*/ 160609 w 332385"/>
                  <a:gd name="connsiteY11" fmla="*/ 177749 h 177949"/>
                  <a:gd name="connsiteX12" fmla="*/ 172952 w 332385"/>
                  <a:gd name="connsiteY12" fmla="*/ 177159 h 177949"/>
                  <a:gd name="connsiteX13" fmla="*/ 331496 w 332385"/>
                  <a:gd name="connsiteY13" fmla="*/ 139834 h 177949"/>
                  <a:gd name="connsiteX14" fmla="*/ 318858 w 332385"/>
                  <a:gd name="connsiteY14" fmla="*/ 91739 h 17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2385" h="177949">
                    <a:moveTo>
                      <a:pt x="318858" y="91739"/>
                    </a:moveTo>
                    <a:cubicBezTo>
                      <a:pt x="313252" y="79642"/>
                      <a:pt x="305679" y="68528"/>
                      <a:pt x="295942" y="59381"/>
                    </a:cubicBezTo>
                    <a:cubicBezTo>
                      <a:pt x="278533" y="42957"/>
                      <a:pt x="255765" y="34203"/>
                      <a:pt x="232308" y="30761"/>
                    </a:cubicBezTo>
                    <a:cubicBezTo>
                      <a:pt x="210719" y="27564"/>
                      <a:pt x="188344" y="28597"/>
                      <a:pt x="166854" y="32138"/>
                    </a:cubicBezTo>
                    <a:cubicBezTo>
                      <a:pt x="143446" y="36023"/>
                      <a:pt x="104302" y="55939"/>
                      <a:pt x="93532" y="22548"/>
                    </a:cubicBezTo>
                    <a:cubicBezTo>
                      <a:pt x="93090" y="21122"/>
                      <a:pt x="92450" y="17975"/>
                      <a:pt x="91959" y="14188"/>
                    </a:cubicBezTo>
                    <a:cubicBezTo>
                      <a:pt x="90631" y="4255"/>
                      <a:pt x="77648" y="1009"/>
                      <a:pt x="71993" y="9271"/>
                    </a:cubicBezTo>
                    <a:cubicBezTo>
                      <a:pt x="58863" y="28400"/>
                      <a:pt x="62354" y="52743"/>
                      <a:pt x="51782" y="72364"/>
                    </a:cubicBezTo>
                    <a:cubicBezTo>
                      <a:pt x="35799" y="62627"/>
                      <a:pt x="38602" y="22647"/>
                      <a:pt x="40471" y="6812"/>
                    </a:cubicBezTo>
                    <a:cubicBezTo>
                      <a:pt x="41209" y="567"/>
                      <a:pt x="33340" y="-2532"/>
                      <a:pt x="29652" y="2534"/>
                    </a:cubicBezTo>
                    <a:cubicBezTo>
                      <a:pt x="12440" y="26040"/>
                      <a:pt x="2359" y="57267"/>
                      <a:pt x="245" y="86182"/>
                    </a:cubicBezTo>
                    <a:cubicBezTo>
                      <a:pt x="-5804" y="168553"/>
                      <a:pt x="101745" y="179716"/>
                      <a:pt x="160609" y="177749"/>
                    </a:cubicBezTo>
                    <a:cubicBezTo>
                      <a:pt x="164739" y="177601"/>
                      <a:pt x="168821" y="177405"/>
                      <a:pt x="172952" y="177159"/>
                    </a:cubicBezTo>
                    <a:cubicBezTo>
                      <a:pt x="248782" y="177208"/>
                      <a:pt x="331398" y="139883"/>
                      <a:pt x="331496" y="139834"/>
                    </a:cubicBezTo>
                    <a:cubicBezTo>
                      <a:pt x="336168" y="137670"/>
                      <a:pt x="321022" y="96460"/>
                      <a:pt x="318858" y="91739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4E84759-D08F-4784-87F5-9EC2BB940B64}"/>
                  </a:ext>
                </a:extLst>
              </p:cNvPr>
              <p:cNvSpPr/>
              <p:nvPr/>
            </p:nvSpPr>
            <p:spPr>
              <a:xfrm>
                <a:off x="475125" y="3850203"/>
                <a:ext cx="119611" cy="80845"/>
              </a:xfrm>
              <a:custGeom>
                <a:avLst/>
                <a:gdLst>
                  <a:gd name="connsiteX0" fmla="*/ 109531 w 119611"/>
                  <a:gd name="connsiteY0" fmla="*/ 80846 h 80845"/>
                  <a:gd name="connsiteX1" fmla="*/ 7883 w 119611"/>
                  <a:gd name="connsiteY1" fmla="*/ 31768 h 80845"/>
                  <a:gd name="connsiteX2" fmla="*/ 13244 w 119611"/>
                  <a:gd name="connsiteY2" fmla="*/ 5360 h 80845"/>
                  <a:gd name="connsiteX3" fmla="*/ 119612 w 119611"/>
                  <a:gd name="connsiteY3" fmla="*/ 0 h 80845"/>
                  <a:gd name="connsiteX4" fmla="*/ 113957 w 119611"/>
                  <a:gd name="connsiteY4" fmla="*/ 44898 h 80845"/>
                  <a:gd name="connsiteX5" fmla="*/ 109531 w 119611"/>
                  <a:gd name="connsiteY5" fmla="*/ 80846 h 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611" h="80845">
                    <a:moveTo>
                      <a:pt x="109531" y="80846"/>
                    </a:moveTo>
                    <a:lnTo>
                      <a:pt x="7883" y="31768"/>
                    </a:lnTo>
                    <a:cubicBezTo>
                      <a:pt x="-5099" y="25473"/>
                      <a:pt x="-1165" y="6098"/>
                      <a:pt x="13244" y="5360"/>
                    </a:cubicBezTo>
                    <a:lnTo>
                      <a:pt x="119612" y="0"/>
                    </a:lnTo>
                    <a:cubicBezTo>
                      <a:pt x="118088" y="13917"/>
                      <a:pt x="115924" y="28719"/>
                      <a:pt x="113957" y="44898"/>
                    </a:cubicBezTo>
                    <a:lnTo>
                      <a:pt x="109531" y="80846"/>
                    </a:ln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446249C-2842-4455-8BE2-26B8A9AFFD60}"/>
                  </a:ext>
                </a:extLst>
              </p:cNvPr>
              <p:cNvSpPr/>
              <p:nvPr/>
            </p:nvSpPr>
            <p:spPr>
              <a:xfrm>
                <a:off x="-170101" y="3747720"/>
                <a:ext cx="112464" cy="77501"/>
              </a:xfrm>
              <a:custGeom>
                <a:avLst/>
                <a:gdLst>
                  <a:gd name="connsiteX0" fmla="*/ 100762 w 112464"/>
                  <a:gd name="connsiteY0" fmla="*/ 61470 h 77501"/>
                  <a:gd name="connsiteX1" fmla="*/ 0 w 112464"/>
                  <a:gd name="connsiteY1" fmla="*/ 77502 h 77501"/>
                  <a:gd name="connsiteX2" fmla="*/ 1377 w 112464"/>
                  <a:gd name="connsiteY2" fmla="*/ 64323 h 77501"/>
                  <a:gd name="connsiteX3" fmla="*/ 5803 w 112464"/>
                  <a:gd name="connsiteY3" fmla="*/ 0 h 77501"/>
                  <a:gd name="connsiteX4" fmla="*/ 103172 w 112464"/>
                  <a:gd name="connsiteY4" fmla="*/ 34669 h 77501"/>
                  <a:gd name="connsiteX5" fmla="*/ 100762 w 112464"/>
                  <a:gd name="connsiteY5" fmla="*/ 61470 h 7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464" h="77501">
                    <a:moveTo>
                      <a:pt x="100762" y="61470"/>
                    </a:moveTo>
                    <a:lnTo>
                      <a:pt x="0" y="77502"/>
                    </a:lnTo>
                    <a:cubicBezTo>
                      <a:pt x="443" y="73125"/>
                      <a:pt x="934" y="68699"/>
                      <a:pt x="1377" y="64323"/>
                    </a:cubicBezTo>
                    <a:cubicBezTo>
                      <a:pt x="3639" y="43373"/>
                      <a:pt x="4229" y="21490"/>
                      <a:pt x="5803" y="0"/>
                    </a:cubicBezTo>
                    <a:lnTo>
                      <a:pt x="103172" y="34669"/>
                    </a:lnTo>
                    <a:cubicBezTo>
                      <a:pt x="116794" y="39489"/>
                      <a:pt x="114974" y="59208"/>
                      <a:pt x="100762" y="614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073D11-7A4E-490B-B615-27D8CD876A68}"/>
                  </a:ext>
                </a:extLst>
              </p:cNvPr>
              <p:cNvSpPr/>
              <p:nvPr/>
            </p:nvSpPr>
            <p:spPr>
              <a:xfrm>
                <a:off x="-182050" y="3885168"/>
                <a:ext cx="69443" cy="55470"/>
              </a:xfrm>
              <a:custGeom>
                <a:avLst/>
                <a:gdLst>
                  <a:gd name="connsiteX0" fmla="*/ 57733 w 69443"/>
                  <a:gd name="connsiteY0" fmla="*/ 46275 h 55470"/>
                  <a:gd name="connsiteX1" fmla="*/ 0 w 69443"/>
                  <a:gd name="connsiteY1" fmla="*/ 55471 h 55470"/>
                  <a:gd name="connsiteX2" fmla="*/ 5655 w 69443"/>
                  <a:gd name="connsiteY2" fmla="*/ 0 h 55470"/>
                  <a:gd name="connsiteX3" fmla="*/ 60192 w 69443"/>
                  <a:gd name="connsiteY3" fmla="*/ 19425 h 55470"/>
                  <a:gd name="connsiteX4" fmla="*/ 57733 w 69443"/>
                  <a:gd name="connsiteY4" fmla="*/ 46275 h 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43" h="55470">
                    <a:moveTo>
                      <a:pt x="57733" y="46275"/>
                    </a:moveTo>
                    <a:lnTo>
                      <a:pt x="0" y="55471"/>
                    </a:lnTo>
                    <a:cubicBezTo>
                      <a:pt x="1869" y="36981"/>
                      <a:pt x="3737" y="18490"/>
                      <a:pt x="5655" y="0"/>
                    </a:cubicBezTo>
                    <a:lnTo>
                      <a:pt x="60192" y="19425"/>
                    </a:lnTo>
                    <a:cubicBezTo>
                      <a:pt x="73764" y="24293"/>
                      <a:pt x="71945" y="43964"/>
                      <a:pt x="57733" y="46275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38B1B5-22A5-445A-82BF-1C66019DC4F3}"/>
                  </a:ext>
                </a:extLst>
              </p:cNvPr>
              <p:cNvSpPr/>
              <p:nvPr/>
            </p:nvSpPr>
            <p:spPr>
              <a:xfrm>
                <a:off x="503086" y="3983668"/>
                <a:ext cx="75865" cy="54684"/>
              </a:xfrm>
              <a:custGeom>
                <a:avLst/>
                <a:gdLst>
                  <a:gd name="connsiteX0" fmla="*/ 8543 w 75865"/>
                  <a:gd name="connsiteY0" fmla="*/ 28670 h 54684"/>
                  <a:gd name="connsiteX1" fmla="*/ 65145 w 75865"/>
                  <a:gd name="connsiteY1" fmla="*/ 54684 h 54684"/>
                  <a:gd name="connsiteX2" fmla="*/ 75866 w 75865"/>
                  <a:gd name="connsiteY2" fmla="*/ 0 h 54684"/>
                  <a:gd name="connsiteX3" fmla="*/ 14002 w 75865"/>
                  <a:gd name="connsiteY3" fmla="*/ 2360 h 54684"/>
                  <a:gd name="connsiteX4" fmla="*/ 8543 w 75865"/>
                  <a:gd name="connsiteY4" fmla="*/ 28670 h 5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65" h="54684">
                    <a:moveTo>
                      <a:pt x="8543" y="28670"/>
                    </a:moveTo>
                    <a:lnTo>
                      <a:pt x="65145" y="54684"/>
                    </a:lnTo>
                    <a:cubicBezTo>
                      <a:pt x="68735" y="36440"/>
                      <a:pt x="72276" y="18195"/>
                      <a:pt x="75866" y="0"/>
                    </a:cubicBezTo>
                    <a:lnTo>
                      <a:pt x="14002" y="2360"/>
                    </a:lnTo>
                    <a:cubicBezTo>
                      <a:pt x="-1390" y="2852"/>
                      <a:pt x="-5373" y="22228"/>
                      <a:pt x="8543" y="28670"/>
                    </a:cubicBezTo>
                    <a:close/>
                  </a:path>
                </a:pathLst>
              </a:custGeom>
              <a:solidFill>
                <a:srgbClr val="5B462B"/>
              </a:solidFill>
              <a:ln w="49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5CDBA9-3737-4CC4-ADD2-12533AA8B328}"/>
                </a:ext>
              </a:extLst>
            </p:cNvPr>
            <p:cNvSpPr/>
            <p:nvPr/>
          </p:nvSpPr>
          <p:spPr>
            <a:xfrm>
              <a:off x="-226112" y="4662603"/>
              <a:ext cx="232800" cy="119645"/>
            </a:xfrm>
            <a:custGeom>
              <a:avLst/>
              <a:gdLst>
                <a:gd name="connsiteX0" fmla="*/ 117580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0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0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342" y="52373"/>
                    <a:pt x="174182" y="87140"/>
                    <a:pt x="117580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E4DB2B4-ACB6-4B88-9E68-D54790A02458}"/>
                </a:ext>
              </a:extLst>
            </p:cNvPr>
            <p:cNvSpPr/>
            <p:nvPr/>
          </p:nvSpPr>
          <p:spPr>
            <a:xfrm>
              <a:off x="251387" y="4666536"/>
              <a:ext cx="232800" cy="119645"/>
            </a:xfrm>
            <a:custGeom>
              <a:avLst/>
              <a:gdLst>
                <a:gd name="connsiteX0" fmla="*/ 117581 w 232800"/>
                <a:gd name="connsiteY0" fmla="*/ 87140 h 119645"/>
                <a:gd name="connsiteX1" fmla="*/ 2213 w 232800"/>
                <a:gd name="connsiteY1" fmla="*/ 0 h 119645"/>
                <a:gd name="connsiteX2" fmla="*/ 0 w 232800"/>
                <a:gd name="connsiteY2" fmla="*/ 19375 h 119645"/>
                <a:gd name="connsiteX3" fmla="*/ 116400 w 232800"/>
                <a:gd name="connsiteY3" fmla="*/ 119646 h 119645"/>
                <a:gd name="connsiteX4" fmla="*/ 232801 w 232800"/>
                <a:gd name="connsiteY4" fmla="*/ 19375 h 119645"/>
                <a:gd name="connsiteX5" fmla="*/ 231768 w 232800"/>
                <a:gd name="connsiteY5" fmla="*/ 6245 h 119645"/>
                <a:gd name="connsiteX6" fmla="*/ 117581 w 232800"/>
                <a:gd name="connsiteY6" fmla="*/ 87140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800" h="119645">
                  <a:moveTo>
                    <a:pt x="117581" y="87140"/>
                  </a:moveTo>
                  <a:cubicBezTo>
                    <a:pt x="58471" y="87140"/>
                    <a:pt x="9688" y="49176"/>
                    <a:pt x="2213" y="0"/>
                  </a:cubicBezTo>
                  <a:cubicBezTo>
                    <a:pt x="787" y="6295"/>
                    <a:pt x="0" y="12737"/>
                    <a:pt x="0" y="19375"/>
                  </a:cubicBezTo>
                  <a:cubicBezTo>
                    <a:pt x="0" y="74748"/>
                    <a:pt x="52127" y="119646"/>
                    <a:pt x="116400" y="119646"/>
                  </a:cubicBezTo>
                  <a:cubicBezTo>
                    <a:pt x="180674" y="119646"/>
                    <a:pt x="232801" y="74748"/>
                    <a:pt x="232801" y="19375"/>
                  </a:cubicBezTo>
                  <a:cubicBezTo>
                    <a:pt x="232801" y="14900"/>
                    <a:pt x="232407" y="10524"/>
                    <a:pt x="231768" y="6245"/>
                  </a:cubicBezTo>
                  <a:cubicBezTo>
                    <a:pt x="221293" y="52324"/>
                    <a:pt x="174182" y="87140"/>
                    <a:pt x="117581" y="87140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7A8A487-6F45-44A3-A43C-BA27A8F47E98}"/>
                </a:ext>
              </a:extLst>
            </p:cNvPr>
            <p:cNvSpPr/>
            <p:nvPr/>
          </p:nvSpPr>
          <p:spPr>
            <a:xfrm>
              <a:off x="-232407" y="4531896"/>
              <a:ext cx="250896" cy="216178"/>
            </a:xfrm>
            <a:custGeom>
              <a:avLst/>
              <a:gdLst>
                <a:gd name="connsiteX0" fmla="*/ 250897 w 250897"/>
                <a:gd name="connsiteY0" fmla="*/ 108090 h 216178"/>
                <a:gd name="connsiteX1" fmla="*/ 125449 w 250897"/>
                <a:gd name="connsiteY1" fmla="*/ 216179 h 216178"/>
                <a:gd name="connsiteX2" fmla="*/ 0 w 250897"/>
                <a:gd name="connsiteY2" fmla="*/ 108090 h 216178"/>
                <a:gd name="connsiteX3" fmla="*/ 125449 w 250897"/>
                <a:gd name="connsiteY3" fmla="*/ 0 h 216178"/>
                <a:gd name="connsiteX4" fmla="*/ 250897 w 250897"/>
                <a:gd name="connsiteY4" fmla="*/ 108090 h 21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7" h="216178">
                  <a:moveTo>
                    <a:pt x="250897" y="108090"/>
                  </a:moveTo>
                  <a:cubicBezTo>
                    <a:pt x="250897" y="167786"/>
                    <a:pt x="194732" y="216179"/>
                    <a:pt x="125449" y="216179"/>
                  </a:cubicBezTo>
                  <a:cubicBezTo>
                    <a:pt x="56165" y="216179"/>
                    <a:pt x="0" y="167786"/>
                    <a:pt x="0" y="108090"/>
                  </a:cubicBezTo>
                  <a:cubicBezTo>
                    <a:pt x="0" y="48393"/>
                    <a:pt x="56165" y="0"/>
                    <a:pt x="125449" y="0"/>
                  </a:cubicBezTo>
                  <a:cubicBezTo>
                    <a:pt x="194732" y="0"/>
                    <a:pt x="250897" y="48393"/>
                    <a:pt x="250897" y="108090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8DEC7A1-8FC4-4C1D-8D28-68B06B1697A2}"/>
                </a:ext>
              </a:extLst>
            </p:cNvPr>
            <p:cNvSpPr/>
            <p:nvPr/>
          </p:nvSpPr>
          <p:spPr>
            <a:xfrm rot="16456355">
              <a:off x="258986" y="4521393"/>
              <a:ext cx="216174" cy="250892"/>
            </a:xfrm>
            <a:custGeom>
              <a:avLst/>
              <a:gdLst>
                <a:gd name="connsiteX0" fmla="*/ 216174 w 216174"/>
                <a:gd name="connsiteY0" fmla="*/ 125446 h 250892"/>
                <a:gd name="connsiteX1" fmla="*/ 108087 w 216174"/>
                <a:gd name="connsiteY1" fmla="*/ 250892 h 250892"/>
                <a:gd name="connsiteX2" fmla="*/ 0 w 216174"/>
                <a:gd name="connsiteY2" fmla="*/ 125446 h 250892"/>
                <a:gd name="connsiteX3" fmla="*/ 108087 w 216174"/>
                <a:gd name="connsiteY3" fmla="*/ 0 h 250892"/>
                <a:gd name="connsiteX4" fmla="*/ 216174 w 216174"/>
                <a:gd name="connsiteY4" fmla="*/ 125446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74" h="250892">
                  <a:moveTo>
                    <a:pt x="216174" y="125446"/>
                  </a:moveTo>
                  <a:cubicBezTo>
                    <a:pt x="216174" y="194728"/>
                    <a:pt x="167782" y="250892"/>
                    <a:pt x="108087" y="250892"/>
                  </a:cubicBezTo>
                  <a:cubicBezTo>
                    <a:pt x="48392" y="250892"/>
                    <a:pt x="0" y="194728"/>
                    <a:pt x="0" y="125446"/>
                  </a:cubicBezTo>
                  <a:cubicBezTo>
                    <a:pt x="0" y="56164"/>
                    <a:pt x="48392" y="0"/>
                    <a:pt x="108087" y="0"/>
                  </a:cubicBezTo>
                  <a:cubicBezTo>
                    <a:pt x="167782" y="0"/>
                    <a:pt x="216174" y="56164"/>
                    <a:pt x="216174" y="125446"/>
                  </a:cubicBezTo>
                  <a:close/>
                </a:path>
              </a:pathLst>
            </a:custGeom>
            <a:solidFill>
              <a:srgbClr val="5B462B"/>
            </a:solidFill>
            <a:ln w="49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9BF391-E30D-4703-BB83-E8983029EA92}"/>
              </a:ext>
            </a:extLst>
          </p:cNvPr>
          <p:cNvSpPr/>
          <p:nvPr/>
        </p:nvSpPr>
        <p:spPr>
          <a:xfrm>
            <a:off x="9312918" y="3758367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904ED70-E50A-4DA7-B57E-0F3A563737F9}"/>
              </a:ext>
            </a:extLst>
          </p:cNvPr>
          <p:cNvSpPr/>
          <p:nvPr/>
        </p:nvSpPr>
        <p:spPr>
          <a:xfrm>
            <a:off x="1143001" y="5728106"/>
            <a:ext cx="1463507" cy="531522"/>
          </a:xfrm>
          <a:prstGeom prst="rect">
            <a:avLst/>
          </a:prstGeom>
          <a:noFill/>
          <a:ln w="28575">
            <a:solidFill>
              <a:srgbClr val="D04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66C4960E-03EA-4B45-A23F-A030C4E7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483" y="4629916"/>
            <a:ext cx="1164541" cy="13956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FE127BC-1B48-4D86-92EC-AE4342B3DEC5}"/>
              </a:ext>
            </a:extLst>
          </p:cNvPr>
          <p:cNvSpPr/>
          <p:nvPr/>
        </p:nvSpPr>
        <p:spPr>
          <a:xfrm>
            <a:off x="1092033" y="5682914"/>
            <a:ext cx="1463507" cy="531522"/>
          </a:xfrm>
          <a:prstGeom prst="rect">
            <a:avLst/>
          </a:prstGeom>
          <a:solidFill>
            <a:srgbClr val="D0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C19E1838-1979-45EF-9856-C8A58FDB9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753305">
            <a:off x="8539935" y="2640132"/>
            <a:ext cx="1209675" cy="923925"/>
          </a:xfrm>
          <a:prstGeom prst="rect">
            <a:avLst/>
          </a:prstGeom>
        </p:spPr>
      </p:pic>
      <p:sp>
        <p:nvSpPr>
          <p:cNvPr id="163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098508" y="5047789"/>
            <a:ext cx="473141" cy="256674"/>
          </a:xfrm>
          <a:custGeom>
            <a:avLst/>
            <a:gdLst>
              <a:gd name="connsiteX0" fmla="*/ 5580 w 473141"/>
              <a:gd name="connsiteY0" fmla="*/ 224197 h 256674"/>
              <a:gd name="connsiteX1" fmla="*/ 226080 w 473141"/>
              <a:gd name="connsiteY1" fmla="*/ 93057 h 256674"/>
              <a:gd name="connsiteX2" fmla="*/ 464486 w 473141"/>
              <a:gd name="connsiteY2" fmla="*/ 21518 h 256674"/>
              <a:gd name="connsiteX3" fmla="*/ 267775 w 473141"/>
              <a:gd name="connsiteY3" fmla="*/ 224197 h 256674"/>
              <a:gd name="connsiteX4" fmla="*/ 5580 w 473141"/>
              <a:gd name="connsiteY4" fmla="*/ 224197 h 25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141" h="256674">
                <a:moveTo>
                  <a:pt x="5580" y="224197"/>
                </a:moveTo>
                <a:cubicBezTo>
                  <a:pt x="-30829" y="171332"/>
                  <a:pt x="118814" y="146690"/>
                  <a:pt x="226080" y="93057"/>
                </a:cubicBezTo>
                <a:cubicBezTo>
                  <a:pt x="333345" y="39424"/>
                  <a:pt x="416821" y="-38083"/>
                  <a:pt x="464486" y="21518"/>
                </a:cubicBezTo>
                <a:cubicBezTo>
                  <a:pt x="512150" y="81120"/>
                  <a:pt x="351251" y="185401"/>
                  <a:pt x="267775" y="224197"/>
                </a:cubicBezTo>
                <a:cubicBezTo>
                  <a:pt x="184384" y="262908"/>
                  <a:pt x="38407" y="271861"/>
                  <a:pt x="5580" y="224197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4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930917" y="4398983"/>
            <a:ext cx="277259" cy="336631"/>
          </a:xfrm>
          <a:custGeom>
            <a:avLst/>
            <a:gdLst>
              <a:gd name="connsiteX0" fmla="*/ 13561 w 277259"/>
              <a:gd name="connsiteY0" fmla="*/ 336590 h 336631"/>
              <a:gd name="connsiteX1" fmla="*/ 91068 w 277259"/>
              <a:gd name="connsiteY1" fmla="*/ 80278 h 336631"/>
              <a:gd name="connsiteX2" fmla="*/ 251967 w 277259"/>
              <a:gd name="connsiteY2" fmla="*/ 112850 h 336631"/>
              <a:gd name="connsiteX3" fmla="*/ 13561 w 277259"/>
              <a:gd name="connsiteY3" fmla="*/ 336590 h 33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59" h="336631">
                <a:moveTo>
                  <a:pt x="13561" y="336590"/>
                </a:moveTo>
                <a:cubicBezTo>
                  <a:pt x="-30949" y="332582"/>
                  <a:pt x="44427" y="156592"/>
                  <a:pt x="91068" y="80278"/>
                </a:cubicBezTo>
                <a:cubicBezTo>
                  <a:pt x="189381" y="-80621"/>
                  <a:pt x="336722" y="37645"/>
                  <a:pt x="251967" y="112850"/>
                </a:cubicBezTo>
                <a:cubicBezTo>
                  <a:pt x="67279" y="276988"/>
                  <a:pt x="34451" y="338466"/>
                  <a:pt x="13561" y="336590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5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89166" y="4056447"/>
            <a:ext cx="107191" cy="131317"/>
          </a:xfrm>
          <a:custGeom>
            <a:avLst/>
            <a:gdLst>
              <a:gd name="connsiteX0" fmla="*/ 35768 w 107191"/>
              <a:gd name="connsiteY0" fmla="*/ 573 h 131317"/>
              <a:gd name="connsiteX1" fmla="*/ 61604 w 107191"/>
              <a:gd name="connsiteY1" fmla="*/ 129752 h 131317"/>
              <a:gd name="connsiteX2" fmla="*/ 35768 w 107191"/>
              <a:gd name="connsiteY2" fmla="*/ 573 h 1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1" h="131317">
                <a:moveTo>
                  <a:pt x="35768" y="573"/>
                </a:moveTo>
                <a:cubicBezTo>
                  <a:pt x="-15307" y="7480"/>
                  <a:pt x="-15903" y="147573"/>
                  <a:pt x="61604" y="129752"/>
                </a:cubicBezTo>
                <a:cubicBezTo>
                  <a:pt x="139112" y="111846"/>
                  <a:pt x="109268" y="-9318"/>
                  <a:pt x="35768" y="573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6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821079" y="4268017"/>
            <a:ext cx="263517" cy="306569"/>
          </a:xfrm>
          <a:custGeom>
            <a:avLst/>
            <a:gdLst>
              <a:gd name="connsiteX0" fmla="*/ 12449 w 263517"/>
              <a:gd name="connsiteY0" fmla="*/ 13511 h 306569"/>
              <a:gd name="connsiteX1" fmla="*/ 238918 w 263517"/>
              <a:gd name="connsiteY1" fmla="*/ 295659 h 306569"/>
              <a:gd name="connsiteX2" fmla="*/ 12449 w 263517"/>
              <a:gd name="connsiteY2" fmla="*/ 13511 h 30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17" h="306569">
                <a:moveTo>
                  <a:pt x="12449" y="13511"/>
                </a:moveTo>
                <a:cubicBezTo>
                  <a:pt x="-43145" y="91018"/>
                  <a:pt x="97290" y="364128"/>
                  <a:pt x="238918" y="295659"/>
                </a:cubicBezTo>
                <a:cubicBezTo>
                  <a:pt x="346268" y="243816"/>
                  <a:pt x="71027" y="-68004"/>
                  <a:pt x="12449" y="13511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7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4729103" y="3310510"/>
            <a:ext cx="271843" cy="524630"/>
          </a:xfrm>
          <a:custGeom>
            <a:avLst/>
            <a:gdLst>
              <a:gd name="connsiteX0" fmla="*/ 223713 w 271843"/>
              <a:gd name="connsiteY0" fmla="*/ 1364 h 524630"/>
              <a:gd name="connsiteX1" fmla="*/ 7136 w 271843"/>
              <a:gd name="connsiteY1" fmla="*/ 223996 h 524630"/>
              <a:gd name="connsiteX2" fmla="*/ 115425 w 271843"/>
              <a:gd name="connsiteY2" fmla="*/ 521662 h 524630"/>
              <a:gd name="connsiteX3" fmla="*/ 185855 w 271843"/>
              <a:gd name="connsiteY3" fmla="*/ 243266 h 524630"/>
              <a:gd name="connsiteX4" fmla="*/ 223713 w 271843"/>
              <a:gd name="connsiteY4" fmla="*/ 1364 h 52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43" h="524630">
                <a:moveTo>
                  <a:pt x="223713" y="1364"/>
                </a:moveTo>
                <a:cubicBezTo>
                  <a:pt x="178693" y="-10488"/>
                  <a:pt x="40049" y="54145"/>
                  <a:pt x="7136" y="223996"/>
                </a:cubicBezTo>
                <a:cubicBezTo>
                  <a:pt x="-25777" y="393847"/>
                  <a:pt x="62900" y="548095"/>
                  <a:pt x="115425" y="521662"/>
                </a:cubicBezTo>
                <a:cubicBezTo>
                  <a:pt x="167949" y="495229"/>
                  <a:pt x="96495" y="378755"/>
                  <a:pt x="185855" y="243266"/>
                </a:cubicBezTo>
                <a:cubicBezTo>
                  <a:pt x="275300" y="107777"/>
                  <a:pt x="306337" y="23022"/>
                  <a:pt x="223713" y="1364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8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577650" y="3242318"/>
            <a:ext cx="304910" cy="776754"/>
          </a:xfrm>
          <a:custGeom>
            <a:avLst/>
            <a:gdLst>
              <a:gd name="connsiteX0" fmla="*/ 193480 w 304910"/>
              <a:gd name="connsiteY0" fmla="*/ 769084 h 776754"/>
              <a:gd name="connsiteX1" fmla="*/ 285057 w 304910"/>
              <a:gd name="connsiteY1" fmla="*/ 183387 h 776754"/>
              <a:gd name="connsiteX2" fmla="*/ 26784 w 304910"/>
              <a:gd name="connsiteY2" fmla="*/ 34341 h 776754"/>
              <a:gd name="connsiteX3" fmla="*/ 89028 w 304910"/>
              <a:gd name="connsiteY3" fmla="*/ 414545 h 776754"/>
              <a:gd name="connsiteX4" fmla="*/ 193480 w 304910"/>
              <a:gd name="connsiteY4" fmla="*/ 769084 h 77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10" h="776754">
                <a:moveTo>
                  <a:pt x="193480" y="769084"/>
                </a:moveTo>
                <a:cubicBezTo>
                  <a:pt x="268856" y="740861"/>
                  <a:pt x="340906" y="367478"/>
                  <a:pt x="285057" y="183387"/>
                </a:cubicBezTo>
                <a:cubicBezTo>
                  <a:pt x="229122" y="-789"/>
                  <a:pt x="107531" y="-37454"/>
                  <a:pt x="26784" y="34341"/>
                </a:cubicBezTo>
                <a:cubicBezTo>
                  <a:pt x="-53879" y="106135"/>
                  <a:pt x="71719" y="253903"/>
                  <a:pt x="89028" y="414545"/>
                </a:cubicBezTo>
                <a:cubicBezTo>
                  <a:pt x="112392" y="630526"/>
                  <a:pt x="64557" y="817345"/>
                  <a:pt x="193480" y="769084"/>
                </a:cubicBezTo>
                <a:close/>
              </a:path>
            </a:pathLst>
          </a:custGeom>
          <a:solidFill>
            <a:srgbClr val="4995CE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69" name="Graphic 75">
            <a:extLst>
              <a:ext uri="{FF2B5EF4-FFF2-40B4-BE49-F238E27FC236}">
                <a16:creationId xmlns:a16="http://schemas.microsoft.com/office/drawing/2014/main" id="{C2B8C132-2286-4355-937C-529E72153176}"/>
              </a:ext>
            </a:extLst>
          </p:cNvPr>
          <p:cNvSpPr/>
          <p:nvPr/>
        </p:nvSpPr>
        <p:spPr>
          <a:xfrm>
            <a:off x="6763049" y="4084105"/>
            <a:ext cx="170586" cy="228404"/>
          </a:xfrm>
          <a:custGeom>
            <a:avLst/>
            <a:gdLst>
              <a:gd name="connsiteX0" fmla="*/ 32468 w 170586"/>
              <a:gd name="connsiteY0" fmla="*/ 1821 h 228404"/>
              <a:gd name="connsiteX1" fmla="*/ 128478 w 170586"/>
              <a:gd name="connsiteY1" fmla="*/ 228375 h 228404"/>
              <a:gd name="connsiteX2" fmla="*/ 32468 w 170586"/>
              <a:gd name="connsiteY2" fmla="*/ 1821 h 22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86" h="228404">
                <a:moveTo>
                  <a:pt x="32468" y="1821"/>
                </a:moveTo>
                <a:cubicBezTo>
                  <a:pt x="-44699" y="22199"/>
                  <a:pt x="27096" y="231274"/>
                  <a:pt x="128478" y="228375"/>
                </a:cubicBezTo>
                <a:cubicBezTo>
                  <a:pt x="229775" y="225305"/>
                  <a:pt x="128563" y="-23589"/>
                  <a:pt x="32468" y="1821"/>
                </a:cubicBezTo>
                <a:close/>
              </a:path>
            </a:pathLst>
          </a:custGeom>
          <a:solidFill>
            <a:srgbClr val="86C9EA"/>
          </a:solidFill>
          <a:ln w="851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A98F7BC-D04C-4A17-84AB-C7B855CE0274}"/>
              </a:ext>
            </a:extLst>
          </p:cNvPr>
          <p:cNvGrpSpPr/>
          <p:nvPr/>
        </p:nvGrpSpPr>
        <p:grpSpPr>
          <a:xfrm>
            <a:off x="4950730" y="3223759"/>
            <a:ext cx="1868533" cy="1966596"/>
            <a:chOff x="4950730" y="3223759"/>
            <a:chExt cx="1868533" cy="1966596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008F217-BB63-45F7-BE9E-C3BD93C8CBE8}"/>
                </a:ext>
              </a:extLst>
            </p:cNvPr>
            <p:cNvSpPr/>
            <p:nvPr/>
          </p:nvSpPr>
          <p:spPr>
            <a:xfrm>
              <a:off x="4950730" y="3223759"/>
              <a:ext cx="1868533" cy="1966596"/>
            </a:xfrm>
            <a:custGeom>
              <a:avLst/>
              <a:gdLst>
                <a:gd name="connsiteX0" fmla="*/ 125723 w 1868533"/>
                <a:gd name="connsiteY0" fmla="*/ 251145 h 1966596"/>
                <a:gd name="connsiteX1" fmla="*/ 125723 w 1868533"/>
                <a:gd name="connsiteY1" fmla="*/ 888940 h 1966596"/>
                <a:gd name="connsiteX2" fmla="*/ 252685 w 1868533"/>
                <a:gd name="connsiteY2" fmla="*/ 1288074 h 1966596"/>
                <a:gd name="connsiteX3" fmla="*/ 325247 w 1868533"/>
                <a:gd name="connsiteY3" fmla="*/ 1836595 h 1966596"/>
                <a:gd name="connsiteX4" fmla="*/ 1582676 w 1868533"/>
                <a:gd name="connsiteY4" fmla="*/ 1753119 h 1966596"/>
                <a:gd name="connsiteX5" fmla="*/ 1800277 w 1868533"/>
                <a:gd name="connsiteY5" fmla="*/ 1108843 h 1966596"/>
                <a:gd name="connsiteX6" fmla="*/ 1637076 w 1868533"/>
                <a:gd name="connsiteY6" fmla="*/ 602785 h 1966596"/>
                <a:gd name="connsiteX7" fmla="*/ 882551 w 1868533"/>
                <a:gd name="connsiteY7" fmla="*/ 801 h 1966596"/>
                <a:gd name="connsiteX8" fmla="*/ 125723 w 1868533"/>
                <a:gd name="connsiteY8" fmla="*/ 251145 h 19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533" h="1966596">
                  <a:moveTo>
                    <a:pt x="125723" y="251145"/>
                  </a:moveTo>
                  <a:cubicBezTo>
                    <a:pt x="-108846" y="459281"/>
                    <a:pt x="41053" y="769737"/>
                    <a:pt x="125723" y="888940"/>
                  </a:cubicBezTo>
                  <a:cubicBezTo>
                    <a:pt x="210393" y="1008143"/>
                    <a:pt x="325247" y="1144826"/>
                    <a:pt x="252685" y="1288074"/>
                  </a:cubicBezTo>
                  <a:cubicBezTo>
                    <a:pt x="180123" y="1431322"/>
                    <a:pt x="89484" y="1645938"/>
                    <a:pt x="325247" y="1836595"/>
                  </a:cubicBezTo>
                  <a:cubicBezTo>
                    <a:pt x="561010" y="2027251"/>
                    <a:pt x="1244167" y="2015399"/>
                    <a:pt x="1582676" y="1753119"/>
                  </a:cubicBezTo>
                  <a:cubicBezTo>
                    <a:pt x="1921185" y="1490838"/>
                    <a:pt x="1909163" y="1293105"/>
                    <a:pt x="1800277" y="1108843"/>
                  </a:cubicBezTo>
                  <a:cubicBezTo>
                    <a:pt x="1691477" y="924582"/>
                    <a:pt x="1631022" y="870949"/>
                    <a:pt x="1637076" y="602785"/>
                  </a:cubicBezTo>
                  <a:cubicBezTo>
                    <a:pt x="1643130" y="334536"/>
                    <a:pt x="1580630" y="-19066"/>
                    <a:pt x="882551" y="801"/>
                  </a:cubicBezTo>
                  <a:cubicBezTo>
                    <a:pt x="528352" y="10948"/>
                    <a:pt x="246631" y="143879"/>
                    <a:pt x="125723" y="251145"/>
                  </a:cubicBezTo>
                  <a:close/>
                </a:path>
              </a:pathLst>
            </a:custGeom>
            <a:solidFill>
              <a:srgbClr val="86C9EA"/>
            </a:solidFill>
            <a:ln w="8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30D2D3B-CA9D-405A-A8A8-9740B921D6E0}"/>
                </a:ext>
              </a:extLst>
            </p:cNvPr>
            <p:cNvSpPr txBox="1"/>
            <p:nvPr/>
          </p:nvSpPr>
          <p:spPr>
            <a:xfrm>
              <a:off x="5313288" y="3959496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CABACB5-6B60-4C71-905A-57EB7DE03C63}"/>
              </a:ext>
            </a:extLst>
          </p:cNvPr>
          <p:cNvGrpSpPr/>
          <p:nvPr/>
        </p:nvGrpSpPr>
        <p:grpSpPr>
          <a:xfrm>
            <a:off x="6629400" y="1756337"/>
            <a:ext cx="2162175" cy="716988"/>
            <a:chOff x="6629400" y="1756337"/>
            <a:chExt cx="2162175" cy="716988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F06E85-109B-4BA3-8B37-2CF132BE1157}"/>
                </a:ext>
              </a:extLst>
            </p:cNvPr>
            <p:cNvSpPr/>
            <p:nvPr/>
          </p:nvSpPr>
          <p:spPr>
            <a:xfrm>
              <a:off x="6629400" y="2092325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71A002-3B62-4614-A642-41CFCD14EE0F}"/>
                </a:ext>
              </a:extLst>
            </p:cNvPr>
            <p:cNvSpPr txBox="1"/>
            <p:nvPr/>
          </p:nvSpPr>
          <p:spPr>
            <a:xfrm>
              <a:off x="7077921" y="1756337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5A88AAC-42BE-48DD-B02A-1FF655D8ED8B}"/>
              </a:ext>
            </a:extLst>
          </p:cNvPr>
          <p:cNvGrpSpPr/>
          <p:nvPr/>
        </p:nvGrpSpPr>
        <p:grpSpPr>
          <a:xfrm>
            <a:off x="5638800" y="1997487"/>
            <a:ext cx="3143250" cy="475838"/>
            <a:chOff x="5638800" y="1997487"/>
            <a:chExt cx="3143250" cy="475838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7712C3-E1B7-44E1-BF44-7A5410955123}"/>
                </a:ext>
              </a:extLst>
            </p:cNvPr>
            <p:cNvSpPr/>
            <p:nvPr/>
          </p:nvSpPr>
          <p:spPr>
            <a:xfrm>
              <a:off x="5638800" y="2244725"/>
              <a:ext cx="3143250" cy="228600"/>
            </a:xfrm>
            <a:custGeom>
              <a:avLst/>
              <a:gdLst>
                <a:gd name="connsiteX0" fmla="*/ 3143250 w 3143250"/>
                <a:gd name="connsiteY0" fmla="*/ 228600 h 228600"/>
                <a:gd name="connsiteX1" fmla="*/ 2647950 w 3143250"/>
                <a:gd name="connsiteY1" fmla="*/ 123825 h 228600"/>
                <a:gd name="connsiteX2" fmla="*/ 571500 w 3143250"/>
                <a:gd name="connsiteY2" fmla="*/ 57150 h 228600"/>
                <a:gd name="connsiteX3" fmla="*/ 0 w 314325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0" h="228600">
                  <a:moveTo>
                    <a:pt x="3143250" y="228600"/>
                  </a:moveTo>
                  <a:cubicBezTo>
                    <a:pt x="3109912" y="190500"/>
                    <a:pt x="3076575" y="152400"/>
                    <a:pt x="2647950" y="123825"/>
                  </a:cubicBezTo>
                  <a:cubicBezTo>
                    <a:pt x="2219325" y="95250"/>
                    <a:pt x="1012825" y="77787"/>
                    <a:pt x="571500" y="57150"/>
                  </a:cubicBezTo>
                  <a:cubicBezTo>
                    <a:pt x="130175" y="36513"/>
                    <a:pt x="42862" y="7937"/>
                    <a:pt x="0" y="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5F76A8C-A0D6-4042-B83C-5E54AE50C367}"/>
                </a:ext>
              </a:extLst>
            </p:cNvPr>
            <p:cNvSpPr txBox="1"/>
            <p:nvPr/>
          </p:nvSpPr>
          <p:spPr>
            <a:xfrm>
              <a:off x="6434438" y="1997487"/>
              <a:ext cx="215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7C3A903-F947-47E0-BF2F-65D7AF2CE3BA}"/>
              </a:ext>
            </a:extLst>
          </p:cNvPr>
          <p:cNvGrpSpPr/>
          <p:nvPr/>
        </p:nvGrpSpPr>
        <p:grpSpPr>
          <a:xfrm>
            <a:off x="4791075" y="2288659"/>
            <a:ext cx="4000500" cy="380197"/>
            <a:chOff x="4791075" y="2288659"/>
            <a:chExt cx="4000500" cy="38019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FB1F016-0AE3-4FB8-8CBD-F17EB40A5FB4}"/>
                </a:ext>
              </a:extLst>
            </p:cNvPr>
            <p:cNvSpPr/>
            <p:nvPr/>
          </p:nvSpPr>
          <p:spPr>
            <a:xfrm>
              <a:off x="4791075" y="2473325"/>
              <a:ext cx="4000500" cy="195531"/>
            </a:xfrm>
            <a:custGeom>
              <a:avLst/>
              <a:gdLst>
                <a:gd name="connsiteX0" fmla="*/ 4000500 w 4000500"/>
                <a:gd name="connsiteY0" fmla="*/ 0 h 195531"/>
                <a:gd name="connsiteX1" fmla="*/ 3371850 w 4000500"/>
                <a:gd name="connsiteY1" fmla="*/ 190500 h 195531"/>
                <a:gd name="connsiteX2" fmla="*/ 790575 w 4000500"/>
                <a:gd name="connsiteY2" fmla="*/ 142875 h 195531"/>
                <a:gd name="connsiteX3" fmla="*/ 0 w 4000500"/>
                <a:gd name="connsiteY3" fmla="*/ 171450 h 19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195531">
                  <a:moveTo>
                    <a:pt x="4000500" y="0"/>
                  </a:moveTo>
                  <a:cubicBezTo>
                    <a:pt x="3953668" y="83344"/>
                    <a:pt x="3906837" y="166688"/>
                    <a:pt x="3371850" y="190500"/>
                  </a:cubicBezTo>
                  <a:cubicBezTo>
                    <a:pt x="2836863" y="214312"/>
                    <a:pt x="1352550" y="146050"/>
                    <a:pt x="790575" y="142875"/>
                  </a:cubicBezTo>
                  <a:cubicBezTo>
                    <a:pt x="228600" y="139700"/>
                    <a:pt x="96837" y="200025"/>
                    <a:pt x="0" y="17145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1D0A67D-0979-492D-A806-6A92A7D9DA9B}"/>
                </a:ext>
              </a:extLst>
            </p:cNvPr>
            <p:cNvSpPr txBox="1"/>
            <p:nvPr/>
          </p:nvSpPr>
          <p:spPr>
            <a:xfrm>
              <a:off x="6190704" y="2288659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C9F6B3E-D294-4EE7-B8CD-E007CBD1C95D}"/>
              </a:ext>
            </a:extLst>
          </p:cNvPr>
          <p:cNvGrpSpPr/>
          <p:nvPr/>
        </p:nvGrpSpPr>
        <p:grpSpPr>
          <a:xfrm>
            <a:off x="6629399" y="2495138"/>
            <a:ext cx="2162175" cy="423826"/>
            <a:chOff x="6629399" y="2495138"/>
            <a:chExt cx="2162175" cy="423826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A1A868-F7D4-4910-8CB3-C6B18F20CF5F}"/>
                </a:ext>
              </a:extLst>
            </p:cNvPr>
            <p:cNvSpPr/>
            <p:nvPr/>
          </p:nvSpPr>
          <p:spPr>
            <a:xfrm flipV="1">
              <a:off x="6629399" y="2495138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BFA19D8-E7D7-4F11-A5C7-5DB6A0D6B090}"/>
                </a:ext>
              </a:extLst>
            </p:cNvPr>
            <p:cNvSpPr txBox="1"/>
            <p:nvPr/>
          </p:nvSpPr>
          <p:spPr>
            <a:xfrm>
              <a:off x="7029873" y="2549632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B7931BCD-4933-4273-BB42-149344584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49368">
            <a:off x="3088813" y="4641855"/>
            <a:ext cx="1470135" cy="836456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86662373-36DB-4A3D-931F-7E19456EFD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92279">
            <a:off x="7647253" y="3333701"/>
            <a:ext cx="1102373" cy="1389292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9306307C-976C-425E-9828-C1BD8718D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615614">
            <a:off x="2717004" y="5623066"/>
            <a:ext cx="1209675" cy="923925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3E24EAD-35A6-4953-8DCF-67656A83FD51}"/>
              </a:ext>
            </a:extLst>
          </p:cNvPr>
          <p:cNvGrpSpPr/>
          <p:nvPr/>
        </p:nvGrpSpPr>
        <p:grpSpPr>
          <a:xfrm>
            <a:off x="4052772" y="5459632"/>
            <a:ext cx="2162175" cy="728070"/>
            <a:chOff x="4052772" y="5459632"/>
            <a:chExt cx="2162175" cy="728070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9694AD9-89BD-4471-9C77-B7C00745A381}"/>
                </a:ext>
              </a:extLst>
            </p:cNvPr>
            <p:cNvSpPr/>
            <p:nvPr/>
          </p:nvSpPr>
          <p:spPr>
            <a:xfrm flipH="1">
              <a:off x="4052772" y="5806702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5532FFE-08CA-4C40-A935-58B4FB275F24}"/>
                </a:ext>
              </a:extLst>
            </p:cNvPr>
            <p:cNvSpPr txBox="1"/>
            <p:nvPr/>
          </p:nvSpPr>
          <p:spPr>
            <a:xfrm flipH="1">
              <a:off x="4646862" y="5459632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48E3A4F-A400-4FCB-8A24-75E7EBEA84F0}"/>
              </a:ext>
            </a:extLst>
          </p:cNvPr>
          <p:cNvGrpSpPr/>
          <p:nvPr/>
        </p:nvGrpSpPr>
        <p:grpSpPr>
          <a:xfrm>
            <a:off x="4072360" y="5731198"/>
            <a:ext cx="3143250" cy="476622"/>
            <a:chOff x="4072360" y="5731198"/>
            <a:chExt cx="3143250" cy="47662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C02731A-35A3-49C4-BE88-CC54593EAD9F}"/>
                </a:ext>
              </a:extLst>
            </p:cNvPr>
            <p:cNvSpPr/>
            <p:nvPr/>
          </p:nvSpPr>
          <p:spPr>
            <a:xfrm flipH="1">
              <a:off x="4072360" y="5979220"/>
              <a:ext cx="3143250" cy="228600"/>
            </a:xfrm>
            <a:custGeom>
              <a:avLst/>
              <a:gdLst>
                <a:gd name="connsiteX0" fmla="*/ 3143250 w 3143250"/>
                <a:gd name="connsiteY0" fmla="*/ 228600 h 228600"/>
                <a:gd name="connsiteX1" fmla="*/ 2647950 w 3143250"/>
                <a:gd name="connsiteY1" fmla="*/ 123825 h 228600"/>
                <a:gd name="connsiteX2" fmla="*/ 571500 w 3143250"/>
                <a:gd name="connsiteY2" fmla="*/ 57150 h 228600"/>
                <a:gd name="connsiteX3" fmla="*/ 0 w 314325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0" h="228600">
                  <a:moveTo>
                    <a:pt x="3143250" y="228600"/>
                  </a:moveTo>
                  <a:cubicBezTo>
                    <a:pt x="3109912" y="190500"/>
                    <a:pt x="3076575" y="152400"/>
                    <a:pt x="2647950" y="123825"/>
                  </a:cubicBezTo>
                  <a:cubicBezTo>
                    <a:pt x="2219325" y="95250"/>
                    <a:pt x="1012825" y="77787"/>
                    <a:pt x="571500" y="57150"/>
                  </a:cubicBezTo>
                  <a:cubicBezTo>
                    <a:pt x="130175" y="36513"/>
                    <a:pt x="42862" y="7937"/>
                    <a:pt x="0" y="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806393E-422D-46CF-BE3D-32E180F343B3}"/>
                </a:ext>
              </a:extLst>
            </p:cNvPr>
            <p:cNvSpPr txBox="1"/>
            <p:nvPr/>
          </p:nvSpPr>
          <p:spPr>
            <a:xfrm flipH="1">
              <a:off x="4872460" y="5731198"/>
              <a:ext cx="2157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DD7F896-85B8-42C5-9CB9-7D37599EFF44}"/>
              </a:ext>
            </a:extLst>
          </p:cNvPr>
          <p:cNvGrpSpPr/>
          <p:nvPr/>
        </p:nvGrpSpPr>
        <p:grpSpPr>
          <a:xfrm>
            <a:off x="4045892" y="6050991"/>
            <a:ext cx="4000500" cy="369332"/>
            <a:chOff x="4045892" y="6050991"/>
            <a:chExt cx="4000500" cy="369332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F3AE31-F27D-4ED6-9C39-AC1E99B0EF2D}"/>
                </a:ext>
              </a:extLst>
            </p:cNvPr>
            <p:cNvSpPr/>
            <p:nvPr/>
          </p:nvSpPr>
          <p:spPr>
            <a:xfrm flipH="1">
              <a:off x="4045892" y="6198295"/>
              <a:ext cx="4000500" cy="195531"/>
            </a:xfrm>
            <a:custGeom>
              <a:avLst/>
              <a:gdLst>
                <a:gd name="connsiteX0" fmla="*/ 4000500 w 4000500"/>
                <a:gd name="connsiteY0" fmla="*/ 0 h 195531"/>
                <a:gd name="connsiteX1" fmla="*/ 3371850 w 4000500"/>
                <a:gd name="connsiteY1" fmla="*/ 190500 h 195531"/>
                <a:gd name="connsiteX2" fmla="*/ 790575 w 4000500"/>
                <a:gd name="connsiteY2" fmla="*/ 142875 h 195531"/>
                <a:gd name="connsiteX3" fmla="*/ 0 w 4000500"/>
                <a:gd name="connsiteY3" fmla="*/ 171450 h 19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0" h="195531">
                  <a:moveTo>
                    <a:pt x="4000500" y="0"/>
                  </a:moveTo>
                  <a:cubicBezTo>
                    <a:pt x="3953668" y="83344"/>
                    <a:pt x="3906837" y="166688"/>
                    <a:pt x="3371850" y="190500"/>
                  </a:cubicBezTo>
                  <a:cubicBezTo>
                    <a:pt x="2836863" y="214312"/>
                    <a:pt x="1352550" y="146050"/>
                    <a:pt x="790575" y="142875"/>
                  </a:cubicBezTo>
                  <a:cubicBezTo>
                    <a:pt x="228600" y="139700"/>
                    <a:pt x="96837" y="200025"/>
                    <a:pt x="0" y="171450"/>
                  </a:cubicBezTo>
                </a:path>
              </a:pathLst>
            </a:custGeom>
            <a:noFill/>
            <a:ln w="28575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7A54FB-E00D-4D9E-84AE-CC2107F281BF}"/>
                </a:ext>
              </a:extLst>
            </p:cNvPr>
            <p:cNvSpPr txBox="1"/>
            <p:nvPr/>
          </p:nvSpPr>
          <p:spPr>
            <a:xfrm flipH="1">
              <a:off x="5290808" y="6050991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4363A2A-9651-4A4C-AFB5-FDC7D79DBB5F}"/>
              </a:ext>
            </a:extLst>
          </p:cNvPr>
          <p:cNvGrpSpPr/>
          <p:nvPr/>
        </p:nvGrpSpPr>
        <p:grpSpPr>
          <a:xfrm>
            <a:off x="4072360" y="6220822"/>
            <a:ext cx="2162175" cy="422253"/>
            <a:chOff x="4072360" y="6220822"/>
            <a:chExt cx="2162175" cy="42225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9A4BCF3-1A3A-4155-938C-65B044BD5DB9}"/>
                </a:ext>
              </a:extLst>
            </p:cNvPr>
            <p:cNvSpPr/>
            <p:nvPr/>
          </p:nvSpPr>
          <p:spPr>
            <a:xfrm flipH="1" flipV="1">
              <a:off x="4072360" y="6220822"/>
              <a:ext cx="2162175" cy="381000"/>
            </a:xfrm>
            <a:custGeom>
              <a:avLst/>
              <a:gdLst>
                <a:gd name="connsiteX0" fmla="*/ 2162175 w 2162175"/>
                <a:gd name="connsiteY0" fmla="*/ 381000 h 381000"/>
                <a:gd name="connsiteX1" fmla="*/ 1800225 w 2162175"/>
                <a:gd name="connsiteY1" fmla="*/ 47625 h 381000"/>
                <a:gd name="connsiteX2" fmla="*/ 0 w 2162175"/>
                <a:gd name="connsiteY2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175" h="381000">
                  <a:moveTo>
                    <a:pt x="2162175" y="381000"/>
                  </a:moveTo>
                  <a:cubicBezTo>
                    <a:pt x="2161381" y="246062"/>
                    <a:pt x="2160587" y="111125"/>
                    <a:pt x="1800225" y="47625"/>
                  </a:cubicBezTo>
                  <a:cubicBezTo>
                    <a:pt x="1439863" y="-15875"/>
                    <a:pt x="379413" y="3175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4F4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2B69171-8322-47CE-ACCD-9763E2175CC3}"/>
                </a:ext>
              </a:extLst>
            </p:cNvPr>
            <p:cNvSpPr txBox="1"/>
            <p:nvPr/>
          </p:nvSpPr>
          <p:spPr>
            <a:xfrm flipH="1">
              <a:off x="4925956" y="6273743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F43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</a:t>
              </a:r>
              <a:endParaRPr lang="vi-VN" dirty="0">
                <a:solidFill>
                  <a:srgbClr val="4F43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504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906 0.0125 L -0.41328 0.01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1.14232 7.40741E-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1.25169 -1.85185E-6 " pathEditMode="relative" rAng="0" ptsTypes="AA">
                                      <p:cBhvr>
                                        <p:cTn id="10" dur="17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1.04154 2.96296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6 2.59259E-6 L -0.72461 2.59259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12" grpId="0"/>
      <p:bldP spid="14" grpId="0" animBg="1"/>
      <p:bldP spid="13" grpId="0" animBg="1"/>
      <p:bldP spid="67" grpId="0" animBg="1"/>
      <p:bldP spid="68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419"/>
  <p:tag name="MH_LIBRARY" val="GRAPHIC"/>
  <p:tag name="MH_TYPE" val="Other"/>
  <p:tag name="MH_ORDER" val="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CBA1"/>
      </a:accent1>
      <a:accent2>
        <a:srgbClr val="ED7D31"/>
      </a:accent2>
      <a:accent3>
        <a:srgbClr val="95CBA1"/>
      </a:accent3>
      <a:accent4>
        <a:srgbClr val="ED7D31"/>
      </a:accent4>
      <a:accent5>
        <a:srgbClr val="95CBA1"/>
      </a:accent5>
      <a:accent6>
        <a:srgbClr val="ED7D31"/>
      </a:accent6>
      <a:hlink>
        <a:srgbClr val="95CBA1"/>
      </a:hlink>
      <a:folHlink>
        <a:srgbClr val="ED7D31"/>
      </a:folHlink>
    </a:clrScheme>
    <a:fontScheme name="eszvnlh4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517</Words>
  <PresentationFormat>Widescreen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.VnTime</vt:lpstr>
      <vt:lpstr>Arial</vt:lpstr>
      <vt:lpstr>Calibri</vt:lpstr>
      <vt:lpstr>Calibri Light</vt:lpstr>
      <vt:lpstr>Helvetica</vt:lpstr>
      <vt:lpstr>Times New Roman</vt:lpstr>
      <vt:lpstr>汉仪夏日体W</vt:lpstr>
      <vt:lpstr>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2021-08-26T03:21:20Z</dcterms:created>
  <dcterms:modified xsi:type="dcterms:W3CDTF">2022-12-02T03:24:48Z</dcterms:modified>
</cp:coreProperties>
</file>