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89" r:id="rId2"/>
    <p:sldId id="298" r:id="rId3"/>
    <p:sldId id="300" r:id="rId4"/>
    <p:sldId id="299" r:id="rId5"/>
    <p:sldId id="301" r:id="rId6"/>
    <p:sldId id="296" r:id="rId7"/>
    <p:sldId id="297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23/10/2020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0" y="137652"/>
            <a:ext cx="8790039" cy="627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31690" y="5633884"/>
            <a:ext cx="4306529" cy="698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5884" y="0"/>
            <a:ext cx="14158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endParaRPr kumimoji="0" lang="en-US" sz="20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9497" y="0"/>
            <a:ext cx="14158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endParaRPr kumimoji="0" lang="en-US" sz="20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8363" y="2900516"/>
            <a:ext cx="6567948" cy="3529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stCxn id="6" idx="0"/>
            <a:endCxn id="6" idx="0"/>
          </p:cNvCxnSpPr>
          <p:nvPr/>
        </p:nvCxnSpPr>
        <p:spPr>
          <a:xfrm>
            <a:off x="4552337" y="29005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1"/>
            <a:endCxn id="6" idx="3"/>
          </p:cNvCxnSpPr>
          <p:nvPr/>
        </p:nvCxnSpPr>
        <p:spPr>
          <a:xfrm>
            <a:off x="1268363" y="4665407"/>
            <a:ext cx="656794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</p:cNvCxnSpPr>
          <p:nvPr/>
        </p:nvCxnSpPr>
        <p:spPr>
          <a:xfrm>
            <a:off x="4552337" y="2900516"/>
            <a:ext cx="0" cy="17648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85884" y="2550667"/>
            <a:ext cx="18435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kumimoji="0" lang="en-US" sz="15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6903" y="2550666"/>
            <a:ext cx="31561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om</a:t>
            </a:r>
            <a:endParaRPr kumimoji="0" lang="en-US" sz="1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85884" y="4363958"/>
            <a:ext cx="39279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lang="en-US" sz="15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óm</a:t>
            </a:r>
            <a:endParaRPr kumimoji="0" lang="en-US" sz="1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3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/>
      <p:bldP spid="17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9180" y="0"/>
            <a:ext cx="14158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kumimoji="0" lang="en-US" sz="20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9497" y="0"/>
            <a:ext cx="14158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endParaRPr kumimoji="0" lang="en-US" sz="20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>
            <a:stCxn id="6" idx="0"/>
            <a:endCxn id="6" idx="0"/>
          </p:cNvCxnSpPr>
          <p:nvPr/>
        </p:nvCxnSpPr>
        <p:spPr>
          <a:xfrm>
            <a:off x="4552337" y="29005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9935" y="3559275"/>
            <a:ext cx="2782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lang="en-US" sz="8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kumimoji="0" lang="en-US" sz="8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7103" y="3559274"/>
            <a:ext cx="1995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sz="8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kumimoji="0" lang="en-US" sz="8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7689" y="3559276"/>
            <a:ext cx="2846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8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kumimoji="0" lang="en-US" sz="8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0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9180" y="0"/>
            <a:ext cx="14158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kumimoji="0" lang="en-US" sz="20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9497" y="0"/>
            <a:ext cx="14158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endParaRPr kumimoji="0" lang="en-US" sz="20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>
            <a:stCxn id="6" idx="0"/>
            <a:endCxn id="6" idx="0"/>
          </p:cNvCxnSpPr>
          <p:nvPr/>
        </p:nvCxnSpPr>
        <p:spPr>
          <a:xfrm>
            <a:off x="4552337" y="29005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9935" y="3559275"/>
            <a:ext cx="2782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lang="en-US" sz="8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endParaRPr kumimoji="0" lang="en-US" sz="8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7103" y="3559274"/>
            <a:ext cx="1995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lang="en-US" sz="8000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  <a:endParaRPr kumimoji="0" lang="en-US" sz="8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7457" y="3569103"/>
            <a:ext cx="2846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8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endParaRPr kumimoji="0" lang="en-US" sz="8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8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5" y="396495"/>
            <a:ext cx="4041058" cy="347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0613"/>
            <a:ext cx="4395019" cy="4068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2" y="4395020"/>
            <a:ext cx="3706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6128" y="4395019"/>
            <a:ext cx="4454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3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35" y="410309"/>
            <a:ext cx="7019696" cy="568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6348" y="1494503"/>
            <a:ext cx="6961239" cy="4807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1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6" y="328245"/>
            <a:ext cx="8534400" cy="610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4975123"/>
            <a:ext cx="7187381" cy="1455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3938" y="14184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810066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1" y="111398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" name="Oval 1"/>
          <p:cNvSpPr/>
          <p:nvPr/>
        </p:nvSpPr>
        <p:spPr>
          <a:xfrm>
            <a:off x="2520460" y="142772"/>
            <a:ext cx="4642339" cy="96158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TextBox 5"/>
          <p:cNvSpPr txBox="1"/>
          <p:nvPr/>
        </p:nvSpPr>
        <p:spPr>
          <a:xfrm>
            <a:off x="3935311" y="361954"/>
            <a:ext cx="1812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Xin lỗi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4" y="142773"/>
            <a:ext cx="1310543" cy="96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4" y="1483315"/>
            <a:ext cx="7312759" cy="444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21</Words>
  <PresentationFormat>On-screen Show (4:3)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2020-08-06T11:51:30Z</dcterms:created>
  <dcterms:modified xsi:type="dcterms:W3CDTF">2020-10-23T08:51:02Z</dcterms:modified>
</cp:coreProperties>
</file>