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4C0B9-D14A-47FD-9D47-955C1237A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53E19A-34AE-4FB5-B5ED-B867C5731E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D7A81-B7A9-4D1E-9D13-9F2D8CC85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A1AF3-71F0-47E5-97AB-7BC9E0E0F101}" type="datetimeFigureOut">
              <a:rPr lang="en-US" smtClean="0"/>
              <a:t>19/7/2023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391D8-21A4-451E-A501-1AA227A5A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A8B68-0548-4E56-8EAE-8E1702F5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B317-5BA1-4A5A-AB81-781B071D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56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A8605-2B78-4BD7-B84F-668EA0D7E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97CAF6-C176-4008-9FB4-5B42D94074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0BEF1-F13A-4BD1-BEAC-656E79F57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A1AF3-71F0-47E5-97AB-7BC9E0E0F101}" type="datetimeFigureOut">
              <a:rPr lang="en-US" smtClean="0"/>
              <a:t>19/7/2023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E5FA8-259F-417C-8A5F-1C9DDD7AC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76F5A-1C9B-4365-91C4-AAC6D86D4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B317-5BA1-4A5A-AB81-781B071D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6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363BCA-AAFD-408B-B623-A42787440E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6206F4-B9C4-423F-915F-9B4CCA671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9A921-9B0B-4E0B-A4E8-E535752F1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A1AF3-71F0-47E5-97AB-7BC9E0E0F101}" type="datetimeFigureOut">
              <a:rPr lang="en-US" smtClean="0"/>
              <a:t>19/7/2023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E4007-A2BA-4FE3-8077-ECCC04E47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317F3-1DCA-42D8-ACCD-04D33A565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B317-5BA1-4A5A-AB81-781B071D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80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FB324-0243-4FF8-8DCE-2D1415874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2ADD7-91E1-418D-BCE1-DDAF85BBE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E7495-8180-48B8-9CE5-79DDDE7C5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A1AF3-71F0-47E5-97AB-7BC9E0E0F101}" type="datetimeFigureOut">
              <a:rPr lang="en-US" smtClean="0"/>
              <a:t>19/7/2023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5CA21-84C5-467C-AA42-2191C33AD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55CC-7826-4E89-9858-336F642A9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B317-5BA1-4A5A-AB81-781B071D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52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A8188-F0C8-4894-AC16-433E1204A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F72FC-FDBD-4712-90CB-277FA347F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5A957-4570-4E0A-B871-03765880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A1AF3-71F0-47E5-97AB-7BC9E0E0F101}" type="datetimeFigureOut">
              <a:rPr lang="en-US" smtClean="0"/>
              <a:t>19/7/2023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0B39A-81DB-4102-B776-9419CA58D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C6EA8-9589-4233-B054-7759617C9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B317-5BA1-4A5A-AB81-781B071D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1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F4364-5CAF-42FE-812D-0A6BBBE05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C798C-2EAC-43F6-9C18-C013721518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F1A0F-5FF7-4172-837B-220129046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7CC2D6-42D2-4D08-A3A1-9B4F9DCD9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A1AF3-71F0-47E5-97AB-7BC9E0E0F101}" type="datetimeFigureOut">
              <a:rPr lang="en-US" smtClean="0"/>
              <a:t>19/7/2023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9BD836-83C0-4B2D-BE99-69C3D5138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EC0CD-3639-4307-8A8B-4A29F3088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B317-5BA1-4A5A-AB81-781B071D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1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FC53B-F247-4A64-87FC-2A157A0E0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2EA9D-B6D2-45D3-B276-171B5F217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177401-225F-46DE-B11B-B3AB8DF6B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6F7CB3-910F-40B7-8D19-F4DEB348DC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6CCFBB-6E97-4723-88C2-9780382E6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C08094-41CD-4596-BEAA-3C07ED7B9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A1AF3-71F0-47E5-97AB-7BC9E0E0F101}" type="datetimeFigureOut">
              <a:rPr lang="en-US" smtClean="0"/>
              <a:t>19/7/2023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9821EF-7B29-46FC-A657-5A6F42EB7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AEEB46-DAF3-4197-8952-046D42EF6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B317-5BA1-4A5A-AB81-781B071D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0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FF7F4-6F96-437E-AD67-8C9EB4CE5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CC8A7D-06DA-4188-BC39-0BC46DA35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A1AF3-71F0-47E5-97AB-7BC9E0E0F101}" type="datetimeFigureOut">
              <a:rPr lang="en-US" smtClean="0"/>
              <a:t>19/7/2023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90AE2F-6A25-4D11-9F96-A0A0C230D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FABF1A-9E49-45E4-9647-12339C92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B317-5BA1-4A5A-AB81-781B071D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76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D61745-87AA-480F-BC51-1AF672B03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A1AF3-71F0-47E5-97AB-7BC9E0E0F101}" type="datetimeFigureOut">
              <a:rPr lang="en-US" smtClean="0"/>
              <a:t>19/7/2023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0C88D0-00EF-4BA5-985F-B4ABDE61F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438FB-4D68-4EC6-8585-A5B6BC93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B317-5BA1-4A5A-AB81-781B071D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69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5AAEC-0D67-4AD9-8672-E1684558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11467-B60A-46DF-8910-B4E30AA4C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B88731-8BC2-4C67-89CD-F5BEE4558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293EA-CB98-4B7C-BB6F-189AF7C5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A1AF3-71F0-47E5-97AB-7BC9E0E0F101}" type="datetimeFigureOut">
              <a:rPr lang="en-US" smtClean="0"/>
              <a:t>19/7/2023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C1BB6-5231-4642-9E23-AAD7312C1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8C5B9-B25F-486C-8A1F-0525B2B13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B317-5BA1-4A5A-AB81-781B071D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07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1E64D-DAD7-44CC-B41E-65E022B1A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A5AE71-7643-48A1-9E92-7CA8AA21D6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B45E3A-F750-48DA-B559-61B1713E7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973A8-0A0C-44EB-B230-E392BA8A6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A1AF3-71F0-47E5-97AB-7BC9E0E0F101}" type="datetimeFigureOut">
              <a:rPr lang="en-US" smtClean="0"/>
              <a:t>19/7/2023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61D5F8-3E84-4DDF-832B-FE15894DC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3E746A-C5AC-4D05-ADE4-D5041F318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B317-5BA1-4A5A-AB81-781B071D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5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77ACD6-196B-46F4-B1E7-39B25A2B8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C70A66-9068-442E-9158-466C9769B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FB211-BABD-4386-84A3-ADF04A7612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A1AF3-71F0-47E5-97AB-7BC9E0E0F101}" type="datetimeFigureOut">
              <a:rPr lang="en-US" smtClean="0"/>
              <a:t>19/7/2023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0C84F-B5F2-4127-93AC-160FD1F603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8FF20-BA2D-4AF6-BC1C-7B97BE561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2B317-5BA1-4A5A-AB81-781B071D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9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31DBC-4BC7-4A9E-89A9-5EB872FDC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5218" y="0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HÌNH T</a:t>
            </a:r>
            <a:r>
              <a:rPr lang="vi-VN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 CON </a:t>
            </a:r>
            <a:b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TRONG MĨ THUẬT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17292B-48E1-477C-8027-CE627374D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0633" y="2743297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HÌNH T</a:t>
            </a:r>
            <a:r>
              <a:rPr lang="vi-VN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 CON NGƯỜI </a:t>
            </a:r>
          </a:p>
          <a:p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SÁNG TÁC MĨ THUẬT </a:t>
            </a:r>
          </a:p>
        </p:txBody>
      </p:sp>
    </p:spTree>
    <p:extLst>
      <p:ext uri="{BB962C8B-B14F-4D97-AF65-F5344CB8AC3E}">
        <p14:creationId xmlns:p14="http://schemas.microsoft.com/office/powerpoint/2010/main" val="425743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26D1E-EDF0-4685-B934-3B0D51C5B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223" y="2297291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THỂ HIỆN</a:t>
            </a:r>
          </a:p>
        </p:txBody>
      </p:sp>
    </p:spTree>
    <p:extLst>
      <p:ext uri="{BB962C8B-B14F-4D97-AF65-F5344CB8AC3E}">
        <p14:creationId xmlns:p14="http://schemas.microsoft.com/office/powerpoint/2010/main" val="413864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FDFFD-C81E-43F6-A916-CCB11E036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7" y="1825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ACBC1-8C61-4344-B673-BD3D6FA95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177" y="1443962"/>
            <a:ext cx="10515600" cy="13255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( tr.6,7)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45D8027-DCEF-4524-B913-D6A9EF0FBB45}"/>
              </a:ext>
            </a:extLst>
          </p:cNvPr>
          <p:cNvSpPr txBox="1">
            <a:spLocks/>
          </p:cNvSpPr>
          <p:nvPr/>
        </p:nvSpPr>
        <p:spPr>
          <a:xfrm>
            <a:off x="934941" y="3210477"/>
            <a:ext cx="10515600" cy="630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endParaRPr lang="en-US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C36729-AC1F-4549-9F49-7BD7E9E81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969" y="4158531"/>
            <a:ext cx="3156667" cy="23774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91F0BF-C1A2-413F-B8B2-D65409236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414" y="4158532"/>
            <a:ext cx="3612295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0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92439F9-EE94-4789-8A92-2F7284AD9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7" y="-16082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9A8A058-CBE7-49D6-A059-561C4375FD4C}"/>
              </a:ext>
            </a:extLst>
          </p:cNvPr>
          <p:cNvSpPr txBox="1">
            <a:spLocks/>
          </p:cNvSpPr>
          <p:nvPr/>
        </p:nvSpPr>
        <p:spPr>
          <a:xfrm>
            <a:off x="934941" y="11647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( tr.6,7)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B9DB11E-2AC1-4004-B766-68F86EE7FF58}"/>
              </a:ext>
            </a:extLst>
          </p:cNvPr>
          <p:cNvSpPr txBox="1">
            <a:spLocks/>
          </p:cNvSpPr>
          <p:nvPr/>
        </p:nvSpPr>
        <p:spPr>
          <a:xfrm>
            <a:off x="838200" y="2774080"/>
            <a:ext cx="10515600" cy="630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endParaRPr lang="en-US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DBEF62-B9E7-424A-9CE5-FB3DDAD3A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642" y="3404083"/>
            <a:ext cx="5820354" cy="309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4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803D5-E33F-4EBE-912E-6F3763B74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07" y="593173"/>
            <a:ext cx="10515600" cy="4961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Ý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B304BF2-EBFA-4572-B17D-53AA995DED29}"/>
              </a:ext>
            </a:extLst>
          </p:cNvPr>
          <p:cNvSpPr txBox="1">
            <a:spLocks/>
          </p:cNvSpPr>
          <p:nvPr/>
        </p:nvSpPr>
        <p:spPr>
          <a:xfrm>
            <a:off x="575807" y="1516850"/>
            <a:ext cx="10515600" cy="496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91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314C4-60E5-49C7-A979-D12AAD74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649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563E7-6542-44FA-9DA0-15C6E9052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851" y="1883271"/>
            <a:ext cx="4934447" cy="1545728"/>
          </a:xfrm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 ( tr.7)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00374B3-76F8-4868-9AEB-AF7C1C9C2E74}"/>
              </a:ext>
            </a:extLst>
          </p:cNvPr>
          <p:cNvSpPr txBox="1">
            <a:spLocks/>
          </p:cNvSpPr>
          <p:nvPr/>
        </p:nvSpPr>
        <p:spPr>
          <a:xfrm>
            <a:off x="241851" y="3979629"/>
            <a:ext cx="4934447" cy="1545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613880-C39B-45BE-80C8-33685F4F6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163" y="1351691"/>
            <a:ext cx="2486025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53C545-FCC0-4C63-86C4-FD7BAA03B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3574" y="1351691"/>
            <a:ext cx="2543175" cy="1885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22ADE1-E25A-4927-9499-72CAB0AB9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4163" y="3836338"/>
            <a:ext cx="2571750" cy="2114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8EED88-C85D-41AB-B463-72C529965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3574" y="3845863"/>
            <a:ext cx="2476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5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2DFF1-BE9D-4D32-B5C3-6465D1E50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7" y="62976"/>
            <a:ext cx="10515600" cy="85142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06516-5F56-4C80-A25F-C9776BEFD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687" y="1253331"/>
            <a:ext cx="10515600" cy="435133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81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6B5FE-C258-429D-A1EC-234277AA6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73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0B4E91A-564E-4829-BFC9-9F3A2A1E63BB}"/>
              </a:ext>
            </a:extLst>
          </p:cNvPr>
          <p:cNvSpPr txBox="1">
            <a:spLocks/>
          </p:cNvSpPr>
          <p:nvPr/>
        </p:nvSpPr>
        <p:spPr>
          <a:xfrm>
            <a:off x="2166068" y="6588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D647D0A-C88B-4733-BC04-FE2ED0AEA474}"/>
              </a:ext>
            </a:extLst>
          </p:cNvPr>
          <p:cNvSpPr txBox="1">
            <a:spLocks/>
          </p:cNvSpPr>
          <p:nvPr/>
        </p:nvSpPr>
        <p:spPr>
          <a:xfrm>
            <a:off x="2819400" y="1511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DCB529-FC06-4727-A098-33E8C0CD9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054" y="2759783"/>
            <a:ext cx="5886617" cy="34394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3D7E22-390A-4DB0-9CEC-BE2A57DBD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29" y="2778590"/>
            <a:ext cx="2886075" cy="3667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6FF968-91B0-4910-886D-F5E2F2198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080" y="2778589"/>
            <a:ext cx="24003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322DA-20E7-4DE3-A73F-728C8DFA7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THẢO LUẬN</a:t>
            </a:r>
          </a:p>
        </p:txBody>
      </p:sp>
    </p:spTree>
    <p:extLst>
      <p:ext uri="{BB962C8B-B14F-4D97-AF65-F5344CB8AC3E}">
        <p14:creationId xmlns:p14="http://schemas.microsoft.com/office/powerpoint/2010/main" val="239353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48F0B-498D-49AD-87F9-C1C7E87BA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3122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ĐÔI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F3DFF-28DE-450C-986A-950A61589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63402"/>
            <a:ext cx="10515600" cy="2813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,..)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điểmcủa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D8E6105-D136-4CE8-B3DA-1F8BA6AF9BD0}"/>
              </a:ext>
            </a:extLst>
          </p:cNvPr>
          <p:cNvSpPr txBox="1">
            <a:spLocks/>
          </p:cNvSpPr>
          <p:nvPr/>
        </p:nvSpPr>
        <p:spPr>
          <a:xfrm>
            <a:off x="1117821" y="9033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78109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764AF-7B99-4644-9E5E-FD7CBC495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680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VẬN DỤNG</a:t>
            </a:r>
          </a:p>
        </p:txBody>
      </p:sp>
    </p:spTree>
    <p:extLst>
      <p:ext uri="{BB962C8B-B14F-4D97-AF65-F5344CB8AC3E}">
        <p14:creationId xmlns:p14="http://schemas.microsoft.com/office/powerpoint/2010/main" val="77935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6ECE5-2729-46BD-B1CF-D63F3133A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8FAF2-D79E-4AB9-A8CE-68A1749D3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88" y="1913090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Quan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3CA48-FA7B-4DE8-8B06-98F5E3F1C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411CC-63AE-4F8C-8997-84961FD18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33" y="3121694"/>
            <a:ext cx="10515600" cy="311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76D3FEC-9134-4F88-8C6F-C01E0B3C01C4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325037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3D5BC-C645-4AE2-96E1-F94B905CE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ỚNG DẪN VỀ NHÀ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B354E-BAAA-4C05-8169-6ED94B89C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5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F7B3A-A961-4425-91C1-EBE3042F2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077" y="2480172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QUAN SÁT</a:t>
            </a:r>
          </a:p>
        </p:txBody>
      </p:sp>
    </p:spTree>
    <p:extLst>
      <p:ext uri="{BB962C8B-B14F-4D97-AF65-F5344CB8AC3E}">
        <p14:creationId xmlns:p14="http://schemas.microsoft.com/office/powerpoint/2010/main" val="128804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49E77-ABCA-4FEC-A520-D9F187A84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A0733D-830B-49FC-841C-59F991E83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339" y="1916264"/>
            <a:ext cx="2931961" cy="38245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092972-B5F5-473D-AD32-8F8B1BB94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6981" y="1916263"/>
            <a:ext cx="2321781" cy="382457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E2C5818-3EC5-48C0-B93E-C5C01F4AF294}"/>
              </a:ext>
            </a:extLst>
          </p:cNvPr>
          <p:cNvSpPr txBox="1">
            <a:spLocks/>
          </p:cNvSpPr>
          <p:nvPr/>
        </p:nvSpPr>
        <p:spPr>
          <a:xfrm>
            <a:off x="661946" y="2497395"/>
            <a:ext cx="54340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5F81E7-9AD3-4079-9607-756CC1897F99}"/>
              </a:ext>
            </a:extLst>
          </p:cNvPr>
          <p:cNvSpPr/>
          <p:nvPr/>
        </p:nvSpPr>
        <p:spPr>
          <a:xfrm>
            <a:off x="460141" y="2035730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(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4874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1E39D-A1B1-4F08-A415-FE8FF1B0C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1BB1C-BC62-49AB-BB9A-251EC4E4B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100" y="2223190"/>
            <a:ext cx="7331103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391BEF-F46F-4A3C-BA28-D3B6CB6E8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203" y="1825625"/>
            <a:ext cx="3712597" cy="447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8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A94E4-0829-49A3-8BE5-EB3834F94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Van-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08BC3-885E-4D85-933C-C76A0AD5A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586" y="1910556"/>
            <a:ext cx="5936974" cy="4351338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535847-B61E-448D-806B-3299A2BB0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494" y="2162754"/>
            <a:ext cx="1996937" cy="40313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4E834E-5533-436C-ACFB-0190BBC90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394" y="2162755"/>
            <a:ext cx="2313829" cy="403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8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B8ADD-7042-46C9-B05A-56D0FD876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84" y="295847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b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BFF5E1-29DA-4B5E-B0AE-35671D3A7A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3547" y="318051"/>
            <a:ext cx="1572453" cy="24649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4EFB5E-CBE8-4F2E-98EA-986F1C9F3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84" y="389613"/>
            <a:ext cx="3216842" cy="23933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E825AB-FF32-410C-AFAC-0D3509B6F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7238" y="318051"/>
            <a:ext cx="3248397" cy="2464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CB1E86-DA01-42FB-A93A-2E1557C351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7358" y="318052"/>
            <a:ext cx="1346131" cy="246490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D529DC3-FF3E-4863-BC64-3D77AAB5DFA1}"/>
              </a:ext>
            </a:extLst>
          </p:cNvPr>
          <p:cNvSpPr txBox="1">
            <a:spLocks/>
          </p:cNvSpPr>
          <p:nvPr/>
        </p:nvSpPr>
        <p:spPr>
          <a:xfrm>
            <a:off x="599784" y="45759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34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4B785-662B-41D3-9AC6-582F7A3A4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AE899-24DB-4025-B6FE-F6D4105B2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10878" cy="52001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FC3A38-2BC8-4806-95BD-DEB5865FA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851" y="2048703"/>
            <a:ext cx="2568272" cy="36178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906E7A-5A02-47FA-B229-DCCDF6409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0490" y="2048703"/>
            <a:ext cx="2568272" cy="361784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297CFB-1666-4713-AB51-946CB567064F}"/>
              </a:ext>
            </a:extLst>
          </p:cNvPr>
          <p:cNvSpPr txBox="1">
            <a:spLocks/>
          </p:cNvSpPr>
          <p:nvPr/>
        </p:nvSpPr>
        <p:spPr>
          <a:xfrm>
            <a:off x="1" y="2506662"/>
            <a:ext cx="68222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3,4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( tr.6)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17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E5219-8A20-44F1-B147-4D8AD5F19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732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b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E774FC9-2E6B-4FD3-B0D7-DB888948F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31136" y="3748129"/>
            <a:ext cx="3001908" cy="24061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0407F8-E85F-4EBF-88D7-8C0BB0270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33" y="3687666"/>
            <a:ext cx="3502298" cy="24666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C581DE-B800-412B-B241-D37F4E942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2678" y="3717897"/>
            <a:ext cx="3189011" cy="246664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9F62CD5-7773-4253-8B66-7B295E4F97C8}"/>
              </a:ext>
            </a:extLst>
          </p:cNvPr>
          <p:cNvSpPr txBox="1">
            <a:spLocks/>
          </p:cNvSpPr>
          <p:nvPr/>
        </p:nvSpPr>
        <p:spPr>
          <a:xfrm>
            <a:off x="925125" y="15250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63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BÀI 1 LỚP 8</Template>
  <TotalTime>121</TotalTime>
  <Words>881</Words>
  <PresentationFormat>Widescreen</PresentationFormat>
  <Paragraphs>96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CHỦ ĐỀ 1: HÌNH TƯỢNG CON  NGƯỜI TRONG MĨ THUẬT </vt:lpstr>
      <vt:lpstr>NỘI DUNG BÀI HỌC</vt:lpstr>
      <vt:lpstr>I. QUAN SÁT</vt:lpstr>
      <vt:lpstr>1. Tìm hiểu hình tượng con người trong tác phẩm hội họa.  THẢO LUẬN NHÓM</vt:lpstr>
      <vt:lpstr>Tác phẩm Hòa Bình và hữu nghị ( Nguyễn Khang)</vt:lpstr>
      <vt:lpstr>Tác phẩm chân dung tự họa của ( Van- gốc)</vt:lpstr>
      <vt:lpstr>KẾT LUẬN </vt:lpstr>
      <vt:lpstr>2. Tìm hiểu hình tượng con người trong tác phẩm điêu khắc </vt:lpstr>
      <vt:lpstr>KẾT LUẬN </vt:lpstr>
      <vt:lpstr>II. THỂ HIỆN</vt:lpstr>
      <vt:lpstr>1. Gợi ý một số cách thể hiện dáng người</vt:lpstr>
      <vt:lpstr>1. Gợi ý một số cách thể hiện dáng người</vt:lpstr>
      <vt:lpstr>PowerPoint Presentation</vt:lpstr>
      <vt:lpstr>2. Gợi ý các bước kí họa dáng người.</vt:lpstr>
      <vt:lpstr>Các bước kí họa dáng người</vt:lpstr>
      <vt:lpstr>Bài tập thực hành</vt:lpstr>
      <vt:lpstr>PowerPoint Presentation</vt:lpstr>
      <vt:lpstr>THẢO LUẬN NHÓM ĐÔI</vt:lpstr>
      <vt:lpstr>PowerPoint Presentation</vt:lpstr>
      <vt:lpstr>Các em hãy sử dụng ghi chép dáng người để vẽ một bức   tranh bằng chất liệu có sẵn:</vt:lpstr>
      <vt:lpstr>HƯỚNG DẪN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2023-07-19T06:15:00Z</dcterms:created>
  <dcterms:modified xsi:type="dcterms:W3CDTF">2023-07-19T14:06:16Z</dcterms:modified>
</cp:coreProperties>
</file>