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8" r:id="rId6"/>
  </p:sldMasterIdLst>
  <p:notesMasterIdLst>
    <p:notesMasterId r:id="rId29"/>
  </p:notesMasterIdLst>
  <p:sldIdLst>
    <p:sldId id="256" r:id="rId7"/>
    <p:sldId id="305" r:id="rId8"/>
    <p:sldId id="306" r:id="rId9"/>
    <p:sldId id="307" r:id="rId10"/>
    <p:sldId id="324" r:id="rId11"/>
    <p:sldId id="309" r:id="rId12"/>
    <p:sldId id="283" r:id="rId13"/>
    <p:sldId id="308" r:id="rId14"/>
    <p:sldId id="264" r:id="rId15"/>
    <p:sldId id="322" r:id="rId16"/>
    <p:sldId id="292" r:id="rId17"/>
    <p:sldId id="266" r:id="rId18"/>
    <p:sldId id="310" r:id="rId19"/>
    <p:sldId id="313" r:id="rId20"/>
    <p:sldId id="314" r:id="rId21"/>
    <p:sldId id="315" r:id="rId22"/>
    <p:sldId id="316" r:id="rId23"/>
    <p:sldId id="317" r:id="rId24"/>
    <p:sldId id="318" r:id="rId25"/>
    <p:sldId id="319" r:id="rId26"/>
    <p:sldId id="320"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84954" autoAdjust="0"/>
  </p:normalViewPr>
  <p:slideViewPr>
    <p:cSldViewPr snapToGrid="0">
      <p:cViewPr varScale="1">
        <p:scale>
          <a:sx n="58" d="100"/>
          <a:sy n="58" d="100"/>
        </p:scale>
        <p:origin x="133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7/2/2022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74157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A4FF9A5-50A7-A953-32E0-979EA2426F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4DC2C49-B551-0C6C-4DB6-E0AFB1888F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3704501-5422-DF98-0F71-24E69BD2C63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3DDCCD-CBAD-45CB-9599-13D20AE77264}"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77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58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76748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64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99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45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662FEEA-2B26-E8BB-9528-62E2DBBF58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ED95623-F64B-4AB0-2DEB-B02134FB1D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7C613DF0-DC3C-2805-DA14-3E8EC7624E8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304CEA-978E-4831-AD1A-B267FB29F317}"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7/2/2022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03350E-0E07-3FA2-4482-A643C16C1D5A}"/>
              </a:ext>
            </a:extLst>
          </p:cNvPr>
          <p:cNvSpPr>
            <a:spLocks noGrp="1"/>
          </p:cNvSpPr>
          <p:nvPr>
            <p:ph type="dt" sz="half" idx="10"/>
          </p:nvPr>
        </p:nvSpPr>
        <p:spPr/>
        <p:txBody>
          <a:bodyPr/>
          <a:lstStyle>
            <a:lvl1pPr>
              <a:defRPr/>
            </a:lvl1pPr>
          </a:lstStyle>
          <a:p>
            <a:pPr>
              <a:defRPr/>
            </a:pPr>
            <a:fld id="{F4D7B1A3-3165-48C8-B9EA-5F141C8C0192}" type="datetimeFigureOut">
              <a:rPr lang="en-US"/>
              <a:pPr>
                <a:defRPr/>
              </a:pPr>
              <a:t>7/2/2022</a:t>
            </a:fld>
            <a:endParaRPr lang="en-US" dirty="0"/>
          </a:p>
        </p:txBody>
      </p:sp>
      <p:sp>
        <p:nvSpPr>
          <p:cNvPr id="5" name="Footer Placeholder 4">
            <a:extLst>
              <a:ext uri="{FF2B5EF4-FFF2-40B4-BE49-F238E27FC236}">
                <a16:creationId xmlns:a16="http://schemas.microsoft.com/office/drawing/2014/main" id="{898F2FD5-376B-5AF1-88BA-07C30E9EA6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78C197-B27B-CB90-9F0F-5B41382891B3}"/>
              </a:ext>
            </a:extLst>
          </p:cNvPr>
          <p:cNvSpPr>
            <a:spLocks noGrp="1"/>
          </p:cNvSpPr>
          <p:nvPr>
            <p:ph type="sldNum" sz="quarter" idx="12"/>
          </p:nvPr>
        </p:nvSpPr>
        <p:spPr/>
        <p:txBody>
          <a:bodyPr/>
          <a:lstStyle>
            <a:lvl1pPr>
              <a:defRPr/>
            </a:lvl1pPr>
          </a:lstStyle>
          <a:p>
            <a:fld id="{05133D31-1ADA-49FC-9B6F-E6D5443D9E7D}" type="slidenum">
              <a:rPr lang="en-US" altLang="en-US"/>
              <a:pPr/>
              <a:t>‹#›</a:t>
            </a:fld>
            <a:endParaRPr lang="en-US" altLang="en-US"/>
          </a:p>
        </p:txBody>
      </p:sp>
    </p:spTree>
    <p:extLst>
      <p:ext uri="{BB962C8B-B14F-4D97-AF65-F5344CB8AC3E}">
        <p14:creationId xmlns:p14="http://schemas.microsoft.com/office/powerpoint/2010/main" val="374600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1FCB2-8982-3BAC-13EB-99576E6537F2}"/>
              </a:ext>
            </a:extLst>
          </p:cNvPr>
          <p:cNvSpPr>
            <a:spLocks noGrp="1"/>
          </p:cNvSpPr>
          <p:nvPr>
            <p:ph type="dt" sz="half" idx="10"/>
          </p:nvPr>
        </p:nvSpPr>
        <p:spPr/>
        <p:txBody>
          <a:bodyPr/>
          <a:lstStyle>
            <a:lvl1pPr>
              <a:defRPr/>
            </a:lvl1pPr>
          </a:lstStyle>
          <a:p>
            <a:pPr>
              <a:defRPr/>
            </a:pPr>
            <a:fld id="{CCB4541C-BB14-4C2D-BE96-9C9FFF6EE747}" type="datetimeFigureOut">
              <a:rPr lang="en-US"/>
              <a:pPr>
                <a:defRPr/>
              </a:pPr>
              <a:t>7/2/2022</a:t>
            </a:fld>
            <a:endParaRPr lang="en-US" dirty="0"/>
          </a:p>
        </p:txBody>
      </p:sp>
      <p:sp>
        <p:nvSpPr>
          <p:cNvPr id="5" name="Footer Placeholder 4">
            <a:extLst>
              <a:ext uri="{FF2B5EF4-FFF2-40B4-BE49-F238E27FC236}">
                <a16:creationId xmlns:a16="http://schemas.microsoft.com/office/drawing/2014/main" id="{87423CAF-1421-C481-AE75-FC12E0BB16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021F27-C45F-4A93-81D5-9C33F742BDA2}"/>
              </a:ext>
            </a:extLst>
          </p:cNvPr>
          <p:cNvSpPr>
            <a:spLocks noGrp="1"/>
          </p:cNvSpPr>
          <p:nvPr>
            <p:ph type="sldNum" sz="quarter" idx="12"/>
          </p:nvPr>
        </p:nvSpPr>
        <p:spPr/>
        <p:txBody>
          <a:bodyPr/>
          <a:lstStyle>
            <a:lvl1pPr>
              <a:defRPr/>
            </a:lvl1pPr>
          </a:lstStyle>
          <a:p>
            <a:fld id="{DB7490CB-3446-481C-8F57-2F9055A49AFF}" type="slidenum">
              <a:rPr lang="en-US" altLang="en-US"/>
              <a:pPr/>
              <a:t>‹#›</a:t>
            </a:fld>
            <a:endParaRPr lang="en-US" altLang="en-US"/>
          </a:p>
        </p:txBody>
      </p:sp>
    </p:spTree>
    <p:extLst>
      <p:ext uri="{BB962C8B-B14F-4D97-AF65-F5344CB8AC3E}">
        <p14:creationId xmlns:p14="http://schemas.microsoft.com/office/powerpoint/2010/main" val="293364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2E6971-B4DD-6CC4-0874-EBCE7A2B32AF}"/>
              </a:ext>
            </a:extLst>
          </p:cNvPr>
          <p:cNvSpPr>
            <a:spLocks noGrp="1"/>
          </p:cNvSpPr>
          <p:nvPr>
            <p:ph type="dt" sz="half" idx="10"/>
          </p:nvPr>
        </p:nvSpPr>
        <p:spPr/>
        <p:txBody>
          <a:bodyPr/>
          <a:lstStyle>
            <a:lvl1pPr>
              <a:defRPr/>
            </a:lvl1pPr>
          </a:lstStyle>
          <a:p>
            <a:pPr>
              <a:defRPr/>
            </a:pPr>
            <a:fld id="{C5DCD70B-9FC1-4828-9857-121DAE896A61}" type="datetimeFigureOut">
              <a:rPr lang="en-US"/>
              <a:pPr>
                <a:defRPr/>
              </a:pPr>
              <a:t>7/2/2022</a:t>
            </a:fld>
            <a:endParaRPr lang="en-US" dirty="0"/>
          </a:p>
        </p:txBody>
      </p:sp>
      <p:sp>
        <p:nvSpPr>
          <p:cNvPr id="5" name="Footer Placeholder 4">
            <a:extLst>
              <a:ext uri="{FF2B5EF4-FFF2-40B4-BE49-F238E27FC236}">
                <a16:creationId xmlns:a16="http://schemas.microsoft.com/office/drawing/2014/main" id="{E2CC891B-7C8A-962E-5EBC-646191FF4E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32C3E-D092-54A5-2DF0-3CC635690449}"/>
              </a:ext>
            </a:extLst>
          </p:cNvPr>
          <p:cNvSpPr>
            <a:spLocks noGrp="1"/>
          </p:cNvSpPr>
          <p:nvPr>
            <p:ph type="sldNum" sz="quarter" idx="12"/>
          </p:nvPr>
        </p:nvSpPr>
        <p:spPr/>
        <p:txBody>
          <a:bodyPr/>
          <a:lstStyle>
            <a:lvl1pPr>
              <a:defRPr/>
            </a:lvl1pPr>
          </a:lstStyle>
          <a:p>
            <a:fld id="{EFAF3A25-E33B-4E15-8B0A-3570D6485315}" type="slidenum">
              <a:rPr lang="en-US" altLang="en-US"/>
              <a:pPr/>
              <a:t>‹#›</a:t>
            </a:fld>
            <a:endParaRPr lang="en-US" altLang="en-US"/>
          </a:p>
        </p:txBody>
      </p:sp>
    </p:spTree>
    <p:extLst>
      <p:ext uri="{BB962C8B-B14F-4D97-AF65-F5344CB8AC3E}">
        <p14:creationId xmlns:p14="http://schemas.microsoft.com/office/powerpoint/2010/main" val="278506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BEA7AE2-1C8B-D243-D361-B122E285C79C}"/>
              </a:ext>
            </a:extLst>
          </p:cNvPr>
          <p:cNvSpPr>
            <a:spLocks noGrp="1"/>
          </p:cNvSpPr>
          <p:nvPr>
            <p:ph type="dt" sz="half" idx="10"/>
          </p:nvPr>
        </p:nvSpPr>
        <p:spPr/>
        <p:txBody>
          <a:bodyPr/>
          <a:lstStyle>
            <a:lvl1pPr>
              <a:defRPr/>
            </a:lvl1pPr>
          </a:lstStyle>
          <a:p>
            <a:pPr>
              <a:defRPr/>
            </a:pPr>
            <a:fld id="{DA414AE3-6534-47C2-B6A6-5F8FC8525706}" type="datetimeFigureOut">
              <a:rPr lang="en-US"/>
              <a:pPr>
                <a:defRPr/>
              </a:pPr>
              <a:t>7/2/2022</a:t>
            </a:fld>
            <a:endParaRPr lang="en-US" dirty="0"/>
          </a:p>
        </p:txBody>
      </p:sp>
      <p:sp>
        <p:nvSpPr>
          <p:cNvPr id="6" name="Footer Placeholder 4">
            <a:extLst>
              <a:ext uri="{FF2B5EF4-FFF2-40B4-BE49-F238E27FC236}">
                <a16:creationId xmlns:a16="http://schemas.microsoft.com/office/drawing/2014/main" id="{55E34127-B22D-0F2D-BD94-81BD5FA652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09C818-91E4-6366-FD85-B16726F83534}"/>
              </a:ext>
            </a:extLst>
          </p:cNvPr>
          <p:cNvSpPr>
            <a:spLocks noGrp="1"/>
          </p:cNvSpPr>
          <p:nvPr>
            <p:ph type="sldNum" sz="quarter" idx="12"/>
          </p:nvPr>
        </p:nvSpPr>
        <p:spPr/>
        <p:txBody>
          <a:bodyPr/>
          <a:lstStyle>
            <a:lvl1pPr>
              <a:defRPr/>
            </a:lvl1pPr>
          </a:lstStyle>
          <a:p>
            <a:fld id="{42A18B4F-D6DD-4162-BFA2-2F11313A5ED6}" type="slidenum">
              <a:rPr lang="en-US" altLang="en-US"/>
              <a:pPr/>
              <a:t>‹#›</a:t>
            </a:fld>
            <a:endParaRPr lang="en-US" altLang="en-US"/>
          </a:p>
        </p:txBody>
      </p:sp>
    </p:spTree>
    <p:extLst>
      <p:ext uri="{BB962C8B-B14F-4D97-AF65-F5344CB8AC3E}">
        <p14:creationId xmlns:p14="http://schemas.microsoft.com/office/powerpoint/2010/main" val="1762831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FD6812D-0A57-D669-F01A-A4E5E07376CF}"/>
              </a:ext>
            </a:extLst>
          </p:cNvPr>
          <p:cNvSpPr>
            <a:spLocks noGrp="1"/>
          </p:cNvSpPr>
          <p:nvPr>
            <p:ph type="dt" sz="half" idx="10"/>
          </p:nvPr>
        </p:nvSpPr>
        <p:spPr/>
        <p:txBody>
          <a:bodyPr/>
          <a:lstStyle>
            <a:lvl1pPr>
              <a:defRPr/>
            </a:lvl1pPr>
          </a:lstStyle>
          <a:p>
            <a:pPr>
              <a:defRPr/>
            </a:pPr>
            <a:fld id="{1877BA66-A60D-4BE5-ADF7-CE7415E0897B}" type="datetimeFigureOut">
              <a:rPr lang="en-US"/>
              <a:pPr>
                <a:defRPr/>
              </a:pPr>
              <a:t>7/2/2022</a:t>
            </a:fld>
            <a:endParaRPr lang="en-US" dirty="0"/>
          </a:p>
        </p:txBody>
      </p:sp>
      <p:sp>
        <p:nvSpPr>
          <p:cNvPr id="8" name="Footer Placeholder 4">
            <a:extLst>
              <a:ext uri="{FF2B5EF4-FFF2-40B4-BE49-F238E27FC236}">
                <a16:creationId xmlns:a16="http://schemas.microsoft.com/office/drawing/2014/main" id="{0688890A-8D74-3C36-7FB4-8005C381D6F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96952BC-9AAF-6901-0673-18665F30B1FC}"/>
              </a:ext>
            </a:extLst>
          </p:cNvPr>
          <p:cNvSpPr>
            <a:spLocks noGrp="1"/>
          </p:cNvSpPr>
          <p:nvPr>
            <p:ph type="sldNum" sz="quarter" idx="12"/>
          </p:nvPr>
        </p:nvSpPr>
        <p:spPr/>
        <p:txBody>
          <a:bodyPr/>
          <a:lstStyle>
            <a:lvl1pPr>
              <a:defRPr/>
            </a:lvl1pPr>
          </a:lstStyle>
          <a:p>
            <a:fld id="{6A941F77-FC6F-4F6F-8352-1F360DEACE77}" type="slidenum">
              <a:rPr lang="en-US" altLang="en-US"/>
              <a:pPr/>
              <a:t>‹#›</a:t>
            </a:fld>
            <a:endParaRPr lang="en-US" altLang="en-US"/>
          </a:p>
        </p:txBody>
      </p:sp>
    </p:spTree>
    <p:extLst>
      <p:ext uri="{BB962C8B-B14F-4D97-AF65-F5344CB8AC3E}">
        <p14:creationId xmlns:p14="http://schemas.microsoft.com/office/powerpoint/2010/main" val="4045829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101AE0-CBCB-4600-C4C0-5B6899571A1D}"/>
              </a:ext>
            </a:extLst>
          </p:cNvPr>
          <p:cNvSpPr>
            <a:spLocks noGrp="1"/>
          </p:cNvSpPr>
          <p:nvPr>
            <p:ph type="dt" sz="half" idx="10"/>
          </p:nvPr>
        </p:nvSpPr>
        <p:spPr/>
        <p:txBody>
          <a:bodyPr/>
          <a:lstStyle>
            <a:lvl1pPr>
              <a:defRPr/>
            </a:lvl1pPr>
          </a:lstStyle>
          <a:p>
            <a:pPr>
              <a:defRPr/>
            </a:pPr>
            <a:fld id="{64DD8D77-612C-4DE9-9E72-452843162847}" type="datetimeFigureOut">
              <a:rPr lang="en-US"/>
              <a:pPr>
                <a:defRPr/>
              </a:pPr>
              <a:t>7/2/2022</a:t>
            </a:fld>
            <a:endParaRPr lang="en-US" dirty="0"/>
          </a:p>
        </p:txBody>
      </p:sp>
      <p:sp>
        <p:nvSpPr>
          <p:cNvPr id="4" name="Footer Placeholder 4">
            <a:extLst>
              <a:ext uri="{FF2B5EF4-FFF2-40B4-BE49-F238E27FC236}">
                <a16:creationId xmlns:a16="http://schemas.microsoft.com/office/drawing/2014/main" id="{5871C4F7-700C-A7A4-B65D-B2A3E697F5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F3392E5-933A-AA3D-58EB-2CDC773521D0}"/>
              </a:ext>
            </a:extLst>
          </p:cNvPr>
          <p:cNvSpPr>
            <a:spLocks noGrp="1"/>
          </p:cNvSpPr>
          <p:nvPr>
            <p:ph type="sldNum" sz="quarter" idx="12"/>
          </p:nvPr>
        </p:nvSpPr>
        <p:spPr/>
        <p:txBody>
          <a:bodyPr/>
          <a:lstStyle>
            <a:lvl1pPr>
              <a:defRPr/>
            </a:lvl1pPr>
          </a:lstStyle>
          <a:p>
            <a:fld id="{F4CAC469-C400-44C9-BC57-C06AFA3A2757}" type="slidenum">
              <a:rPr lang="en-US" altLang="en-US"/>
              <a:pPr/>
              <a:t>‹#›</a:t>
            </a:fld>
            <a:endParaRPr lang="en-US" altLang="en-US"/>
          </a:p>
        </p:txBody>
      </p:sp>
    </p:spTree>
    <p:extLst>
      <p:ext uri="{BB962C8B-B14F-4D97-AF65-F5344CB8AC3E}">
        <p14:creationId xmlns:p14="http://schemas.microsoft.com/office/powerpoint/2010/main" val="343353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26B660-A5C2-9060-ACCA-D5F21AA59ECA}"/>
              </a:ext>
            </a:extLst>
          </p:cNvPr>
          <p:cNvSpPr>
            <a:spLocks noGrp="1"/>
          </p:cNvSpPr>
          <p:nvPr>
            <p:ph type="dt" sz="half" idx="10"/>
          </p:nvPr>
        </p:nvSpPr>
        <p:spPr/>
        <p:txBody>
          <a:bodyPr/>
          <a:lstStyle>
            <a:lvl1pPr>
              <a:defRPr/>
            </a:lvl1pPr>
          </a:lstStyle>
          <a:p>
            <a:pPr>
              <a:defRPr/>
            </a:pPr>
            <a:fld id="{6DD4E0FB-4D24-4B70-BB1F-FA05180E8BB6}" type="datetimeFigureOut">
              <a:rPr lang="en-US"/>
              <a:pPr>
                <a:defRPr/>
              </a:pPr>
              <a:t>7/2/2022</a:t>
            </a:fld>
            <a:endParaRPr lang="en-US" dirty="0"/>
          </a:p>
        </p:txBody>
      </p:sp>
      <p:sp>
        <p:nvSpPr>
          <p:cNvPr id="3" name="Footer Placeholder 4">
            <a:extLst>
              <a:ext uri="{FF2B5EF4-FFF2-40B4-BE49-F238E27FC236}">
                <a16:creationId xmlns:a16="http://schemas.microsoft.com/office/drawing/2014/main" id="{B9D500DD-7F6C-8641-B8CD-07C347799F5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8194E75-B045-34E7-BE66-D58889DC1394}"/>
              </a:ext>
            </a:extLst>
          </p:cNvPr>
          <p:cNvSpPr>
            <a:spLocks noGrp="1"/>
          </p:cNvSpPr>
          <p:nvPr>
            <p:ph type="sldNum" sz="quarter" idx="12"/>
          </p:nvPr>
        </p:nvSpPr>
        <p:spPr/>
        <p:txBody>
          <a:bodyPr/>
          <a:lstStyle>
            <a:lvl1pPr>
              <a:defRPr/>
            </a:lvl1pPr>
          </a:lstStyle>
          <a:p>
            <a:fld id="{563E36C6-2A37-4411-B43F-8371B612FAB1}" type="slidenum">
              <a:rPr lang="en-US" altLang="en-US"/>
              <a:pPr/>
              <a:t>‹#›</a:t>
            </a:fld>
            <a:endParaRPr lang="en-US" altLang="en-US"/>
          </a:p>
        </p:txBody>
      </p:sp>
    </p:spTree>
    <p:extLst>
      <p:ext uri="{BB962C8B-B14F-4D97-AF65-F5344CB8AC3E}">
        <p14:creationId xmlns:p14="http://schemas.microsoft.com/office/powerpoint/2010/main" val="2342901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B7732BC-4D78-C12F-6CD9-2B05CB9A29F1}"/>
              </a:ext>
            </a:extLst>
          </p:cNvPr>
          <p:cNvSpPr>
            <a:spLocks noGrp="1"/>
          </p:cNvSpPr>
          <p:nvPr>
            <p:ph type="dt" sz="half" idx="10"/>
          </p:nvPr>
        </p:nvSpPr>
        <p:spPr/>
        <p:txBody>
          <a:bodyPr/>
          <a:lstStyle>
            <a:lvl1pPr>
              <a:defRPr/>
            </a:lvl1pPr>
          </a:lstStyle>
          <a:p>
            <a:pPr>
              <a:defRPr/>
            </a:pPr>
            <a:fld id="{AACEA8B5-E035-458B-B1E9-07B65724A6E6}" type="datetimeFigureOut">
              <a:rPr lang="en-US"/>
              <a:pPr>
                <a:defRPr/>
              </a:pPr>
              <a:t>7/2/2022</a:t>
            </a:fld>
            <a:endParaRPr lang="en-US" dirty="0"/>
          </a:p>
        </p:txBody>
      </p:sp>
      <p:sp>
        <p:nvSpPr>
          <p:cNvPr id="6" name="Footer Placeholder 4">
            <a:extLst>
              <a:ext uri="{FF2B5EF4-FFF2-40B4-BE49-F238E27FC236}">
                <a16:creationId xmlns:a16="http://schemas.microsoft.com/office/drawing/2014/main" id="{08F06E82-251B-9506-C268-3E1D065996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45BF4A-D49A-ECCC-C2AA-6368361DB9AB}"/>
              </a:ext>
            </a:extLst>
          </p:cNvPr>
          <p:cNvSpPr>
            <a:spLocks noGrp="1"/>
          </p:cNvSpPr>
          <p:nvPr>
            <p:ph type="sldNum" sz="quarter" idx="12"/>
          </p:nvPr>
        </p:nvSpPr>
        <p:spPr/>
        <p:txBody>
          <a:bodyPr/>
          <a:lstStyle>
            <a:lvl1pPr>
              <a:defRPr/>
            </a:lvl1pPr>
          </a:lstStyle>
          <a:p>
            <a:fld id="{F26D4401-38A8-44A9-A391-54A7ABDB4943}" type="slidenum">
              <a:rPr lang="en-US" altLang="en-US"/>
              <a:pPr/>
              <a:t>‹#›</a:t>
            </a:fld>
            <a:endParaRPr lang="en-US" altLang="en-US"/>
          </a:p>
        </p:txBody>
      </p:sp>
    </p:spTree>
    <p:extLst>
      <p:ext uri="{BB962C8B-B14F-4D97-AF65-F5344CB8AC3E}">
        <p14:creationId xmlns:p14="http://schemas.microsoft.com/office/powerpoint/2010/main" val="171151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519EE41-EA3B-050D-8B76-EAD6DE4510D4}"/>
              </a:ext>
            </a:extLst>
          </p:cNvPr>
          <p:cNvSpPr>
            <a:spLocks noGrp="1"/>
          </p:cNvSpPr>
          <p:nvPr>
            <p:ph type="dt" sz="half" idx="10"/>
          </p:nvPr>
        </p:nvSpPr>
        <p:spPr/>
        <p:txBody>
          <a:bodyPr/>
          <a:lstStyle>
            <a:lvl1pPr>
              <a:defRPr/>
            </a:lvl1pPr>
          </a:lstStyle>
          <a:p>
            <a:pPr>
              <a:defRPr/>
            </a:pPr>
            <a:fld id="{613DC1BB-903F-41FD-8DD6-3A1F1634FB6D}" type="datetimeFigureOut">
              <a:rPr lang="en-US"/>
              <a:pPr>
                <a:defRPr/>
              </a:pPr>
              <a:t>7/2/2022</a:t>
            </a:fld>
            <a:endParaRPr lang="en-US" dirty="0"/>
          </a:p>
        </p:txBody>
      </p:sp>
      <p:sp>
        <p:nvSpPr>
          <p:cNvPr id="6" name="Footer Placeholder 4">
            <a:extLst>
              <a:ext uri="{FF2B5EF4-FFF2-40B4-BE49-F238E27FC236}">
                <a16:creationId xmlns:a16="http://schemas.microsoft.com/office/drawing/2014/main" id="{3EB84B61-7B4D-D0EE-128E-A0960974D4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BFB9B7-5C8B-B6C9-4A81-D8DCE5C47F4F}"/>
              </a:ext>
            </a:extLst>
          </p:cNvPr>
          <p:cNvSpPr>
            <a:spLocks noGrp="1"/>
          </p:cNvSpPr>
          <p:nvPr>
            <p:ph type="sldNum" sz="quarter" idx="12"/>
          </p:nvPr>
        </p:nvSpPr>
        <p:spPr/>
        <p:txBody>
          <a:bodyPr/>
          <a:lstStyle>
            <a:lvl1pPr>
              <a:defRPr/>
            </a:lvl1pPr>
          </a:lstStyle>
          <a:p>
            <a:fld id="{CCDCE4BD-6379-4120-A6A5-BC04AFEBC78B}" type="slidenum">
              <a:rPr lang="en-US" altLang="en-US"/>
              <a:pPr/>
              <a:t>‹#›</a:t>
            </a:fld>
            <a:endParaRPr lang="en-US" altLang="en-US"/>
          </a:p>
        </p:txBody>
      </p:sp>
    </p:spTree>
    <p:extLst>
      <p:ext uri="{BB962C8B-B14F-4D97-AF65-F5344CB8AC3E}">
        <p14:creationId xmlns:p14="http://schemas.microsoft.com/office/powerpoint/2010/main" val="2324009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vi-VN"/>
              <a:t>Bấm để sửa kiểu tiêu đề Bản cái</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96856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7/2/2022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1867548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vi-VN"/>
              <a:t>Bấm để sửa kiểu tiêu đề Bản cái</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E0AD5200-ACAD-4646-8FEC-11F6E5C98386}"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456042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vi-VN"/>
              <a:t>Bấm để sửa kiểu tiêu đề Bản cái</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E0AD5200-ACAD-4646-8FEC-11F6E5C98386}"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28874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2" name="Content Placeholder 3"/>
          <p:cNvSpPr>
            <a:spLocks noGrp="1"/>
          </p:cNvSpPr>
          <p:nvPr>
            <p:ph sz="quarter" idx="13"/>
          </p:nvPr>
        </p:nvSpPr>
        <p:spPr>
          <a:xfrm>
            <a:off x="913774" y="3051012"/>
            <a:ext cx="5106027" cy="274018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3" name="Content Placeholder 5"/>
          <p:cNvSpPr>
            <a:spLocks noGrp="1"/>
          </p:cNvSpPr>
          <p:nvPr>
            <p:ph sz="quarter" idx="14"/>
          </p:nvPr>
        </p:nvSpPr>
        <p:spPr>
          <a:xfrm>
            <a:off x="6172200" y="3051012"/>
            <a:ext cx="5105401" cy="274018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E0AD5200-ACAD-4646-8FEC-11F6E5C98386}" type="datetimeFigureOut">
              <a:rPr lang="en-US" smtClean="0"/>
              <a:t>7/2/2022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3487293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E0AD5200-ACAD-4646-8FEC-11F6E5C98386}" type="datetimeFigureOut">
              <a:rPr lang="en-US" smtClean="0"/>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912369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0AD5200-ACAD-4646-8FEC-11F6E5C98386}" type="datetimeFigureOut">
              <a:rPr lang="en-US" smtClean="0"/>
              <a:t>7/2/2022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3075223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vi-VN"/>
              <a:t>Bấm để sửa kiểu tiêu đề Bản cái</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657936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500198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312742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vi-VN"/>
              <a:t>Bấm để sửa kiểu tiêu đề Bản cái</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426561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7/2/2022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vi-VN"/>
              <a:t>Bấm để sửa kiểu tiêu đề Bản cái</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3015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vi-VN"/>
              <a:t>Bấm để sửa kiểu tiêu đề Bản cái</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1811044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vi-VN"/>
              <a:t>Bấm để sửa kiểu tiêu đề Bản cái</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3" name="Date Placeholder 2"/>
          <p:cNvSpPr>
            <a:spLocks noGrp="1"/>
          </p:cNvSpPr>
          <p:nvPr>
            <p:ph type="dt" sz="half" idx="10"/>
          </p:nvPr>
        </p:nvSpPr>
        <p:spPr/>
        <p:txBody>
          <a:bodyPr/>
          <a:lstStyle/>
          <a:p>
            <a:fld id="{E0AD5200-ACAD-4646-8FEC-11F6E5C98386}" type="datetimeFigureOut">
              <a:rPr lang="en-US" smtClean="0"/>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554256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vi-VN"/>
              <a:t>Bấm để sửa kiểu tiêu đề Bản cái</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3" name="Date Placeholder 2"/>
          <p:cNvSpPr>
            <a:spLocks noGrp="1"/>
          </p:cNvSpPr>
          <p:nvPr>
            <p:ph type="dt" sz="half" idx="10"/>
          </p:nvPr>
        </p:nvSpPr>
        <p:spPr/>
        <p:txBody>
          <a:bodyPr/>
          <a:lstStyle/>
          <a:p>
            <a:fld id="{E0AD5200-ACAD-4646-8FEC-11F6E5C98386}" type="datetimeFigureOut">
              <a:rPr lang="en-US" smtClean="0"/>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907015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910717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vi-VN"/>
              <a:t>Bấm để sửa kiểu tiêu đề Bản cái</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1224413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E0AD5200-ACAD-4646-8FEC-11F6E5C98386}" type="datetimeFigureOut">
              <a:rPr lang="en-US" smtClean="0"/>
              <a:t>7/2/2022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40262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7/2/2022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7/2/2022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7/2/2022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7/2/2022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7/2/2022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7/2/2022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7/2/2022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505C9A93-72A0-F767-61D5-254ED0F4C19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A6562629-3E8B-9E40-03BB-06A768E95E2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E88B84-7426-D90D-BA48-9A4A25D8DE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9570A0-98E8-4033-B717-02E2650D15AB}" type="datetimeFigureOut">
              <a:rPr lang="en-US"/>
              <a:pPr>
                <a:defRPr/>
              </a:pPr>
              <a:t>7/2/2022</a:t>
            </a:fld>
            <a:endParaRPr lang="en-US" dirty="0"/>
          </a:p>
        </p:txBody>
      </p:sp>
      <p:sp>
        <p:nvSpPr>
          <p:cNvPr id="5" name="Footer Placeholder 4">
            <a:extLst>
              <a:ext uri="{FF2B5EF4-FFF2-40B4-BE49-F238E27FC236}">
                <a16:creationId xmlns:a16="http://schemas.microsoft.com/office/drawing/2014/main" id="{ED231BE0-A01D-3A23-C414-315A8F459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10828EA-E7B8-1855-2BE9-9112FB39617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519F354-E9BC-411A-90CC-8F46CF65FD87}" type="slidenum">
              <a:rPr lang="en-US" altLang="en-US"/>
              <a:pPr/>
              <a:t>‹#›</a:t>
            </a:fld>
            <a:endParaRPr lang="en-US" altLang="en-US"/>
          </a:p>
        </p:txBody>
      </p:sp>
      <p:pic>
        <p:nvPicPr>
          <p:cNvPr id="7175" name="Picture 6" descr="Logo, company name&#10;&#10;Description automatically generated">
            <a:extLst>
              <a:ext uri="{FF2B5EF4-FFF2-40B4-BE49-F238E27FC236}">
                <a16:creationId xmlns:a16="http://schemas.microsoft.com/office/drawing/2014/main" id="{01A10DEC-D3C7-27FC-0679-607AC88F5BBD}"/>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410700" y="5438775"/>
            <a:ext cx="20875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46955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0AD5200-ACAD-4646-8FEC-11F6E5C98386}" type="datetimeFigureOut">
              <a:rPr lang="en-US" smtClean="0"/>
              <a:t>7/2/2022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A6CF993-0579-452E-8112-A9CD0022C5D8}" type="slidenum">
              <a:rPr lang="en-US" smtClean="0"/>
              <a:t>‹#›</a:t>
            </a:fld>
            <a:endParaRPr lang="en-US"/>
          </a:p>
        </p:txBody>
      </p:sp>
    </p:spTree>
    <p:extLst>
      <p:ext uri="{BB962C8B-B14F-4D97-AF65-F5344CB8AC3E}">
        <p14:creationId xmlns:p14="http://schemas.microsoft.com/office/powerpoint/2010/main" val="36264967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41.wmf"/><Relationship Id="rId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43.emf"/><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6.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45.wmf"/><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47.emf"/><Relationship Id="rId4"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5.xml"/><Relationship Id="rId7" Type="http://schemas.openxmlformats.org/officeDocument/2006/relationships/slide" Target="slide19.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 Id="rId9" Type="http://schemas.openxmlformats.org/officeDocument/2006/relationships/slide" Target="slide21.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 Target="slide14.xml"/><Relationship Id="rId1" Type="http://schemas.openxmlformats.org/officeDocument/2006/relationships/slideLayout" Target="../slideLayouts/slideLayout10.xml"/><Relationship Id="rId6" Type="http://schemas.openxmlformats.org/officeDocument/2006/relationships/image" Target="../media/image50.wmf"/><Relationship Id="rId5" Type="http://schemas.openxmlformats.org/officeDocument/2006/relationships/oleObject" Target="../embeddings/oleObject32.bin"/><Relationship Id="rId4" Type="http://schemas.openxmlformats.org/officeDocument/2006/relationships/image" Target="../media/image49.wmf"/></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 Target="slide14.xml"/><Relationship Id="rId1" Type="http://schemas.openxmlformats.org/officeDocument/2006/relationships/slideLayout" Target="../slideLayouts/slideLayout10.xml"/><Relationship Id="rId6" Type="http://schemas.openxmlformats.org/officeDocument/2006/relationships/image" Target="../media/image52.wmf"/><Relationship Id="rId5" Type="http://schemas.openxmlformats.org/officeDocument/2006/relationships/oleObject" Target="../embeddings/oleObject34.bin"/><Relationship Id="rId4" Type="http://schemas.openxmlformats.org/officeDocument/2006/relationships/image" Target="../media/image51.wmf"/></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 Target="slide14.xml"/><Relationship Id="rId1" Type="http://schemas.openxmlformats.org/officeDocument/2006/relationships/slideLayout" Target="../slideLayouts/slideLayout10.xml"/><Relationship Id="rId6" Type="http://schemas.openxmlformats.org/officeDocument/2006/relationships/image" Target="../media/image54.wmf"/><Relationship Id="rId5" Type="http://schemas.openxmlformats.org/officeDocument/2006/relationships/oleObject" Target="../embeddings/oleObject36.bin"/><Relationship Id="rId4" Type="http://schemas.openxmlformats.org/officeDocument/2006/relationships/image" Target="../media/image5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 Target="slide14.xml"/><Relationship Id="rId1" Type="http://schemas.openxmlformats.org/officeDocument/2006/relationships/slideLayout" Target="../slideLayouts/slideLayout10.xml"/><Relationship Id="rId6" Type="http://schemas.openxmlformats.org/officeDocument/2006/relationships/image" Target="../media/image56.emf"/><Relationship Id="rId5" Type="http://schemas.openxmlformats.org/officeDocument/2006/relationships/oleObject" Target="../embeddings/oleObject38.bin"/><Relationship Id="rId4" Type="http://schemas.openxmlformats.org/officeDocument/2006/relationships/image" Target="../media/image55.wmf"/></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wmf"/><Relationship Id="rId11" Type="http://schemas.openxmlformats.org/officeDocument/2006/relationships/image" Target="../media/image17.gif"/><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2.wmf"/><Relationship Id="rId18" Type="http://schemas.openxmlformats.org/officeDocument/2006/relationships/oleObject" Target="../embeddings/oleObject12.bin"/><Relationship Id="rId3" Type="http://schemas.openxmlformats.org/officeDocument/2006/relationships/image" Target="../media/image17.gif"/><Relationship Id="rId21" Type="http://schemas.openxmlformats.org/officeDocument/2006/relationships/image" Target="../media/image26.wmf"/><Relationship Id="rId7" Type="http://schemas.openxmlformats.org/officeDocument/2006/relationships/image" Target="../media/image19.emf"/><Relationship Id="rId12" Type="http://schemas.openxmlformats.org/officeDocument/2006/relationships/oleObject" Target="../embeddings/oleObject9.bin"/><Relationship Id="rId17" Type="http://schemas.openxmlformats.org/officeDocument/2006/relationships/image" Target="../media/image24.wmf"/><Relationship Id="rId25" Type="http://schemas.openxmlformats.org/officeDocument/2006/relationships/image" Target="../media/image28.wmf"/><Relationship Id="rId2" Type="http://schemas.openxmlformats.org/officeDocument/2006/relationships/notesSlide" Target="../notesSlides/notesSlide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6.bin"/><Relationship Id="rId11" Type="http://schemas.openxmlformats.org/officeDocument/2006/relationships/image" Target="../media/image21.wmf"/><Relationship Id="rId24" Type="http://schemas.openxmlformats.org/officeDocument/2006/relationships/oleObject" Target="../embeddings/oleObject15.bin"/><Relationship Id="rId5" Type="http://schemas.openxmlformats.org/officeDocument/2006/relationships/image" Target="../media/image18.wmf"/><Relationship Id="rId15" Type="http://schemas.openxmlformats.org/officeDocument/2006/relationships/image" Target="../media/image23.wmf"/><Relationship Id="rId23" Type="http://schemas.openxmlformats.org/officeDocument/2006/relationships/image" Target="../media/image27.wmf"/><Relationship Id="rId10" Type="http://schemas.openxmlformats.org/officeDocument/2006/relationships/oleObject" Target="../embeddings/oleObject8.bin"/><Relationship Id="rId19" Type="http://schemas.openxmlformats.org/officeDocument/2006/relationships/image" Target="../media/image25.wmf"/><Relationship Id="rId4" Type="http://schemas.openxmlformats.org/officeDocument/2006/relationships/oleObject" Target="../embeddings/oleObject5.bin"/><Relationship Id="rId9" Type="http://schemas.openxmlformats.org/officeDocument/2006/relationships/image" Target="../media/image20.emf"/><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17.bin"/><Relationship Id="rId4" Type="http://schemas.openxmlformats.org/officeDocument/2006/relationships/image" Target="../media/image3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19.bin"/><Relationship Id="rId4" Type="http://schemas.openxmlformats.org/officeDocument/2006/relationships/image" Target="../media/image3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7.png"/><Relationship Id="rId7" Type="http://schemas.openxmlformats.org/officeDocument/2006/relationships/image" Target="../media/image39.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38.emf"/><Relationship Id="rId4" Type="http://schemas.openxmlformats.org/officeDocument/2006/relationships/oleObject" Target="../embeddings/oleObject20.bin"/><Relationship Id="rId9" Type="http://schemas.openxmlformats.org/officeDocument/2006/relationships/image" Target="../media/image40.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358112" y="2908265"/>
            <a:ext cx="11714074" cy="1417123"/>
          </a:xfrm>
        </p:spPr>
        <p:txBody>
          <a:bodyPr>
            <a:noAutofit/>
          </a:bodyPr>
          <a:lstStyle/>
          <a:p>
            <a:br>
              <a:rPr lang="en-US" sz="5000" b="1" dirty="0">
                <a:solidFill>
                  <a:schemeClr val="accent2">
                    <a:lumMod val="75000"/>
                  </a:schemeClr>
                </a:solidFill>
                <a:latin typeface="Times New Roman" panose="02020603050405020304" pitchFamily="18" charset="0"/>
                <a:cs typeface="Times New Roman" panose="02020603050405020304" pitchFamily="18" charset="0"/>
              </a:rPr>
            </a:br>
            <a:r>
              <a:rPr lang="en-US" sz="5000" b="1" dirty="0">
                <a:solidFill>
                  <a:schemeClr val="accent2">
                    <a:lumMod val="75000"/>
                  </a:schemeClr>
                </a:solidFill>
                <a:latin typeface="Times New Roman" panose="02020603050405020304" pitchFamily="18" charset="0"/>
                <a:cs typeface="Times New Roman" panose="02020603050405020304" pitchFamily="18" charset="0"/>
              </a:rPr>
              <a:t>PHÉP TÍNH LŨY THỪA VỚI SỐ MŨ TỰ NHIÊN CỦA MỘT SỐ HỮU TỈ</a:t>
            </a:r>
            <a:br>
              <a:rPr lang="en-US" sz="5000" b="1" dirty="0">
                <a:solidFill>
                  <a:schemeClr val="accent2">
                    <a:lumMod val="75000"/>
                  </a:schemeClr>
                </a:solidFill>
                <a:latin typeface="Times New Roman" panose="02020603050405020304" pitchFamily="18" charset="0"/>
                <a:cs typeface="Times New Roman" panose="02020603050405020304" pitchFamily="18" charset="0"/>
              </a:rPr>
            </a:b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1">
            <a:extLst>
              <a:ext uri="{FF2B5EF4-FFF2-40B4-BE49-F238E27FC236}">
                <a16:creationId xmlns:a16="http://schemas.microsoft.com/office/drawing/2014/main" id="{B52C74EE-0CD2-537E-2ECC-61AD2FD6754A}"/>
              </a:ext>
            </a:extLst>
          </p:cNvPr>
          <p:cNvSpPr txBox="1"/>
          <p:nvPr/>
        </p:nvSpPr>
        <p:spPr>
          <a:xfrm>
            <a:off x="3961489" y="1299379"/>
            <a:ext cx="6762750" cy="861774"/>
          </a:xfrm>
          <a:prstGeom prst="rect">
            <a:avLst/>
          </a:prstGeom>
          <a:noFill/>
        </p:spPr>
        <p:txBody>
          <a:bodyPr wrap="square">
            <a:spAutoFit/>
          </a:bodyPr>
          <a:lstStyle/>
          <a:p>
            <a:r>
              <a:rPr lang="en-US" sz="4800" b="1" dirty="0">
                <a:solidFill>
                  <a:schemeClr val="accent2">
                    <a:lumMod val="75000"/>
                  </a:schemeClr>
                </a:solidFill>
                <a:latin typeface="Times New Roman" panose="02020603050405020304" pitchFamily="18" charset="0"/>
                <a:cs typeface="Times New Roman" panose="02020603050405020304" pitchFamily="18" charset="0"/>
              </a:rPr>
              <a:t>Đ7-C1-B3-T2</a:t>
            </a:r>
            <a:endParaRPr lang="en-US" sz="4800" dirty="0"/>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621962" y="303371"/>
            <a:ext cx="2248314" cy="2023483"/>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305618" y="213658"/>
              <a:ext cx="706736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aphicFrame>
        <p:nvGraphicFramePr>
          <p:cNvPr id="14" name="Object 13">
            <a:extLst>
              <a:ext uri="{FF2B5EF4-FFF2-40B4-BE49-F238E27FC236}">
                <a16:creationId xmlns:a16="http://schemas.microsoft.com/office/drawing/2014/main" id="{AE643090-3381-05F0-E516-253A865A9703}"/>
              </a:ext>
            </a:extLst>
          </p:cNvPr>
          <p:cNvGraphicFramePr>
            <a:graphicFrameLocks noChangeAspect="1"/>
          </p:cNvGraphicFramePr>
          <p:nvPr>
            <p:extLst>
              <p:ext uri="{D42A27DB-BD31-4B8C-83A1-F6EECF244321}">
                <p14:modId xmlns:p14="http://schemas.microsoft.com/office/powerpoint/2010/main" val="1229275187"/>
              </p:ext>
            </p:extLst>
          </p:nvPr>
        </p:nvGraphicFramePr>
        <p:xfrm>
          <a:off x="4512656" y="2391518"/>
          <a:ext cx="3432175" cy="1322387"/>
        </p:xfrm>
        <a:graphic>
          <a:graphicData uri="http://schemas.openxmlformats.org/presentationml/2006/ole">
            <mc:AlternateContent xmlns:mc="http://schemas.openxmlformats.org/markup-compatibility/2006">
              <mc:Choice xmlns:v="urn:schemas-microsoft-com:vml" Requires="v">
                <p:oleObj name="Equation" r:id="rId4" imgW="1218960" imgH="469800" progId="Equation.DSMT4">
                  <p:embed/>
                </p:oleObj>
              </mc:Choice>
              <mc:Fallback>
                <p:oleObj name="Equation" r:id="rId4" imgW="1218960" imgH="469800" progId="Equation.DSMT4">
                  <p:embed/>
                  <p:pic>
                    <p:nvPicPr>
                      <p:cNvPr id="14" name="Object 13">
                        <a:extLst>
                          <a:ext uri="{FF2B5EF4-FFF2-40B4-BE49-F238E27FC236}">
                            <a16:creationId xmlns:a16="http://schemas.microsoft.com/office/drawing/2014/main" id="{AE643090-3381-05F0-E516-253A865A9703}"/>
                          </a:ext>
                        </a:extLst>
                      </p:cNvPr>
                      <p:cNvPicPr/>
                      <p:nvPr/>
                    </p:nvPicPr>
                    <p:blipFill>
                      <a:blip r:embed="rId5"/>
                      <a:stretch>
                        <a:fillRect/>
                      </a:stretch>
                    </p:blipFill>
                    <p:spPr>
                      <a:xfrm>
                        <a:off x="4512656" y="2391518"/>
                        <a:ext cx="3432175" cy="132238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279833F-7BFE-0A56-2374-B476BA4C4C6D}"/>
              </a:ext>
            </a:extLst>
          </p:cNvPr>
          <p:cNvGraphicFramePr>
            <a:graphicFrameLocks noChangeAspect="1"/>
          </p:cNvGraphicFramePr>
          <p:nvPr>
            <p:extLst>
              <p:ext uri="{D42A27DB-BD31-4B8C-83A1-F6EECF244321}">
                <p14:modId xmlns:p14="http://schemas.microsoft.com/office/powerpoint/2010/main" val="2194913758"/>
              </p:ext>
            </p:extLst>
          </p:nvPr>
        </p:nvGraphicFramePr>
        <p:xfrm>
          <a:off x="4512656" y="3559913"/>
          <a:ext cx="4048125" cy="863600"/>
        </p:xfrm>
        <a:graphic>
          <a:graphicData uri="http://schemas.openxmlformats.org/presentationml/2006/ole">
            <mc:AlternateContent xmlns:mc="http://schemas.openxmlformats.org/markup-compatibility/2006">
              <mc:Choice xmlns:v="urn:schemas-microsoft-com:vml" Requires="v">
                <p:oleObj name="Equation" r:id="rId6" imgW="1307880" imgH="279360" progId="Equation.DSMT4">
                  <p:embed/>
                </p:oleObj>
              </mc:Choice>
              <mc:Fallback>
                <p:oleObj name="Equation" r:id="rId6" imgW="1307880" imgH="279360" progId="Equation.DSMT4">
                  <p:embed/>
                  <p:pic>
                    <p:nvPicPr>
                      <p:cNvPr id="15" name="Object 14">
                        <a:extLst>
                          <a:ext uri="{FF2B5EF4-FFF2-40B4-BE49-F238E27FC236}">
                            <a16:creationId xmlns:a16="http://schemas.microsoft.com/office/drawing/2014/main" id="{4279833F-7BFE-0A56-2374-B476BA4C4C6D}"/>
                          </a:ext>
                        </a:extLst>
                      </p:cNvPr>
                      <p:cNvPicPr/>
                      <p:nvPr/>
                    </p:nvPicPr>
                    <p:blipFill>
                      <a:blip r:embed="rId7"/>
                      <a:stretch>
                        <a:fillRect/>
                      </a:stretch>
                    </p:blipFill>
                    <p:spPr>
                      <a:xfrm>
                        <a:off x="4512656" y="3559913"/>
                        <a:ext cx="4048125" cy="8636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9F0CEBA5-EC10-A20F-D3EC-150B3B0AA203}"/>
              </a:ext>
            </a:extLst>
          </p:cNvPr>
          <p:cNvSpPr txBox="1"/>
          <p:nvPr/>
        </p:nvSpPr>
        <p:spPr>
          <a:xfrm>
            <a:off x="3596729" y="913381"/>
            <a:ext cx="744820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Times New Roman" panose="02020603050405020304" pitchFamily="18" charset="0"/>
              </a:rPr>
              <a:t>Ví</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dụ</a:t>
            </a:r>
            <a:r>
              <a:rPr lang="en-US" sz="3600" b="1" dirty="0">
                <a:solidFill>
                  <a:srgbClr val="0070C0"/>
                </a:solidFill>
                <a:latin typeface="Times New Roman" panose="02020603050405020304" pitchFamily="18" charset="0"/>
              </a:rPr>
              <a:t> 3: </a:t>
            </a:r>
            <a:r>
              <a:rPr lang="en-US" sz="3600" b="1" dirty="0" err="1">
                <a:solidFill>
                  <a:srgbClr val="0070C0"/>
                </a:solidFill>
                <a:latin typeface="Times New Roman" panose="02020603050405020304" pitchFamily="18" charset="0"/>
              </a:rPr>
              <a:t>Viết</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kết</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quả</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mỗi</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phép</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tính</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sau</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dưới</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dạng</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một</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lũy</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thừa</a:t>
            </a:r>
            <a:endParaRPr kumimoji="0" lang="en-US" sz="3600" b="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081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621962" y="303371"/>
            <a:ext cx="2248314" cy="2023483"/>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305618" y="213658"/>
              <a:ext cx="706736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aphicFrame>
        <p:nvGraphicFramePr>
          <p:cNvPr id="14" name="Object 13">
            <a:extLst>
              <a:ext uri="{FF2B5EF4-FFF2-40B4-BE49-F238E27FC236}">
                <a16:creationId xmlns:a16="http://schemas.microsoft.com/office/drawing/2014/main" id="{AE643090-3381-05F0-E516-253A865A9703}"/>
              </a:ext>
            </a:extLst>
          </p:cNvPr>
          <p:cNvGraphicFramePr>
            <a:graphicFrameLocks noChangeAspect="1"/>
          </p:cNvGraphicFramePr>
          <p:nvPr>
            <p:extLst>
              <p:ext uri="{D42A27DB-BD31-4B8C-83A1-F6EECF244321}">
                <p14:modId xmlns:p14="http://schemas.microsoft.com/office/powerpoint/2010/main" val="3287627849"/>
              </p:ext>
            </p:extLst>
          </p:nvPr>
        </p:nvGraphicFramePr>
        <p:xfrm>
          <a:off x="2931766" y="1987903"/>
          <a:ext cx="6860320" cy="1287147"/>
        </p:xfrm>
        <a:graphic>
          <a:graphicData uri="http://schemas.openxmlformats.org/presentationml/2006/ole">
            <mc:AlternateContent xmlns:mc="http://schemas.openxmlformats.org/markup-compatibility/2006">
              <mc:Choice xmlns:v="urn:schemas-microsoft-com:vml" Requires="v">
                <p:oleObj name="Equation" r:id="rId4" imgW="2437151" imgH="457855" progId="Equation.DSMT4">
                  <p:embed/>
                </p:oleObj>
              </mc:Choice>
              <mc:Fallback>
                <p:oleObj name="Equation" r:id="rId4" imgW="2437151" imgH="457855" progId="Equation.DSMT4">
                  <p:embed/>
                  <p:pic>
                    <p:nvPicPr>
                      <p:cNvPr id="0" name=""/>
                      <p:cNvPicPr/>
                      <p:nvPr/>
                    </p:nvPicPr>
                    <p:blipFill>
                      <a:blip r:embed="rId5"/>
                      <a:stretch>
                        <a:fillRect/>
                      </a:stretch>
                    </p:blipFill>
                    <p:spPr>
                      <a:xfrm>
                        <a:off x="2931766" y="1987903"/>
                        <a:ext cx="6860320" cy="128714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279833F-7BFE-0A56-2374-B476BA4C4C6D}"/>
              </a:ext>
            </a:extLst>
          </p:cNvPr>
          <p:cNvGraphicFramePr>
            <a:graphicFrameLocks noChangeAspect="1"/>
          </p:cNvGraphicFramePr>
          <p:nvPr>
            <p:extLst>
              <p:ext uri="{D42A27DB-BD31-4B8C-83A1-F6EECF244321}">
                <p14:modId xmlns:p14="http://schemas.microsoft.com/office/powerpoint/2010/main" val="841138535"/>
              </p:ext>
            </p:extLst>
          </p:nvPr>
        </p:nvGraphicFramePr>
        <p:xfrm>
          <a:off x="2931766" y="3345597"/>
          <a:ext cx="8233079" cy="829505"/>
        </p:xfrm>
        <a:graphic>
          <a:graphicData uri="http://schemas.openxmlformats.org/presentationml/2006/ole">
            <mc:AlternateContent xmlns:mc="http://schemas.openxmlformats.org/markup-compatibility/2006">
              <mc:Choice xmlns:v="urn:schemas-microsoft-com:vml" Requires="v">
                <p:oleObj name="Equation" r:id="rId6" imgW="2741930" imgH="276516" progId="Equation.DSMT4">
                  <p:embed/>
                </p:oleObj>
              </mc:Choice>
              <mc:Fallback>
                <p:oleObj name="Equation" r:id="rId6" imgW="2741930" imgH="276516" progId="Equation.DSMT4">
                  <p:embed/>
                  <p:pic>
                    <p:nvPicPr>
                      <p:cNvPr id="0" name=""/>
                      <p:cNvPicPr/>
                      <p:nvPr/>
                    </p:nvPicPr>
                    <p:blipFill>
                      <a:blip r:embed="rId7"/>
                      <a:stretch>
                        <a:fillRect/>
                      </a:stretch>
                    </p:blipFill>
                    <p:spPr>
                      <a:xfrm>
                        <a:off x="2931766" y="3345597"/>
                        <a:ext cx="8233079" cy="82950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9F0CEBA5-EC10-A20F-D3EC-150B3B0AA203}"/>
              </a:ext>
            </a:extLst>
          </p:cNvPr>
          <p:cNvSpPr txBox="1"/>
          <p:nvPr/>
        </p:nvSpPr>
        <p:spPr>
          <a:xfrm>
            <a:off x="3734496" y="1104663"/>
            <a:ext cx="7448202" cy="646331"/>
          </a:xfrm>
          <a:prstGeom prst="rect">
            <a:avLst/>
          </a:prstGeom>
          <a:noFill/>
        </p:spPr>
        <p:txBody>
          <a:bodyPr wrap="square">
            <a:spAutoFit/>
          </a:bodyPr>
          <a:lstStyle/>
          <a:p>
            <a:r>
              <a:rPr lang="en-US" sz="3600" b="1" i="1" dirty="0" err="1">
                <a:solidFill>
                  <a:srgbClr val="7030A0"/>
                </a:solidFill>
                <a:latin typeface="Times New Roman" panose="02020603050405020304" pitchFamily="18" charset="0"/>
              </a:rPr>
              <a:t>Giải</a:t>
            </a:r>
            <a:r>
              <a:rPr lang="en-US" sz="3600" b="1" i="1" dirty="0">
                <a:solidFill>
                  <a:srgbClr val="7030A0"/>
                </a:solidFill>
                <a:latin typeface="Times New Roman" panose="02020603050405020304" pitchFamily="18" charset="0"/>
              </a:rPr>
              <a:t>:</a:t>
            </a:r>
            <a:endParaRPr lang="en-US" sz="3600" dirty="0"/>
          </a:p>
        </p:txBody>
      </p:sp>
    </p:spTree>
    <p:extLst>
      <p:ext uri="{BB962C8B-B14F-4D97-AF65-F5344CB8AC3E}">
        <p14:creationId xmlns:p14="http://schemas.microsoft.com/office/powerpoint/2010/main" val="392685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a:extLst>
              <a:ext uri="{FF2B5EF4-FFF2-40B4-BE49-F238E27FC236}">
                <a16:creationId xmlns:a16="http://schemas.microsoft.com/office/drawing/2014/main" id="{5B19332C-1BE9-4073-BC1C-34C9F014F4D4}"/>
              </a:ext>
            </a:extLst>
          </p:cNvPr>
          <p:cNvPicPr>
            <a:picLocks noChangeAspect="1"/>
          </p:cNvPicPr>
          <p:nvPr/>
        </p:nvPicPr>
        <p:blipFill>
          <a:blip r:embed="rId3"/>
          <a:stretch>
            <a:fillRect/>
          </a:stretch>
        </p:blipFill>
        <p:spPr>
          <a:xfrm>
            <a:off x="1210480" y="348936"/>
            <a:ext cx="2280865" cy="2034104"/>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C771E190-FEB2-4337-A955-8F6A819B8B7A}"/>
              </a:ext>
            </a:extLst>
          </p:cNvPr>
          <p:cNvSpPr txBox="1"/>
          <p:nvPr/>
        </p:nvSpPr>
        <p:spPr>
          <a:xfrm>
            <a:off x="-718971" y="6408473"/>
            <a:ext cx="3439638" cy="369332"/>
          </a:xfrm>
          <a:prstGeom prst="rect">
            <a:avLst/>
          </a:prstGeom>
          <a:noFill/>
        </p:spPr>
        <p:txBody>
          <a:bodyPr wrap="square">
            <a:spAutoFit/>
          </a:bodyPr>
          <a:lstStyle/>
          <a:p>
            <a:pPr algn="ctr"/>
            <a:r>
              <a:rPr lang="en-US" b="1" i="1" dirty="0" err="1">
                <a:solidFill>
                  <a:srgbClr val="7030A0"/>
                </a:solidFill>
                <a:latin typeface="Times New Roman" panose="02020603050405020304" pitchFamily="18" charset="0"/>
              </a:rPr>
              <a:t>Hoạt</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động</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cặp</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đôi</a:t>
            </a:r>
            <a:endParaRPr lang="en-US" b="1" i="1" dirty="0">
              <a:solidFill>
                <a:srgbClr val="7030A0"/>
              </a:solidFill>
              <a:latin typeface="Times New Roman" panose="02020603050405020304" pitchFamily="18" charset="0"/>
            </a:endParaRPr>
          </a:p>
        </p:txBody>
      </p:sp>
      <p:sp>
        <p:nvSpPr>
          <p:cNvPr id="18" name="!!4">
            <a:extLst>
              <a:ext uri="{FF2B5EF4-FFF2-40B4-BE49-F238E27FC236}">
                <a16:creationId xmlns:a16="http://schemas.microsoft.com/office/drawing/2014/main" id="{AD81C740-21E9-EF86-8BD3-09B395B08CE5}"/>
              </a:ext>
            </a:extLst>
          </p:cNvPr>
          <p:cNvSpPr/>
          <p:nvPr/>
        </p:nvSpPr>
        <p:spPr>
          <a:xfrm>
            <a:off x="3491345" y="61503"/>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LUYỆN TẬP</a:t>
            </a:r>
          </a:p>
        </p:txBody>
      </p:sp>
      <p:sp>
        <p:nvSpPr>
          <p:cNvPr id="20" name="TextBox 19">
            <a:extLst>
              <a:ext uri="{FF2B5EF4-FFF2-40B4-BE49-F238E27FC236}">
                <a16:creationId xmlns:a16="http://schemas.microsoft.com/office/drawing/2014/main" id="{28F22F0C-B76E-C21B-069C-004EFC8E00FE}"/>
              </a:ext>
            </a:extLst>
          </p:cNvPr>
          <p:cNvSpPr txBox="1"/>
          <p:nvPr/>
        </p:nvSpPr>
        <p:spPr>
          <a:xfrm>
            <a:off x="3491345" y="838449"/>
            <a:ext cx="8404166" cy="1637628"/>
          </a:xfrm>
          <a:prstGeom prst="rect">
            <a:avLst/>
          </a:prstGeom>
          <a:noFill/>
        </p:spPr>
        <p:txBody>
          <a:bodyPr wrap="square">
            <a:spAutoFit/>
          </a:bodyPr>
          <a:lstStyle/>
          <a:p>
            <a:pPr marL="0" marR="0">
              <a:lnSpc>
                <a:spcPct val="107000"/>
              </a:lnSpc>
              <a:spcBef>
                <a:spcPts val="0"/>
              </a:spcBef>
              <a:spcAft>
                <a:spcPts val="0"/>
              </a:spcAft>
            </a:pPr>
            <a:r>
              <a:rPr lang="en-US" sz="3200" b="1" dirty="0" err="1">
                <a:effectLst/>
                <a:latin typeface="Times New Roman" panose="02020603050405020304" pitchFamily="18" charset="0"/>
                <a:ea typeface="Calibri" panose="020F0502020204030204" pitchFamily="34" charset="0"/>
              </a:rPr>
              <a:t>Luyện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tập</a:t>
            </a:r>
            <a:r>
              <a:rPr lang="en-US" sz="3200" b="1" dirty="0">
                <a:effectLst/>
                <a:latin typeface="Times New Roman" panose="02020603050405020304" pitchFamily="18" charset="0"/>
                <a:ea typeface="Calibri" panose="020F0502020204030204" pitchFamily="34" charset="0"/>
              </a:rPr>
              <a:t> 3</a:t>
            </a:r>
            <a:endParaRPr lang="en-US" sz="32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dirty="0" err="1">
                <a:effectLst/>
                <a:latin typeface="Times New Roman" panose="02020603050405020304" pitchFamily="18" charset="0"/>
                <a:ea typeface="Calibri" panose="020F0502020204030204" pitchFamily="34" charset="0"/>
              </a:rPr>
              <a:t>Viết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quả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mỗi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phép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sau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dưới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một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lũy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thừa</a:t>
            </a:r>
            <a:r>
              <a:rPr lang="en-US" sz="3200" dirty="0">
                <a:effectLst/>
                <a:latin typeface="Times New Roman" panose="02020603050405020304" pitchFamily="18" charset="0"/>
                <a:ea typeface="Calibri" panose="020F0502020204030204" pitchFamily="34" charset="0"/>
              </a:rPr>
              <a:t>:</a:t>
            </a:r>
          </a:p>
        </p:txBody>
      </p:sp>
      <p:graphicFrame>
        <p:nvGraphicFramePr>
          <p:cNvPr id="9" name="Object 8">
            <a:extLst>
              <a:ext uri="{FF2B5EF4-FFF2-40B4-BE49-F238E27FC236}">
                <a16:creationId xmlns:a16="http://schemas.microsoft.com/office/drawing/2014/main" id="{2437474D-FC10-5701-4D7E-976E32599877}"/>
              </a:ext>
            </a:extLst>
          </p:cNvPr>
          <p:cNvGraphicFramePr>
            <a:graphicFrameLocks noChangeAspect="1"/>
          </p:cNvGraphicFramePr>
          <p:nvPr>
            <p:extLst>
              <p:ext uri="{D42A27DB-BD31-4B8C-83A1-F6EECF244321}">
                <p14:modId xmlns:p14="http://schemas.microsoft.com/office/powerpoint/2010/main" val="1670911905"/>
              </p:ext>
            </p:extLst>
          </p:nvPr>
        </p:nvGraphicFramePr>
        <p:xfrm>
          <a:off x="5449309" y="2219984"/>
          <a:ext cx="2329389" cy="1467885"/>
        </p:xfrm>
        <a:graphic>
          <a:graphicData uri="http://schemas.openxmlformats.org/presentationml/2006/ole">
            <mc:AlternateContent xmlns:mc="http://schemas.openxmlformats.org/markup-compatibility/2006">
              <mc:Choice xmlns:v="urn:schemas-microsoft-com:vml" Requires="v">
                <p:oleObj name="Equation" r:id="rId4" imgW="927000" imgH="583920" progId="Equation.DSMT4">
                  <p:embed/>
                </p:oleObj>
              </mc:Choice>
              <mc:Fallback>
                <p:oleObj name="Equation" r:id="rId4" imgW="927000" imgH="583920" progId="Equation.DSMT4">
                  <p:embed/>
                  <p:pic>
                    <p:nvPicPr>
                      <p:cNvPr id="0" name=""/>
                      <p:cNvPicPr/>
                      <p:nvPr/>
                    </p:nvPicPr>
                    <p:blipFill>
                      <a:blip r:embed="rId5"/>
                      <a:stretch>
                        <a:fillRect/>
                      </a:stretch>
                    </p:blipFill>
                    <p:spPr>
                      <a:xfrm>
                        <a:off x="5449309" y="2219984"/>
                        <a:ext cx="2329389" cy="146788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1BDE10B-4210-FD47-6D99-33A034493EAA}"/>
              </a:ext>
            </a:extLst>
          </p:cNvPr>
          <p:cNvGraphicFramePr>
            <a:graphicFrameLocks noChangeAspect="1"/>
          </p:cNvGraphicFramePr>
          <p:nvPr>
            <p:extLst>
              <p:ext uri="{D42A27DB-BD31-4B8C-83A1-F6EECF244321}">
                <p14:modId xmlns:p14="http://schemas.microsoft.com/office/powerpoint/2010/main" val="2110385065"/>
              </p:ext>
            </p:extLst>
          </p:nvPr>
        </p:nvGraphicFramePr>
        <p:xfrm>
          <a:off x="5390614" y="3117553"/>
          <a:ext cx="2520242" cy="1109389"/>
        </p:xfrm>
        <a:graphic>
          <a:graphicData uri="http://schemas.openxmlformats.org/presentationml/2006/ole">
            <mc:AlternateContent xmlns:mc="http://schemas.openxmlformats.org/markup-compatibility/2006">
              <mc:Choice xmlns:v="urn:schemas-microsoft-com:vml" Requires="v">
                <p:oleObj name="Equation" r:id="rId6" imgW="1066680" imgH="469800" progId="Equation.DSMT4">
                  <p:embed/>
                </p:oleObj>
              </mc:Choice>
              <mc:Fallback>
                <p:oleObj name="Equation" r:id="rId6" imgW="1066680" imgH="469800" progId="Equation.DSMT4">
                  <p:embed/>
                  <p:pic>
                    <p:nvPicPr>
                      <p:cNvPr id="0" name=""/>
                      <p:cNvPicPr/>
                      <p:nvPr/>
                    </p:nvPicPr>
                    <p:blipFill>
                      <a:blip r:embed="rId7"/>
                      <a:stretch>
                        <a:fillRect/>
                      </a:stretch>
                    </p:blipFill>
                    <p:spPr>
                      <a:xfrm>
                        <a:off x="5390614" y="3117553"/>
                        <a:ext cx="2520242" cy="1109389"/>
                      </a:xfrm>
                      <a:prstGeom prst="rect">
                        <a:avLst/>
                      </a:prstGeom>
                    </p:spPr>
                  </p:pic>
                </p:oleObj>
              </mc:Fallback>
            </mc:AlternateContent>
          </a:graphicData>
        </a:graphic>
      </p:graphicFrame>
    </p:spTree>
    <p:extLst>
      <p:ext uri="{BB962C8B-B14F-4D97-AF65-F5344CB8AC3E}">
        <p14:creationId xmlns:p14="http://schemas.microsoft.com/office/powerpoint/2010/main" val="4116138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a:extLst>
              <a:ext uri="{FF2B5EF4-FFF2-40B4-BE49-F238E27FC236}">
                <a16:creationId xmlns:a16="http://schemas.microsoft.com/office/drawing/2014/main" id="{5B19332C-1BE9-4073-BC1C-34C9F014F4D4}"/>
              </a:ext>
            </a:extLst>
          </p:cNvPr>
          <p:cNvPicPr>
            <a:picLocks noChangeAspect="1"/>
          </p:cNvPicPr>
          <p:nvPr/>
        </p:nvPicPr>
        <p:blipFill>
          <a:blip r:embed="rId3"/>
          <a:stretch>
            <a:fillRect/>
          </a:stretch>
        </p:blipFill>
        <p:spPr>
          <a:xfrm>
            <a:off x="1210480" y="348936"/>
            <a:ext cx="2280865" cy="2034104"/>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C771E190-FEB2-4337-A955-8F6A819B8B7A}"/>
              </a:ext>
            </a:extLst>
          </p:cNvPr>
          <p:cNvSpPr txBox="1"/>
          <p:nvPr/>
        </p:nvSpPr>
        <p:spPr>
          <a:xfrm>
            <a:off x="-718971" y="6408473"/>
            <a:ext cx="343963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Hoạt</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động</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cặp</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đôi</a:t>
            </a:r>
            <a:endPar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19" name="TextBox 18">
            <a:extLst>
              <a:ext uri="{FF2B5EF4-FFF2-40B4-BE49-F238E27FC236}">
                <a16:creationId xmlns:a16="http://schemas.microsoft.com/office/drawing/2014/main" id="{2842910B-46D2-FFB8-61BB-4AAEA59B4AE1}"/>
              </a:ext>
            </a:extLst>
          </p:cNvPr>
          <p:cNvSpPr txBox="1"/>
          <p:nvPr/>
        </p:nvSpPr>
        <p:spPr>
          <a:xfrm>
            <a:off x="3385947" y="955929"/>
            <a:ext cx="197603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Giải</a:t>
            </a:r>
            <a:r>
              <a:rPr kumimoji="0" lang="en-US" sz="3200" b="1" i="1" u="sng"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a:t>
            </a:r>
            <a:endPar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endParaRPr>
          </a:p>
        </p:txBody>
      </p:sp>
      <p:sp>
        <p:nvSpPr>
          <p:cNvPr id="18" name="!!4">
            <a:extLst>
              <a:ext uri="{FF2B5EF4-FFF2-40B4-BE49-F238E27FC236}">
                <a16:creationId xmlns:a16="http://schemas.microsoft.com/office/drawing/2014/main" id="{AD81C740-21E9-EF86-8BD3-09B395B08CE5}"/>
              </a:ext>
            </a:extLst>
          </p:cNvPr>
          <p:cNvSpPr/>
          <p:nvPr/>
        </p:nvSpPr>
        <p:spPr>
          <a:xfrm>
            <a:off x="3491345" y="61503"/>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LUYỆN TẬP</a:t>
            </a:r>
          </a:p>
        </p:txBody>
      </p:sp>
      <p:graphicFrame>
        <p:nvGraphicFramePr>
          <p:cNvPr id="9" name="Object 8">
            <a:extLst>
              <a:ext uri="{FF2B5EF4-FFF2-40B4-BE49-F238E27FC236}">
                <a16:creationId xmlns:a16="http://schemas.microsoft.com/office/drawing/2014/main" id="{2437474D-FC10-5701-4D7E-976E32599877}"/>
              </a:ext>
            </a:extLst>
          </p:cNvPr>
          <p:cNvGraphicFramePr>
            <a:graphicFrameLocks noChangeAspect="1"/>
          </p:cNvGraphicFramePr>
          <p:nvPr>
            <p:extLst>
              <p:ext uri="{D42A27DB-BD31-4B8C-83A1-F6EECF244321}">
                <p14:modId xmlns:p14="http://schemas.microsoft.com/office/powerpoint/2010/main" val="1529249053"/>
              </p:ext>
            </p:extLst>
          </p:nvPr>
        </p:nvGraphicFramePr>
        <p:xfrm>
          <a:off x="5092274" y="1436698"/>
          <a:ext cx="5500964" cy="2524508"/>
        </p:xfrm>
        <a:graphic>
          <a:graphicData uri="http://schemas.openxmlformats.org/presentationml/2006/ole">
            <mc:AlternateContent xmlns:mc="http://schemas.openxmlformats.org/markup-compatibility/2006">
              <mc:Choice xmlns:v="urn:schemas-microsoft-com:vml" Requires="v">
                <p:oleObj name="Equation" r:id="rId4" imgW="1913594" imgH="877496" progId="Equation.DSMT4">
                  <p:embed/>
                </p:oleObj>
              </mc:Choice>
              <mc:Fallback>
                <p:oleObj name="Equation" r:id="rId4" imgW="1913594" imgH="877496" progId="Equation.DSMT4">
                  <p:embed/>
                  <p:pic>
                    <p:nvPicPr>
                      <p:cNvPr id="9" name="Object 8">
                        <a:extLst>
                          <a:ext uri="{FF2B5EF4-FFF2-40B4-BE49-F238E27FC236}">
                            <a16:creationId xmlns:a16="http://schemas.microsoft.com/office/drawing/2014/main" id="{2437474D-FC10-5701-4D7E-976E32599877}"/>
                          </a:ext>
                        </a:extLst>
                      </p:cNvPr>
                      <p:cNvPicPr/>
                      <p:nvPr/>
                    </p:nvPicPr>
                    <p:blipFill>
                      <a:blip r:embed="rId5"/>
                      <a:stretch>
                        <a:fillRect/>
                      </a:stretch>
                    </p:blipFill>
                    <p:spPr>
                      <a:xfrm>
                        <a:off x="5092274" y="1436698"/>
                        <a:ext cx="5500964" cy="252450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1BDE10B-4210-FD47-6D99-33A034493EAA}"/>
              </a:ext>
            </a:extLst>
          </p:cNvPr>
          <p:cNvGraphicFramePr>
            <a:graphicFrameLocks noChangeAspect="1"/>
          </p:cNvGraphicFramePr>
          <p:nvPr>
            <p:extLst>
              <p:ext uri="{D42A27DB-BD31-4B8C-83A1-F6EECF244321}">
                <p14:modId xmlns:p14="http://schemas.microsoft.com/office/powerpoint/2010/main" val="1603093738"/>
              </p:ext>
            </p:extLst>
          </p:nvPr>
        </p:nvGraphicFramePr>
        <p:xfrm>
          <a:off x="4886523" y="3876522"/>
          <a:ext cx="5500963" cy="2342932"/>
        </p:xfrm>
        <a:graphic>
          <a:graphicData uri="http://schemas.openxmlformats.org/presentationml/2006/ole">
            <mc:AlternateContent xmlns:mc="http://schemas.openxmlformats.org/markup-compatibility/2006">
              <mc:Choice xmlns:v="urn:schemas-microsoft-com:vml" Requires="v">
                <p:oleObj name="Equation" r:id="rId6" imgW="2218372" imgH="944192" progId="Equation.DSMT4">
                  <p:embed/>
                </p:oleObj>
              </mc:Choice>
              <mc:Fallback>
                <p:oleObj name="Equation" r:id="rId6" imgW="2218372" imgH="944192" progId="Equation.DSMT4">
                  <p:embed/>
                  <p:pic>
                    <p:nvPicPr>
                      <p:cNvPr id="11" name="Object 10">
                        <a:extLst>
                          <a:ext uri="{FF2B5EF4-FFF2-40B4-BE49-F238E27FC236}">
                            <a16:creationId xmlns:a16="http://schemas.microsoft.com/office/drawing/2014/main" id="{31BDE10B-4210-FD47-6D99-33A034493EAA}"/>
                          </a:ext>
                        </a:extLst>
                      </p:cNvPr>
                      <p:cNvPicPr/>
                      <p:nvPr/>
                    </p:nvPicPr>
                    <p:blipFill>
                      <a:blip r:embed="rId7"/>
                      <a:stretch>
                        <a:fillRect/>
                      </a:stretch>
                    </p:blipFill>
                    <p:spPr>
                      <a:xfrm>
                        <a:off x="4886523" y="3876522"/>
                        <a:ext cx="5500963" cy="2342932"/>
                      </a:xfrm>
                      <a:prstGeom prst="rect">
                        <a:avLst/>
                      </a:prstGeom>
                    </p:spPr>
                  </p:pic>
                </p:oleObj>
              </mc:Fallback>
            </mc:AlternateContent>
          </a:graphicData>
        </a:graphic>
      </p:graphicFrame>
    </p:spTree>
    <p:extLst>
      <p:ext uri="{BB962C8B-B14F-4D97-AF65-F5344CB8AC3E}">
        <p14:creationId xmlns:p14="http://schemas.microsoft.com/office/powerpoint/2010/main" val="19499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E0016C4-B26C-497C-AB36-226F4EFB7C69}"/>
              </a:ext>
            </a:extLst>
          </p:cNvPr>
          <p:cNvSpPr/>
          <p:nvPr/>
        </p:nvSpPr>
        <p:spPr>
          <a:xfrm>
            <a:off x="439019" y="980536"/>
            <a:ext cx="3611952" cy="5871713"/>
          </a:xfrm>
          <a:prstGeom prst="rect">
            <a:avLst/>
          </a:prstGeom>
          <a:ln w="38100"/>
        </p:spPr>
        <p:style>
          <a:lnRef idx="2">
            <a:schemeClr val="accent6"/>
          </a:lnRef>
          <a:fillRef idx="1">
            <a:schemeClr val="lt1"/>
          </a:fillRef>
          <a:effectRef idx="0">
            <a:schemeClr val="accent6"/>
          </a:effectRef>
          <a:fontRef idx="minor">
            <a:schemeClr val="dk1"/>
          </a:fontRef>
        </p:style>
        <p:txBody>
          <a:bodyPr/>
          <a:lstStyle/>
          <a:p>
            <a:pPr algn="ctr">
              <a:defRPr/>
            </a:pPr>
            <a:endParaRPr lang="en-US" sz="2000" dirty="0">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4E144FB5-7FA1-0176-1399-F0631CE820B6}"/>
              </a:ext>
            </a:extLst>
          </p:cNvPr>
          <p:cNvSpPr/>
          <p:nvPr/>
        </p:nvSpPr>
        <p:spPr>
          <a:xfrm>
            <a:off x="4283075"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a:latin typeface="Times New Roman" pitchFamily="18" charset="0"/>
                <a:cs typeface="Times New Roman" pitchFamily="18" charset="0"/>
              </a:rPr>
              <a:t>1</a:t>
            </a:r>
          </a:p>
        </p:txBody>
      </p:sp>
      <p:sp>
        <p:nvSpPr>
          <p:cNvPr id="17" name="Rectangle 16">
            <a:extLst>
              <a:ext uri="{FF2B5EF4-FFF2-40B4-BE49-F238E27FC236}">
                <a16:creationId xmlns:a16="http://schemas.microsoft.com/office/drawing/2014/main" id="{4942478E-5828-7CBA-398F-DAB15E9A04B1}"/>
              </a:ext>
            </a:extLst>
          </p:cNvPr>
          <p:cNvSpPr/>
          <p:nvPr/>
        </p:nvSpPr>
        <p:spPr>
          <a:xfrm>
            <a:off x="5138738" y="6296025"/>
            <a:ext cx="989012"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dirty="0">
                <a:latin typeface="Times New Roman" pitchFamily="18" charset="0"/>
                <a:cs typeface="Times New Roman" pitchFamily="18" charset="0"/>
              </a:rPr>
              <a:t>2</a:t>
            </a:r>
          </a:p>
        </p:txBody>
      </p:sp>
      <p:sp>
        <p:nvSpPr>
          <p:cNvPr id="18" name="Rectangle 17">
            <a:extLst>
              <a:ext uri="{FF2B5EF4-FFF2-40B4-BE49-F238E27FC236}">
                <a16:creationId xmlns:a16="http://schemas.microsoft.com/office/drawing/2014/main" id="{E6A4D955-704B-9E09-0998-DD31A49440D4}"/>
              </a:ext>
            </a:extLst>
          </p:cNvPr>
          <p:cNvSpPr/>
          <p:nvPr/>
        </p:nvSpPr>
        <p:spPr>
          <a:xfrm>
            <a:off x="6134100"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dirty="0">
                <a:latin typeface="Times New Roman" pitchFamily="18" charset="0"/>
                <a:cs typeface="Times New Roman" pitchFamily="18" charset="0"/>
              </a:rPr>
              <a:t>3</a:t>
            </a:r>
          </a:p>
        </p:txBody>
      </p:sp>
      <p:sp>
        <p:nvSpPr>
          <p:cNvPr id="19" name="Rectangle 18">
            <a:extLst>
              <a:ext uri="{FF2B5EF4-FFF2-40B4-BE49-F238E27FC236}">
                <a16:creationId xmlns:a16="http://schemas.microsoft.com/office/drawing/2014/main" id="{68EAE5FE-2664-C51C-4725-D937CCD95DDA}"/>
              </a:ext>
            </a:extLst>
          </p:cNvPr>
          <p:cNvSpPr/>
          <p:nvPr/>
        </p:nvSpPr>
        <p:spPr>
          <a:xfrm>
            <a:off x="7026275"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a:latin typeface="Times New Roman" pitchFamily="18" charset="0"/>
                <a:cs typeface="Times New Roman" pitchFamily="18" charset="0"/>
              </a:rPr>
              <a:t>4</a:t>
            </a:r>
          </a:p>
        </p:txBody>
      </p:sp>
      <p:sp>
        <p:nvSpPr>
          <p:cNvPr id="20" name="Rectangle 19">
            <a:extLst>
              <a:ext uri="{FF2B5EF4-FFF2-40B4-BE49-F238E27FC236}">
                <a16:creationId xmlns:a16="http://schemas.microsoft.com/office/drawing/2014/main" id="{F7F78A45-6334-CA73-82E5-17F751891E6E}"/>
              </a:ext>
            </a:extLst>
          </p:cNvPr>
          <p:cNvSpPr/>
          <p:nvPr/>
        </p:nvSpPr>
        <p:spPr>
          <a:xfrm>
            <a:off x="7940675"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dirty="0">
                <a:latin typeface="Times New Roman" pitchFamily="18" charset="0"/>
                <a:cs typeface="Times New Roman" pitchFamily="18" charset="0"/>
              </a:rPr>
              <a:t>5</a:t>
            </a:r>
          </a:p>
        </p:txBody>
      </p:sp>
      <p:sp>
        <p:nvSpPr>
          <p:cNvPr id="21" name="Rectangle 20">
            <a:extLst>
              <a:ext uri="{FF2B5EF4-FFF2-40B4-BE49-F238E27FC236}">
                <a16:creationId xmlns:a16="http://schemas.microsoft.com/office/drawing/2014/main" id="{0F70A10A-9815-4BC3-6C00-4C249ADF3CFE}"/>
              </a:ext>
            </a:extLst>
          </p:cNvPr>
          <p:cNvSpPr/>
          <p:nvPr/>
        </p:nvSpPr>
        <p:spPr>
          <a:xfrm>
            <a:off x="8855075" y="6284913"/>
            <a:ext cx="895350" cy="487362"/>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a:latin typeface="Times New Roman" pitchFamily="18" charset="0"/>
                <a:cs typeface="Times New Roman" pitchFamily="18" charset="0"/>
              </a:rPr>
              <a:t>6</a:t>
            </a:r>
          </a:p>
        </p:txBody>
      </p:sp>
      <p:sp>
        <p:nvSpPr>
          <p:cNvPr id="22" name="Rectangle 21">
            <a:extLst>
              <a:ext uri="{FF2B5EF4-FFF2-40B4-BE49-F238E27FC236}">
                <a16:creationId xmlns:a16="http://schemas.microsoft.com/office/drawing/2014/main" id="{FE269B33-CDA6-5B0F-C677-48CA7F80EA49}"/>
              </a:ext>
            </a:extLst>
          </p:cNvPr>
          <p:cNvSpPr/>
          <p:nvPr/>
        </p:nvSpPr>
        <p:spPr>
          <a:xfrm>
            <a:off x="9769475"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a:latin typeface="Times New Roman" pitchFamily="18" charset="0"/>
                <a:cs typeface="Times New Roman" pitchFamily="18" charset="0"/>
              </a:rPr>
              <a:t>7</a:t>
            </a:r>
          </a:p>
        </p:txBody>
      </p:sp>
      <p:sp>
        <p:nvSpPr>
          <p:cNvPr id="23" name="Rectangle 22">
            <a:extLst>
              <a:ext uri="{FF2B5EF4-FFF2-40B4-BE49-F238E27FC236}">
                <a16:creationId xmlns:a16="http://schemas.microsoft.com/office/drawing/2014/main" id="{6B1759DB-0955-7E88-2D50-3D4A0C4D0E52}"/>
              </a:ext>
            </a:extLst>
          </p:cNvPr>
          <p:cNvSpPr/>
          <p:nvPr/>
        </p:nvSpPr>
        <p:spPr>
          <a:xfrm>
            <a:off x="10668000"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a:latin typeface="Times New Roman" pitchFamily="18" charset="0"/>
                <a:cs typeface="Times New Roman" pitchFamily="18" charset="0"/>
              </a:rPr>
              <a:t>8</a:t>
            </a:r>
          </a:p>
        </p:txBody>
      </p:sp>
      <p:sp>
        <p:nvSpPr>
          <p:cNvPr id="24" name="Rectangle 23">
            <a:extLst>
              <a:ext uri="{FF2B5EF4-FFF2-40B4-BE49-F238E27FC236}">
                <a16:creationId xmlns:a16="http://schemas.microsoft.com/office/drawing/2014/main" id="{FBB16FDB-99AF-5F01-09C0-CD8F9F058CD0}"/>
              </a:ext>
            </a:extLst>
          </p:cNvPr>
          <p:cNvSpPr/>
          <p:nvPr/>
        </p:nvSpPr>
        <p:spPr>
          <a:xfrm>
            <a:off x="4267200"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dirty="0">
                <a:latin typeface="Times New Roman" pitchFamily="18" charset="0"/>
                <a:cs typeface="Times New Roman" pitchFamily="18" charset="0"/>
              </a:rPr>
              <a:t>1</a:t>
            </a:r>
          </a:p>
        </p:txBody>
      </p:sp>
      <p:sp>
        <p:nvSpPr>
          <p:cNvPr id="25" name="Rectangle 24">
            <a:extLst>
              <a:ext uri="{FF2B5EF4-FFF2-40B4-BE49-F238E27FC236}">
                <a16:creationId xmlns:a16="http://schemas.microsoft.com/office/drawing/2014/main" id="{793AFFE1-6B68-1EF1-6818-3F68D47618BB}"/>
              </a:ext>
            </a:extLst>
          </p:cNvPr>
          <p:cNvSpPr/>
          <p:nvPr/>
        </p:nvSpPr>
        <p:spPr>
          <a:xfrm>
            <a:off x="5187950"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2</a:t>
            </a:r>
          </a:p>
        </p:txBody>
      </p:sp>
      <p:sp>
        <p:nvSpPr>
          <p:cNvPr id="26" name="Rectangle 25">
            <a:extLst>
              <a:ext uri="{FF2B5EF4-FFF2-40B4-BE49-F238E27FC236}">
                <a16:creationId xmlns:a16="http://schemas.microsoft.com/office/drawing/2014/main" id="{848A8ABF-29CF-853B-EDC6-676C7A068CC4}"/>
              </a:ext>
            </a:extLst>
          </p:cNvPr>
          <p:cNvSpPr/>
          <p:nvPr/>
        </p:nvSpPr>
        <p:spPr>
          <a:xfrm>
            <a:off x="6116638" y="752475"/>
            <a:ext cx="896937" cy="48895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3</a:t>
            </a:r>
          </a:p>
        </p:txBody>
      </p:sp>
      <p:sp>
        <p:nvSpPr>
          <p:cNvPr id="27" name="Rectangle 26">
            <a:extLst>
              <a:ext uri="{FF2B5EF4-FFF2-40B4-BE49-F238E27FC236}">
                <a16:creationId xmlns:a16="http://schemas.microsoft.com/office/drawing/2014/main" id="{5CE7BBAF-7234-8B96-1427-6000820C1671}"/>
              </a:ext>
            </a:extLst>
          </p:cNvPr>
          <p:cNvSpPr/>
          <p:nvPr/>
        </p:nvSpPr>
        <p:spPr>
          <a:xfrm>
            <a:off x="7010400"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4</a:t>
            </a:r>
          </a:p>
        </p:txBody>
      </p:sp>
      <p:sp>
        <p:nvSpPr>
          <p:cNvPr id="28" name="Rectangle 27">
            <a:extLst>
              <a:ext uri="{FF2B5EF4-FFF2-40B4-BE49-F238E27FC236}">
                <a16:creationId xmlns:a16="http://schemas.microsoft.com/office/drawing/2014/main" id="{36D377B2-0CAE-AE9B-7E8E-EBBB185009CE}"/>
              </a:ext>
            </a:extLst>
          </p:cNvPr>
          <p:cNvSpPr/>
          <p:nvPr/>
        </p:nvSpPr>
        <p:spPr>
          <a:xfrm>
            <a:off x="7924800"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5</a:t>
            </a:r>
          </a:p>
        </p:txBody>
      </p:sp>
      <p:sp>
        <p:nvSpPr>
          <p:cNvPr id="29" name="Rectangle 28">
            <a:extLst>
              <a:ext uri="{FF2B5EF4-FFF2-40B4-BE49-F238E27FC236}">
                <a16:creationId xmlns:a16="http://schemas.microsoft.com/office/drawing/2014/main" id="{A429FDB2-584E-6CC0-B459-4AC7EB68EAC9}"/>
              </a:ext>
            </a:extLst>
          </p:cNvPr>
          <p:cNvSpPr/>
          <p:nvPr/>
        </p:nvSpPr>
        <p:spPr>
          <a:xfrm>
            <a:off x="8839200" y="744538"/>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dirty="0">
                <a:latin typeface="Times New Roman" pitchFamily="18" charset="0"/>
                <a:cs typeface="Times New Roman" pitchFamily="18" charset="0"/>
              </a:rPr>
              <a:t>6</a:t>
            </a:r>
          </a:p>
        </p:txBody>
      </p:sp>
      <p:sp>
        <p:nvSpPr>
          <p:cNvPr id="30" name="Rectangle 29">
            <a:extLst>
              <a:ext uri="{FF2B5EF4-FFF2-40B4-BE49-F238E27FC236}">
                <a16:creationId xmlns:a16="http://schemas.microsoft.com/office/drawing/2014/main" id="{B59D0F21-7EBA-AA4E-E82E-C9CC62F5898F}"/>
              </a:ext>
            </a:extLst>
          </p:cNvPr>
          <p:cNvSpPr/>
          <p:nvPr/>
        </p:nvSpPr>
        <p:spPr>
          <a:xfrm>
            <a:off x="9753600"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7</a:t>
            </a:r>
          </a:p>
        </p:txBody>
      </p:sp>
      <p:sp>
        <p:nvSpPr>
          <p:cNvPr id="31" name="Rectangle 30">
            <a:extLst>
              <a:ext uri="{FF2B5EF4-FFF2-40B4-BE49-F238E27FC236}">
                <a16:creationId xmlns:a16="http://schemas.microsoft.com/office/drawing/2014/main" id="{30579C12-9923-CF49-5FEC-2982B6348E45}"/>
              </a:ext>
            </a:extLst>
          </p:cNvPr>
          <p:cNvSpPr/>
          <p:nvPr/>
        </p:nvSpPr>
        <p:spPr>
          <a:xfrm>
            <a:off x="10652125"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8</a:t>
            </a:r>
          </a:p>
        </p:txBody>
      </p:sp>
      <p:sp>
        <p:nvSpPr>
          <p:cNvPr id="14357" name="TextBox 1">
            <a:extLst>
              <a:ext uri="{FF2B5EF4-FFF2-40B4-BE49-F238E27FC236}">
                <a16:creationId xmlns:a16="http://schemas.microsoft.com/office/drawing/2014/main" id="{D3DF5031-E82B-8F18-FB97-5A75E0C346B7}"/>
              </a:ext>
            </a:extLst>
          </p:cNvPr>
          <p:cNvSpPr txBox="1">
            <a:spLocks noChangeArrowheads="1"/>
          </p:cNvSpPr>
          <p:nvPr/>
        </p:nvSpPr>
        <p:spPr bwMode="auto">
          <a:xfrm>
            <a:off x="387919" y="980536"/>
            <a:ext cx="373640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Luật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chơi</a:t>
            </a:r>
            <a:r>
              <a:rPr lang="en-US" altLang="en-US" sz="3200">
                <a:latin typeface="Times New Roman" panose="02020603050405020304" pitchFamily="18" charset="0"/>
                <a:cs typeface="Times New Roman" panose="02020603050405020304" pitchFamily="18" charset="0"/>
              </a:rPr>
              <a:t>: Có</a:t>
            </a:r>
            <a:r>
              <a:rPr lang="en-US" altLang="en-US" sz="3200" dirty="0">
                <a:latin typeface="Times New Roman" panose="02020603050405020304" pitchFamily="18" charset="0"/>
                <a:cs typeface="Times New Roman" panose="02020603050405020304" pitchFamily="18" charset="0"/>
              </a:rPr>
              <a:t> 7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mỗi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lần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em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chọn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ngẫu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nhiên</a:t>
            </a:r>
            <a:r>
              <a:rPr lang="en-US" altLang="en-US" sz="3200" dirty="0">
                <a:latin typeface="Times New Roman" panose="02020603050405020304" pitchFamily="18" charset="0"/>
                <a:cs typeface="Times New Roman" panose="02020603050405020304" pitchFamily="18" charset="0"/>
              </a:rPr>
              <a:t> 1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sẽ</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quyền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lời</a:t>
            </a:r>
            <a:endParaRPr lang="en-US" altLang="en-US" sz="3200" dirty="0">
              <a:latin typeface="Times New Roman" panose="02020603050405020304" pitchFamily="18" charset="0"/>
              <a:cs typeface="Times New Roman" panose="02020603050405020304" pitchFamily="18" charset="0"/>
            </a:endParaRPr>
          </a:p>
        </p:txBody>
      </p:sp>
      <p:sp>
        <p:nvSpPr>
          <p:cNvPr id="34" name="Rectangle 33">
            <a:hlinkClick r:id="rId3" action="ppaction://hlinksldjump"/>
            <a:extLst>
              <a:ext uri="{FF2B5EF4-FFF2-40B4-BE49-F238E27FC236}">
                <a16:creationId xmlns:a16="http://schemas.microsoft.com/office/drawing/2014/main" id="{CEA58E6C-1CA2-9259-97B5-510B5731F0ED}"/>
              </a:ext>
            </a:extLst>
          </p:cNvPr>
          <p:cNvSpPr/>
          <p:nvPr/>
        </p:nvSpPr>
        <p:spPr>
          <a:xfrm>
            <a:off x="4267200" y="1249363"/>
            <a:ext cx="1814513" cy="261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1</a:t>
            </a:r>
          </a:p>
        </p:txBody>
      </p:sp>
      <p:sp>
        <p:nvSpPr>
          <p:cNvPr id="35" name="Rectangle 34">
            <a:hlinkClick r:id="rId4" action="ppaction://hlinksldjump"/>
            <a:extLst>
              <a:ext uri="{FF2B5EF4-FFF2-40B4-BE49-F238E27FC236}">
                <a16:creationId xmlns:a16="http://schemas.microsoft.com/office/drawing/2014/main" id="{E13831B2-2A1C-2870-C99A-6BB67C5121EB}"/>
              </a:ext>
            </a:extLst>
          </p:cNvPr>
          <p:cNvSpPr/>
          <p:nvPr/>
        </p:nvSpPr>
        <p:spPr>
          <a:xfrm>
            <a:off x="6081713" y="1247775"/>
            <a:ext cx="1814512" cy="2598738"/>
          </a:xfrm>
          <a:prstGeom prst="rect">
            <a:avLst/>
          </a:prstGeom>
          <a:solidFill>
            <a:srgbClr val="A7F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2</a:t>
            </a:r>
          </a:p>
        </p:txBody>
      </p:sp>
      <p:sp>
        <p:nvSpPr>
          <p:cNvPr id="36" name="Rectangle 35">
            <a:hlinkClick r:id="rId5" action="ppaction://hlinksldjump"/>
            <a:extLst>
              <a:ext uri="{FF2B5EF4-FFF2-40B4-BE49-F238E27FC236}">
                <a16:creationId xmlns:a16="http://schemas.microsoft.com/office/drawing/2014/main" id="{AE73FCE4-D740-A83F-5DFC-8F6DA4EDD3D0}"/>
              </a:ext>
            </a:extLst>
          </p:cNvPr>
          <p:cNvSpPr/>
          <p:nvPr/>
        </p:nvSpPr>
        <p:spPr>
          <a:xfrm>
            <a:off x="7910513" y="1233488"/>
            <a:ext cx="1843087" cy="258286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3</a:t>
            </a:r>
          </a:p>
        </p:txBody>
      </p:sp>
      <p:sp>
        <p:nvSpPr>
          <p:cNvPr id="37" name="Rectangle 36">
            <a:hlinkClick r:id="rId6" action="ppaction://hlinksldjump"/>
            <a:extLst>
              <a:ext uri="{FF2B5EF4-FFF2-40B4-BE49-F238E27FC236}">
                <a16:creationId xmlns:a16="http://schemas.microsoft.com/office/drawing/2014/main" id="{6AC3BE2D-147F-D5C4-385B-8874353892BD}"/>
              </a:ext>
            </a:extLst>
          </p:cNvPr>
          <p:cNvSpPr/>
          <p:nvPr/>
        </p:nvSpPr>
        <p:spPr>
          <a:xfrm>
            <a:off x="9739313" y="1219200"/>
            <a:ext cx="1800225" cy="2582863"/>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4</a:t>
            </a:r>
          </a:p>
        </p:txBody>
      </p:sp>
      <p:sp>
        <p:nvSpPr>
          <p:cNvPr id="38" name="Rectangle 37">
            <a:hlinkClick r:id="rId7" action="ppaction://hlinksldjump"/>
            <a:extLst>
              <a:ext uri="{FF2B5EF4-FFF2-40B4-BE49-F238E27FC236}">
                <a16:creationId xmlns:a16="http://schemas.microsoft.com/office/drawing/2014/main" id="{077C41C6-308B-7CCF-D85A-46F52B28A053}"/>
              </a:ext>
            </a:extLst>
          </p:cNvPr>
          <p:cNvSpPr/>
          <p:nvPr/>
        </p:nvSpPr>
        <p:spPr>
          <a:xfrm>
            <a:off x="4267200" y="3846513"/>
            <a:ext cx="1828800" cy="2438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5</a:t>
            </a:r>
          </a:p>
        </p:txBody>
      </p:sp>
      <p:sp>
        <p:nvSpPr>
          <p:cNvPr id="39" name="Rectangle 38">
            <a:hlinkClick r:id="rId8" action="ppaction://hlinksldjump"/>
            <a:extLst>
              <a:ext uri="{FF2B5EF4-FFF2-40B4-BE49-F238E27FC236}">
                <a16:creationId xmlns:a16="http://schemas.microsoft.com/office/drawing/2014/main" id="{FA10BB41-5579-FB4E-8BCD-616D92D9EEC4}"/>
              </a:ext>
            </a:extLst>
          </p:cNvPr>
          <p:cNvSpPr/>
          <p:nvPr/>
        </p:nvSpPr>
        <p:spPr>
          <a:xfrm>
            <a:off x="6110288" y="3817938"/>
            <a:ext cx="1785937" cy="24812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6</a:t>
            </a:r>
          </a:p>
        </p:txBody>
      </p:sp>
      <p:sp>
        <p:nvSpPr>
          <p:cNvPr id="40" name="Rectangle 39">
            <a:hlinkClick r:id="rId9" action="ppaction://hlinksldjump"/>
            <a:extLst>
              <a:ext uri="{FF2B5EF4-FFF2-40B4-BE49-F238E27FC236}">
                <a16:creationId xmlns:a16="http://schemas.microsoft.com/office/drawing/2014/main" id="{219FC0E1-DE9D-D8DF-4D67-7C9F26C3CA99}"/>
              </a:ext>
            </a:extLst>
          </p:cNvPr>
          <p:cNvSpPr/>
          <p:nvPr/>
        </p:nvSpPr>
        <p:spPr>
          <a:xfrm>
            <a:off x="7910513" y="3817938"/>
            <a:ext cx="1871662" cy="246697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7</a:t>
            </a:r>
          </a:p>
        </p:txBody>
      </p:sp>
      <p:sp>
        <p:nvSpPr>
          <p:cNvPr id="14367" name="TextBox 31">
            <a:hlinkClick r:id="rId5" action="ppaction://hlinksldjump"/>
            <a:extLst>
              <a:ext uri="{FF2B5EF4-FFF2-40B4-BE49-F238E27FC236}">
                <a16:creationId xmlns:a16="http://schemas.microsoft.com/office/drawing/2014/main" id="{4655B996-0B36-006E-8660-AEA3613D3328}"/>
              </a:ext>
            </a:extLst>
          </p:cNvPr>
          <p:cNvSpPr txBox="1">
            <a:spLocks noChangeArrowheads="1"/>
          </p:cNvSpPr>
          <p:nvPr/>
        </p:nvSpPr>
        <p:spPr bwMode="auto">
          <a:xfrm>
            <a:off x="11684000" y="6488113"/>
            <a:ext cx="5080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 name="!!4">
            <a:extLst>
              <a:ext uri="{FF2B5EF4-FFF2-40B4-BE49-F238E27FC236}">
                <a16:creationId xmlns:a16="http://schemas.microsoft.com/office/drawing/2014/main" id="{A8037789-1DDC-CA2A-45F0-7FBE0031E8BF}"/>
              </a:ext>
            </a:extLst>
          </p:cNvPr>
          <p:cNvSpPr/>
          <p:nvPr/>
        </p:nvSpPr>
        <p:spPr>
          <a:xfrm rot="5400000">
            <a:off x="9052146" y="3193691"/>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sp>
        <p:nvSpPr>
          <p:cNvPr id="33" name="TextBox 32">
            <a:extLst>
              <a:ext uri="{FF2B5EF4-FFF2-40B4-BE49-F238E27FC236}">
                <a16:creationId xmlns:a16="http://schemas.microsoft.com/office/drawing/2014/main" id="{9803C630-16B3-550A-B443-CEF9237328CF}"/>
              </a:ext>
            </a:extLst>
          </p:cNvPr>
          <p:cNvSpPr txBox="1"/>
          <p:nvPr/>
        </p:nvSpPr>
        <p:spPr>
          <a:xfrm>
            <a:off x="644525" y="138562"/>
            <a:ext cx="9378950" cy="584775"/>
          </a:xfrm>
          <a:prstGeom prst="rect">
            <a:avLst/>
          </a:prstGeom>
          <a:solidFill>
            <a:schemeClr val="bg1"/>
          </a:solidFill>
          <a:ln>
            <a:solidFill>
              <a:schemeClr val="accent1"/>
            </a:solidFill>
          </a:ln>
        </p:spPr>
        <p:txBody>
          <a:bodyPr>
            <a:spAutoFit/>
          </a:bodyPr>
          <a:lstStyle/>
          <a:p>
            <a:pPr algn="ctr">
              <a:defRPr/>
            </a:pPr>
            <a:r>
              <a:rPr lang="en-US" sz="3200" dirty="0">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0" fill="hold"/>
                                        <p:tgtEl>
                                          <p:spTgt spid="16"/>
                                        </p:tgtEl>
                                        <p:attrNameLst>
                                          <p:attrName>fillcolor</p:attrName>
                                        </p:attrNameLst>
                                      </p:cBhvr>
                                      <p:to>
                                        <a:srgbClr val="000000"/>
                                      </p:to>
                                    </p:animClr>
                                    <p:set>
                                      <p:cBhvr>
                                        <p:cTn id="7" dur="1000" fill="hold"/>
                                        <p:tgtEl>
                                          <p:spTgt spid="16"/>
                                        </p:tgtEl>
                                        <p:attrNameLst>
                                          <p:attrName>fill.type</p:attrName>
                                        </p:attrNameLst>
                                      </p:cBhvr>
                                      <p:to>
                                        <p:strVal val="solid"/>
                                      </p:to>
                                    </p:set>
                                    <p:set>
                                      <p:cBhvr>
                                        <p:cTn id="8" dur="1000" fill="hold"/>
                                        <p:tgtEl>
                                          <p:spTgt spid="1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17"/>
                                        </p:tgtEl>
                                        <p:attrNameLst>
                                          <p:attrName>fillcolor</p:attrName>
                                        </p:attrNameLst>
                                      </p:cBhvr>
                                      <p:to>
                                        <a:srgbClr val="000000"/>
                                      </p:to>
                                    </p:animClr>
                                    <p:set>
                                      <p:cBhvr>
                                        <p:cTn id="11" dur="1000" fill="hold"/>
                                        <p:tgtEl>
                                          <p:spTgt spid="17"/>
                                        </p:tgtEl>
                                        <p:attrNameLst>
                                          <p:attrName>fill.type</p:attrName>
                                        </p:attrNameLst>
                                      </p:cBhvr>
                                      <p:to>
                                        <p:strVal val="solid"/>
                                      </p:to>
                                    </p:set>
                                    <p:set>
                                      <p:cBhvr>
                                        <p:cTn id="12" dur="1000" fill="hold"/>
                                        <p:tgtEl>
                                          <p:spTgt spid="1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0" fill="hold"/>
                                        <p:tgtEl>
                                          <p:spTgt spid="18"/>
                                        </p:tgtEl>
                                        <p:attrNameLst>
                                          <p:attrName>fillcolor</p:attrName>
                                        </p:attrNameLst>
                                      </p:cBhvr>
                                      <p:to>
                                        <a:srgbClr val="000000"/>
                                      </p:to>
                                    </p:animClr>
                                    <p:set>
                                      <p:cBhvr>
                                        <p:cTn id="15" dur="1000" fill="hold"/>
                                        <p:tgtEl>
                                          <p:spTgt spid="18"/>
                                        </p:tgtEl>
                                        <p:attrNameLst>
                                          <p:attrName>fill.type</p:attrName>
                                        </p:attrNameLst>
                                      </p:cBhvr>
                                      <p:to>
                                        <p:strVal val="solid"/>
                                      </p:to>
                                    </p:set>
                                    <p:set>
                                      <p:cBhvr>
                                        <p:cTn id="16" dur="1000" fill="hold"/>
                                        <p:tgtEl>
                                          <p:spTgt spid="1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0" fill="hold"/>
                                        <p:tgtEl>
                                          <p:spTgt spid="19"/>
                                        </p:tgtEl>
                                        <p:attrNameLst>
                                          <p:attrName>fillcolor</p:attrName>
                                        </p:attrNameLst>
                                      </p:cBhvr>
                                      <p:to>
                                        <a:srgbClr val="000000"/>
                                      </p:to>
                                    </p:animClr>
                                    <p:set>
                                      <p:cBhvr>
                                        <p:cTn id="19" dur="1000" fill="hold"/>
                                        <p:tgtEl>
                                          <p:spTgt spid="19"/>
                                        </p:tgtEl>
                                        <p:attrNameLst>
                                          <p:attrName>fill.type</p:attrName>
                                        </p:attrNameLst>
                                      </p:cBhvr>
                                      <p:to>
                                        <p:strVal val="solid"/>
                                      </p:to>
                                    </p:set>
                                    <p:set>
                                      <p:cBhvr>
                                        <p:cTn id="20" dur="1000" fill="hold"/>
                                        <p:tgtEl>
                                          <p:spTgt spid="19"/>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0" fill="hold"/>
                                        <p:tgtEl>
                                          <p:spTgt spid="20"/>
                                        </p:tgtEl>
                                        <p:attrNameLst>
                                          <p:attrName>fillcolor</p:attrName>
                                        </p:attrNameLst>
                                      </p:cBhvr>
                                      <p:to>
                                        <a:srgbClr val="000000"/>
                                      </p:to>
                                    </p:animClr>
                                    <p:set>
                                      <p:cBhvr>
                                        <p:cTn id="23" dur="1000" fill="hold"/>
                                        <p:tgtEl>
                                          <p:spTgt spid="20"/>
                                        </p:tgtEl>
                                        <p:attrNameLst>
                                          <p:attrName>fill.type</p:attrName>
                                        </p:attrNameLst>
                                      </p:cBhvr>
                                      <p:to>
                                        <p:strVal val="solid"/>
                                      </p:to>
                                    </p:set>
                                    <p:set>
                                      <p:cBhvr>
                                        <p:cTn id="24" dur="1000" fill="hold"/>
                                        <p:tgtEl>
                                          <p:spTgt spid="20"/>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0" fill="hold"/>
                                        <p:tgtEl>
                                          <p:spTgt spid="21"/>
                                        </p:tgtEl>
                                        <p:attrNameLst>
                                          <p:attrName>fillcolor</p:attrName>
                                        </p:attrNameLst>
                                      </p:cBhvr>
                                      <p:to>
                                        <a:srgbClr val="000000"/>
                                      </p:to>
                                    </p:animClr>
                                    <p:set>
                                      <p:cBhvr>
                                        <p:cTn id="27" dur="1000" fill="hold"/>
                                        <p:tgtEl>
                                          <p:spTgt spid="21"/>
                                        </p:tgtEl>
                                        <p:attrNameLst>
                                          <p:attrName>fill.type</p:attrName>
                                        </p:attrNameLst>
                                      </p:cBhvr>
                                      <p:to>
                                        <p:strVal val="solid"/>
                                      </p:to>
                                    </p:set>
                                    <p:set>
                                      <p:cBhvr>
                                        <p:cTn id="28" dur="1000" fill="hold"/>
                                        <p:tgtEl>
                                          <p:spTgt spid="21"/>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1000" fill="hold"/>
                                        <p:tgtEl>
                                          <p:spTgt spid="22"/>
                                        </p:tgtEl>
                                        <p:attrNameLst>
                                          <p:attrName>fillcolor</p:attrName>
                                        </p:attrNameLst>
                                      </p:cBhvr>
                                      <p:to>
                                        <a:srgbClr val="000000"/>
                                      </p:to>
                                    </p:animClr>
                                    <p:set>
                                      <p:cBhvr>
                                        <p:cTn id="31" dur="1000" fill="hold"/>
                                        <p:tgtEl>
                                          <p:spTgt spid="22"/>
                                        </p:tgtEl>
                                        <p:attrNameLst>
                                          <p:attrName>fill.type</p:attrName>
                                        </p:attrNameLst>
                                      </p:cBhvr>
                                      <p:to>
                                        <p:strVal val="solid"/>
                                      </p:to>
                                    </p:set>
                                    <p:set>
                                      <p:cBhvr>
                                        <p:cTn id="32" dur="1000" fill="hold"/>
                                        <p:tgtEl>
                                          <p:spTgt spid="22"/>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1000" fill="hold"/>
                                        <p:tgtEl>
                                          <p:spTgt spid="23"/>
                                        </p:tgtEl>
                                        <p:attrNameLst>
                                          <p:attrName>fillcolor</p:attrName>
                                        </p:attrNameLst>
                                      </p:cBhvr>
                                      <p:to>
                                        <a:srgbClr val="000000"/>
                                      </p:to>
                                    </p:animClr>
                                    <p:set>
                                      <p:cBhvr>
                                        <p:cTn id="35" dur="1000" fill="hold"/>
                                        <p:tgtEl>
                                          <p:spTgt spid="23"/>
                                        </p:tgtEl>
                                        <p:attrNameLst>
                                          <p:attrName>fill.type</p:attrName>
                                        </p:attrNameLst>
                                      </p:cBhvr>
                                      <p:to>
                                        <p:strVal val="solid"/>
                                      </p:to>
                                    </p:set>
                                    <p:set>
                                      <p:cBhvr>
                                        <p:cTn id="36" dur="1000" fill="hold"/>
                                        <p:tgtEl>
                                          <p:spTgt spid="2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1000" fill="hold"/>
                                        <p:tgtEl>
                                          <p:spTgt spid="24"/>
                                        </p:tgtEl>
                                        <p:attrNameLst>
                                          <p:attrName>fillcolor</p:attrName>
                                        </p:attrNameLst>
                                      </p:cBhvr>
                                      <p:to>
                                        <a:srgbClr val="000000"/>
                                      </p:to>
                                    </p:animClr>
                                    <p:set>
                                      <p:cBhvr>
                                        <p:cTn id="39" dur="1000" fill="hold"/>
                                        <p:tgtEl>
                                          <p:spTgt spid="24"/>
                                        </p:tgtEl>
                                        <p:attrNameLst>
                                          <p:attrName>fill.type</p:attrName>
                                        </p:attrNameLst>
                                      </p:cBhvr>
                                      <p:to>
                                        <p:strVal val="solid"/>
                                      </p:to>
                                    </p:set>
                                    <p:set>
                                      <p:cBhvr>
                                        <p:cTn id="40" dur="1000" fill="hold"/>
                                        <p:tgtEl>
                                          <p:spTgt spid="24"/>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1000" fill="hold"/>
                                        <p:tgtEl>
                                          <p:spTgt spid="25"/>
                                        </p:tgtEl>
                                        <p:attrNameLst>
                                          <p:attrName>fillcolor</p:attrName>
                                        </p:attrNameLst>
                                      </p:cBhvr>
                                      <p:to>
                                        <a:srgbClr val="000000"/>
                                      </p:to>
                                    </p:animClr>
                                    <p:set>
                                      <p:cBhvr>
                                        <p:cTn id="43" dur="1000" fill="hold"/>
                                        <p:tgtEl>
                                          <p:spTgt spid="25"/>
                                        </p:tgtEl>
                                        <p:attrNameLst>
                                          <p:attrName>fill.type</p:attrName>
                                        </p:attrNameLst>
                                      </p:cBhvr>
                                      <p:to>
                                        <p:strVal val="solid"/>
                                      </p:to>
                                    </p:set>
                                    <p:set>
                                      <p:cBhvr>
                                        <p:cTn id="44" dur="1000" fill="hold"/>
                                        <p:tgtEl>
                                          <p:spTgt spid="25"/>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1000" fill="hold"/>
                                        <p:tgtEl>
                                          <p:spTgt spid="26"/>
                                        </p:tgtEl>
                                        <p:attrNameLst>
                                          <p:attrName>fillcolor</p:attrName>
                                        </p:attrNameLst>
                                      </p:cBhvr>
                                      <p:to>
                                        <a:srgbClr val="000000"/>
                                      </p:to>
                                    </p:animClr>
                                    <p:set>
                                      <p:cBhvr>
                                        <p:cTn id="47" dur="1000" fill="hold"/>
                                        <p:tgtEl>
                                          <p:spTgt spid="26"/>
                                        </p:tgtEl>
                                        <p:attrNameLst>
                                          <p:attrName>fill.type</p:attrName>
                                        </p:attrNameLst>
                                      </p:cBhvr>
                                      <p:to>
                                        <p:strVal val="solid"/>
                                      </p:to>
                                    </p:set>
                                    <p:set>
                                      <p:cBhvr>
                                        <p:cTn id="48" dur="1000" fill="hold"/>
                                        <p:tgtEl>
                                          <p:spTgt spid="26"/>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1000" fill="hold"/>
                                        <p:tgtEl>
                                          <p:spTgt spid="27"/>
                                        </p:tgtEl>
                                        <p:attrNameLst>
                                          <p:attrName>fillcolor</p:attrName>
                                        </p:attrNameLst>
                                      </p:cBhvr>
                                      <p:to>
                                        <a:srgbClr val="000000"/>
                                      </p:to>
                                    </p:animClr>
                                    <p:set>
                                      <p:cBhvr>
                                        <p:cTn id="51" dur="1000" fill="hold"/>
                                        <p:tgtEl>
                                          <p:spTgt spid="27"/>
                                        </p:tgtEl>
                                        <p:attrNameLst>
                                          <p:attrName>fill.type</p:attrName>
                                        </p:attrNameLst>
                                      </p:cBhvr>
                                      <p:to>
                                        <p:strVal val="solid"/>
                                      </p:to>
                                    </p:set>
                                    <p:set>
                                      <p:cBhvr>
                                        <p:cTn id="52" dur="1000" fill="hold"/>
                                        <p:tgtEl>
                                          <p:spTgt spid="2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1000" fill="hold"/>
                                        <p:tgtEl>
                                          <p:spTgt spid="28"/>
                                        </p:tgtEl>
                                        <p:attrNameLst>
                                          <p:attrName>fillcolor</p:attrName>
                                        </p:attrNameLst>
                                      </p:cBhvr>
                                      <p:to>
                                        <a:srgbClr val="000000"/>
                                      </p:to>
                                    </p:animClr>
                                    <p:set>
                                      <p:cBhvr>
                                        <p:cTn id="55" dur="1000" fill="hold"/>
                                        <p:tgtEl>
                                          <p:spTgt spid="28"/>
                                        </p:tgtEl>
                                        <p:attrNameLst>
                                          <p:attrName>fill.type</p:attrName>
                                        </p:attrNameLst>
                                      </p:cBhvr>
                                      <p:to>
                                        <p:strVal val="solid"/>
                                      </p:to>
                                    </p:set>
                                    <p:set>
                                      <p:cBhvr>
                                        <p:cTn id="56" dur="1000" fill="hold"/>
                                        <p:tgtEl>
                                          <p:spTgt spid="28"/>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1000" fill="hold"/>
                                        <p:tgtEl>
                                          <p:spTgt spid="29"/>
                                        </p:tgtEl>
                                        <p:attrNameLst>
                                          <p:attrName>fillcolor</p:attrName>
                                        </p:attrNameLst>
                                      </p:cBhvr>
                                      <p:to>
                                        <a:srgbClr val="000000"/>
                                      </p:to>
                                    </p:animClr>
                                    <p:set>
                                      <p:cBhvr>
                                        <p:cTn id="59" dur="1000" fill="hold"/>
                                        <p:tgtEl>
                                          <p:spTgt spid="29"/>
                                        </p:tgtEl>
                                        <p:attrNameLst>
                                          <p:attrName>fill.type</p:attrName>
                                        </p:attrNameLst>
                                      </p:cBhvr>
                                      <p:to>
                                        <p:strVal val="solid"/>
                                      </p:to>
                                    </p:set>
                                    <p:set>
                                      <p:cBhvr>
                                        <p:cTn id="60" dur="1000" fill="hold"/>
                                        <p:tgtEl>
                                          <p:spTgt spid="29"/>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1000" fill="hold"/>
                                        <p:tgtEl>
                                          <p:spTgt spid="30"/>
                                        </p:tgtEl>
                                        <p:attrNameLst>
                                          <p:attrName>fillcolor</p:attrName>
                                        </p:attrNameLst>
                                      </p:cBhvr>
                                      <p:to>
                                        <a:srgbClr val="000000"/>
                                      </p:to>
                                    </p:animClr>
                                    <p:set>
                                      <p:cBhvr>
                                        <p:cTn id="63" dur="1000" fill="hold"/>
                                        <p:tgtEl>
                                          <p:spTgt spid="30"/>
                                        </p:tgtEl>
                                        <p:attrNameLst>
                                          <p:attrName>fill.type</p:attrName>
                                        </p:attrNameLst>
                                      </p:cBhvr>
                                      <p:to>
                                        <p:strVal val="solid"/>
                                      </p:to>
                                    </p:set>
                                    <p:set>
                                      <p:cBhvr>
                                        <p:cTn id="64" dur="1000" fill="hold"/>
                                        <p:tgtEl>
                                          <p:spTgt spid="30"/>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31"/>
                                        </p:tgtEl>
                                        <p:attrNameLst>
                                          <p:attrName>fillcolor</p:attrName>
                                        </p:attrNameLst>
                                      </p:cBhvr>
                                      <p:to>
                                        <a:srgbClr val="000000"/>
                                      </p:to>
                                    </p:animClr>
                                    <p:set>
                                      <p:cBhvr>
                                        <p:cTn id="67" dur="1000" fill="hold"/>
                                        <p:tgtEl>
                                          <p:spTgt spid="31"/>
                                        </p:tgtEl>
                                        <p:attrNameLst>
                                          <p:attrName>fill.type</p:attrName>
                                        </p:attrNameLst>
                                      </p:cBhvr>
                                      <p:to>
                                        <p:strVal val="solid"/>
                                      </p:to>
                                    </p:set>
                                    <p:set>
                                      <p:cBhvr>
                                        <p:cTn id="68" dur="1000" fill="hold"/>
                                        <p:tgtEl>
                                          <p:spTgt spid="31"/>
                                        </p:tgtEl>
                                        <p:attrNameLst>
                                          <p:attrName>fill.on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38"/>
                                        </p:tgtEl>
                                      </p:cBhvr>
                                    </p:animEffect>
                                    <p:set>
                                      <p:cBhvr>
                                        <p:cTn id="73" dur="1" fill="hold">
                                          <p:stCondLst>
                                            <p:cond delay="499"/>
                                          </p:stCondLst>
                                        </p:cTn>
                                        <p:tgtEl>
                                          <p:spTgt spid="38"/>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34"/>
                                        </p:tgtEl>
                                      </p:cBhvr>
                                    </p:animEffect>
                                    <p:set>
                                      <p:cBhvr>
                                        <p:cTn id="76" dur="1" fill="hold">
                                          <p:stCondLst>
                                            <p:cond delay="499"/>
                                          </p:stCondLst>
                                        </p:cTn>
                                        <p:tgtEl>
                                          <p:spTgt spid="34"/>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500"/>
                                        <p:tgtEl>
                                          <p:spTgt spid="39"/>
                                        </p:tgtEl>
                                      </p:cBhvr>
                                    </p:animEffect>
                                    <p:set>
                                      <p:cBhvr>
                                        <p:cTn id="82" dur="1" fill="hold">
                                          <p:stCondLst>
                                            <p:cond delay="499"/>
                                          </p:stCondLst>
                                        </p:cTn>
                                        <p:tgtEl>
                                          <p:spTgt spid="39"/>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40"/>
                                        </p:tgtEl>
                                      </p:cBhvr>
                                    </p:animEffect>
                                    <p:set>
                                      <p:cBhvr>
                                        <p:cTn id="88" dur="1" fill="hold">
                                          <p:stCondLst>
                                            <p:cond delay="499"/>
                                          </p:stCondLst>
                                        </p:cTn>
                                        <p:tgtEl>
                                          <p:spTgt spid="40"/>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37"/>
                                        </p:tgtEl>
                                      </p:cBhvr>
                                    </p:animEffect>
                                    <p:set>
                                      <p:cBhvr>
                                        <p:cTn id="91" dur="1" fill="hold">
                                          <p:stCondLst>
                                            <p:cond delay="499"/>
                                          </p:stCondLst>
                                        </p:cTn>
                                        <p:tgtEl>
                                          <p:spTgt spid="37"/>
                                        </p:tgtEl>
                                        <p:attrNameLst>
                                          <p:attrName>style.visibility</p:attrName>
                                        </p:attrNameLst>
                                      </p:cBhvr>
                                      <p:to>
                                        <p:strVal val="hidden"/>
                                      </p:to>
                                    </p:set>
                                  </p:childTnLst>
                                </p:cTn>
                              </p:par>
                            </p:childTnLst>
                          </p:cTn>
                        </p:par>
                        <p:par>
                          <p:cTn id="92" fill="hold">
                            <p:stCondLst>
                              <p:cond delay="500"/>
                            </p:stCondLst>
                            <p:childTnLst>
                              <p:par>
                                <p:cTn id="93" presetID="34" presetClass="emph" presetSubtype="0" repeatCount="2000" fill="hold" grpId="0" nodeType="afterEffect">
                                  <p:stCondLst>
                                    <p:cond delay="0"/>
                                  </p:stCondLst>
                                  <p:iterate type="lt">
                                    <p:tmPct val="10000"/>
                                  </p:iterate>
                                  <p:childTnLst>
                                    <p:animMotion origin="layout" path="M 0.0 0.0 L 0.0 -0.07213" pathEditMode="relative" ptsTypes="">
                                      <p:cBhvr>
                                        <p:cTn id="94" dur="250" accel="50000" decel="50000" autoRev="1" fill="hold">
                                          <p:stCondLst>
                                            <p:cond delay="0"/>
                                          </p:stCondLst>
                                        </p:cTn>
                                        <p:tgtEl>
                                          <p:spTgt spid="33"/>
                                        </p:tgtEl>
                                        <p:attrNameLst>
                                          <p:attrName>ppt_x</p:attrName>
                                          <p:attrName>ppt_y</p:attrName>
                                        </p:attrNameLst>
                                      </p:cBhvr>
                                    </p:animMotion>
                                    <p:animRot by="1500000">
                                      <p:cBhvr>
                                        <p:cTn id="95" dur="125" fill="hold">
                                          <p:stCondLst>
                                            <p:cond delay="0"/>
                                          </p:stCondLst>
                                        </p:cTn>
                                        <p:tgtEl>
                                          <p:spTgt spid="33"/>
                                        </p:tgtEl>
                                        <p:attrNameLst>
                                          <p:attrName>r</p:attrName>
                                        </p:attrNameLst>
                                      </p:cBhvr>
                                    </p:animRot>
                                    <p:animRot by="-1500000">
                                      <p:cBhvr>
                                        <p:cTn id="96" dur="125" fill="hold">
                                          <p:stCondLst>
                                            <p:cond delay="125"/>
                                          </p:stCondLst>
                                        </p:cTn>
                                        <p:tgtEl>
                                          <p:spTgt spid="33"/>
                                        </p:tgtEl>
                                        <p:attrNameLst>
                                          <p:attrName>r</p:attrName>
                                        </p:attrNameLst>
                                      </p:cBhvr>
                                    </p:animRot>
                                    <p:animRot by="-1500000">
                                      <p:cBhvr>
                                        <p:cTn id="97" dur="125" fill="hold">
                                          <p:stCondLst>
                                            <p:cond delay="250"/>
                                          </p:stCondLst>
                                        </p:cTn>
                                        <p:tgtEl>
                                          <p:spTgt spid="33"/>
                                        </p:tgtEl>
                                        <p:attrNameLst>
                                          <p:attrName>r</p:attrName>
                                        </p:attrNameLst>
                                      </p:cBhvr>
                                    </p:animRot>
                                    <p:animRot by="1500000">
                                      <p:cBhvr>
                                        <p:cTn id="98" dur="125" fill="hold">
                                          <p:stCondLst>
                                            <p:cond delay="375"/>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1" presetClass="emph" presetSubtype="2" fill="hold" nodeType="withEffect">
                                  <p:stCondLst>
                                    <p:cond delay="0"/>
                                  </p:stCondLst>
                                  <p:childTnLst>
                                    <p:animClr clrSpc="rgb" dir="cw">
                                      <p:cBhvr>
                                        <p:cTn id="103" dur="2000" fill="hold"/>
                                        <p:tgtEl>
                                          <p:spTgt spid="16"/>
                                        </p:tgtEl>
                                        <p:attrNameLst>
                                          <p:attrName>fillcolor</p:attrName>
                                        </p:attrNameLst>
                                      </p:cBhvr>
                                      <p:to>
                                        <a:srgbClr val="000000"/>
                                      </p:to>
                                    </p:animClr>
                                    <p:set>
                                      <p:cBhvr>
                                        <p:cTn id="104" dur="2000" fill="hold"/>
                                        <p:tgtEl>
                                          <p:spTgt spid="16"/>
                                        </p:tgtEl>
                                        <p:attrNameLst>
                                          <p:attrName>fill.type</p:attrName>
                                        </p:attrNameLst>
                                      </p:cBhvr>
                                      <p:to>
                                        <p:strVal val="solid"/>
                                      </p:to>
                                    </p:set>
                                    <p:set>
                                      <p:cBhvr>
                                        <p:cTn id="105" dur="2000" fill="hold"/>
                                        <p:tgtEl>
                                          <p:spTgt spid="16"/>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24"/>
                                        </p:tgtEl>
                                        <p:attrNameLst>
                                          <p:attrName>fillcolor</p:attrName>
                                        </p:attrNameLst>
                                      </p:cBhvr>
                                      <p:to>
                                        <a:srgbClr val="000000"/>
                                      </p:to>
                                    </p:animClr>
                                    <p:set>
                                      <p:cBhvr>
                                        <p:cTn id="108" dur="2000" fill="hold"/>
                                        <p:tgtEl>
                                          <p:spTgt spid="24"/>
                                        </p:tgtEl>
                                        <p:attrNameLst>
                                          <p:attrName>fill.type</p:attrName>
                                        </p:attrNameLst>
                                      </p:cBhvr>
                                      <p:to>
                                        <p:strVal val="solid"/>
                                      </p:to>
                                    </p:set>
                                    <p:set>
                                      <p:cBhvr>
                                        <p:cTn id="109" dur="2000" fill="hold"/>
                                        <p:tgtEl>
                                          <p:spTgt spid="24"/>
                                        </p:tgtEl>
                                        <p:attrNameLst>
                                          <p:attrName>fill.on</p:attrName>
                                        </p:attrNameLst>
                                      </p:cBhvr>
                                      <p:to>
                                        <p:strVal val="tru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34"/>
                                        </p:tgtEl>
                                      </p:cBhvr>
                                    </p:animEffect>
                                    <p:set>
                                      <p:cBhvr>
                                        <p:cTn id="11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5" restart="whenNotActive" fill="hold" evtFilter="cancelBubble" nodeType="interactiveSeq">
                <p:stCondLst>
                  <p:cond evt="onClick" delay="0">
                    <p:tgtEl>
                      <p:spTgt spid="17"/>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 presetClass="emph" presetSubtype="2" fill="hold" nodeType="withEffect">
                                  <p:stCondLst>
                                    <p:cond delay="0"/>
                                  </p:stCondLst>
                                  <p:childTnLst>
                                    <p:animClr clrSpc="rgb" dir="cw">
                                      <p:cBhvr>
                                        <p:cTn id="119" dur="2000" fill="hold"/>
                                        <p:tgtEl>
                                          <p:spTgt spid="17"/>
                                        </p:tgtEl>
                                        <p:attrNameLst>
                                          <p:attrName>fillcolor</p:attrName>
                                        </p:attrNameLst>
                                      </p:cBhvr>
                                      <p:to>
                                        <a:srgbClr val="000000"/>
                                      </p:to>
                                    </p:animClr>
                                    <p:set>
                                      <p:cBhvr>
                                        <p:cTn id="120" dur="2000" fill="hold"/>
                                        <p:tgtEl>
                                          <p:spTgt spid="17"/>
                                        </p:tgtEl>
                                        <p:attrNameLst>
                                          <p:attrName>fill.type</p:attrName>
                                        </p:attrNameLst>
                                      </p:cBhvr>
                                      <p:to>
                                        <p:strVal val="solid"/>
                                      </p:to>
                                    </p:set>
                                    <p:set>
                                      <p:cBhvr>
                                        <p:cTn id="121" dur="2000" fill="hold"/>
                                        <p:tgtEl>
                                          <p:spTgt spid="17"/>
                                        </p:tgtEl>
                                        <p:attrNameLst>
                                          <p:attrName>fill.on</p:attrName>
                                        </p:attrNameLst>
                                      </p:cBhvr>
                                      <p:to>
                                        <p:strVal val="true"/>
                                      </p:to>
                                    </p:set>
                                  </p:childTnLst>
                                </p:cTn>
                              </p:par>
                              <p:par>
                                <p:cTn id="122" presetID="1" presetClass="emph" presetSubtype="2" fill="hold" nodeType="withEffect">
                                  <p:stCondLst>
                                    <p:cond delay="0"/>
                                  </p:stCondLst>
                                  <p:childTnLst>
                                    <p:animClr clrSpc="rgb" dir="cw">
                                      <p:cBhvr>
                                        <p:cTn id="123" dur="2000" fill="hold"/>
                                        <p:tgtEl>
                                          <p:spTgt spid="25"/>
                                        </p:tgtEl>
                                        <p:attrNameLst>
                                          <p:attrName>fillcolor</p:attrName>
                                        </p:attrNameLst>
                                      </p:cBhvr>
                                      <p:to>
                                        <a:srgbClr val="000000"/>
                                      </p:to>
                                    </p:animClr>
                                    <p:set>
                                      <p:cBhvr>
                                        <p:cTn id="124" dur="2000" fill="hold"/>
                                        <p:tgtEl>
                                          <p:spTgt spid="25"/>
                                        </p:tgtEl>
                                        <p:attrNameLst>
                                          <p:attrName>fill.type</p:attrName>
                                        </p:attrNameLst>
                                      </p:cBhvr>
                                      <p:to>
                                        <p:strVal val="solid"/>
                                      </p:to>
                                    </p:set>
                                    <p:set>
                                      <p:cBhvr>
                                        <p:cTn id="125" dur="2000" fill="hold"/>
                                        <p:tgtEl>
                                          <p:spTgt spid="25"/>
                                        </p:tgtEl>
                                        <p:attrNameLst>
                                          <p:attrName>fill.on</p:attrName>
                                        </p:attrNameLst>
                                      </p:cBhvr>
                                      <p:to>
                                        <p:strVal val="tru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xit" presetSubtype="10" fill="hold" grpId="0" nodeType="clickEffect">
                                  <p:stCondLst>
                                    <p:cond delay="0"/>
                                  </p:stCondLst>
                                  <p:childTnLst>
                                    <p:animEffect transition="out" filter="blinds(horizontal)">
                                      <p:cBhvr>
                                        <p:cTn id="129" dur="500"/>
                                        <p:tgtEl>
                                          <p:spTgt spid="35"/>
                                        </p:tgtEl>
                                      </p:cBhvr>
                                    </p:animEffect>
                                    <p:set>
                                      <p:cBhvr>
                                        <p:cTn id="130"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1" restart="whenNotActive" fill="hold" evtFilter="cancelBubble" nodeType="interactiveSeq">
                <p:stCondLst>
                  <p:cond evt="onClick" delay="0">
                    <p:tgtEl>
                      <p:spTgt spid="18"/>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1" presetClass="emph" presetSubtype="2" fill="hold" nodeType="withEffect">
                                  <p:stCondLst>
                                    <p:cond delay="0"/>
                                  </p:stCondLst>
                                  <p:childTnLst>
                                    <p:animClr clrSpc="rgb" dir="cw">
                                      <p:cBhvr>
                                        <p:cTn id="135" dur="2000" fill="hold"/>
                                        <p:tgtEl>
                                          <p:spTgt spid="18"/>
                                        </p:tgtEl>
                                        <p:attrNameLst>
                                          <p:attrName>fillcolor</p:attrName>
                                        </p:attrNameLst>
                                      </p:cBhvr>
                                      <p:to>
                                        <a:srgbClr val="000000"/>
                                      </p:to>
                                    </p:animClr>
                                    <p:set>
                                      <p:cBhvr>
                                        <p:cTn id="136" dur="2000" fill="hold"/>
                                        <p:tgtEl>
                                          <p:spTgt spid="18"/>
                                        </p:tgtEl>
                                        <p:attrNameLst>
                                          <p:attrName>fill.type</p:attrName>
                                        </p:attrNameLst>
                                      </p:cBhvr>
                                      <p:to>
                                        <p:strVal val="solid"/>
                                      </p:to>
                                    </p:set>
                                    <p:set>
                                      <p:cBhvr>
                                        <p:cTn id="137" dur="2000" fill="hold"/>
                                        <p:tgtEl>
                                          <p:spTgt spid="18"/>
                                        </p:tgtEl>
                                        <p:attrNameLst>
                                          <p:attrName>fill.on</p:attrName>
                                        </p:attrNameLst>
                                      </p:cBhvr>
                                      <p:to>
                                        <p:strVal val="true"/>
                                      </p:to>
                                    </p:set>
                                  </p:childTnLst>
                                </p:cTn>
                              </p:par>
                              <p:par>
                                <p:cTn id="138" presetID="1" presetClass="emph" presetSubtype="2" fill="hold" nodeType="withEffect">
                                  <p:stCondLst>
                                    <p:cond delay="0"/>
                                  </p:stCondLst>
                                  <p:childTnLst>
                                    <p:animClr clrSpc="rgb" dir="cw">
                                      <p:cBhvr>
                                        <p:cTn id="139" dur="2000" fill="hold"/>
                                        <p:tgtEl>
                                          <p:spTgt spid="26"/>
                                        </p:tgtEl>
                                        <p:attrNameLst>
                                          <p:attrName>fillcolor</p:attrName>
                                        </p:attrNameLst>
                                      </p:cBhvr>
                                      <p:to>
                                        <a:srgbClr val="000000"/>
                                      </p:to>
                                    </p:animClr>
                                    <p:set>
                                      <p:cBhvr>
                                        <p:cTn id="140" dur="2000" fill="hold"/>
                                        <p:tgtEl>
                                          <p:spTgt spid="26"/>
                                        </p:tgtEl>
                                        <p:attrNameLst>
                                          <p:attrName>fill.type</p:attrName>
                                        </p:attrNameLst>
                                      </p:cBhvr>
                                      <p:to>
                                        <p:strVal val="solid"/>
                                      </p:to>
                                    </p:set>
                                    <p:set>
                                      <p:cBhvr>
                                        <p:cTn id="141" dur="2000" fill="hold"/>
                                        <p:tgtEl>
                                          <p:spTgt spid="26"/>
                                        </p:tgtEl>
                                        <p:attrNameLst>
                                          <p:attrName>fill.on</p:attrName>
                                        </p:attrNameLst>
                                      </p:cBhvr>
                                      <p:to>
                                        <p:strVal val="true"/>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3" presetClass="exit" presetSubtype="10" fill="hold" grpId="0" nodeType="clickEffect">
                                  <p:stCondLst>
                                    <p:cond delay="0"/>
                                  </p:stCondLst>
                                  <p:childTnLst>
                                    <p:animEffect transition="out" filter="blinds(horizontal)">
                                      <p:cBhvr>
                                        <p:cTn id="145" dur="500"/>
                                        <p:tgtEl>
                                          <p:spTgt spid="36"/>
                                        </p:tgtEl>
                                      </p:cBhvr>
                                    </p:animEffect>
                                    <p:set>
                                      <p:cBhvr>
                                        <p:cTn id="14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7" restart="whenNotActive" fill="hold" evtFilter="cancelBubble" nodeType="interactiveSeq">
                <p:stCondLst>
                  <p:cond evt="onClick" delay="0">
                    <p:tgtEl>
                      <p:spTgt spid="20"/>
                    </p:tgtEl>
                  </p:cond>
                </p:stCondLst>
                <p:endSync evt="end" delay="0">
                  <p:rtn val="all"/>
                </p:endSync>
                <p:childTnLst>
                  <p:par>
                    <p:cTn id="148" fill="hold" nodeType="clickPar">
                      <p:stCondLst>
                        <p:cond delay="0"/>
                      </p:stCondLst>
                      <p:childTnLst>
                        <p:par>
                          <p:cTn id="149" fill="hold" nodeType="withGroup">
                            <p:stCondLst>
                              <p:cond delay="0"/>
                            </p:stCondLst>
                            <p:childTnLst>
                              <p:par>
                                <p:cTn id="150" presetID="1" presetClass="emph" presetSubtype="2" fill="hold" nodeType="withEffect">
                                  <p:stCondLst>
                                    <p:cond delay="0"/>
                                  </p:stCondLst>
                                  <p:childTnLst>
                                    <p:animClr clrSpc="rgb" dir="cw">
                                      <p:cBhvr>
                                        <p:cTn id="151" dur="2000" fill="hold"/>
                                        <p:tgtEl>
                                          <p:spTgt spid="20"/>
                                        </p:tgtEl>
                                        <p:attrNameLst>
                                          <p:attrName>fillcolor</p:attrName>
                                        </p:attrNameLst>
                                      </p:cBhvr>
                                      <p:to>
                                        <a:srgbClr val="000000"/>
                                      </p:to>
                                    </p:animClr>
                                    <p:set>
                                      <p:cBhvr>
                                        <p:cTn id="152" dur="2000" fill="hold"/>
                                        <p:tgtEl>
                                          <p:spTgt spid="20"/>
                                        </p:tgtEl>
                                        <p:attrNameLst>
                                          <p:attrName>fill.type</p:attrName>
                                        </p:attrNameLst>
                                      </p:cBhvr>
                                      <p:to>
                                        <p:strVal val="solid"/>
                                      </p:to>
                                    </p:set>
                                    <p:set>
                                      <p:cBhvr>
                                        <p:cTn id="153" dur="2000" fill="hold"/>
                                        <p:tgtEl>
                                          <p:spTgt spid="20"/>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2000" fill="hold"/>
                                        <p:tgtEl>
                                          <p:spTgt spid="28"/>
                                        </p:tgtEl>
                                        <p:attrNameLst>
                                          <p:attrName>fillcolor</p:attrName>
                                        </p:attrNameLst>
                                      </p:cBhvr>
                                      <p:to>
                                        <a:srgbClr val="000000"/>
                                      </p:to>
                                    </p:animClr>
                                    <p:set>
                                      <p:cBhvr>
                                        <p:cTn id="156" dur="2000" fill="hold"/>
                                        <p:tgtEl>
                                          <p:spTgt spid="28"/>
                                        </p:tgtEl>
                                        <p:attrNameLst>
                                          <p:attrName>fill.type</p:attrName>
                                        </p:attrNameLst>
                                      </p:cBhvr>
                                      <p:to>
                                        <p:strVal val="solid"/>
                                      </p:to>
                                    </p:set>
                                    <p:set>
                                      <p:cBhvr>
                                        <p:cTn id="157" dur="2000" fill="hold"/>
                                        <p:tgtEl>
                                          <p:spTgt spid="28"/>
                                        </p:tgtEl>
                                        <p:attrNameLst>
                                          <p:attrName>fill.on</p:attrName>
                                        </p:attrNameLst>
                                      </p:cBhvr>
                                      <p:to>
                                        <p:strVal val="true"/>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 presetClass="exit" presetSubtype="10" fill="hold" grpId="0" nodeType="clickEffect">
                                  <p:stCondLst>
                                    <p:cond delay="0"/>
                                  </p:stCondLst>
                                  <p:childTnLst>
                                    <p:animEffect transition="out" filter="blinds(horizontal)">
                                      <p:cBhvr>
                                        <p:cTn id="161" dur="500"/>
                                        <p:tgtEl>
                                          <p:spTgt spid="38"/>
                                        </p:tgtEl>
                                      </p:cBhvr>
                                    </p:animEffect>
                                    <p:set>
                                      <p:cBhvr>
                                        <p:cTn id="162"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3" restart="whenNotActive" fill="hold" evtFilter="cancelBubble" nodeType="interactiveSeq">
                <p:stCondLst>
                  <p:cond evt="onClick" delay="0">
                    <p:tgtEl>
                      <p:spTgt spid="19"/>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1" presetClass="emph" presetSubtype="2" fill="hold" nodeType="withEffect">
                                  <p:stCondLst>
                                    <p:cond delay="0"/>
                                  </p:stCondLst>
                                  <p:childTnLst>
                                    <p:animClr clrSpc="rgb" dir="cw">
                                      <p:cBhvr>
                                        <p:cTn id="167" dur="2000" fill="hold"/>
                                        <p:tgtEl>
                                          <p:spTgt spid="19"/>
                                        </p:tgtEl>
                                        <p:attrNameLst>
                                          <p:attrName>fillcolor</p:attrName>
                                        </p:attrNameLst>
                                      </p:cBhvr>
                                      <p:to>
                                        <a:srgbClr val="000000"/>
                                      </p:to>
                                    </p:animClr>
                                    <p:set>
                                      <p:cBhvr>
                                        <p:cTn id="168" dur="2000" fill="hold"/>
                                        <p:tgtEl>
                                          <p:spTgt spid="19"/>
                                        </p:tgtEl>
                                        <p:attrNameLst>
                                          <p:attrName>fill.type</p:attrName>
                                        </p:attrNameLst>
                                      </p:cBhvr>
                                      <p:to>
                                        <p:strVal val="solid"/>
                                      </p:to>
                                    </p:set>
                                    <p:set>
                                      <p:cBhvr>
                                        <p:cTn id="169" dur="2000" fill="hold"/>
                                        <p:tgtEl>
                                          <p:spTgt spid="19"/>
                                        </p:tgtEl>
                                        <p:attrNameLst>
                                          <p:attrName>fill.on</p:attrName>
                                        </p:attrNameLst>
                                      </p:cBhvr>
                                      <p:to>
                                        <p:strVal val="true"/>
                                      </p:to>
                                    </p:set>
                                  </p:childTnLst>
                                </p:cTn>
                              </p:par>
                              <p:par>
                                <p:cTn id="170" presetID="1" presetClass="emph" presetSubtype="2" fill="hold" nodeType="withEffect">
                                  <p:stCondLst>
                                    <p:cond delay="0"/>
                                  </p:stCondLst>
                                  <p:childTnLst>
                                    <p:animClr clrSpc="rgb" dir="cw">
                                      <p:cBhvr>
                                        <p:cTn id="171" dur="2000" fill="hold"/>
                                        <p:tgtEl>
                                          <p:spTgt spid="27"/>
                                        </p:tgtEl>
                                        <p:attrNameLst>
                                          <p:attrName>fillcolor</p:attrName>
                                        </p:attrNameLst>
                                      </p:cBhvr>
                                      <p:to>
                                        <a:srgbClr val="000000"/>
                                      </p:to>
                                    </p:animClr>
                                    <p:set>
                                      <p:cBhvr>
                                        <p:cTn id="172" dur="2000" fill="hold"/>
                                        <p:tgtEl>
                                          <p:spTgt spid="27"/>
                                        </p:tgtEl>
                                        <p:attrNameLst>
                                          <p:attrName>fill.type</p:attrName>
                                        </p:attrNameLst>
                                      </p:cBhvr>
                                      <p:to>
                                        <p:strVal val="solid"/>
                                      </p:to>
                                    </p:set>
                                    <p:set>
                                      <p:cBhvr>
                                        <p:cTn id="173" dur="2000" fill="hold"/>
                                        <p:tgtEl>
                                          <p:spTgt spid="27"/>
                                        </p:tgtEl>
                                        <p:attrNameLst>
                                          <p:attrName>fill.on</p:attrName>
                                        </p:attrNameLst>
                                      </p:cBhvr>
                                      <p:to>
                                        <p:strVal val="true"/>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3" presetClass="exit" presetSubtype="10" fill="hold" grpId="0" nodeType="clickEffect">
                                  <p:stCondLst>
                                    <p:cond delay="0"/>
                                  </p:stCondLst>
                                  <p:childTnLst>
                                    <p:animEffect transition="out" filter="blinds(horizontal)">
                                      <p:cBhvr>
                                        <p:cTn id="177" dur="500"/>
                                        <p:tgtEl>
                                          <p:spTgt spid="37"/>
                                        </p:tgtEl>
                                      </p:cBhvr>
                                    </p:animEffect>
                                    <p:set>
                                      <p:cBhvr>
                                        <p:cTn id="17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79" restart="whenNotActive" fill="hold" evtFilter="cancelBubble" nodeType="interactiveSeq">
                <p:stCondLst>
                  <p:cond evt="onClick" delay="0">
                    <p:tgtEl>
                      <p:spTgt spid="21"/>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 presetClass="emph" presetSubtype="2" fill="hold" nodeType="withEffect">
                                  <p:stCondLst>
                                    <p:cond delay="0"/>
                                  </p:stCondLst>
                                  <p:childTnLst>
                                    <p:animClr clrSpc="rgb" dir="cw">
                                      <p:cBhvr>
                                        <p:cTn id="183" dur="2000" fill="hold"/>
                                        <p:tgtEl>
                                          <p:spTgt spid="21"/>
                                        </p:tgtEl>
                                        <p:attrNameLst>
                                          <p:attrName>fillcolor</p:attrName>
                                        </p:attrNameLst>
                                      </p:cBhvr>
                                      <p:to>
                                        <a:srgbClr val="000000"/>
                                      </p:to>
                                    </p:animClr>
                                    <p:set>
                                      <p:cBhvr>
                                        <p:cTn id="184" dur="2000" fill="hold"/>
                                        <p:tgtEl>
                                          <p:spTgt spid="21"/>
                                        </p:tgtEl>
                                        <p:attrNameLst>
                                          <p:attrName>fill.type</p:attrName>
                                        </p:attrNameLst>
                                      </p:cBhvr>
                                      <p:to>
                                        <p:strVal val="solid"/>
                                      </p:to>
                                    </p:set>
                                    <p:set>
                                      <p:cBhvr>
                                        <p:cTn id="185" dur="2000" fill="hold"/>
                                        <p:tgtEl>
                                          <p:spTgt spid="21"/>
                                        </p:tgtEl>
                                        <p:attrNameLst>
                                          <p:attrName>fill.on</p:attrName>
                                        </p:attrNameLst>
                                      </p:cBhvr>
                                      <p:to>
                                        <p:strVal val="true"/>
                                      </p:to>
                                    </p:set>
                                  </p:childTnLst>
                                </p:cTn>
                              </p:par>
                              <p:par>
                                <p:cTn id="186" presetID="1" presetClass="emph" presetSubtype="2" fill="hold" nodeType="withEffect">
                                  <p:stCondLst>
                                    <p:cond delay="0"/>
                                  </p:stCondLst>
                                  <p:childTnLst>
                                    <p:animClr clrSpc="rgb" dir="cw">
                                      <p:cBhvr>
                                        <p:cTn id="187" dur="2000" fill="hold"/>
                                        <p:tgtEl>
                                          <p:spTgt spid="29"/>
                                        </p:tgtEl>
                                        <p:attrNameLst>
                                          <p:attrName>fillcolor</p:attrName>
                                        </p:attrNameLst>
                                      </p:cBhvr>
                                      <p:to>
                                        <a:srgbClr val="000000"/>
                                      </p:to>
                                    </p:animClr>
                                    <p:set>
                                      <p:cBhvr>
                                        <p:cTn id="188" dur="2000" fill="hold"/>
                                        <p:tgtEl>
                                          <p:spTgt spid="29"/>
                                        </p:tgtEl>
                                        <p:attrNameLst>
                                          <p:attrName>fill.type</p:attrName>
                                        </p:attrNameLst>
                                      </p:cBhvr>
                                      <p:to>
                                        <p:strVal val="solid"/>
                                      </p:to>
                                    </p:set>
                                    <p:set>
                                      <p:cBhvr>
                                        <p:cTn id="189" dur="2000" fill="hold"/>
                                        <p:tgtEl>
                                          <p:spTgt spid="29"/>
                                        </p:tgtEl>
                                        <p:attrNameLst>
                                          <p:attrName>fill.on</p:attrName>
                                        </p:attrNameLst>
                                      </p:cBhvr>
                                      <p:to>
                                        <p:strVal val="true"/>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3" presetClass="exit" presetSubtype="10" fill="hold" grpId="0" nodeType="clickEffect">
                                  <p:stCondLst>
                                    <p:cond delay="0"/>
                                  </p:stCondLst>
                                  <p:childTnLst>
                                    <p:animEffect transition="out" filter="blinds(horizontal)">
                                      <p:cBhvr>
                                        <p:cTn id="193" dur="500"/>
                                        <p:tgtEl>
                                          <p:spTgt spid="39"/>
                                        </p:tgtEl>
                                      </p:cBhvr>
                                    </p:animEffect>
                                    <p:set>
                                      <p:cBhvr>
                                        <p:cTn id="19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95" restart="whenNotActive" fill="hold" evtFilter="cancelBubble" nodeType="interactiveSeq">
                <p:stCondLst>
                  <p:cond evt="onClick" delay="0">
                    <p:tgtEl>
                      <p:spTgt spid="22"/>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1" presetClass="emph" presetSubtype="2" fill="hold" nodeType="withEffect">
                                  <p:stCondLst>
                                    <p:cond delay="0"/>
                                  </p:stCondLst>
                                  <p:childTnLst>
                                    <p:animClr clrSpc="rgb" dir="cw">
                                      <p:cBhvr>
                                        <p:cTn id="199" dur="2000" fill="hold"/>
                                        <p:tgtEl>
                                          <p:spTgt spid="22"/>
                                        </p:tgtEl>
                                        <p:attrNameLst>
                                          <p:attrName>fillcolor</p:attrName>
                                        </p:attrNameLst>
                                      </p:cBhvr>
                                      <p:to>
                                        <a:srgbClr val="000000"/>
                                      </p:to>
                                    </p:animClr>
                                    <p:set>
                                      <p:cBhvr>
                                        <p:cTn id="200" dur="2000" fill="hold"/>
                                        <p:tgtEl>
                                          <p:spTgt spid="22"/>
                                        </p:tgtEl>
                                        <p:attrNameLst>
                                          <p:attrName>fill.type</p:attrName>
                                        </p:attrNameLst>
                                      </p:cBhvr>
                                      <p:to>
                                        <p:strVal val="solid"/>
                                      </p:to>
                                    </p:set>
                                    <p:set>
                                      <p:cBhvr>
                                        <p:cTn id="201" dur="2000" fill="hold"/>
                                        <p:tgtEl>
                                          <p:spTgt spid="22"/>
                                        </p:tgtEl>
                                        <p:attrNameLst>
                                          <p:attrName>fill.on</p:attrName>
                                        </p:attrNameLst>
                                      </p:cBhvr>
                                      <p:to>
                                        <p:strVal val="true"/>
                                      </p:to>
                                    </p:set>
                                  </p:childTnLst>
                                </p:cTn>
                              </p:par>
                              <p:par>
                                <p:cTn id="202" presetID="1" presetClass="emph" presetSubtype="2" fill="hold" nodeType="withEffect">
                                  <p:stCondLst>
                                    <p:cond delay="0"/>
                                  </p:stCondLst>
                                  <p:childTnLst>
                                    <p:animClr clrSpc="rgb" dir="cw">
                                      <p:cBhvr>
                                        <p:cTn id="203" dur="2000" fill="hold"/>
                                        <p:tgtEl>
                                          <p:spTgt spid="30"/>
                                        </p:tgtEl>
                                        <p:attrNameLst>
                                          <p:attrName>fillcolor</p:attrName>
                                        </p:attrNameLst>
                                      </p:cBhvr>
                                      <p:to>
                                        <a:srgbClr val="000000"/>
                                      </p:to>
                                    </p:animClr>
                                    <p:set>
                                      <p:cBhvr>
                                        <p:cTn id="204" dur="2000" fill="hold"/>
                                        <p:tgtEl>
                                          <p:spTgt spid="30"/>
                                        </p:tgtEl>
                                        <p:attrNameLst>
                                          <p:attrName>fill.type</p:attrName>
                                        </p:attrNameLst>
                                      </p:cBhvr>
                                      <p:to>
                                        <p:strVal val="solid"/>
                                      </p:to>
                                    </p:set>
                                    <p:set>
                                      <p:cBhvr>
                                        <p:cTn id="205" dur="2000" fill="hold"/>
                                        <p:tgtEl>
                                          <p:spTgt spid="30"/>
                                        </p:tgtEl>
                                        <p:attrNameLst>
                                          <p:attrName>fill.on</p:attrName>
                                        </p:attrNameLst>
                                      </p:cBhvr>
                                      <p:to>
                                        <p:strVal val="true"/>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3" presetClass="exit" presetSubtype="10" fill="hold" grpId="0" nodeType="clickEffect">
                                  <p:stCondLst>
                                    <p:cond delay="0"/>
                                  </p:stCondLst>
                                  <p:childTnLst>
                                    <p:animEffect transition="out" filter="blinds(horizontal)">
                                      <p:cBhvr>
                                        <p:cTn id="209" dur="500"/>
                                        <p:tgtEl>
                                          <p:spTgt spid="40"/>
                                        </p:tgtEl>
                                      </p:cBhvr>
                                    </p:animEffect>
                                    <p:set>
                                      <p:cBhvr>
                                        <p:cTn id="21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11" restart="whenNotActive" fill="hold" evtFilter="cancelBubble" nodeType="interactiveSeq">
                <p:stCondLst>
                  <p:cond evt="onClick" delay="0">
                    <p:tgtEl>
                      <p:spTgt spid="23"/>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1" presetClass="emph" presetSubtype="2" fill="hold" nodeType="withEffect">
                                  <p:stCondLst>
                                    <p:cond delay="0"/>
                                  </p:stCondLst>
                                  <p:childTnLst>
                                    <p:animClr clrSpc="rgb" dir="cw">
                                      <p:cBhvr>
                                        <p:cTn id="215" dur="2000" fill="hold"/>
                                        <p:tgtEl>
                                          <p:spTgt spid="23"/>
                                        </p:tgtEl>
                                        <p:attrNameLst>
                                          <p:attrName>fillcolor</p:attrName>
                                        </p:attrNameLst>
                                      </p:cBhvr>
                                      <p:to>
                                        <a:srgbClr val="000000"/>
                                      </p:to>
                                    </p:animClr>
                                    <p:set>
                                      <p:cBhvr>
                                        <p:cTn id="216" dur="2000" fill="hold"/>
                                        <p:tgtEl>
                                          <p:spTgt spid="23"/>
                                        </p:tgtEl>
                                        <p:attrNameLst>
                                          <p:attrName>fill.type</p:attrName>
                                        </p:attrNameLst>
                                      </p:cBhvr>
                                      <p:to>
                                        <p:strVal val="solid"/>
                                      </p:to>
                                    </p:set>
                                    <p:set>
                                      <p:cBhvr>
                                        <p:cTn id="217" dur="2000" fill="hold"/>
                                        <p:tgtEl>
                                          <p:spTgt spid="23"/>
                                        </p:tgtEl>
                                        <p:attrNameLst>
                                          <p:attrName>fill.on</p:attrName>
                                        </p:attrNameLst>
                                      </p:cBhvr>
                                      <p:to>
                                        <p:strVal val="true"/>
                                      </p:to>
                                    </p:set>
                                  </p:childTnLst>
                                </p:cTn>
                              </p:par>
                              <p:par>
                                <p:cTn id="218" presetID="1" presetClass="emph" presetSubtype="2" fill="hold" nodeType="withEffect">
                                  <p:stCondLst>
                                    <p:cond delay="0"/>
                                  </p:stCondLst>
                                  <p:childTnLst>
                                    <p:animClr clrSpc="rgb" dir="cw">
                                      <p:cBhvr>
                                        <p:cTn id="219" dur="2000" fill="hold"/>
                                        <p:tgtEl>
                                          <p:spTgt spid="31"/>
                                        </p:tgtEl>
                                        <p:attrNameLst>
                                          <p:attrName>fillcolor</p:attrName>
                                        </p:attrNameLst>
                                      </p:cBhvr>
                                      <p:to>
                                        <a:srgbClr val="000000"/>
                                      </p:to>
                                    </p:animClr>
                                    <p:set>
                                      <p:cBhvr>
                                        <p:cTn id="220" dur="2000" fill="hold"/>
                                        <p:tgtEl>
                                          <p:spTgt spid="31"/>
                                        </p:tgtEl>
                                        <p:attrNameLst>
                                          <p:attrName>fill.type</p:attrName>
                                        </p:attrNameLst>
                                      </p:cBhvr>
                                      <p:to>
                                        <p:strVal val="solid"/>
                                      </p:to>
                                    </p:set>
                                    <p:set>
                                      <p:cBhvr>
                                        <p:cTn id="221" dur="2000" fill="hold"/>
                                        <p:tgtEl>
                                          <p:spTgt spid="31"/>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22" restart="whenNotActive" fill="hold" evtFilter="cancelBubble" nodeType="interactiveSeq">
                <p:stCondLst>
                  <p:cond evt="onClick" delay="0">
                    <p:tgtEl>
                      <p:spTgt spid="24"/>
                    </p:tgtEl>
                  </p:cond>
                </p:stCondLst>
                <p:endSync evt="end" delay="0">
                  <p:rtn val="all"/>
                </p:endSync>
                <p:childTnLst>
                  <p:par>
                    <p:cTn id="223" fill="hold" nodeType="clickPar">
                      <p:stCondLst>
                        <p:cond delay="0"/>
                      </p:stCondLst>
                      <p:childTnLst>
                        <p:par>
                          <p:cTn id="224" fill="hold" nodeType="withGroup">
                            <p:stCondLst>
                              <p:cond delay="0"/>
                            </p:stCondLst>
                            <p:childTnLst>
                              <p:par>
                                <p:cTn id="225" presetID="1" presetClass="emph" presetSubtype="2" fill="hold" nodeType="withEffect">
                                  <p:stCondLst>
                                    <p:cond delay="0"/>
                                  </p:stCondLst>
                                  <p:childTnLst>
                                    <p:animClr clrSpc="rgb" dir="cw">
                                      <p:cBhvr>
                                        <p:cTn id="226" dur="2000" fill="hold"/>
                                        <p:tgtEl>
                                          <p:spTgt spid="16"/>
                                        </p:tgtEl>
                                        <p:attrNameLst>
                                          <p:attrName>fillcolor</p:attrName>
                                        </p:attrNameLst>
                                      </p:cBhvr>
                                      <p:to>
                                        <a:srgbClr val="000000"/>
                                      </p:to>
                                    </p:animClr>
                                    <p:set>
                                      <p:cBhvr>
                                        <p:cTn id="227" dur="2000" fill="hold"/>
                                        <p:tgtEl>
                                          <p:spTgt spid="16"/>
                                        </p:tgtEl>
                                        <p:attrNameLst>
                                          <p:attrName>fill.type</p:attrName>
                                        </p:attrNameLst>
                                      </p:cBhvr>
                                      <p:to>
                                        <p:strVal val="solid"/>
                                      </p:to>
                                    </p:set>
                                    <p:set>
                                      <p:cBhvr>
                                        <p:cTn id="228" dur="2000" fill="hold"/>
                                        <p:tgtEl>
                                          <p:spTgt spid="16"/>
                                        </p:tgtEl>
                                        <p:attrNameLst>
                                          <p:attrName>fill.on</p:attrName>
                                        </p:attrNameLst>
                                      </p:cBhvr>
                                      <p:to>
                                        <p:strVal val="true"/>
                                      </p:to>
                                    </p:set>
                                  </p:childTnLst>
                                </p:cTn>
                              </p:par>
                              <p:par>
                                <p:cTn id="229" presetID="1" presetClass="emph" presetSubtype="2" fill="hold" nodeType="withEffect">
                                  <p:stCondLst>
                                    <p:cond delay="0"/>
                                  </p:stCondLst>
                                  <p:childTnLst>
                                    <p:animClr clrSpc="rgb" dir="cw">
                                      <p:cBhvr>
                                        <p:cTn id="230" dur="2000" fill="hold"/>
                                        <p:tgtEl>
                                          <p:spTgt spid="24"/>
                                        </p:tgtEl>
                                        <p:attrNameLst>
                                          <p:attrName>fillcolor</p:attrName>
                                        </p:attrNameLst>
                                      </p:cBhvr>
                                      <p:to>
                                        <a:srgbClr val="000000"/>
                                      </p:to>
                                    </p:animClr>
                                    <p:set>
                                      <p:cBhvr>
                                        <p:cTn id="231" dur="2000" fill="hold"/>
                                        <p:tgtEl>
                                          <p:spTgt spid="24"/>
                                        </p:tgtEl>
                                        <p:attrNameLst>
                                          <p:attrName>fill.type</p:attrName>
                                        </p:attrNameLst>
                                      </p:cBhvr>
                                      <p:to>
                                        <p:strVal val="solid"/>
                                      </p:to>
                                    </p:set>
                                    <p:set>
                                      <p:cBhvr>
                                        <p:cTn id="232" dur="2000" fill="hold"/>
                                        <p:tgtEl>
                                          <p:spTgt spid="24"/>
                                        </p:tgtEl>
                                        <p:attrNameLst>
                                          <p:attrName>fill.on</p:attrName>
                                        </p:attrNameLst>
                                      </p:cBhvr>
                                      <p:to>
                                        <p:strVal val="true"/>
                                      </p:to>
                                    </p:se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 presetClass="emph" presetSubtype="2" fill="hold" nodeType="clickEffect">
                                  <p:stCondLst>
                                    <p:cond delay="0"/>
                                  </p:stCondLst>
                                  <p:childTnLst>
                                    <p:animClr clrSpc="rgb" dir="cw">
                                      <p:cBhvr>
                                        <p:cTn id="236" dur="2000" fill="hold"/>
                                        <p:tgtEl>
                                          <p:spTgt spid="34"/>
                                        </p:tgtEl>
                                        <p:attrNameLst>
                                          <p:attrName>fillcolor</p:attrName>
                                        </p:attrNameLst>
                                      </p:cBhvr>
                                      <p:to>
                                        <a:schemeClr val="tx1"/>
                                      </p:to>
                                    </p:animClr>
                                    <p:set>
                                      <p:cBhvr>
                                        <p:cTn id="237" dur="2000" fill="hold"/>
                                        <p:tgtEl>
                                          <p:spTgt spid="34"/>
                                        </p:tgtEl>
                                        <p:attrNameLst>
                                          <p:attrName>fill.type</p:attrName>
                                        </p:attrNameLst>
                                      </p:cBhvr>
                                      <p:to>
                                        <p:strVal val="solid"/>
                                      </p:to>
                                    </p:set>
                                    <p:set>
                                      <p:cBhvr>
                                        <p:cTn id="238" dur="2000" fill="hold"/>
                                        <p:tgtEl>
                                          <p:spTgt spid="3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39" restart="whenNotActive" fill="hold" evtFilter="cancelBubble" nodeType="interactiveSeq">
                <p:stCondLst>
                  <p:cond evt="onClick" delay="0">
                    <p:tgtEl>
                      <p:spTgt spid="25"/>
                    </p:tgtEl>
                  </p:cond>
                </p:stCondLst>
                <p:endSync evt="end" delay="0">
                  <p:rtn val="all"/>
                </p:endSync>
                <p:childTnLst>
                  <p:par>
                    <p:cTn id="240" fill="hold" nodeType="clickPar">
                      <p:stCondLst>
                        <p:cond delay="0"/>
                      </p:stCondLst>
                      <p:childTnLst>
                        <p:par>
                          <p:cTn id="241" fill="hold" nodeType="withGroup">
                            <p:stCondLst>
                              <p:cond delay="0"/>
                            </p:stCondLst>
                            <p:childTnLst>
                              <p:par>
                                <p:cTn id="242" presetID="1" presetClass="emph" presetSubtype="2" fill="hold" nodeType="withEffect">
                                  <p:stCondLst>
                                    <p:cond delay="0"/>
                                  </p:stCondLst>
                                  <p:childTnLst>
                                    <p:animClr clrSpc="rgb" dir="cw">
                                      <p:cBhvr>
                                        <p:cTn id="243" dur="2000" fill="hold"/>
                                        <p:tgtEl>
                                          <p:spTgt spid="17"/>
                                        </p:tgtEl>
                                        <p:attrNameLst>
                                          <p:attrName>fillcolor</p:attrName>
                                        </p:attrNameLst>
                                      </p:cBhvr>
                                      <p:to>
                                        <a:srgbClr val="000000"/>
                                      </p:to>
                                    </p:animClr>
                                    <p:set>
                                      <p:cBhvr>
                                        <p:cTn id="244" dur="2000" fill="hold"/>
                                        <p:tgtEl>
                                          <p:spTgt spid="17"/>
                                        </p:tgtEl>
                                        <p:attrNameLst>
                                          <p:attrName>fill.type</p:attrName>
                                        </p:attrNameLst>
                                      </p:cBhvr>
                                      <p:to>
                                        <p:strVal val="solid"/>
                                      </p:to>
                                    </p:set>
                                    <p:set>
                                      <p:cBhvr>
                                        <p:cTn id="245" dur="2000" fill="hold"/>
                                        <p:tgtEl>
                                          <p:spTgt spid="17"/>
                                        </p:tgtEl>
                                        <p:attrNameLst>
                                          <p:attrName>fill.on</p:attrName>
                                        </p:attrNameLst>
                                      </p:cBhvr>
                                      <p:to>
                                        <p:strVal val="true"/>
                                      </p:to>
                                    </p:set>
                                  </p:childTnLst>
                                </p:cTn>
                              </p:par>
                              <p:par>
                                <p:cTn id="246" presetID="1" presetClass="emph" presetSubtype="2" fill="hold" nodeType="withEffect">
                                  <p:stCondLst>
                                    <p:cond delay="0"/>
                                  </p:stCondLst>
                                  <p:childTnLst>
                                    <p:animClr clrSpc="rgb" dir="cw">
                                      <p:cBhvr>
                                        <p:cTn id="247" dur="2000" fill="hold"/>
                                        <p:tgtEl>
                                          <p:spTgt spid="25"/>
                                        </p:tgtEl>
                                        <p:attrNameLst>
                                          <p:attrName>fillcolor</p:attrName>
                                        </p:attrNameLst>
                                      </p:cBhvr>
                                      <p:to>
                                        <a:srgbClr val="000000"/>
                                      </p:to>
                                    </p:animClr>
                                    <p:set>
                                      <p:cBhvr>
                                        <p:cTn id="248" dur="2000" fill="hold"/>
                                        <p:tgtEl>
                                          <p:spTgt spid="25"/>
                                        </p:tgtEl>
                                        <p:attrNameLst>
                                          <p:attrName>fill.type</p:attrName>
                                        </p:attrNameLst>
                                      </p:cBhvr>
                                      <p:to>
                                        <p:strVal val="solid"/>
                                      </p:to>
                                    </p:set>
                                    <p:set>
                                      <p:cBhvr>
                                        <p:cTn id="249" dur="2000" fill="hold"/>
                                        <p:tgtEl>
                                          <p:spTgt spid="25"/>
                                        </p:tgtEl>
                                        <p:attrNameLst>
                                          <p:attrName>fill.on</p:attrName>
                                        </p:attrNameLst>
                                      </p:cBhvr>
                                      <p:to>
                                        <p:strVal val="true"/>
                                      </p:to>
                                    </p:se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1" presetClass="emph" presetSubtype="2" fill="hold" nodeType="clickEffect">
                                  <p:stCondLst>
                                    <p:cond delay="0"/>
                                  </p:stCondLst>
                                  <p:childTnLst>
                                    <p:animClr clrSpc="rgb" dir="cw">
                                      <p:cBhvr>
                                        <p:cTn id="253" dur="2000" fill="hold"/>
                                        <p:tgtEl>
                                          <p:spTgt spid="35"/>
                                        </p:tgtEl>
                                        <p:attrNameLst>
                                          <p:attrName>fillcolor</p:attrName>
                                        </p:attrNameLst>
                                      </p:cBhvr>
                                      <p:to>
                                        <a:schemeClr val="tx1"/>
                                      </p:to>
                                    </p:animClr>
                                    <p:set>
                                      <p:cBhvr>
                                        <p:cTn id="254" dur="2000" fill="hold"/>
                                        <p:tgtEl>
                                          <p:spTgt spid="35"/>
                                        </p:tgtEl>
                                        <p:attrNameLst>
                                          <p:attrName>fill.type</p:attrName>
                                        </p:attrNameLst>
                                      </p:cBhvr>
                                      <p:to>
                                        <p:strVal val="solid"/>
                                      </p:to>
                                    </p:set>
                                    <p:set>
                                      <p:cBhvr>
                                        <p:cTn id="255" dur="2000" fill="hold"/>
                                        <p:tgtEl>
                                          <p:spTgt spid="3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56" restart="whenNotActive" fill="hold" evtFilter="cancelBubble" nodeType="interactiveSeq">
                <p:stCondLst>
                  <p:cond evt="onClick" delay="0">
                    <p:tgtEl>
                      <p:spTgt spid="26"/>
                    </p:tgtEl>
                  </p:cond>
                </p:stCondLst>
                <p:endSync evt="end" delay="0">
                  <p:rtn val="all"/>
                </p:endSync>
                <p:childTnLst>
                  <p:par>
                    <p:cTn id="257" fill="hold" nodeType="clickPar">
                      <p:stCondLst>
                        <p:cond delay="0"/>
                      </p:stCondLst>
                      <p:childTnLst>
                        <p:par>
                          <p:cTn id="258" fill="hold" nodeType="withGroup">
                            <p:stCondLst>
                              <p:cond delay="0"/>
                            </p:stCondLst>
                            <p:childTnLst>
                              <p:par>
                                <p:cTn id="259" presetID="1" presetClass="emph" presetSubtype="2" fill="hold" nodeType="withEffect">
                                  <p:stCondLst>
                                    <p:cond delay="0"/>
                                  </p:stCondLst>
                                  <p:childTnLst>
                                    <p:animClr clrSpc="rgb" dir="cw">
                                      <p:cBhvr>
                                        <p:cTn id="260" dur="2000" fill="hold"/>
                                        <p:tgtEl>
                                          <p:spTgt spid="18"/>
                                        </p:tgtEl>
                                        <p:attrNameLst>
                                          <p:attrName>fillcolor</p:attrName>
                                        </p:attrNameLst>
                                      </p:cBhvr>
                                      <p:to>
                                        <a:srgbClr val="000000"/>
                                      </p:to>
                                    </p:animClr>
                                    <p:set>
                                      <p:cBhvr>
                                        <p:cTn id="261" dur="2000" fill="hold"/>
                                        <p:tgtEl>
                                          <p:spTgt spid="18"/>
                                        </p:tgtEl>
                                        <p:attrNameLst>
                                          <p:attrName>fill.type</p:attrName>
                                        </p:attrNameLst>
                                      </p:cBhvr>
                                      <p:to>
                                        <p:strVal val="solid"/>
                                      </p:to>
                                    </p:set>
                                    <p:set>
                                      <p:cBhvr>
                                        <p:cTn id="262" dur="2000" fill="hold"/>
                                        <p:tgtEl>
                                          <p:spTgt spid="18"/>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2000" fill="hold"/>
                                        <p:tgtEl>
                                          <p:spTgt spid="26"/>
                                        </p:tgtEl>
                                        <p:attrNameLst>
                                          <p:attrName>fillcolor</p:attrName>
                                        </p:attrNameLst>
                                      </p:cBhvr>
                                      <p:to>
                                        <a:srgbClr val="000000"/>
                                      </p:to>
                                    </p:animClr>
                                    <p:set>
                                      <p:cBhvr>
                                        <p:cTn id="265" dur="2000" fill="hold"/>
                                        <p:tgtEl>
                                          <p:spTgt spid="26"/>
                                        </p:tgtEl>
                                        <p:attrNameLst>
                                          <p:attrName>fill.type</p:attrName>
                                        </p:attrNameLst>
                                      </p:cBhvr>
                                      <p:to>
                                        <p:strVal val="solid"/>
                                      </p:to>
                                    </p:set>
                                    <p:set>
                                      <p:cBhvr>
                                        <p:cTn id="266" dur="2000" fill="hold"/>
                                        <p:tgtEl>
                                          <p:spTgt spid="26"/>
                                        </p:tgtEl>
                                        <p:attrNameLst>
                                          <p:attrName>fill.on</p:attrName>
                                        </p:attrNameLst>
                                      </p:cBhvr>
                                      <p:to>
                                        <p:strVal val="true"/>
                                      </p:to>
                                    </p:se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1" presetClass="emph" presetSubtype="2" fill="hold" nodeType="clickEffect">
                                  <p:stCondLst>
                                    <p:cond delay="0"/>
                                  </p:stCondLst>
                                  <p:childTnLst>
                                    <p:animClr clrSpc="rgb" dir="cw">
                                      <p:cBhvr>
                                        <p:cTn id="270" dur="2000" fill="hold"/>
                                        <p:tgtEl>
                                          <p:spTgt spid="36"/>
                                        </p:tgtEl>
                                        <p:attrNameLst>
                                          <p:attrName>fillcolor</p:attrName>
                                        </p:attrNameLst>
                                      </p:cBhvr>
                                      <p:to>
                                        <a:schemeClr val="tx1"/>
                                      </p:to>
                                    </p:animClr>
                                    <p:set>
                                      <p:cBhvr>
                                        <p:cTn id="271" dur="2000" fill="hold"/>
                                        <p:tgtEl>
                                          <p:spTgt spid="36"/>
                                        </p:tgtEl>
                                        <p:attrNameLst>
                                          <p:attrName>fill.type</p:attrName>
                                        </p:attrNameLst>
                                      </p:cBhvr>
                                      <p:to>
                                        <p:strVal val="solid"/>
                                      </p:to>
                                    </p:set>
                                    <p:set>
                                      <p:cBhvr>
                                        <p:cTn id="272" dur="2000" fill="hold"/>
                                        <p:tgtEl>
                                          <p:spTgt spid="3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273" restart="whenNotActive" fill="hold" evtFilter="cancelBubble" nodeType="interactiveSeq">
                <p:stCondLst>
                  <p:cond evt="onClick" delay="0">
                    <p:tgtEl>
                      <p:spTgt spid="28"/>
                    </p:tgtEl>
                  </p:cond>
                </p:stCondLst>
                <p:endSync evt="end" delay="0">
                  <p:rtn val="all"/>
                </p:endSync>
                <p:childTnLst>
                  <p:par>
                    <p:cTn id="274" fill="hold" nodeType="clickPar">
                      <p:stCondLst>
                        <p:cond delay="0"/>
                      </p:stCondLst>
                      <p:childTnLst>
                        <p:par>
                          <p:cTn id="275" fill="hold" nodeType="withGroup">
                            <p:stCondLst>
                              <p:cond delay="0"/>
                            </p:stCondLst>
                            <p:childTnLst>
                              <p:par>
                                <p:cTn id="276" presetID="1" presetClass="emph" presetSubtype="2" fill="hold" nodeType="withEffect">
                                  <p:stCondLst>
                                    <p:cond delay="0"/>
                                  </p:stCondLst>
                                  <p:childTnLst>
                                    <p:animClr clrSpc="rgb" dir="cw">
                                      <p:cBhvr>
                                        <p:cTn id="277" dur="2000" fill="hold"/>
                                        <p:tgtEl>
                                          <p:spTgt spid="20"/>
                                        </p:tgtEl>
                                        <p:attrNameLst>
                                          <p:attrName>fillcolor</p:attrName>
                                        </p:attrNameLst>
                                      </p:cBhvr>
                                      <p:to>
                                        <a:srgbClr val="000000"/>
                                      </p:to>
                                    </p:animClr>
                                    <p:set>
                                      <p:cBhvr>
                                        <p:cTn id="278" dur="2000" fill="hold"/>
                                        <p:tgtEl>
                                          <p:spTgt spid="20"/>
                                        </p:tgtEl>
                                        <p:attrNameLst>
                                          <p:attrName>fill.type</p:attrName>
                                        </p:attrNameLst>
                                      </p:cBhvr>
                                      <p:to>
                                        <p:strVal val="solid"/>
                                      </p:to>
                                    </p:set>
                                    <p:set>
                                      <p:cBhvr>
                                        <p:cTn id="279" dur="2000" fill="hold"/>
                                        <p:tgtEl>
                                          <p:spTgt spid="20"/>
                                        </p:tgtEl>
                                        <p:attrNameLst>
                                          <p:attrName>fill.on</p:attrName>
                                        </p:attrNameLst>
                                      </p:cBhvr>
                                      <p:to>
                                        <p:strVal val="true"/>
                                      </p:to>
                                    </p:set>
                                  </p:childTnLst>
                                </p:cTn>
                              </p:par>
                              <p:par>
                                <p:cTn id="280" presetID="1" presetClass="emph" presetSubtype="2" fill="hold" nodeType="withEffect">
                                  <p:stCondLst>
                                    <p:cond delay="0"/>
                                  </p:stCondLst>
                                  <p:childTnLst>
                                    <p:animClr clrSpc="rgb" dir="cw">
                                      <p:cBhvr>
                                        <p:cTn id="281" dur="2000" fill="hold"/>
                                        <p:tgtEl>
                                          <p:spTgt spid="28"/>
                                        </p:tgtEl>
                                        <p:attrNameLst>
                                          <p:attrName>fillcolor</p:attrName>
                                        </p:attrNameLst>
                                      </p:cBhvr>
                                      <p:to>
                                        <a:srgbClr val="000000"/>
                                      </p:to>
                                    </p:animClr>
                                    <p:set>
                                      <p:cBhvr>
                                        <p:cTn id="282" dur="2000" fill="hold"/>
                                        <p:tgtEl>
                                          <p:spTgt spid="28"/>
                                        </p:tgtEl>
                                        <p:attrNameLst>
                                          <p:attrName>fill.type</p:attrName>
                                        </p:attrNameLst>
                                      </p:cBhvr>
                                      <p:to>
                                        <p:strVal val="solid"/>
                                      </p:to>
                                    </p:set>
                                    <p:set>
                                      <p:cBhvr>
                                        <p:cTn id="283" dur="2000" fill="hold"/>
                                        <p:tgtEl>
                                          <p:spTgt spid="28"/>
                                        </p:tgtEl>
                                        <p:attrNameLst>
                                          <p:attrName>fill.on</p:attrName>
                                        </p:attrNameLst>
                                      </p:cBhvr>
                                      <p:to>
                                        <p:strVal val="true"/>
                                      </p:to>
                                    </p:se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1" presetClass="emph" presetSubtype="2" fill="hold" nodeType="clickEffect">
                                  <p:stCondLst>
                                    <p:cond delay="0"/>
                                  </p:stCondLst>
                                  <p:childTnLst>
                                    <p:animClr clrSpc="rgb" dir="cw">
                                      <p:cBhvr>
                                        <p:cTn id="287" dur="2000" fill="hold"/>
                                        <p:tgtEl>
                                          <p:spTgt spid="38"/>
                                        </p:tgtEl>
                                        <p:attrNameLst>
                                          <p:attrName>fillcolor</p:attrName>
                                        </p:attrNameLst>
                                      </p:cBhvr>
                                      <p:to>
                                        <a:schemeClr val="tx1"/>
                                      </p:to>
                                    </p:animClr>
                                    <p:set>
                                      <p:cBhvr>
                                        <p:cTn id="288" dur="2000" fill="hold"/>
                                        <p:tgtEl>
                                          <p:spTgt spid="38"/>
                                        </p:tgtEl>
                                        <p:attrNameLst>
                                          <p:attrName>fill.type</p:attrName>
                                        </p:attrNameLst>
                                      </p:cBhvr>
                                      <p:to>
                                        <p:strVal val="solid"/>
                                      </p:to>
                                    </p:set>
                                    <p:set>
                                      <p:cBhvr>
                                        <p:cTn id="289" dur="2000" fill="hold"/>
                                        <p:tgtEl>
                                          <p:spTgt spid="3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290" restart="whenNotActive" fill="hold" evtFilter="cancelBubble" nodeType="interactiveSeq">
                <p:stCondLst>
                  <p:cond evt="onClick" delay="0">
                    <p:tgtEl>
                      <p:spTgt spid="29"/>
                    </p:tgtEl>
                  </p:cond>
                </p:stCondLst>
                <p:endSync evt="end" delay="0">
                  <p:rtn val="all"/>
                </p:endSync>
                <p:childTnLst>
                  <p:par>
                    <p:cTn id="291" fill="hold" nodeType="clickPar">
                      <p:stCondLst>
                        <p:cond delay="0"/>
                      </p:stCondLst>
                      <p:childTnLst>
                        <p:par>
                          <p:cTn id="292" fill="hold" nodeType="withGroup">
                            <p:stCondLst>
                              <p:cond delay="0"/>
                            </p:stCondLst>
                            <p:childTnLst>
                              <p:par>
                                <p:cTn id="293" presetID="1" presetClass="emph" presetSubtype="2" fill="hold" nodeType="withEffect">
                                  <p:stCondLst>
                                    <p:cond delay="0"/>
                                  </p:stCondLst>
                                  <p:childTnLst>
                                    <p:animClr clrSpc="rgb" dir="cw">
                                      <p:cBhvr>
                                        <p:cTn id="294" dur="2000" fill="hold"/>
                                        <p:tgtEl>
                                          <p:spTgt spid="21"/>
                                        </p:tgtEl>
                                        <p:attrNameLst>
                                          <p:attrName>fillcolor</p:attrName>
                                        </p:attrNameLst>
                                      </p:cBhvr>
                                      <p:to>
                                        <a:srgbClr val="000000"/>
                                      </p:to>
                                    </p:animClr>
                                    <p:set>
                                      <p:cBhvr>
                                        <p:cTn id="295" dur="2000" fill="hold"/>
                                        <p:tgtEl>
                                          <p:spTgt spid="21"/>
                                        </p:tgtEl>
                                        <p:attrNameLst>
                                          <p:attrName>fill.type</p:attrName>
                                        </p:attrNameLst>
                                      </p:cBhvr>
                                      <p:to>
                                        <p:strVal val="solid"/>
                                      </p:to>
                                    </p:set>
                                    <p:set>
                                      <p:cBhvr>
                                        <p:cTn id="296" dur="2000" fill="hold"/>
                                        <p:tgtEl>
                                          <p:spTgt spid="21"/>
                                        </p:tgtEl>
                                        <p:attrNameLst>
                                          <p:attrName>fill.on</p:attrName>
                                        </p:attrNameLst>
                                      </p:cBhvr>
                                      <p:to>
                                        <p:strVal val="true"/>
                                      </p:to>
                                    </p:set>
                                  </p:childTnLst>
                                </p:cTn>
                              </p:par>
                              <p:par>
                                <p:cTn id="297" presetID="1" presetClass="emph" presetSubtype="2" fill="hold" nodeType="withEffect">
                                  <p:stCondLst>
                                    <p:cond delay="0"/>
                                  </p:stCondLst>
                                  <p:childTnLst>
                                    <p:animClr clrSpc="rgb" dir="cw">
                                      <p:cBhvr>
                                        <p:cTn id="298" dur="2000" fill="hold"/>
                                        <p:tgtEl>
                                          <p:spTgt spid="29"/>
                                        </p:tgtEl>
                                        <p:attrNameLst>
                                          <p:attrName>fillcolor</p:attrName>
                                        </p:attrNameLst>
                                      </p:cBhvr>
                                      <p:to>
                                        <a:srgbClr val="000000"/>
                                      </p:to>
                                    </p:animClr>
                                    <p:set>
                                      <p:cBhvr>
                                        <p:cTn id="299" dur="2000" fill="hold"/>
                                        <p:tgtEl>
                                          <p:spTgt spid="29"/>
                                        </p:tgtEl>
                                        <p:attrNameLst>
                                          <p:attrName>fill.type</p:attrName>
                                        </p:attrNameLst>
                                      </p:cBhvr>
                                      <p:to>
                                        <p:strVal val="solid"/>
                                      </p:to>
                                    </p:set>
                                    <p:set>
                                      <p:cBhvr>
                                        <p:cTn id="300" dur="2000" fill="hold"/>
                                        <p:tgtEl>
                                          <p:spTgt spid="29"/>
                                        </p:tgtEl>
                                        <p:attrNameLst>
                                          <p:attrName>fill.on</p:attrName>
                                        </p:attrNameLst>
                                      </p:cBhvr>
                                      <p:to>
                                        <p:strVal val="true"/>
                                      </p:to>
                                    </p:set>
                                  </p:childTnLst>
                                </p:cTn>
                              </p:par>
                            </p:childTnLst>
                          </p:cTn>
                        </p:par>
                      </p:childTnLst>
                    </p:cTn>
                  </p:par>
                  <p:par>
                    <p:cTn id="301" fill="hold" nodeType="clickPar">
                      <p:stCondLst>
                        <p:cond delay="indefinite"/>
                      </p:stCondLst>
                      <p:childTnLst>
                        <p:par>
                          <p:cTn id="302" fill="hold" nodeType="withGroup">
                            <p:stCondLst>
                              <p:cond delay="0"/>
                            </p:stCondLst>
                            <p:childTnLst>
                              <p:par>
                                <p:cTn id="303" presetID="1" presetClass="emph" presetSubtype="2" fill="hold" nodeType="clickEffect">
                                  <p:stCondLst>
                                    <p:cond delay="0"/>
                                  </p:stCondLst>
                                  <p:childTnLst>
                                    <p:animClr clrSpc="rgb" dir="cw">
                                      <p:cBhvr>
                                        <p:cTn id="304" dur="2000" fill="hold"/>
                                        <p:tgtEl>
                                          <p:spTgt spid="39"/>
                                        </p:tgtEl>
                                        <p:attrNameLst>
                                          <p:attrName>fillcolor</p:attrName>
                                        </p:attrNameLst>
                                      </p:cBhvr>
                                      <p:to>
                                        <a:schemeClr val="tx1"/>
                                      </p:to>
                                    </p:animClr>
                                    <p:set>
                                      <p:cBhvr>
                                        <p:cTn id="305" dur="2000" fill="hold"/>
                                        <p:tgtEl>
                                          <p:spTgt spid="39"/>
                                        </p:tgtEl>
                                        <p:attrNameLst>
                                          <p:attrName>fill.type</p:attrName>
                                        </p:attrNameLst>
                                      </p:cBhvr>
                                      <p:to>
                                        <p:strVal val="solid"/>
                                      </p:to>
                                    </p:set>
                                    <p:set>
                                      <p:cBhvr>
                                        <p:cTn id="306" dur="2000" fill="hold"/>
                                        <p:tgtEl>
                                          <p:spTgt spid="3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07" restart="whenNotActive" fill="hold" evtFilter="cancelBubble" nodeType="interactiveSeq">
                <p:stCondLst>
                  <p:cond evt="onClick" delay="0">
                    <p:tgtEl>
                      <p:spTgt spid="30"/>
                    </p:tgtEl>
                  </p:cond>
                </p:stCondLst>
                <p:endSync evt="end" delay="0">
                  <p:rtn val="all"/>
                </p:endSync>
                <p:childTnLst>
                  <p:par>
                    <p:cTn id="308" fill="hold" nodeType="clickPar">
                      <p:stCondLst>
                        <p:cond delay="0"/>
                      </p:stCondLst>
                      <p:childTnLst>
                        <p:par>
                          <p:cTn id="309" fill="hold" nodeType="withGroup">
                            <p:stCondLst>
                              <p:cond delay="0"/>
                            </p:stCondLst>
                            <p:childTnLst>
                              <p:par>
                                <p:cTn id="310" presetID="1" presetClass="emph" presetSubtype="2" fill="hold" nodeType="withEffect">
                                  <p:stCondLst>
                                    <p:cond delay="0"/>
                                  </p:stCondLst>
                                  <p:childTnLst>
                                    <p:animClr clrSpc="rgb" dir="cw">
                                      <p:cBhvr>
                                        <p:cTn id="311" dur="2000" fill="hold"/>
                                        <p:tgtEl>
                                          <p:spTgt spid="22"/>
                                        </p:tgtEl>
                                        <p:attrNameLst>
                                          <p:attrName>fillcolor</p:attrName>
                                        </p:attrNameLst>
                                      </p:cBhvr>
                                      <p:to>
                                        <a:srgbClr val="000000"/>
                                      </p:to>
                                    </p:animClr>
                                    <p:set>
                                      <p:cBhvr>
                                        <p:cTn id="312" dur="2000" fill="hold"/>
                                        <p:tgtEl>
                                          <p:spTgt spid="22"/>
                                        </p:tgtEl>
                                        <p:attrNameLst>
                                          <p:attrName>fill.type</p:attrName>
                                        </p:attrNameLst>
                                      </p:cBhvr>
                                      <p:to>
                                        <p:strVal val="solid"/>
                                      </p:to>
                                    </p:set>
                                    <p:set>
                                      <p:cBhvr>
                                        <p:cTn id="313" dur="2000" fill="hold"/>
                                        <p:tgtEl>
                                          <p:spTgt spid="22"/>
                                        </p:tgtEl>
                                        <p:attrNameLst>
                                          <p:attrName>fill.on</p:attrName>
                                        </p:attrNameLst>
                                      </p:cBhvr>
                                      <p:to>
                                        <p:strVal val="true"/>
                                      </p:to>
                                    </p:set>
                                  </p:childTnLst>
                                </p:cTn>
                              </p:par>
                              <p:par>
                                <p:cTn id="314" presetID="1" presetClass="emph" presetSubtype="2" fill="hold" nodeType="withEffect">
                                  <p:stCondLst>
                                    <p:cond delay="0"/>
                                  </p:stCondLst>
                                  <p:childTnLst>
                                    <p:animClr clrSpc="rgb" dir="cw">
                                      <p:cBhvr>
                                        <p:cTn id="315" dur="2000" fill="hold"/>
                                        <p:tgtEl>
                                          <p:spTgt spid="30"/>
                                        </p:tgtEl>
                                        <p:attrNameLst>
                                          <p:attrName>fillcolor</p:attrName>
                                        </p:attrNameLst>
                                      </p:cBhvr>
                                      <p:to>
                                        <a:srgbClr val="000000"/>
                                      </p:to>
                                    </p:animClr>
                                    <p:set>
                                      <p:cBhvr>
                                        <p:cTn id="316" dur="2000" fill="hold"/>
                                        <p:tgtEl>
                                          <p:spTgt spid="30"/>
                                        </p:tgtEl>
                                        <p:attrNameLst>
                                          <p:attrName>fill.type</p:attrName>
                                        </p:attrNameLst>
                                      </p:cBhvr>
                                      <p:to>
                                        <p:strVal val="solid"/>
                                      </p:to>
                                    </p:set>
                                    <p:set>
                                      <p:cBhvr>
                                        <p:cTn id="317" dur="2000" fill="hold"/>
                                        <p:tgtEl>
                                          <p:spTgt spid="30"/>
                                        </p:tgtEl>
                                        <p:attrNameLst>
                                          <p:attrName>fill.on</p:attrName>
                                        </p:attrNameLst>
                                      </p:cBhvr>
                                      <p:to>
                                        <p:strVal val="true"/>
                                      </p:to>
                                    </p:set>
                                  </p:childTnLst>
                                </p:cTn>
                              </p:par>
                            </p:childTnLst>
                          </p:cTn>
                        </p:par>
                      </p:childTnLst>
                    </p:cTn>
                  </p:par>
                  <p:par>
                    <p:cTn id="318" fill="hold" nodeType="clickPar">
                      <p:stCondLst>
                        <p:cond delay="indefinite"/>
                      </p:stCondLst>
                      <p:childTnLst>
                        <p:par>
                          <p:cTn id="319" fill="hold" nodeType="withGroup">
                            <p:stCondLst>
                              <p:cond delay="0"/>
                            </p:stCondLst>
                            <p:childTnLst>
                              <p:par>
                                <p:cTn id="320" presetID="1" presetClass="emph" presetSubtype="2" fill="hold" nodeType="clickEffect">
                                  <p:stCondLst>
                                    <p:cond delay="0"/>
                                  </p:stCondLst>
                                  <p:childTnLst>
                                    <p:animClr clrSpc="rgb" dir="cw">
                                      <p:cBhvr>
                                        <p:cTn id="321" dur="2000" fill="hold"/>
                                        <p:tgtEl>
                                          <p:spTgt spid="40"/>
                                        </p:tgtEl>
                                        <p:attrNameLst>
                                          <p:attrName>fillcolor</p:attrName>
                                        </p:attrNameLst>
                                      </p:cBhvr>
                                      <p:to>
                                        <a:schemeClr val="tx1"/>
                                      </p:to>
                                    </p:animClr>
                                    <p:set>
                                      <p:cBhvr>
                                        <p:cTn id="322" dur="2000" fill="hold"/>
                                        <p:tgtEl>
                                          <p:spTgt spid="40"/>
                                        </p:tgtEl>
                                        <p:attrNameLst>
                                          <p:attrName>fill.type</p:attrName>
                                        </p:attrNameLst>
                                      </p:cBhvr>
                                      <p:to>
                                        <p:strVal val="solid"/>
                                      </p:to>
                                    </p:set>
                                    <p:set>
                                      <p:cBhvr>
                                        <p:cTn id="323" dur="2000" fill="hold"/>
                                        <p:tgtEl>
                                          <p:spTgt spid="4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324" restart="whenNotActive" fill="hold" evtFilter="cancelBubble" nodeType="interactiveSeq">
                <p:stCondLst>
                  <p:cond evt="onClick" delay="0">
                    <p:tgtEl>
                      <p:spTgt spid="31"/>
                    </p:tgtEl>
                  </p:cond>
                </p:stCondLst>
                <p:endSync evt="end" delay="0">
                  <p:rtn val="all"/>
                </p:endSync>
                <p:childTnLst>
                  <p:par>
                    <p:cTn id="325" fill="hold" nodeType="clickPar">
                      <p:stCondLst>
                        <p:cond delay="0"/>
                      </p:stCondLst>
                      <p:childTnLst>
                        <p:par>
                          <p:cTn id="326" fill="hold" nodeType="withGroup">
                            <p:stCondLst>
                              <p:cond delay="0"/>
                            </p:stCondLst>
                            <p:childTnLst>
                              <p:par>
                                <p:cTn id="327" presetID="1" presetClass="emph" presetSubtype="2" fill="hold" nodeType="withEffect">
                                  <p:stCondLst>
                                    <p:cond delay="0"/>
                                  </p:stCondLst>
                                  <p:childTnLst>
                                    <p:animClr clrSpc="rgb" dir="cw">
                                      <p:cBhvr>
                                        <p:cTn id="328" dur="2000" fill="hold"/>
                                        <p:tgtEl>
                                          <p:spTgt spid="23"/>
                                        </p:tgtEl>
                                        <p:attrNameLst>
                                          <p:attrName>fillcolor</p:attrName>
                                        </p:attrNameLst>
                                      </p:cBhvr>
                                      <p:to>
                                        <a:srgbClr val="000000"/>
                                      </p:to>
                                    </p:animClr>
                                    <p:set>
                                      <p:cBhvr>
                                        <p:cTn id="329" dur="2000" fill="hold"/>
                                        <p:tgtEl>
                                          <p:spTgt spid="23"/>
                                        </p:tgtEl>
                                        <p:attrNameLst>
                                          <p:attrName>fill.type</p:attrName>
                                        </p:attrNameLst>
                                      </p:cBhvr>
                                      <p:to>
                                        <p:strVal val="solid"/>
                                      </p:to>
                                    </p:set>
                                    <p:set>
                                      <p:cBhvr>
                                        <p:cTn id="330" dur="2000" fill="hold"/>
                                        <p:tgtEl>
                                          <p:spTgt spid="23"/>
                                        </p:tgtEl>
                                        <p:attrNameLst>
                                          <p:attrName>fill.on</p:attrName>
                                        </p:attrNameLst>
                                      </p:cBhvr>
                                      <p:to>
                                        <p:strVal val="true"/>
                                      </p:to>
                                    </p:set>
                                  </p:childTnLst>
                                </p:cTn>
                              </p:par>
                              <p:par>
                                <p:cTn id="331" presetID="1" presetClass="emph" presetSubtype="2" fill="hold" nodeType="withEffect">
                                  <p:stCondLst>
                                    <p:cond delay="0"/>
                                  </p:stCondLst>
                                  <p:childTnLst>
                                    <p:animClr clrSpc="rgb" dir="cw">
                                      <p:cBhvr>
                                        <p:cTn id="332" dur="2000" fill="hold"/>
                                        <p:tgtEl>
                                          <p:spTgt spid="31"/>
                                        </p:tgtEl>
                                        <p:attrNameLst>
                                          <p:attrName>fillcolor</p:attrName>
                                        </p:attrNameLst>
                                      </p:cBhvr>
                                      <p:to>
                                        <a:srgbClr val="000000"/>
                                      </p:to>
                                    </p:animClr>
                                    <p:set>
                                      <p:cBhvr>
                                        <p:cTn id="333" dur="2000" fill="hold"/>
                                        <p:tgtEl>
                                          <p:spTgt spid="31"/>
                                        </p:tgtEl>
                                        <p:attrNameLst>
                                          <p:attrName>fill.type</p:attrName>
                                        </p:attrNameLst>
                                      </p:cBhvr>
                                      <p:to>
                                        <p:strVal val="solid"/>
                                      </p:to>
                                    </p:set>
                                    <p:set>
                                      <p:cBhvr>
                                        <p:cTn id="334"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35" restart="whenNotActive" fill="hold" evtFilter="cancelBubble" nodeType="interactiveSeq">
                <p:stCondLst>
                  <p:cond evt="onClick" delay="0">
                    <p:tgtEl>
                      <p:spTgt spid="27"/>
                    </p:tgtEl>
                  </p:cond>
                </p:stCondLst>
                <p:endSync evt="end" delay="0">
                  <p:rtn val="all"/>
                </p:endSync>
                <p:childTnLst>
                  <p:par>
                    <p:cTn id="336" fill="hold" nodeType="clickPar">
                      <p:stCondLst>
                        <p:cond delay="0"/>
                      </p:stCondLst>
                      <p:childTnLst>
                        <p:par>
                          <p:cTn id="337" fill="hold" nodeType="withGroup">
                            <p:stCondLst>
                              <p:cond delay="0"/>
                            </p:stCondLst>
                            <p:childTnLst>
                              <p:par>
                                <p:cTn id="338" presetID="1" presetClass="emph" presetSubtype="2" fill="hold" nodeType="withEffect">
                                  <p:stCondLst>
                                    <p:cond delay="0"/>
                                  </p:stCondLst>
                                  <p:childTnLst>
                                    <p:animClr clrSpc="rgb" dir="cw">
                                      <p:cBhvr>
                                        <p:cTn id="339" dur="2000" fill="hold"/>
                                        <p:tgtEl>
                                          <p:spTgt spid="19"/>
                                        </p:tgtEl>
                                        <p:attrNameLst>
                                          <p:attrName>fillcolor</p:attrName>
                                        </p:attrNameLst>
                                      </p:cBhvr>
                                      <p:to>
                                        <a:srgbClr val="000000"/>
                                      </p:to>
                                    </p:animClr>
                                    <p:set>
                                      <p:cBhvr>
                                        <p:cTn id="340" dur="2000" fill="hold"/>
                                        <p:tgtEl>
                                          <p:spTgt spid="19"/>
                                        </p:tgtEl>
                                        <p:attrNameLst>
                                          <p:attrName>fill.type</p:attrName>
                                        </p:attrNameLst>
                                      </p:cBhvr>
                                      <p:to>
                                        <p:strVal val="solid"/>
                                      </p:to>
                                    </p:set>
                                    <p:set>
                                      <p:cBhvr>
                                        <p:cTn id="341" dur="2000" fill="hold"/>
                                        <p:tgtEl>
                                          <p:spTgt spid="19"/>
                                        </p:tgtEl>
                                        <p:attrNameLst>
                                          <p:attrName>fill.on</p:attrName>
                                        </p:attrNameLst>
                                      </p:cBhvr>
                                      <p:to>
                                        <p:strVal val="true"/>
                                      </p:to>
                                    </p:set>
                                  </p:childTnLst>
                                </p:cTn>
                              </p:par>
                              <p:par>
                                <p:cTn id="342" presetID="1" presetClass="emph" presetSubtype="2" fill="hold" nodeType="withEffect">
                                  <p:stCondLst>
                                    <p:cond delay="0"/>
                                  </p:stCondLst>
                                  <p:childTnLst>
                                    <p:animClr clrSpc="rgb" dir="cw">
                                      <p:cBhvr>
                                        <p:cTn id="343" dur="2000" fill="hold"/>
                                        <p:tgtEl>
                                          <p:spTgt spid="27"/>
                                        </p:tgtEl>
                                        <p:attrNameLst>
                                          <p:attrName>fillcolor</p:attrName>
                                        </p:attrNameLst>
                                      </p:cBhvr>
                                      <p:to>
                                        <a:srgbClr val="000000"/>
                                      </p:to>
                                    </p:animClr>
                                    <p:set>
                                      <p:cBhvr>
                                        <p:cTn id="344" dur="2000" fill="hold"/>
                                        <p:tgtEl>
                                          <p:spTgt spid="27"/>
                                        </p:tgtEl>
                                        <p:attrNameLst>
                                          <p:attrName>fill.type</p:attrName>
                                        </p:attrNameLst>
                                      </p:cBhvr>
                                      <p:to>
                                        <p:strVal val="solid"/>
                                      </p:to>
                                    </p:set>
                                    <p:set>
                                      <p:cBhvr>
                                        <p:cTn id="345" dur="2000" fill="hold"/>
                                        <p:tgtEl>
                                          <p:spTgt spid="27"/>
                                        </p:tgtEl>
                                        <p:attrNameLst>
                                          <p:attrName>fill.on</p:attrName>
                                        </p:attrNameLst>
                                      </p:cBhvr>
                                      <p:to>
                                        <p:strVal val="true"/>
                                      </p:to>
                                    </p:set>
                                  </p:childTnLst>
                                </p:cTn>
                              </p:par>
                            </p:childTnLst>
                          </p:cTn>
                        </p:par>
                      </p:childTnLst>
                    </p:cTn>
                  </p:par>
                  <p:par>
                    <p:cTn id="346" fill="hold" nodeType="clickPar">
                      <p:stCondLst>
                        <p:cond delay="indefinite"/>
                      </p:stCondLst>
                      <p:childTnLst>
                        <p:par>
                          <p:cTn id="347" fill="hold" nodeType="withGroup">
                            <p:stCondLst>
                              <p:cond delay="0"/>
                            </p:stCondLst>
                            <p:childTnLst>
                              <p:par>
                                <p:cTn id="348" presetID="1" presetClass="emph" presetSubtype="2" fill="hold" nodeType="clickEffect">
                                  <p:stCondLst>
                                    <p:cond delay="0"/>
                                  </p:stCondLst>
                                  <p:childTnLst>
                                    <p:animClr clrSpc="rgb" dir="cw">
                                      <p:cBhvr>
                                        <p:cTn id="349" dur="2000" fill="hold"/>
                                        <p:tgtEl>
                                          <p:spTgt spid="37"/>
                                        </p:tgtEl>
                                        <p:attrNameLst>
                                          <p:attrName>fillcolor</p:attrName>
                                        </p:attrNameLst>
                                      </p:cBhvr>
                                      <p:to>
                                        <a:schemeClr val="tx1"/>
                                      </p:to>
                                    </p:animClr>
                                    <p:set>
                                      <p:cBhvr>
                                        <p:cTn id="350" dur="2000" fill="hold"/>
                                        <p:tgtEl>
                                          <p:spTgt spid="37"/>
                                        </p:tgtEl>
                                        <p:attrNameLst>
                                          <p:attrName>fill.type</p:attrName>
                                        </p:attrNameLst>
                                      </p:cBhvr>
                                      <p:to>
                                        <p:strVal val="solid"/>
                                      </p:to>
                                    </p:set>
                                    <p:set>
                                      <p:cBhvr>
                                        <p:cTn id="351" dur="2000" fill="hold"/>
                                        <p:tgtEl>
                                          <p:spTgt spid="3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3" action="ppaction://hlinksldjump"/>
            <a:extLst>
              <a:ext uri="{FF2B5EF4-FFF2-40B4-BE49-F238E27FC236}">
                <a16:creationId xmlns:a16="http://schemas.microsoft.com/office/drawing/2014/main" id="{ADA55B00-A2C5-745A-89E9-8972ABFC5463}"/>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anose="02020603050405020304" pitchFamily="18" charset="0"/>
              </a:rPr>
              <a:t>QUAY LẠI</a:t>
            </a:r>
          </a:p>
        </p:txBody>
      </p:sp>
      <p:sp>
        <p:nvSpPr>
          <p:cNvPr id="6" name="Rectangle 5">
            <a:extLst>
              <a:ext uri="{FF2B5EF4-FFF2-40B4-BE49-F238E27FC236}">
                <a16:creationId xmlns:a16="http://schemas.microsoft.com/office/drawing/2014/main" id="{034369E2-932C-A54B-E237-6E06397DBF94}"/>
              </a:ext>
            </a:extLst>
          </p:cNvPr>
          <p:cNvSpPr/>
          <p:nvPr/>
        </p:nvSpPr>
        <p:spPr>
          <a:xfrm>
            <a:off x="387350" y="1287463"/>
            <a:ext cx="3473450" cy="4275137"/>
          </a:xfrm>
          <a:prstGeom prst="rect">
            <a:avLst/>
          </a:prstGeom>
          <a:solidFill>
            <a:srgbClr val="3CDFE6"/>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3900" dirty="0">
                <a:latin typeface="Times New Roman" panose="02020603050405020304" pitchFamily="18" charset="0"/>
                <a:cs typeface="Times New Roman" panose="02020603050405020304" pitchFamily="18" charset="0"/>
              </a:rPr>
              <a:t>1</a:t>
            </a:r>
          </a:p>
        </p:txBody>
      </p:sp>
      <p:sp>
        <p:nvSpPr>
          <p:cNvPr id="2" name="Rectangle 1">
            <a:extLst>
              <a:ext uri="{FF2B5EF4-FFF2-40B4-BE49-F238E27FC236}">
                <a16:creationId xmlns:a16="http://schemas.microsoft.com/office/drawing/2014/main" id="{B8B8AF4B-36F3-7956-F2B6-F53B09242374}"/>
              </a:ext>
            </a:extLst>
          </p:cNvPr>
          <p:cNvSpPr/>
          <p:nvPr/>
        </p:nvSpPr>
        <p:spPr>
          <a:xfrm>
            <a:off x="4232694" y="1264789"/>
            <a:ext cx="7416800" cy="4818062"/>
          </a:xfrm>
          <a:prstGeom prst="rect">
            <a:avLst/>
          </a:prstGeom>
          <a:solidFill>
            <a:srgbClr val="3CDFE6"/>
          </a:solidFill>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US" sz="2800" dirty="0">
                <a:latin typeface="Arial" pitchFamily="34" charset="0"/>
                <a:cs typeface="Arial" pitchFamily="34" charset="0"/>
              </a:rPr>
              <a:t>: </a:t>
            </a:r>
          </a:p>
        </p:txBody>
      </p:sp>
      <p:sp>
        <p:nvSpPr>
          <p:cNvPr id="5" name="TextBox 4">
            <a:extLst>
              <a:ext uri="{FF2B5EF4-FFF2-40B4-BE49-F238E27FC236}">
                <a16:creationId xmlns:a16="http://schemas.microsoft.com/office/drawing/2014/main" id="{9B797789-BC6C-7252-9E42-F76FC666BE8D}"/>
              </a:ext>
            </a:extLst>
          </p:cNvPr>
          <p:cNvSpPr txBox="1"/>
          <p:nvPr/>
        </p:nvSpPr>
        <p:spPr>
          <a:xfrm>
            <a:off x="4572000" y="1857741"/>
            <a:ext cx="6823224"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  (-2)</a:t>
            </a:r>
            <a:r>
              <a:rPr lang="en-US" sz="4000" baseline="30000" dirty="0">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.(-2)</a:t>
            </a:r>
            <a:r>
              <a:rPr lang="en-US" sz="4000" baseline="30000" dirty="0">
                <a:latin typeface="Times New Roman" panose="02020603050405020304" pitchFamily="18" charset="0"/>
                <a:cs typeface="Times New Roman" panose="02020603050405020304" pitchFamily="18" charset="0"/>
              </a:rPr>
              <a:t>5</a:t>
            </a:r>
            <a:r>
              <a:rPr lang="en-US" sz="40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BFABB95F-887A-330E-4097-4A99ABF148AF}"/>
              </a:ext>
            </a:extLst>
          </p:cNvPr>
          <p:cNvSpPr txBox="1"/>
          <p:nvPr/>
        </p:nvSpPr>
        <p:spPr>
          <a:xfrm>
            <a:off x="4529139" y="3778371"/>
            <a:ext cx="6823224" cy="769441"/>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style>
          <a:lnRef idx="0">
            <a:schemeClr val="accent3"/>
          </a:lnRef>
          <a:fillRef idx="3">
            <a:schemeClr val="accent3"/>
          </a:fillRef>
          <a:effectRef idx="3">
            <a:schemeClr val="accent3"/>
          </a:effectRef>
          <a:fontRef idx="minor">
            <a:schemeClr val="lt1"/>
          </a:fontRef>
        </p:style>
        <p:txBody>
          <a:bodyPr wrap="square">
            <a:spAutoFit/>
          </a:bodyPr>
          <a:lstStyle/>
          <a:p>
            <a:pPr marL="457200" indent="-457200">
              <a:defRPr/>
            </a:pPr>
            <a:r>
              <a:rPr lang="en-US" sz="4400" b="1" dirty="0">
                <a:latin typeface="Times New Roman" panose="02020603050405020304" pitchFamily="18" charset="0"/>
                <a:cs typeface="Times New Roman" pitchFamily="18" charset="0"/>
              </a:rPr>
              <a:t>                    </a:t>
            </a:r>
            <a:r>
              <a:rPr lang="en-US" sz="4400" b="1" dirty="0">
                <a:solidFill>
                  <a:schemeClr val="tx1"/>
                </a:solidFill>
                <a:latin typeface="Times New Roman" panose="02020603050405020304" pitchFamily="18" charset="0"/>
                <a:cs typeface="Times New Roman" panose="02020603050405020304" pitchFamily="18" charset="0"/>
              </a:rPr>
              <a:t>(-</a:t>
            </a:r>
            <a:r>
              <a:rPr lang="en-US" sz="4400" dirty="0">
                <a:solidFill>
                  <a:schemeClr val="tx1"/>
                </a:solidFill>
                <a:latin typeface="Times New Roman" panose="02020603050405020304" pitchFamily="18" charset="0"/>
                <a:cs typeface="Times New Roman" panose="02020603050405020304" pitchFamily="18" charset="0"/>
              </a:rPr>
              <a:t>2)</a:t>
            </a:r>
            <a:r>
              <a:rPr lang="en-US" sz="4400" baseline="30000" dirty="0">
                <a:solidFill>
                  <a:schemeClr val="tx1"/>
                </a:solidFill>
                <a:latin typeface="Times New Roman" panose="02020603050405020304" pitchFamily="18" charset="0"/>
                <a:cs typeface="Times New Roman" panose="02020603050405020304" pitchFamily="18" charset="0"/>
              </a:rPr>
              <a:t>9</a:t>
            </a:r>
            <a:endParaRPr lang="en-US" sz="4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241945C0-6AB7-DB32-6B39-FC56BEF1C612}"/>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Arial" pitchFamily="34" charset="0"/>
                <a:cs typeface="Arial" pitchFamily="34" charset="0"/>
              </a:rPr>
              <a:t>QUAY </a:t>
            </a:r>
            <a:r>
              <a:rPr lang="en-US" sz="2800" dirty="0">
                <a:latin typeface="Times New Roman" panose="02020603050405020304" pitchFamily="18" charset="0"/>
                <a:cs typeface="Times New Roman" panose="02020603050405020304" pitchFamily="18" charset="0"/>
              </a:rPr>
              <a:t>LẠI</a:t>
            </a:r>
          </a:p>
        </p:txBody>
      </p:sp>
      <p:sp>
        <p:nvSpPr>
          <p:cNvPr id="6" name="Rectangle 5">
            <a:extLst>
              <a:ext uri="{FF2B5EF4-FFF2-40B4-BE49-F238E27FC236}">
                <a16:creationId xmlns:a16="http://schemas.microsoft.com/office/drawing/2014/main" id="{43C6DED6-E192-E69B-27DA-29D6C912A572}"/>
              </a:ext>
            </a:extLst>
          </p:cNvPr>
          <p:cNvSpPr/>
          <p:nvPr/>
        </p:nvSpPr>
        <p:spPr>
          <a:xfrm>
            <a:off x="387350" y="1287463"/>
            <a:ext cx="3473450" cy="4275137"/>
          </a:xfrm>
          <a:prstGeom prst="rect">
            <a:avLst/>
          </a:prstGeom>
          <a:solidFill>
            <a:srgbClr val="3CDFE6"/>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3900" dirty="0">
                <a:latin typeface="Times New Roman" panose="02020603050405020304" pitchFamily="18" charset="0"/>
                <a:cs typeface="Times New Roman" panose="02020603050405020304" pitchFamily="18" charset="0"/>
              </a:rPr>
              <a:t>2</a:t>
            </a:r>
          </a:p>
        </p:txBody>
      </p:sp>
      <p:sp>
        <p:nvSpPr>
          <p:cNvPr id="2" name="Rectangle 1">
            <a:extLst>
              <a:ext uri="{FF2B5EF4-FFF2-40B4-BE49-F238E27FC236}">
                <a16:creationId xmlns:a16="http://schemas.microsoft.com/office/drawing/2014/main" id="{56C4084A-5B19-68EB-5BAA-A27FA264E013}"/>
              </a:ext>
            </a:extLst>
          </p:cNvPr>
          <p:cNvSpPr/>
          <p:nvPr/>
        </p:nvSpPr>
        <p:spPr>
          <a:xfrm>
            <a:off x="4267200" y="1287463"/>
            <a:ext cx="7416800" cy="4818062"/>
          </a:xfrm>
          <a:prstGeom prst="rect">
            <a:avLst/>
          </a:prstGeom>
          <a:solidFill>
            <a:srgbClr val="3CDFE6"/>
          </a:solidFill>
        </p:spPr>
        <p:style>
          <a:lnRef idx="2">
            <a:schemeClr val="accent4">
              <a:shade val="50000"/>
            </a:schemeClr>
          </a:lnRef>
          <a:fillRef idx="1">
            <a:schemeClr val="accent4"/>
          </a:fillRef>
          <a:effectRef idx="0">
            <a:schemeClr val="accent4"/>
          </a:effectRef>
          <a:fontRef idx="minor">
            <a:schemeClr val="lt1"/>
          </a:fontRef>
        </p:style>
        <p:txBody>
          <a:bodyPr/>
          <a:lstStyle/>
          <a:p>
            <a:pPr>
              <a:defRPr/>
            </a:pP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45D5D8F-362D-E5C7-188F-5188C20AE425}"/>
              </a:ext>
            </a:extLst>
          </p:cNvPr>
          <p:cNvSpPr txBox="1"/>
          <p:nvPr/>
        </p:nvSpPr>
        <p:spPr>
          <a:xfrm>
            <a:off x="4572000" y="1857741"/>
            <a:ext cx="6823224"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  (-2)</a:t>
            </a:r>
            <a:r>
              <a:rPr lang="en-US" sz="4000" baseline="30000" dirty="0">
                <a:latin typeface="Times New Roman" panose="02020603050405020304" pitchFamily="18" charset="0"/>
                <a:cs typeface="Times New Roman" panose="02020603050405020304" pitchFamily="18" charset="0"/>
              </a:rPr>
              <a:t>12</a:t>
            </a:r>
            <a:r>
              <a:rPr lang="en-US" sz="4000" dirty="0">
                <a:latin typeface="Times New Roman" panose="02020603050405020304" pitchFamily="18" charset="0"/>
                <a:cs typeface="Times New Roman" panose="02020603050405020304" pitchFamily="18" charset="0"/>
              </a:rPr>
              <a:t>:(-2)</a:t>
            </a:r>
            <a:r>
              <a:rPr lang="en-US" sz="4000" baseline="30000"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433AF25A-0BE9-9B3E-83F3-9F6FB264727C}"/>
              </a:ext>
            </a:extLst>
          </p:cNvPr>
          <p:cNvSpPr txBox="1"/>
          <p:nvPr/>
        </p:nvSpPr>
        <p:spPr>
          <a:xfrm>
            <a:off x="4529139" y="3778371"/>
            <a:ext cx="6823224" cy="769441"/>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style>
          <a:lnRef idx="0">
            <a:schemeClr val="accent3"/>
          </a:lnRef>
          <a:fillRef idx="3">
            <a:schemeClr val="accent3"/>
          </a:fillRef>
          <a:effectRef idx="3">
            <a:schemeClr val="accent3"/>
          </a:effectRef>
          <a:fontRef idx="minor">
            <a:schemeClr val="lt1"/>
          </a:fontRef>
        </p:style>
        <p:txBody>
          <a:bodyPr wrap="square">
            <a:spAutoFit/>
          </a:bodyPr>
          <a:lstStyle/>
          <a:p>
            <a:pPr marL="457200" indent="-457200">
              <a:defRPr/>
            </a:pPr>
            <a:r>
              <a:rPr lang="en-US" sz="4400" dirty="0">
                <a:latin typeface="Times New Roman" panose="02020603050405020304" pitchFamily="18" charset="0"/>
                <a:cs typeface="Times New Roman" pitchFamily="18" charset="0"/>
              </a:rPr>
              <a:t>                    </a:t>
            </a:r>
            <a:r>
              <a:rPr lang="en-US" sz="4400" dirty="0">
                <a:solidFill>
                  <a:schemeClr val="tx1"/>
                </a:solidFill>
                <a:latin typeface="Times New Roman" panose="02020603050405020304" pitchFamily="18" charset="0"/>
                <a:cs typeface="Times New Roman" panose="02020603050405020304" pitchFamily="18" charset="0"/>
              </a:rPr>
              <a:t>(-2)</a:t>
            </a:r>
            <a:r>
              <a:rPr lang="en-US" sz="4400" baseline="30000" dirty="0">
                <a:solidFill>
                  <a:schemeClr val="tx1"/>
                </a:solidFill>
                <a:latin typeface="Times New Roman" panose="02020603050405020304" pitchFamily="18" charset="0"/>
                <a:cs typeface="Times New Roman" panose="02020603050405020304" pitchFamily="18" charset="0"/>
              </a:rPr>
              <a:t>9</a:t>
            </a:r>
            <a:endParaRPr lang="en-US" sz="4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31ECA452-B25C-466E-57AD-2A34DD30F613}"/>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anose="02020603050405020304" pitchFamily="18" charset="0"/>
              </a:rPr>
              <a:t>QUAY</a:t>
            </a:r>
            <a:r>
              <a:rPr lang="en-US" sz="2800" dirty="0">
                <a:latin typeface="Arial" pitchFamily="34" charset="0"/>
                <a:cs typeface="Arial" pitchFamily="34" charset="0"/>
              </a:rPr>
              <a:t> LẠI</a:t>
            </a:r>
          </a:p>
        </p:txBody>
      </p:sp>
      <p:sp>
        <p:nvSpPr>
          <p:cNvPr id="6" name="Rectangle 5">
            <a:extLst>
              <a:ext uri="{FF2B5EF4-FFF2-40B4-BE49-F238E27FC236}">
                <a16:creationId xmlns:a16="http://schemas.microsoft.com/office/drawing/2014/main" id="{A0710888-A4A0-5194-D451-03E85ACAFC7F}"/>
              </a:ext>
            </a:extLst>
          </p:cNvPr>
          <p:cNvSpPr/>
          <p:nvPr/>
        </p:nvSpPr>
        <p:spPr>
          <a:xfrm>
            <a:off x="387350" y="1287463"/>
            <a:ext cx="3473450" cy="4275137"/>
          </a:xfrm>
          <a:prstGeom prst="rect">
            <a:avLst/>
          </a:prstGeom>
          <a:solidFill>
            <a:srgbClr val="3CDFE6"/>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3900" dirty="0">
                <a:latin typeface="Arial" pitchFamily="34" charset="0"/>
                <a:cs typeface="Arial" pitchFamily="34" charset="0"/>
              </a:rPr>
              <a:t>3</a:t>
            </a:r>
          </a:p>
        </p:txBody>
      </p:sp>
      <p:sp>
        <p:nvSpPr>
          <p:cNvPr id="2" name="Rectangle 1">
            <a:extLst>
              <a:ext uri="{FF2B5EF4-FFF2-40B4-BE49-F238E27FC236}">
                <a16:creationId xmlns:a16="http://schemas.microsoft.com/office/drawing/2014/main" id="{12A9A96D-91D3-5F35-F76B-B68F2560E59A}"/>
              </a:ext>
            </a:extLst>
          </p:cNvPr>
          <p:cNvSpPr/>
          <p:nvPr/>
        </p:nvSpPr>
        <p:spPr>
          <a:xfrm>
            <a:off x="4240213" y="1287463"/>
            <a:ext cx="7416800" cy="4818062"/>
          </a:xfrm>
          <a:prstGeom prst="rect">
            <a:avLst/>
          </a:prstGeom>
          <a:solidFill>
            <a:srgbClr val="3CDFE6"/>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sz="2800" dirty="0">
              <a:latin typeface="Arial" pitchFamily="34" charset="0"/>
              <a:cs typeface="Arial" pitchFamily="34" charset="0"/>
            </a:endParaRPr>
          </a:p>
        </p:txBody>
      </p:sp>
      <p:sp>
        <p:nvSpPr>
          <p:cNvPr id="5" name="TextBox 4">
            <a:extLst>
              <a:ext uri="{FF2B5EF4-FFF2-40B4-BE49-F238E27FC236}">
                <a16:creationId xmlns:a16="http://schemas.microsoft.com/office/drawing/2014/main" id="{DEE97314-35D2-2BDE-1C4D-3BEC36E38B45}"/>
              </a:ext>
            </a:extLst>
          </p:cNvPr>
          <p:cNvSpPr txBox="1"/>
          <p:nvPr/>
        </p:nvSpPr>
        <p:spPr>
          <a:xfrm>
            <a:off x="4586288" y="3708398"/>
            <a:ext cx="7070724" cy="1754326"/>
          </a:xfrm>
          <a:prstGeom prst="rect">
            <a:avLst/>
          </a:prstGeom>
          <a:solidFill>
            <a:schemeClr val="accent2">
              <a:lumMod val="40000"/>
              <a:lumOff val="60000"/>
            </a:schemeClr>
          </a:solidFill>
        </p:spPr>
        <p:txBody>
          <a:bodyPr wrap="square">
            <a:spAutoFit/>
          </a:bodyPr>
          <a:lstStyle/>
          <a:p>
            <a:pPr algn="just">
              <a:defRPr/>
            </a:pPr>
            <a:r>
              <a:rPr lang="en-US" dirty="0">
                <a:latin typeface="Times New Roman" pitchFamily="18" charset="0"/>
                <a:cs typeface="Times New Roman" pitchFamily="18" charset="0"/>
              </a:rPr>
              <a:t> </a:t>
            </a:r>
          </a:p>
          <a:p>
            <a:pPr algn="just">
              <a:defRPr/>
            </a:pPr>
            <a:endParaRPr lang="en-US" dirty="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a:p>
            <a:pPr algn="just">
              <a:defRPr/>
            </a:pPr>
            <a:endParaRPr lang="en-US" dirty="0"/>
          </a:p>
        </p:txBody>
      </p:sp>
      <p:graphicFrame>
        <p:nvGraphicFramePr>
          <p:cNvPr id="3" name="Object 2">
            <a:extLst>
              <a:ext uri="{FF2B5EF4-FFF2-40B4-BE49-F238E27FC236}">
                <a16:creationId xmlns:a16="http://schemas.microsoft.com/office/drawing/2014/main" id="{55325010-951E-805F-47A5-A49F3574607D}"/>
              </a:ext>
            </a:extLst>
          </p:cNvPr>
          <p:cNvGraphicFramePr>
            <a:graphicFrameLocks noChangeAspect="1"/>
          </p:cNvGraphicFramePr>
          <p:nvPr>
            <p:extLst>
              <p:ext uri="{D42A27DB-BD31-4B8C-83A1-F6EECF244321}">
                <p14:modId xmlns:p14="http://schemas.microsoft.com/office/powerpoint/2010/main" val="2790290107"/>
              </p:ext>
            </p:extLst>
          </p:nvPr>
        </p:nvGraphicFramePr>
        <p:xfrm>
          <a:off x="7324725" y="1741488"/>
          <a:ext cx="2957962" cy="1349146"/>
        </p:xfrm>
        <a:graphic>
          <a:graphicData uri="http://schemas.openxmlformats.org/presentationml/2006/ole">
            <mc:AlternateContent xmlns:mc="http://schemas.openxmlformats.org/markup-compatibility/2006">
              <mc:Choice xmlns:v="urn:schemas-microsoft-com:vml" Requires="v">
                <p:oleObj name="Equation" r:id="rId3" imgW="1028520" imgH="469800" progId="Equation.DSMT4">
                  <p:embed/>
                </p:oleObj>
              </mc:Choice>
              <mc:Fallback>
                <p:oleObj name="Equation" r:id="rId3" imgW="1028520" imgH="469800" progId="Equation.DSMT4">
                  <p:embed/>
                  <p:pic>
                    <p:nvPicPr>
                      <p:cNvPr id="0" name=""/>
                      <p:cNvPicPr/>
                      <p:nvPr/>
                    </p:nvPicPr>
                    <p:blipFill>
                      <a:blip r:embed="rId4"/>
                      <a:stretch>
                        <a:fillRect/>
                      </a:stretch>
                    </p:blipFill>
                    <p:spPr>
                      <a:xfrm>
                        <a:off x="7324725" y="1741488"/>
                        <a:ext cx="2957962" cy="1349146"/>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E518A8D-04C1-2C08-B9DA-A7109FB7AA60}"/>
              </a:ext>
            </a:extLst>
          </p:cNvPr>
          <p:cNvSpPr txBox="1"/>
          <p:nvPr/>
        </p:nvSpPr>
        <p:spPr>
          <a:xfrm>
            <a:off x="4586288" y="1931878"/>
            <a:ext cx="1341318" cy="646331"/>
          </a:xfrm>
          <a:prstGeom prst="rect">
            <a:avLst/>
          </a:prstGeom>
          <a:noFill/>
        </p:spPr>
        <p:txBody>
          <a:bodyPr wrap="square">
            <a:spAutoFit/>
          </a:bodyPr>
          <a:lstStyle/>
          <a:p>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endParaRPr lang="en-US" sz="3600" dirty="0"/>
          </a:p>
        </p:txBody>
      </p:sp>
      <p:graphicFrame>
        <p:nvGraphicFramePr>
          <p:cNvPr id="11" name="Object 10">
            <a:extLst>
              <a:ext uri="{FF2B5EF4-FFF2-40B4-BE49-F238E27FC236}">
                <a16:creationId xmlns:a16="http://schemas.microsoft.com/office/drawing/2014/main" id="{E16D401A-5AF1-CAEA-5CAB-AB8B4E3AB060}"/>
              </a:ext>
            </a:extLst>
          </p:cNvPr>
          <p:cNvGraphicFramePr>
            <a:graphicFrameLocks noChangeAspect="1"/>
          </p:cNvGraphicFramePr>
          <p:nvPr>
            <p:extLst>
              <p:ext uri="{D42A27DB-BD31-4B8C-83A1-F6EECF244321}">
                <p14:modId xmlns:p14="http://schemas.microsoft.com/office/powerpoint/2010/main" val="423466954"/>
              </p:ext>
            </p:extLst>
          </p:nvPr>
        </p:nvGraphicFramePr>
        <p:xfrm>
          <a:off x="7239000" y="3700463"/>
          <a:ext cx="1703388" cy="1752600"/>
        </p:xfrm>
        <a:graphic>
          <a:graphicData uri="http://schemas.openxmlformats.org/presentationml/2006/ole">
            <mc:AlternateContent xmlns:mc="http://schemas.openxmlformats.org/markup-compatibility/2006">
              <mc:Choice xmlns:v="urn:schemas-microsoft-com:vml" Requires="v">
                <p:oleObj name="Equation" r:id="rId5" imgW="457200" imgH="469800" progId="Equation.DSMT4">
                  <p:embed/>
                </p:oleObj>
              </mc:Choice>
              <mc:Fallback>
                <p:oleObj name="Equation" r:id="rId5" imgW="457200" imgH="469800" progId="Equation.DSMT4">
                  <p:embed/>
                  <p:pic>
                    <p:nvPicPr>
                      <p:cNvPr id="0" name=""/>
                      <p:cNvPicPr/>
                      <p:nvPr/>
                    </p:nvPicPr>
                    <p:blipFill>
                      <a:blip r:embed="rId6"/>
                      <a:stretch>
                        <a:fillRect/>
                      </a:stretch>
                    </p:blipFill>
                    <p:spPr>
                      <a:xfrm>
                        <a:off x="7239000" y="3700463"/>
                        <a:ext cx="1703388" cy="17526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3F5C8794-F40E-574D-970D-87C5AF9AAF9F}"/>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anose="02020603050405020304" pitchFamily="18" charset="0"/>
              </a:rPr>
              <a:t>QUAY</a:t>
            </a:r>
            <a:r>
              <a:rPr lang="en-US" sz="2800" dirty="0">
                <a:latin typeface="Arial" pitchFamily="34" charset="0"/>
                <a:cs typeface="Arial" pitchFamily="34" charset="0"/>
              </a:rPr>
              <a:t> LẠI</a:t>
            </a:r>
          </a:p>
        </p:txBody>
      </p:sp>
      <p:sp>
        <p:nvSpPr>
          <p:cNvPr id="6" name="Rectangle 5">
            <a:extLst>
              <a:ext uri="{FF2B5EF4-FFF2-40B4-BE49-F238E27FC236}">
                <a16:creationId xmlns:a16="http://schemas.microsoft.com/office/drawing/2014/main" id="{F768D69A-80A6-ADF0-E74F-26493461BB9F}"/>
              </a:ext>
            </a:extLst>
          </p:cNvPr>
          <p:cNvSpPr/>
          <p:nvPr/>
        </p:nvSpPr>
        <p:spPr>
          <a:xfrm>
            <a:off x="387350" y="1287463"/>
            <a:ext cx="3473450" cy="4275137"/>
          </a:xfrm>
          <a:prstGeom prst="rect">
            <a:avLst/>
          </a:prstGeom>
          <a:solidFill>
            <a:srgbClr val="3CDFE6"/>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3900" dirty="0">
                <a:latin typeface="Times New Roman" panose="02020603050405020304" pitchFamily="18" charset="0"/>
                <a:cs typeface="Times New Roman" panose="02020603050405020304" pitchFamily="18" charset="0"/>
              </a:rPr>
              <a:t>4</a:t>
            </a:r>
          </a:p>
        </p:txBody>
      </p:sp>
      <p:sp>
        <p:nvSpPr>
          <p:cNvPr id="2" name="Rectangle 1">
            <a:extLst>
              <a:ext uri="{FF2B5EF4-FFF2-40B4-BE49-F238E27FC236}">
                <a16:creationId xmlns:a16="http://schemas.microsoft.com/office/drawing/2014/main" id="{505036DD-8ED9-8FCF-BA8A-D8A84A4FCC03}"/>
              </a:ext>
            </a:extLst>
          </p:cNvPr>
          <p:cNvSpPr/>
          <p:nvPr/>
        </p:nvSpPr>
        <p:spPr>
          <a:xfrm>
            <a:off x="4383088" y="1231671"/>
            <a:ext cx="7416800" cy="4818062"/>
          </a:xfrm>
          <a:prstGeom prst="rect">
            <a:avLst/>
          </a:prstGeom>
          <a:solidFill>
            <a:srgbClr val="3CDFE6"/>
          </a:solidFill>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a:p>
        </p:txBody>
      </p:sp>
      <p:sp>
        <p:nvSpPr>
          <p:cNvPr id="5" name="TextBox 4">
            <a:extLst>
              <a:ext uri="{FF2B5EF4-FFF2-40B4-BE49-F238E27FC236}">
                <a16:creationId xmlns:a16="http://schemas.microsoft.com/office/drawing/2014/main" id="{AADBC16B-0F4E-D654-050F-4C452E5B5493}"/>
              </a:ext>
            </a:extLst>
          </p:cNvPr>
          <p:cNvSpPr txBox="1"/>
          <p:nvPr/>
        </p:nvSpPr>
        <p:spPr>
          <a:xfrm>
            <a:off x="4687888" y="4607555"/>
            <a:ext cx="6807200" cy="707886"/>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algn="just">
              <a:defRPr/>
            </a:pPr>
            <a:r>
              <a:rPr lang="en-US" sz="32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-0,5</a:t>
            </a:r>
            <a:endParaRPr lang="en-US" sz="4000" dirty="0">
              <a:latin typeface="Arial" pitchFamily="34" charset="0"/>
              <a:cs typeface="Arial" pitchFamily="34" charset="0"/>
            </a:endParaRPr>
          </a:p>
        </p:txBody>
      </p:sp>
      <p:sp>
        <p:nvSpPr>
          <p:cNvPr id="11" name="TextBox 10">
            <a:extLst>
              <a:ext uri="{FF2B5EF4-FFF2-40B4-BE49-F238E27FC236}">
                <a16:creationId xmlns:a16="http://schemas.microsoft.com/office/drawing/2014/main" id="{02516818-9E71-C4C4-7913-B7D38BE10E9E}"/>
              </a:ext>
            </a:extLst>
          </p:cNvPr>
          <p:cNvSpPr txBox="1"/>
          <p:nvPr/>
        </p:nvSpPr>
        <p:spPr>
          <a:xfrm>
            <a:off x="4789637" y="2086151"/>
            <a:ext cx="6823224"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  (-0,5)</a:t>
            </a:r>
            <a:r>
              <a:rPr lang="en-US" sz="4000" baseline="30000" dirty="0">
                <a:latin typeface="Times New Roman" panose="02020603050405020304" pitchFamily="18" charset="0"/>
                <a:cs typeface="Times New Roman" panose="02020603050405020304" pitchFamily="18" charset="0"/>
              </a:rPr>
              <a:t>8</a:t>
            </a:r>
            <a:r>
              <a:rPr lang="en-US" sz="4000" dirty="0">
                <a:latin typeface="Times New Roman" panose="02020603050405020304" pitchFamily="18" charset="0"/>
                <a:cs typeface="Times New Roman" panose="02020603050405020304" pitchFamily="18" charset="0"/>
              </a:rPr>
              <a:t>:(-0,5)</a:t>
            </a:r>
            <a:r>
              <a:rPr lang="en-US" sz="4000" baseline="30000" dirty="0">
                <a:latin typeface="Times New Roman" panose="02020603050405020304" pitchFamily="18" charset="0"/>
                <a:cs typeface="Times New Roman" panose="02020603050405020304" pitchFamily="18" charset="0"/>
              </a:rPr>
              <a:t>7</a:t>
            </a:r>
            <a:r>
              <a:rPr lang="en-US" sz="40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6550A3C3-68B6-C8F9-B1BF-87B5CFB98F35}"/>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anose="02020603050405020304" pitchFamily="18" charset="0"/>
              </a:rPr>
              <a:t>QUAY LẠI</a:t>
            </a:r>
          </a:p>
        </p:txBody>
      </p:sp>
      <p:sp>
        <p:nvSpPr>
          <p:cNvPr id="6" name="Rectangle 5">
            <a:extLst>
              <a:ext uri="{FF2B5EF4-FFF2-40B4-BE49-F238E27FC236}">
                <a16:creationId xmlns:a16="http://schemas.microsoft.com/office/drawing/2014/main" id="{635A150C-E536-8593-473A-565FAFAC874E}"/>
              </a:ext>
            </a:extLst>
          </p:cNvPr>
          <p:cNvSpPr/>
          <p:nvPr/>
        </p:nvSpPr>
        <p:spPr>
          <a:xfrm>
            <a:off x="387350" y="1287463"/>
            <a:ext cx="3473450" cy="4275137"/>
          </a:xfrm>
          <a:prstGeom prst="rect">
            <a:avLst/>
          </a:prstGeom>
          <a:solidFill>
            <a:srgbClr val="3CDFE6"/>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3900" dirty="0">
                <a:latin typeface="Arial" pitchFamily="34" charset="0"/>
                <a:cs typeface="Arial" pitchFamily="34" charset="0"/>
              </a:rPr>
              <a:t>5</a:t>
            </a:r>
          </a:p>
        </p:txBody>
      </p:sp>
      <p:sp>
        <p:nvSpPr>
          <p:cNvPr id="2" name="Rectangle 1">
            <a:extLst>
              <a:ext uri="{FF2B5EF4-FFF2-40B4-BE49-F238E27FC236}">
                <a16:creationId xmlns:a16="http://schemas.microsoft.com/office/drawing/2014/main" id="{72B1D6F7-EC0D-DB03-2938-CA44CFD1CD6A}"/>
              </a:ext>
            </a:extLst>
          </p:cNvPr>
          <p:cNvSpPr/>
          <p:nvPr/>
        </p:nvSpPr>
        <p:spPr>
          <a:xfrm>
            <a:off x="4092575" y="1287463"/>
            <a:ext cx="7416800" cy="4818062"/>
          </a:xfrm>
          <a:prstGeom prst="rect">
            <a:avLst/>
          </a:prstGeom>
          <a:solidFill>
            <a:srgbClr val="3CDFE6"/>
          </a:solidFill>
        </p:spPr>
        <p:style>
          <a:lnRef idx="3">
            <a:schemeClr val="lt1"/>
          </a:lnRef>
          <a:fillRef idx="1">
            <a:schemeClr val="accent5"/>
          </a:fillRef>
          <a:effectRef idx="1">
            <a:schemeClr val="accent5"/>
          </a:effectRef>
          <a:fontRef idx="minor">
            <a:schemeClr val="lt1"/>
          </a:fontRef>
        </p:style>
        <p:txBody>
          <a:bodyPr/>
          <a:lstStyle/>
          <a:p>
            <a:pPr algn="ctr">
              <a:defRPr/>
            </a:pPr>
            <a:endParaRPr lang="en-US"/>
          </a:p>
        </p:txBody>
      </p:sp>
      <p:sp>
        <p:nvSpPr>
          <p:cNvPr id="5" name="TextBox 4">
            <a:extLst>
              <a:ext uri="{FF2B5EF4-FFF2-40B4-BE49-F238E27FC236}">
                <a16:creationId xmlns:a16="http://schemas.microsoft.com/office/drawing/2014/main" id="{8EE2437C-950D-FDDC-EAED-379CD6ADFFEB}"/>
              </a:ext>
            </a:extLst>
          </p:cNvPr>
          <p:cNvSpPr txBox="1"/>
          <p:nvPr/>
        </p:nvSpPr>
        <p:spPr>
          <a:xfrm>
            <a:off x="4775200" y="3886200"/>
            <a:ext cx="6734175" cy="1569660"/>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a:defRPr/>
            </a:pPr>
            <a:endParaRPr lang="en-US" sz="3200" dirty="0">
              <a:latin typeface="Arial" pitchFamily="34" charset="0"/>
              <a:cs typeface="Arial" pitchFamily="34" charset="0"/>
            </a:endParaRPr>
          </a:p>
          <a:p>
            <a:pPr>
              <a:defRPr/>
            </a:pPr>
            <a:endParaRPr lang="en-US" sz="3200" dirty="0">
              <a:latin typeface="Arial" pitchFamily="34" charset="0"/>
              <a:cs typeface="Arial" pitchFamily="34" charset="0"/>
            </a:endParaRPr>
          </a:p>
          <a:p>
            <a:pPr>
              <a:defRPr/>
            </a:pPr>
            <a:endParaRPr lang="en-US" sz="3200" dirty="0">
              <a:latin typeface="Arial" pitchFamily="34" charset="0"/>
              <a:cs typeface="Arial" pitchFamily="34" charset="0"/>
            </a:endParaRPr>
          </a:p>
        </p:txBody>
      </p:sp>
      <p:graphicFrame>
        <p:nvGraphicFramePr>
          <p:cNvPr id="8" name="Object 7">
            <a:extLst>
              <a:ext uri="{FF2B5EF4-FFF2-40B4-BE49-F238E27FC236}">
                <a16:creationId xmlns:a16="http://schemas.microsoft.com/office/drawing/2014/main" id="{7B7B5B34-0772-7D3C-8741-62F72616A275}"/>
              </a:ext>
            </a:extLst>
          </p:cNvPr>
          <p:cNvGraphicFramePr>
            <a:graphicFrameLocks noChangeAspect="1"/>
          </p:cNvGraphicFramePr>
          <p:nvPr>
            <p:extLst>
              <p:ext uri="{D42A27DB-BD31-4B8C-83A1-F6EECF244321}">
                <p14:modId xmlns:p14="http://schemas.microsoft.com/office/powerpoint/2010/main" val="2842941562"/>
              </p:ext>
            </p:extLst>
          </p:nvPr>
        </p:nvGraphicFramePr>
        <p:xfrm>
          <a:off x="6960543" y="1570048"/>
          <a:ext cx="2083684" cy="1401752"/>
        </p:xfrm>
        <a:graphic>
          <a:graphicData uri="http://schemas.openxmlformats.org/presentationml/2006/ole">
            <mc:AlternateContent xmlns:mc="http://schemas.openxmlformats.org/markup-compatibility/2006">
              <mc:Choice xmlns:v="urn:schemas-microsoft-com:vml" Requires="v">
                <p:oleObj name="Equation" r:id="rId3" imgW="698400" imgH="469800" progId="Equation.DSMT4">
                  <p:embed/>
                </p:oleObj>
              </mc:Choice>
              <mc:Fallback>
                <p:oleObj name="Equation" r:id="rId3" imgW="698400" imgH="469800" progId="Equation.DSMT4">
                  <p:embed/>
                  <p:pic>
                    <p:nvPicPr>
                      <p:cNvPr id="0" name=""/>
                      <p:cNvPicPr/>
                      <p:nvPr/>
                    </p:nvPicPr>
                    <p:blipFill>
                      <a:blip r:embed="rId4"/>
                      <a:stretch>
                        <a:fillRect/>
                      </a:stretch>
                    </p:blipFill>
                    <p:spPr>
                      <a:xfrm>
                        <a:off x="6960543" y="1570048"/>
                        <a:ext cx="2083684" cy="140175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F9A9D0C-15D7-C09B-55AE-C44C6081E124}"/>
              </a:ext>
            </a:extLst>
          </p:cNvPr>
          <p:cNvGraphicFramePr>
            <a:graphicFrameLocks noChangeAspect="1"/>
          </p:cNvGraphicFramePr>
          <p:nvPr>
            <p:extLst>
              <p:ext uri="{D42A27DB-BD31-4B8C-83A1-F6EECF244321}">
                <p14:modId xmlns:p14="http://schemas.microsoft.com/office/powerpoint/2010/main" val="163794187"/>
              </p:ext>
            </p:extLst>
          </p:nvPr>
        </p:nvGraphicFramePr>
        <p:xfrm>
          <a:off x="7452195" y="3886200"/>
          <a:ext cx="1100380" cy="1569660"/>
        </p:xfrm>
        <a:graphic>
          <a:graphicData uri="http://schemas.openxmlformats.org/presentationml/2006/ole">
            <mc:AlternateContent xmlns:mc="http://schemas.openxmlformats.org/markup-compatibility/2006">
              <mc:Choice xmlns:v="urn:schemas-microsoft-com:vml" Requires="v">
                <p:oleObj name="Equation" r:id="rId5" imgW="330120" imgH="469800" progId="Equation.DSMT4">
                  <p:embed/>
                </p:oleObj>
              </mc:Choice>
              <mc:Fallback>
                <p:oleObj name="Equation" r:id="rId5" imgW="330120" imgH="469800" progId="Equation.DSMT4">
                  <p:embed/>
                  <p:pic>
                    <p:nvPicPr>
                      <p:cNvPr id="0" name=""/>
                      <p:cNvPicPr/>
                      <p:nvPr/>
                    </p:nvPicPr>
                    <p:blipFill>
                      <a:blip r:embed="rId6"/>
                      <a:stretch>
                        <a:fillRect/>
                      </a:stretch>
                    </p:blipFill>
                    <p:spPr>
                      <a:xfrm>
                        <a:off x="7452195" y="3886200"/>
                        <a:ext cx="1100380" cy="156966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18D0B19B-EAE8-0996-D3F5-E50CB533487B}"/>
              </a:ext>
            </a:extLst>
          </p:cNvPr>
          <p:cNvSpPr txBox="1"/>
          <p:nvPr/>
        </p:nvSpPr>
        <p:spPr>
          <a:xfrm>
            <a:off x="4775200" y="1916393"/>
            <a:ext cx="1953568"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Group 6"/>
          <p:cNvGrpSpPr/>
          <p:nvPr/>
        </p:nvGrpSpPr>
        <p:grpSpPr>
          <a:xfrm>
            <a:off x="8002776" y="0"/>
            <a:ext cx="4189224" cy="653685"/>
            <a:chOff x="83518" y="49875"/>
            <a:chExt cx="4189224" cy="653685"/>
          </a:xfrm>
        </p:grpSpPr>
        <p:sp>
          <p:nvSpPr>
            <p:cNvPr id="8"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Times New Roman" panose="02020603050405020304" pitchFamily="18" charset="0"/>
                  <a:cs typeface="Times New Roman" panose="02020603050405020304" pitchFamily="18" charset="0"/>
                </a:rPr>
                <a:t>HOẠT ĐỘNG MỞ ĐẦU</a:t>
              </a:r>
              <a:endParaRPr kumimoji="0" lang="en-US" sz="2800" b="0" i="0" u="none" strike="noStrike" kern="1200" cap="none" spc="0" normalizeH="0" baseline="0" noProof="0" dirty="0">
                <a:ln>
                  <a:noFill/>
                </a:ln>
                <a:solidFill>
                  <a:srgbClr val="C55A11"/>
                </a:solidFill>
                <a:effectLst/>
                <a:uLnTx/>
                <a:uFillTx/>
                <a:latin typeface="Times New Roman" panose="02020603050405020304" pitchFamily="18" charset="0"/>
                <a:cs typeface="Times New Roman" panose="02020603050405020304" pitchFamily="18" charset="0"/>
              </a:endParaRPr>
            </a:p>
          </p:txBody>
        </p:sp>
      </p:grpSp>
      <p:pic>
        <p:nvPicPr>
          <p:cNvPr id="24578" name="Picture 19" descr="Kết quả hình ảnh cho hộp qu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Grp="1" noChangeArrowheads="1"/>
          </p:cNvSpPr>
          <p:nvPr>
            <p:ph type="title" idx="4294967295"/>
          </p:nvPr>
        </p:nvSpPr>
        <p:spPr>
          <a:xfrm>
            <a:off x="3336925" y="542527"/>
            <a:ext cx="6645275" cy="868363"/>
          </a:xfrm>
          <a:noFill/>
        </p:spPr>
        <p:txBody>
          <a:bodyPr vert="horz" lIns="91377" tIns="45688" rIns="91377" bIns="45688" rtlCol="0" anchor="b">
            <a:normAutofit/>
          </a:bodyPr>
          <a:lstStyle/>
          <a:p>
            <a:pPr eaLnBrk="1" hangingPunct="1"/>
            <a:r>
              <a:rPr lang="en-US" sz="3600" dirty="0">
                <a:solidFill>
                  <a:srgbClr val="FF3300"/>
                </a:solidFill>
                <a:latin typeface="Times New Roman" panose="02020603050405020304" pitchFamily="18" charset="0"/>
                <a:cs typeface="Times New Roman" panose="02020603050405020304" pitchFamily="18" charset="0"/>
              </a:rPr>
              <a:t>Trò chơi: </a:t>
            </a:r>
            <a:r>
              <a:rPr lang="en-US" sz="4800" dirty="0" err="1">
                <a:solidFill>
                  <a:srgbClr val="008000"/>
                </a:solidFill>
                <a:latin typeface="Times New Roman" panose="02020603050405020304" pitchFamily="18" charset="0"/>
                <a:cs typeface="Times New Roman" panose="02020603050405020304" pitchFamily="18" charset="0"/>
              </a:rPr>
              <a:t>Tiếp</a:t>
            </a:r>
            <a:r>
              <a:rPr lang="en-US" sz="4800" dirty="0">
                <a:solidFill>
                  <a:srgbClr val="008000"/>
                </a:solidFill>
                <a:latin typeface="Times New Roman" panose="02020603050405020304" pitchFamily="18" charset="0"/>
                <a:cs typeface="Times New Roman" panose="02020603050405020304" pitchFamily="18" charset="0"/>
              </a:rPr>
              <a:t> </a:t>
            </a:r>
            <a:r>
              <a:rPr lang="en-US" sz="4800" dirty="0" err="1">
                <a:solidFill>
                  <a:srgbClr val="008000"/>
                </a:solidFill>
                <a:latin typeface="Times New Roman" panose="02020603050405020304" pitchFamily="18" charset="0"/>
                <a:cs typeface="Times New Roman" panose="02020603050405020304" pitchFamily="18" charset="0"/>
              </a:rPr>
              <a:t>sức</a:t>
            </a:r>
            <a:endParaRPr lang="en-US" sz="4800" dirty="0">
              <a:solidFill>
                <a:srgbClr val="FF3300"/>
              </a:solidFill>
              <a:latin typeface="Times New Roman" panose="02020603050405020304" pitchFamily="18" charset="0"/>
              <a:cs typeface="Times New Roman" panose="02020603050405020304" pitchFamily="18" charset="0"/>
            </a:endParaRPr>
          </a:p>
        </p:txBody>
      </p:sp>
      <p:sp>
        <p:nvSpPr>
          <p:cNvPr id="24581" name="AutoShape 15" descr="1417hinh-anh-nhung-hop-qua-voi-nhieu-mau-sac-dang-yeu"/>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sz="24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pic>
        <p:nvPicPr>
          <p:cNvPr id="24582" name="Picture 17" descr="1417hinh-anh-nhung-hop-qua-voi-nhieu-mau-sac-dang-y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182" y="4508498"/>
            <a:ext cx="35814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32FC341-4BB8-DF09-1E3B-DD9BF4E49963}"/>
              </a:ext>
            </a:extLst>
          </p:cNvPr>
          <p:cNvSpPr txBox="1"/>
          <p:nvPr/>
        </p:nvSpPr>
        <p:spPr>
          <a:xfrm>
            <a:off x="1981199" y="1569786"/>
            <a:ext cx="8229602" cy="3413627"/>
          </a:xfrm>
          <a:prstGeom prst="rect">
            <a:avLst/>
          </a:prstGeom>
          <a:noFill/>
        </p:spPr>
        <p:txBody>
          <a:bodyPr wrap="square">
            <a:spAutoFit/>
          </a:bodyPr>
          <a:lstStyle/>
          <a:p>
            <a:pPr marL="0" marR="0" algn="just">
              <a:lnSpc>
                <a:spcPct val="107000"/>
              </a:lnSpc>
              <a:spcBef>
                <a:spcPts val="0"/>
              </a:spcBef>
              <a:spcAft>
                <a:spcPts val="0"/>
              </a:spcAft>
            </a:pPr>
            <a:r>
              <a:rPr lang="vi-VN" sz="3400" dirty="0">
                <a:solidFill>
                  <a:srgbClr val="002060"/>
                </a:solidFill>
                <a:effectLst/>
                <a:latin typeface="Times New Roman" panose="02020603050405020304" pitchFamily="18" charset="0"/>
                <a:ea typeface="Calibri" panose="020F0502020204030204" pitchFamily="34" charset="0"/>
              </a:rPr>
              <a:t>GV chia lớp thành 3 đội chơi, gv treo bảng phụ bài tập 1. Sau đó yêu cầu các đội chơi hoàn thành điền vào ô trống. Mỗi thành viên lên điền 1 ô, sau khi xong thì thành viên khác lên điền ô tiếp theo. </a:t>
            </a:r>
            <a:r>
              <a:rPr lang="en-US" sz="3400" dirty="0" err="1">
                <a:solidFill>
                  <a:srgbClr val="002060"/>
                </a:solidFill>
                <a:effectLst/>
                <a:latin typeface="Times New Roman" panose="02020603050405020304" pitchFamily="18" charset="0"/>
                <a:ea typeface="Calibri" panose="020F0502020204030204" pitchFamily="34" charset="0"/>
              </a:rPr>
              <a:t>Đội</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nào</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hoàn</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thành</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trước</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là</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đội</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chiến</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thắng</a:t>
            </a:r>
            <a:endParaRPr lang="en-US" sz="3400"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928314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DF745471-25EA-B7D5-0F19-2D025B291E44}"/>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anose="02020603050405020304" pitchFamily="18" charset="0"/>
              </a:rPr>
              <a:t>QUAY LẠI</a:t>
            </a:r>
          </a:p>
        </p:txBody>
      </p:sp>
      <p:sp>
        <p:nvSpPr>
          <p:cNvPr id="6" name="Rectangle 5">
            <a:extLst>
              <a:ext uri="{FF2B5EF4-FFF2-40B4-BE49-F238E27FC236}">
                <a16:creationId xmlns:a16="http://schemas.microsoft.com/office/drawing/2014/main" id="{BF5AC4F2-9A20-7BD1-9102-24E8A018D731}"/>
              </a:ext>
            </a:extLst>
          </p:cNvPr>
          <p:cNvSpPr/>
          <p:nvPr/>
        </p:nvSpPr>
        <p:spPr>
          <a:xfrm>
            <a:off x="387350" y="1287463"/>
            <a:ext cx="3473450" cy="4275137"/>
          </a:xfrm>
          <a:prstGeom prst="rect">
            <a:avLst/>
          </a:prstGeom>
          <a:solidFill>
            <a:srgbClr val="3CDFE6"/>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3900" dirty="0">
                <a:latin typeface="Times New Roman" panose="02020603050405020304" pitchFamily="18" charset="0"/>
                <a:cs typeface="Times New Roman" panose="02020603050405020304" pitchFamily="18" charset="0"/>
              </a:rPr>
              <a:t>6</a:t>
            </a:r>
          </a:p>
        </p:txBody>
      </p:sp>
      <p:sp>
        <p:nvSpPr>
          <p:cNvPr id="2" name="Rectangle 1">
            <a:extLst>
              <a:ext uri="{FF2B5EF4-FFF2-40B4-BE49-F238E27FC236}">
                <a16:creationId xmlns:a16="http://schemas.microsoft.com/office/drawing/2014/main" id="{79DB552F-B4D7-B29A-1047-DC8A9CA10DA0}"/>
              </a:ext>
            </a:extLst>
          </p:cNvPr>
          <p:cNvSpPr/>
          <p:nvPr/>
        </p:nvSpPr>
        <p:spPr>
          <a:xfrm>
            <a:off x="4267200" y="1287463"/>
            <a:ext cx="7416800" cy="4818062"/>
          </a:xfrm>
          <a:prstGeom prst="rect">
            <a:avLst/>
          </a:prstGeom>
          <a:solidFill>
            <a:srgbClr val="3CDFE6"/>
          </a:solidFill>
        </p:spPr>
        <p:style>
          <a:lnRef idx="2">
            <a:schemeClr val="accent5">
              <a:shade val="50000"/>
            </a:schemeClr>
          </a:lnRef>
          <a:fillRef idx="1">
            <a:schemeClr val="accent5"/>
          </a:fillRef>
          <a:effectRef idx="0">
            <a:schemeClr val="accent5"/>
          </a:effectRef>
          <a:fontRef idx="minor">
            <a:schemeClr val="lt1"/>
          </a:fontRef>
        </p:style>
        <p:txBody>
          <a:bodyPr/>
          <a:lstStyle/>
          <a:p>
            <a:pPr algn="ctr">
              <a:defRPr/>
            </a:pPr>
            <a:endParaRPr lang="en-US"/>
          </a:p>
        </p:txBody>
      </p:sp>
      <p:sp>
        <p:nvSpPr>
          <p:cNvPr id="5" name="TextBox 4">
            <a:extLst>
              <a:ext uri="{FF2B5EF4-FFF2-40B4-BE49-F238E27FC236}">
                <a16:creationId xmlns:a16="http://schemas.microsoft.com/office/drawing/2014/main" id="{37DAEE15-D848-081E-D858-BF7665A9769E}"/>
              </a:ext>
            </a:extLst>
          </p:cNvPr>
          <p:cNvSpPr txBox="1"/>
          <p:nvPr/>
        </p:nvSpPr>
        <p:spPr>
          <a:xfrm>
            <a:off x="4876800" y="3851275"/>
            <a:ext cx="6299200" cy="1569660"/>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algn="just">
              <a:defRPr/>
            </a:pPr>
            <a:endParaRPr lang="en-US" sz="3200" dirty="0">
              <a:latin typeface="Arial" pitchFamily="34" charset="0"/>
              <a:cs typeface="Arial" pitchFamily="34" charset="0"/>
            </a:endParaRPr>
          </a:p>
          <a:p>
            <a:pPr algn="just">
              <a:defRPr/>
            </a:pPr>
            <a:endParaRPr lang="en-US" sz="3200" dirty="0">
              <a:latin typeface="Arial" pitchFamily="34" charset="0"/>
              <a:cs typeface="Arial" pitchFamily="34" charset="0"/>
            </a:endParaRPr>
          </a:p>
          <a:p>
            <a:pPr algn="just">
              <a:defRPr/>
            </a:pPr>
            <a:endParaRPr lang="en-US" sz="3200" dirty="0">
              <a:latin typeface="Arial" pitchFamily="34" charset="0"/>
              <a:cs typeface="Arial" pitchFamily="34" charset="0"/>
            </a:endParaRPr>
          </a:p>
        </p:txBody>
      </p:sp>
      <p:graphicFrame>
        <p:nvGraphicFramePr>
          <p:cNvPr id="7" name="Object 6">
            <a:extLst>
              <a:ext uri="{FF2B5EF4-FFF2-40B4-BE49-F238E27FC236}">
                <a16:creationId xmlns:a16="http://schemas.microsoft.com/office/drawing/2014/main" id="{7D5CBB50-AF5E-93A9-CD7F-A0FC08634796}"/>
              </a:ext>
            </a:extLst>
          </p:cNvPr>
          <p:cNvGraphicFramePr>
            <a:graphicFrameLocks noChangeAspect="1"/>
          </p:cNvGraphicFramePr>
          <p:nvPr>
            <p:extLst>
              <p:ext uri="{D42A27DB-BD31-4B8C-83A1-F6EECF244321}">
                <p14:modId xmlns:p14="http://schemas.microsoft.com/office/powerpoint/2010/main" val="3217973738"/>
              </p:ext>
            </p:extLst>
          </p:nvPr>
        </p:nvGraphicFramePr>
        <p:xfrm>
          <a:off x="7334668" y="1508101"/>
          <a:ext cx="2672513" cy="1336257"/>
        </p:xfrm>
        <a:graphic>
          <a:graphicData uri="http://schemas.openxmlformats.org/presentationml/2006/ole">
            <mc:AlternateContent xmlns:mc="http://schemas.openxmlformats.org/markup-compatibility/2006">
              <mc:Choice xmlns:v="urn:schemas-microsoft-com:vml" Requires="v">
                <p:oleObj name="Equation" r:id="rId3" imgW="939600" imgH="469800" progId="Equation.DSMT4">
                  <p:embed/>
                </p:oleObj>
              </mc:Choice>
              <mc:Fallback>
                <p:oleObj name="Equation" r:id="rId3" imgW="939600" imgH="469800" progId="Equation.DSMT4">
                  <p:embed/>
                  <p:pic>
                    <p:nvPicPr>
                      <p:cNvPr id="0" name=""/>
                      <p:cNvPicPr/>
                      <p:nvPr/>
                    </p:nvPicPr>
                    <p:blipFill>
                      <a:blip r:embed="rId4"/>
                      <a:stretch>
                        <a:fillRect/>
                      </a:stretch>
                    </p:blipFill>
                    <p:spPr>
                      <a:xfrm>
                        <a:off x="7334668" y="1508101"/>
                        <a:ext cx="2672513" cy="133625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95D754A-0A5B-DD72-EB00-E4D94D232455}"/>
              </a:ext>
            </a:extLst>
          </p:cNvPr>
          <p:cNvGraphicFramePr>
            <a:graphicFrameLocks noChangeAspect="1"/>
          </p:cNvGraphicFramePr>
          <p:nvPr>
            <p:extLst>
              <p:ext uri="{D42A27DB-BD31-4B8C-83A1-F6EECF244321}">
                <p14:modId xmlns:p14="http://schemas.microsoft.com/office/powerpoint/2010/main" val="2236181721"/>
              </p:ext>
            </p:extLst>
          </p:nvPr>
        </p:nvGraphicFramePr>
        <p:xfrm>
          <a:off x="6956425" y="3800475"/>
          <a:ext cx="1714500" cy="1670050"/>
        </p:xfrm>
        <a:graphic>
          <a:graphicData uri="http://schemas.openxmlformats.org/presentationml/2006/ole">
            <mc:AlternateContent xmlns:mc="http://schemas.openxmlformats.org/markup-compatibility/2006">
              <mc:Choice xmlns:v="urn:schemas-microsoft-com:vml" Requires="v">
                <p:oleObj name="Equation" r:id="rId5" imgW="482400" imgH="469800" progId="Equation.DSMT4">
                  <p:embed/>
                </p:oleObj>
              </mc:Choice>
              <mc:Fallback>
                <p:oleObj name="Equation" r:id="rId5" imgW="482400" imgH="469800" progId="Equation.DSMT4">
                  <p:embed/>
                  <p:pic>
                    <p:nvPicPr>
                      <p:cNvPr id="0" name=""/>
                      <p:cNvPicPr/>
                      <p:nvPr/>
                    </p:nvPicPr>
                    <p:blipFill>
                      <a:blip r:embed="rId6"/>
                      <a:stretch>
                        <a:fillRect/>
                      </a:stretch>
                    </p:blipFill>
                    <p:spPr>
                      <a:xfrm>
                        <a:off x="6956425" y="3800475"/>
                        <a:ext cx="1714500" cy="167005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A7080B9-B268-2E90-1611-541A8601F00E}"/>
              </a:ext>
            </a:extLst>
          </p:cNvPr>
          <p:cNvSpPr txBox="1"/>
          <p:nvPr/>
        </p:nvSpPr>
        <p:spPr>
          <a:xfrm>
            <a:off x="4885274" y="1822287"/>
            <a:ext cx="1628416"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08655373-DFB3-9C2B-0579-A3325BEE9DA7}"/>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itchFamily="18" charset="0"/>
              </a:rPr>
              <a:t>QUAY LẠI</a:t>
            </a:r>
          </a:p>
        </p:txBody>
      </p:sp>
      <p:sp>
        <p:nvSpPr>
          <p:cNvPr id="6" name="Rectangle 5">
            <a:extLst>
              <a:ext uri="{FF2B5EF4-FFF2-40B4-BE49-F238E27FC236}">
                <a16:creationId xmlns:a16="http://schemas.microsoft.com/office/drawing/2014/main" id="{51D2D59F-09C1-9649-6E08-93311D21F5C1}"/>
              </a:ext>
            </a:extLst>
          </p:cNvPr>
          <p:cNvSpPr/>
          <p:nvPr/>
        </p:nvSpPr>
        <p:spPr>
          <a:xfrm>
            <a:off x="387350" y="1287463"/>
            <a:ext cx="3473450" cy="4275137"/>
          </a:xfrm>
          <a:prstGeom prst="rect">
            <a:avLst/>
          </a:prstGeom>
          <a:solidFill>
            <a:srgbClr val="3CDFE6"/>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3900" dirty="0">
                <a:latin typeface="Times New Roman" panose="02020603050405020304" pitchFamily="18" charset="0"/>
                <a:cs typeface="Times New Roman" panose="02020603050405020304" pitchFamily="18" charset="0"/>
              </a:rPr>
              <a:t>7</a:t>
            </a:r>
          </a:p>
        </p:txBody>
      </p:sp>
      <p:sp>
        <p:nvSpPr>
          <p:cNvPr id="2" name="Rectangle 1">
            <a:extLst>
              <a:ext uri="{FF2B5EF4-FFF2-40B4-BE49-F238E27FC236}">
                <a16:creationId xmlns:a16="http://schemas.microsoft.com/office/drawing/2014/main" id="{6431DEDC-6A24-BEE0-21EA-8860BECA0370}"/>
              </a:ext>
            </a:extLst>
          </p:cNvPr>
          <p:cNvSpPr/>
          <p:nvPr/>
        </p:nvSpPr>
        <p:spPr>
          <a:xfrm>
            <a:off x="4267200" y="1287463"/>
            <a:ext cx="7416800" cy="4818062"/>
          </a:xfrm>
          <a:prstGeom prst="rect">
            <a:avLst/>
          </a:prstGeom>
          <a:solidFill>
            <a:srgbClr val="3CDFE6"/>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graphicFrame>
        <p:nvGraphicFramePr>
          <p:cNvPr id="5" name="Object 4">
            <a:extLst>
              <a:ext uri="{FF2B5EF4-FFF2-40B4-BE49-F238E27FC236}">
                <a16:creationId xmlns:a16="http://schemas.microsoft.com/office/drawing/2014/main" id="{23D98AB8-D143-7434-67CD-D72032E02B7A}"/>
              </a:ext>
            </a:extLst>
          </p:cNvPr>
          <p:cNvGraphicFramePr>
            <a:graphicFrameLocks noChangeAspect="1"/>
          </p:cNvGraphicFramePr>
          <p:nvPr>
            <p:extLst>
              <p:ext uri="{D42A27DB-BD31-4B8C-83A1-F6EECF244321}">
                <p14:modId xmlns:p14="http://schemas.microsoft.com/office/powerpoint/2010/main" val="4072479898"/>
              </p:ext>
            </p:extLst>
          </p:nvPr>
        </p:nvGraphicFramePr>
        <p:xfrm>
          <a:off x="7083423" y="1392005"/>
          <a:ext cx="3052117" cy="1568449"/>
        </p:xfrm>
        <a:graphic>
          <a:graphicData uri="http://schemas.openxmlformats.org/presentationml/2006/ole">
            <mc:AlternateContent xmlns:mc="http://schemas.openxmlformats.org/markup-compatibility/2006">
              <mc:Choice xmlns:v="urn:schemas-microsoft-com:vml" Requires="v">
                <p:oleObj name="Equation" r:id="rId3" imgW="914400" imgH="469800" progId="Equation.DSMT4">
                  <p:embed/>
                </p:oleObj>
              </mc:Choice>
              <mc:Fallback>
                <p:oleObj name="Equation" r:id="rId3" imgW="914400" imgH="469800" progId="Equation.DSMT4">
                  <p:embed/>
                  <p:pic>
                    <p:nvPicPr>
                      <p:cNvPr id="0" name=""/>
                      <p:cNvPicPr/>
                      <p:nvPr/>
                    </p:nvPicPr>
                    <p:blipFill>
                      <a:blip r:embed="rId4"/>
                      <a:stretch>
                        <a:fillRect/>
                      </a:stretch>
                    </p:blipFill>
                    <p:spPr>
                      <a:xfrm>
                        <a:off x="7083423" y="1392005"/>
                        <a:ext cx="3052117" cy="156844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230143C-8AAC-86DD-A784-CDD73E68D670}"/>
              </a:ext>
            </a:extLst>
          </p:cNvPr>
          <p:cNvSpPr txBox="1"/>
          <p:nvPr/>
        </p:nvSpPr>
        <p:spPr>
          <a:xfrm>
            <a:off x="4885274" y="1822287"/>
            <a:ext cx="1628416"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F0FD8B3A-B68D-EB64-A6DA-BE15859C2A06}"/>
              </a:ext>
            </a:extLst>
          </p:cNvPr>
          <p:cNvSpPr txBox="1"/>
          <p:nvPr/>
        </p:nvSpPr>
        <p:spPr>
          <a:xfrm>
            <a:off x="5108234" y="3459969"/>
            <a:ext cx="6299200" cy="1569660"/>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algn="just">
              <a:defRPr/>
            </a:pPr>
            <a:endParaRPr lang="en-US" sz="3200" dirty="0">
              <a:latin typeface="Arial" pitchFamily="34" charset="0"/>
              <a:cs typeface="Arial" pitchFamily="34" charset="0"/>
            </a:endParaRPr>
          </a:p>
          <a:p>
            <a:pPr algn="just">
              <a:defRPr/>
            </a:pPr>
            <a:endParaRPr lang="en-US" sz="3200" dirty="0">
              <a:latin typeface="Arial" pitchFamily="34" charset="0"/>
              <a:cs typeface="Arial" pitchFamily="34" charset="0"/>
            </a:endParaRPr>
          </a:p>
          <a:p>
            <a:pPr algn="just">
              <a:defRPr/>
            </a:pPr>
            <a:endParaRPr lang="en-US" sz="3200" dirty="0">
              <a:latin typeface="Arial" pitchFamily="34" charset="0"/>
              <a:cs typeface="Arial" pitchFamily="34" charset="0"/>
            </a:endParaRPr>
          </a:p>
        </p:txBody>
      </p:sp>
      <p:graphicFrame>
        <p:nvGraphicFramePr>
          <p:cNvPr id="3" name="Object 2">
            <a:extLst>
              <a:ext uri="{FF2B5EF4-FFF2-40B4-BE49-F238E27FC236}">
                <a16:creationId xmlns:a16="http://schemas.microsoft.com/office/drawing/2014/main" id="{11BAE3B2-FFA5-E3F6-E664-3BC4C3994BB4}"/>
              </a:ext>
            </a:extLst>
          </p:cNvPr>
          <p:cNvGraphicFramePr>
            <a:graphicFrameLocks noChangeAspect="1"/>
          </p:cNvGraphicFramePr>
          <p:nvPr>
            <p:extLst>
              <p:ext uri="{D42A27DB-BD31-4B8C-83A1-F6EECF244321}">
                <p14:modId xmlns:p14="http://schemas.microsoft.com/office/powerpoint/2010/main" val="3744761807"/>
              </p:ext>
            </p:extLst>
          </p:nvPr>
        </p:nvGraphicFramePr>
        <p:xfrm>
          <a:off x="7566477" y="3276347"/>
          <a:ext cx="1494396" cy="1628221"/>
        </p:xfrm>
        <a:graphic>
          <a:graphicData uri="http://schemas.openxmlformats.org/presentationml/2006/ole">
            <mc:AlternateContent xmlns:mc="http://schemas.openxmlformats.org/markup-compatibility/2006">
              <mc:Choice xmlns:v="urn:schemas-microsoft-com:vml" Requires="v">
                <p:oleObj name="Equation" r:id="rId5" imgW="1382480" imgH="1505876" progId="Equation.DSMT4">
                  <p:embed/>
                </p:oleObj>
              </mc:Choice>
              <mc:Fallback>
                <p:oleObj name="Equation" r:id="rId5" imgW="1382480" imgH="1505876" progId="Equation.DSMT4">
                  <p:embed/>
                  <p:pic>
                    <p:nvPicPr>
                      <p:cNvPr id="0" name=""/>
                      <p:cNvPicPr/>
                      <p:nvPr/>
                    </p:nvPicPr>
                    <p:blipFill>
                      <a:blip r:embed="rId6"/>
                      <a:stretch>
                        <a:fillRect/>
                      </a:stretch>
                    </p:blipFill>
                    <p:spPr>
                      <a:xfrm>
                        <a:off x="7566477" y="3276347"/>
                        <a:ext cx="1494396" cy="162822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school-boy-writing-cartoon-grade-paper-vector-high-resolution-jpeg-files-available-493871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0"/>
            <a:ext cx="2286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HƯỚNG DẪN TỰ HỌC Ở NHÀ</a:t>
            </a:r>
          </a:p>
        </p:txBody>
      </p:sp>
      <p:sp>
        <p:nvSpPr>
          <p:cNvPr id="4" name="TextBox 3"/>
          <p:cNvSpPr txBox="1"/>
          <p:nvPr/>
        </p:nvSpPr>
        <p:spPr>
          <a:xfrm>
            <a:off x="1069975" y="1290965"/>
            <a:ext cx="83597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toàn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 name="TextBox 4"/>
          <p:cNvSpPr txBox="1"/>
          <p:nvPr/>
        </p:nvSpPr>
        <p:spPr>
          <a:xfrm>
            <a:off x="1069973" y="1724412"/>
            <a:ext cx="899795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thuộc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lũy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thừa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cùng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7" name="TextBox 6"/>
          <p:cNvSpPr txBox="1"/>
          <p:nvPr/>
        </p:nvSpPr>
        <p:spPr>
          <a:xfrm>
            <a:off x="1069975" y="2623661"/>
            <a:ext cx="65246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3, 4 (</a:t>
            </a:r>
            <a:r>
              <a:rPr lang="en-US" sz="2800" dirty="0" err="1">
                <a:solidFill>
                  <a:prstClr val="black"/>
                </a:solidFill>
                <a:latin typeface="Times New Roman" panose="02020603050405020304" pitchFamily="18" charset="0"/>
                <a:cs typeface="Times New Roman" panose="02020603050405020304" pitchFamily="18" charset="0"/>
              </a:rPr>
              <a:t>a,b,c</a:t>
            </a:r>
            <a:r>
              <a:rPr lang="en-US" sz="2800" dirty="0">
                <a:solidFill>
                  <a:prstClr val="black"/>
                </a:solidFill>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SGK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0.</a:t>
            </a:r>
          </a:p>
        </p:txBody>
      </p:sp>
      <p:sp>
        <p:nvSpPr>
          <p:cNvPr id="8" name="TextBox 7"/>
          <p:cNvSpPr txBox="1"/>
          <p:nvPr/>
        </p:nvSpPr>
        <p:spPr>
          <a:xfrm>
            <a:off x="1069973" y="3167390"/>
            <a:ext cx="85534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còn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a:extLst>
              <a:ext uri="{FF2B5EF4-FFF2-40B4-BE49-F238E27FC236}">
                <a16:creationId xmlns:a16="http://schemas.microsoft.com/office/drawing/2014/main" id="{61E972D6-7866-B3C9-C974-FDF8FC66C8D3}"/>
              </a:ext>
            </a:extLst>
          </p:cNvPr>
          <p:cNvSpPr txBox="1"/>
          <p:nvPr/>
        </p:nvSpPr>
        <p:spPr>
          <a:xfrm>
            <a:off x="8163462" y="57395"/>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Calibri" panose="020F0502020204030204"/>
                <a:ea typeface="+mn-ea"/>
                <a:cs typeface="Times New Roman" panose="02020603050405020304" pitchFamily="18" charset="0"/>
              </a:rPr>
              <a:t>HOẠT ĐỘNG MỞ ĐẦU</a:t>
            </a:r>
            <a:endParaRPr kumimoji="0" lang="en-US" sz="2800" b="0" i="0" u="none" strike="noStrike" kern="1200" cap="none" spc="0" normalizeH="0" baseline="0" noProof="0" dirty="0">
              <a:ln>
                <a:noFill/>
              </a:ln>
              <a:solidFill>
                <a:srgbClr val="C55A11"/>
              </a:solidFill>
              <a:effectLst/>
              <a:uLnTx/>
              <a:uFillTx/>
              <a:latin typeface="Calibri" panose="020F0502020204030204"/>
              <a:ea typeface="+mn-ea"/>
              <a:cs typeface="+mn-cs"/>
            </a:endParaRPr>
          </a:p>
        </p:txBody>
      </p:sp>
      <p:graphicFrame>
        <p:nvGraphicFramePr>
          <p:cNvPr id="17" name="Object 16">
            <a:extLst>
              <a:ext uri="{FF2B5EF4-FFF2-40B4-BE49-F238E27FC236}">
                <a16:creationId xmlns:a16="http://schemas.microsoft.com/office/drawing/2014/main" id="{2F657417-6071-2B87-9D99-4F26EAC46F1E}"/>
              </a:ext>
            </a:extLst>
          </p:cNvPr>
          <p:cNvGraphicFramePr>
            <a:graphicFrameLocks noChangeAspect="1"/>
          </p:cNvGraphicFramePr>
          <p:nvPr>
            <p:extLst>
              <p:ext uri="{D42A27DB-BD31-4B8C-83A1-F6EECF244321}">
                <p14:modId xmlns:p14="http://schemas.microsoft.com/office/powerpoint/2010/main" val="3888306261"/>
              </p:ext>
            </p:extLst>
          </p:nvPr>
        </p:nvGraphicFramePr>
        <p:xfrm>
          <a:off x="4226450" y="2115010"/>
          <a:ext cx="1008312" cy="1099976"/>
        </p:xfrm>
        <a:graphic>
          <a:graphicData uri="http://schemas.openxmlformats.org/presentationml/2006/ole">
            <mc:AlternateContent xmlns:mc="http://schemas.openxmlformats.org/markup-compatibility/2006">
              <mc:Choice xmlns:v="urn:schemas-microsoft-com:vml" Requires="v">
                <p:oleObj name="Equation" r:id="rId3" imgW="431640" imgH="469800" progId="Equation.DSMT4">
                  <p:embed/>
                </p:oleObj>
              </mc:Choice>
              <mc:Fallback>
                <p:oleObj name="Equation" r:id="rId3" imgW="431640" imgH="469800" progId="Equation.DSMT4">
                  <p:embed/>
                  <p:pic>
                    <p:nvPicPr>
                      <p:cNvPr id="0" name="Object 18"/>
                      <p:cNvPicPr>
                        <a:picLocks noChangeAspect="1" noChangeArrowheads="1"/>
                      </p:cNvPicPr>
                      <p:nvPr/>
                    </p:nvPicPr>
                    <p:blipFill>
                      <a:blip r:embed="rId4"/>
                      <a:srcRect/>
                      <a:stretch>
                        <a:fillRect/>
                      </a:stretch>
                    </p:blipFill>
                    <p:spPr bwMode="auto">
                      <a:xfrm>
                        <a:off x="4226450" y="2115010"/>
                        <a:ext cx="1008312" cy="1099976"/>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F474A583-ABEE-B5AE-517C-AF4F6B6EFBCF}"/>
              </a:ext>
            </a:extLst>
          </p:cNvPr>
          <p:cNvGraphicFramePr>
            <a:graphicFrameLocks noChangeAspect="1"/>
          </p:cNvGraphicFramePr>
          <p:nvPr>
            <p:extLst>
              <p:ext uri="{D42A27DB-BD31-4B8C-83A1-F6EECF244321}">
                <p14:modId xmlns:p14="http://schemas.microsoft.com/office/powerpoint/2010/main" val="986374454"/>
              </p:ext>
            </p:extLst>
          </p:nvPr>
        </p:nvGraphicFramePr>
        <p:xfrm>
          <a:off x="5877205" y="2316891"/>
          <a:ext cx="1008311" cy="696214"/>
        </p:xfrm>
        <a:graphic>
          <a:graphicData uri="http://schemas.openxmlformats.org/presentationml/2006/ole">
            <mc:AlternateContent xmlns:mc="http://schemas.openxmlformats.org/markup-compatibility/2006">
              <mc:Choice xmlns:v="urn:schemas-microsoft-com:vml" Requires="v">
                <p:oleObj name="Equation" r:id="rId5" imgW="393480" imgH="279360" progId="Equation.DSMT4">
                  <p:embed/>
                </p:oleObj>
              </mc:Choice>
              <mc:Fallback>
                <p:oleObj name="Equation" r:id="rId5" imgW="393480" imgH="279360" progId="Equation.DSMT4">
                  <p:embed/>
                  <p:pic>
                    <p:nvPicPr>
                      <p:cNvPr id="0" name="Object 17"/>
                      <p:cNvPicPr>
                        <a:picLocks noChangeAspect="1" noChangeArrowheads="1"/>
                      </p:cNvPicPr>
                      <p:nvPr/>
                    </p:nvPicPr>
                    <p:blipFill>
                      <a:blip r:embed="rId6"/>
                      <a:srcRect/>
                      <a:stretch>
                        <a:fillRect/>
                      </a:stretch>
                    </p:blipFill>
                    <p:spPr bwMode="auto">
                      <a:xfrm>
                        <a:off x="5877205" y="2316891"/>
                        <a:ext cx="1008311" cy="696214"/>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BDC84060-C04F-B497-6909-DD6C08CF7D8C}"/>
              </a:ext>
            </a:extLst>
          </p:cNvPr>
          <p:cNvGraphicFramePr>
            <a:graphicFrameLocks noChangeAspect="1"/>
          </p:cNvGraphicFramePr>
          <p:nvPr>
            <p:extLst>
              <p:ext uri="{D42A27DB-BD31-4B8C-83A1-F6EECF244321}">
                <p14:modId xmlns:p14="http://schemas.microsoft.com/office/powerpoint/2010/main" val="2973886050"/>
              </p:ext>
            </p:extLst>
          </p:nvPr>
        </p:nvGraphicFramePr>
        <p:xfrm>
          <a:off x="7490682" y="3651329"/>
          <a:ext cx="512094" cy="445300"/>
        </p:xfrm>
        <a:graphic>
          <a:graphicData uri="http://schemas.openxmlformats.org/presentationml/2006/ole">
            <mc:AlternateContent xmlns:mc="http://schemas.openxmlformats.org/markup-compatibility/2006">
              <mc:Choice xmlns:v="urn:schemas-microsoft-com:vml" Requires="v">
                <p:oleObj name="Equation" r:id="rId7" imgW="215640" imgH="190440" progId="Equation.DSMT4">
                  <p:embed/>
                </p:oleObj>
              </mc:Choice>
              <mc:Fallback>
                <p:oleObj name="Equation" r:id="rId7" imgW="215640" imgH="190440" progId="Equation.DSMT4">
                  <p:embed/>
                  <p:pic>
                    <p:nvPicPr>
                      <p:cNvPr id="0" name="Object 16"/>
                      <p:cNvPicPr>
                        <a:picLocks noChangeAspect="1" noChangeArrowheads="1"/>
                      </p:cNvPicPr>
                      <p:nvPr/>
                    </p:nvPicPr>
                    <p:blipFill>
                      <a:blip r:embed="rId8"/>
                      <a:srcRect/>
                      <a:stretch>
                        <a:fillRect/>
                      </a:stretch>
                    </p:blipFill>
                    <p:spPr bwMode="auto">
                      <a:xfrm>
                        <a:off x="7490682" y="3651329"/>
                        <a:ext cx="512094" cy="44530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026CD6BB-083C-5D05-E106-EF7A42972845}"/>
              </a:ext>
            </a:extLst>
          </p:cNvPr>
          <p:cNvGraphicFramePr>
            <a:graphicFrameLocks noChangeAspect="1"/>
          </p:cNvGraphicFramePr>
          <p:nvPr>
            <p:extLst>
              <p:ext uri="{D42A27DB-BD31-4B8C-83A1-F6EECF244321}">
                <p14:modId xmlns:p14="http://schemas.microsoft.com/office/powerpoint/2010/main" val="2473513199"/>
              </p:ext>
            </p:extLst>
          </p:nvPr>
        </p:nvGraphicFramePr>
        <p:xfrm>
          <a:off x="8673222" y="3375288"/>
          <a:ext cx="315975" cy="884727"/>
        </p:xfrm>
        <a:graphic>
          <a:graphicData uri="http://schemas.openxmlformats.org/presentationml/2006/ole">
            <mc:AlternateContent xmlns:mc="http://schemas.openxmlformats.org/markup-compatibility/2006">
              <mc:Choice xmlns:v="urn:schemas-microsoft-com:vml" Requires="v">
                <p:oleObj name="Equation" r:id="rId9" imgW="139680" imgH="393480" progId="Equation.DSMT4">
                  <p:embed/>
                </p:oleObj>
              </mc:Choice>
              <mc:Fallback>
                <p:oleObj name="Equation" r:id="rId9" imgW="139680" imgH="393480" progId="Equation.DSMT4">
                  <p:embed/>
                  <p:pic>
                    <p:nvPicPr>
                      <p:cNvPr id="0" name="Object 15"/>
                      <p:cNvPicPr>
                        <a:picLocks noChangeAspect="1" noChangeArrowheads="1"/>
                      </p:cNvPicPr>
                      <p:nvPr/>
                    </p:nvPicPr>
                    <p:blipFill>
                      <a:blip r:embed="rId10"/>
                      <a:srcRect/>
                      <a:stretch>
                        <a:fillRect/>
                      </a:stretch>
                    </p:blipFill>
                    <p:spPr bwMode="auto">
                      <a:xfrm>
                        <a:off x="8673222" y="3375288"/>
                        <a:ext cx="315975" cy="884727"/>
                      </a:xfrm>
                      <a:prstGeom prst="rect">
                        <a:avLst/>
                      </a:prstGeom>
                      <a:noFill/>
                    </p:spPr>
                  </p:pic>
                </p:oleObj>
              </mc:Fallback>
            </mc:AlternateContent>
          </a:graphicData>
        </a:graphic>
      </p:graphicFrame>
      <p:pic>
        <p:nvPicPr>
          <p:cNvPr id="25" name="Picture 24" descr="A group of stuffed animals&#10;&#10;Description automatically generated with low confidence">
            <a:extLst>
              <a:ext uri="{FF2B5EF4-FFF2-40B4-BE49-F238E27FC236}">
                <a16:creationId xmlns:a16="http://schemas.microsoft.com/office/drawing/2014/main" id="{A6D5C057-FA50-838F-9D72-FE163CD364DD}"/>
              </a:ext>
            </a:extLst>
          </p:cNvPr>
          <p:cNvPicPr>
            <a:picLocks noChangeAspect="1"/>
          </p:cNvPicPr>
          <p:nvPr/>
        </p:nvPicPr>
        <p:blipFill>
          <a:blip r:embed="rId11"/>
          <a:stretch>
            <a:fillRect/>
          </a:stretch>
        </p:blipFill>
        <p:spPr>
          <a:xfrm>
            <a:off x="2161310" y="162978"/>
            <a:ext cx="1816860" cy="1779009"/>
          </a:xfrm>
          <a:prstGeom prst="rect">
            <a:avLst/>
          </a:prstGeom>
        </p:spPr>
      </p:pic>
      <p:grpSp>
        <p:nvGrpSpPr>
          <p:cNvPr id="26" name="Group 25">
            <a:extLst>
              <a:ext uri="{FF2B5EF4-FFF2-40B4-BE49-F238E27FC236}">
                <a16:creationId xmlns:a16="http://schemas.microsoft.com/office/drawing/2014/main" id="{52981868-3462-10C7-5298-1E08C791A692}"/>
              </a:ext>
            </a:extLst>
          </p:cNvPr>
          <p:cNvGrpSpPr/>
          <p:nvPr/>
        </p:nvGrpSpPr>
        <p:grpSpPr>
          <a:xfrm>
            <a:off x="8002776" y="0"/>
            <a:ext cx="4189224" cy="653685"/>
            <a:chOff x="83518" y="49875"/>
            <a:chExt cx="4189224" cy="653685"/>
          </a:xfrm>
        </p:grpSpPr>
        <p:sp>
          <p:nvSpPr>
            <p:cNvPr id="27" name="Rectangle: Rounded Corners 19">
              <a:extLst>
                <a:ext uri="{FF2B5EF4-FFF2-40B4-BE49-F238E27FC236}">
                  <a16:creationId xmlns:a16="http://schemas.microsoft.com/office/drawing/2014/main" id="{B2E4C6A5-C170-6582-FE0E-3FC32118B7C3}"/>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1">
              <a:extLst>
                <a:ext uri="{FF2B5EF4-FFF2-40B4-BE49-F238E27FC236}">
                  <a16:creationId xmlns:a16="http://schemas.microsoft.com/office/drawing/2014/main" id="{B141A792-71DF-CF6E-D2C6-EB103B6D83AF}"/>
                </a:ext>
              </a:extLst>
            </p:cNvPr>
            <p:cNvSpPr txBox="1"/>
            <p:nvPr/>
          </p:nvSpPr>
          <p:spPr>
            <a:xfrm>
              <a:off x="244204" y="107270"/>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Times New Roman" panose="02020603050405020304" pitchFamily="18" charset="0"/>
                  <a:cs typeface="Times New Roman" panose="02020603050405020304" pitchFamily="18" charset="0"/>
                </a:rPr>
                <a:t>HOẠT</a:t>
              </a:r>
              <a:r>
                <a:rPr kumimoji="0" lang="en-US" sz="2800" b="1" i="0" u="none" strike="noStrike" kern="1200" cap="none" spc="0" normalizeH="0" baseline="0" noProof="0" dirty="0">
                  <a:ln>
                    <a:noFill/>
                  </a:ln>
                  <a:solidFill>
                    <a:srgbClr val="C55A11"/>
                  </a:solidFill>
                  <a:effectLst/>
                  <a:uLnTx/>
                  <a:uFillTx/>
                  <a:latin typeface="Calibri" panose="020F0502020204030204"/>
                  <a:ea typeface="+mn-ea"/>
                  <a:cs typeface="Times New Roman" panose="02020603050405020304" pitchFamily="18" charset="0"/>
                </a:rPr>
                <a:t> ĐỘNG MỞ ĐẦU</a:t>
              </a:r>
              <a:endParaRPr kumimoji="0" lang="en-US" sz="2800" b="0" i="0" u="none" strike="noStrike" kern="1200" cap="none" spc="0" normalizeH="0" baseline="0" noProof="0" dirty="0">
                <a:ln>
                  <a:noFill/>
                </a:ln>
                <a:solidFill>
                  <a:srgbClr val="C55A11"/>
                </a:solidFill>
                <a:effectLst/>
                <a:uLnTx/>
                <a:uFillTx/>
                <a:latin typeface="Calibri" panose="020F0502020204030204"/>
                <a:ea typeface="+mn-ea"/>
                <a:cs typeface="+mn-cs"/>
              </a:endParaRPr>
            </a:p>
          </p:txBody>
        </p:sp>
      </p:grpSp>
      <p:graphicFrame>
        <p:nvGraphicFramePr>
          <p:cNvPr id="29" name="Table 28">
            <a:extLst>
              <a:ext uri="{FF2B5EF4-FFF2-40B4-BE49-F238E27FC236}">
                <a16:creationId xmlns:a16="http://schemas.microsoft.com/office/drawing/2014/main" id="{893AD1F8-F6DC-FCAB-A92A-79D6E3F06F56}"/>
              </a:ext>
            </a:extLst>
          </p:cNvPr>
          <p:cNvGraphicFramePr>
            <a:graphicFrameLocks noGrp="1"/>
          </p:cNvGraphicFramePr>
          <p:nvPr>
            <p:extLst>
              <p:ext uri="{D42A27DB-BD31-4B8C-83A1-F6EECF244321}">
                <p14:modId xmlns:p14="http://schemas.microsoft.com/office/powerpoint/2010/main" val="1297462925"/>
              </p:ext>
            </p:extLst>
          </p:nvPr>
        </p:nvGraphicFramePr>
        <p:xfrm>
          <a:off x="2192599" y="1938796"/>
          <a:ext cx="7838091" cy="3970239"/>
        </p:xfrm>
        <a:graphic>
          <a:graphicData uri="http://schemas.openxmlformats.org/drawingml/2006/table">
            <a:tbl>
              <a:tblPr firstRow="1" firstCol="1" bandRow="1"/>
              <a:tblGrid>
                <a:gridCol w="1965552">
                  <a:extLst>
                    <a:ext uri="{9D8B030D-6E8A-4147-A177-3AD203B41FA5}">
                      <a16:colId xmlns:a16="http://schemas.microsoft.com/office/drawing/2014/main" val="297949314"/>
                    </a:ext>
                  </a:extLst>
                </a:gridCol>
                <a:gridCol w="1514863">
                  <a:extLst>
                    <a:ext uri="{9D8B030D-6E8A-4147-A177-3AD203B41FA5}">
                      <a16:colId xmlns:a16="http://schemas.microsoft.com/office/drawing/2014/main" val="3376939567"/>
                    </a:ext>
                  </a:extLst>
                </a:gridCol>
                <a:gridCol w="1412364">
                  <a:extLst>
                    <a:ext uri="{9D8B030D-6E8A-4147-A177-3AD203B41FA5}">
                      <a16:colId xmlns:a16="http://schemas.microsoft.com/office/drawing/2014/main" val="2883136293"/>
                    </a:ext>
                  </a:extLst>
                </a:gridCol>
                <a:gridCol w="1058142">
                  <a:extLst>
                    <a:ext uri="{9D8B030D-6E8A-4147-A177-3AD203B41FA5}">
                      <a16:colId xmlns:a16="http://schemas.microsoft.com/office/drawing/2014/main" val="1076053067"/>
                    </a:ext>
                  </a:extLst>
                </a:gridCol>
                <a:gridCol w="913438">
                  <a:extLst>
                    <a:ext uri="{9D8B030D-6E8A-4147-A177-3AD203B41FA5}">
                      <a16:colId xmlns:a16="http://schemas.microsoft.com/office/drawing/2014/main" val="1047208961"/>
                    </a:ext>
                  </a:extLst>
                </a:gridCol>
                <a:gridCol w="973732">
                  <a:extLst>
                    <a:ext uri="{9D8B030D-6E8A-4147-A177-3AD203B41FA5}">
                      <a16:colId xmlns:a16="http://schemas.microsoft.com/office/drawing/2014/main" val="2114638226"/>
                    </a:ext>
                  </a:extLst>
                </a:gridCol>
              </a:tblGrid>
              <a:tr h="1404214">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Lũy thừa</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264100"/>
                  </a:ext>
                </a:extLst>
              </a:tr>
              <a:tr h="565776">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Cơ số</a:t>
                      </a:r>
                    </a:p>
                    <a:p>
                      <a:pPr marL="0" marR="0" algn="ctr">
                        <a:lnSpc>
                          <a:spcPct val="107000"/>
                        </a:lnSpc>
                        <a:spcBef>
                          <a:spcPts val="0"/>
                        </a:spcBef>
                        <a:spcAft>
                          <a:spcPts val="0"/>
                        </a:spcAft>
                      </a:pP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nl-NL" sz="2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2</a:t>
                      </a: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927601"/>
                  </a:ext>
                </a:extLst>
              </a:tr>
              <a:tr h="565776">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Số mũ</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4</a:t>
                      </a: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22990"/>
                  </a:ext>
                </a:extLst>
              </a:tr>
              <a:tr h="1117916">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Giá trị của lũy thừa</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1</a:t>
                      </a: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7787"/>
                  </a:ext>
                </a:extLst>
              </a:tr>
            </a:tbl>
          </a:graphicData>
        </a:graphic>
      </p:graphicFrame>
    </p:spTree>
    <p:extLst>
      <p:ext uri="{BB962C8B-B14F-4D97-AF65-F5344CB8AC3E}">
        <p14:creationId xmlns:p14="http://schemas.microsoft.com/office/powerpoint/2010/main" val="201463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a:extLst>
              <a:ext uri="{FF2B5EF4-FFF2-40B4-BE49-F238E27FC236}">
                <a16:creationId xmlns:a16="http://schemas.microsoft.com/office/drawing/2014/main" id="{61E972D6-7866-B3C9-C974-FDF8FC66C8D3}"/>
              </a:ext>
            </a:extLst>
          </p:cNvPr>
          <p:cNvSpPr txBox="1"/>
          <p:nvPr/>
        </p:nvSpPr>
        <p:spPr>
          <a:xfrm>
            <a:off x="8163462" y="57395"/>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Calibri" panose="020F0502020204030204"/>
                <a:ea typeface="+mn-ea"/>
                <a:cs typeface="Times New Roman" panose="02020603050405020304" pitchFamily="18" charset="0"/>
              </a:rPr>
              <a:t>HOẠT ĐỘNG MỞ ĐẦU</a:t>
            </a:r>
            <a:endParaRPr kumimoji="0" lang="en-US" sz="2800" b="0" i="0" u="none" strike="noStrike" kern="1200" cap="none" spc="0" normalizeH="0" baseline="0" noProof="0" dirty="0">
              <a:ln>
                <a:noFill/>
              </a:ln>
              <a:solidFill>
                <a:srgbClr val="C55A11"/>
              </a:solidFill>
              <a:effectLst/>
              <a:uLnTx/>
              <a:uFillTx/>
              <a:latin typeface="Calibri" panose="020F0502020204030204"/>
              <a:ea typeface="+mn-ea"/>
              <a:cs typeface="+mn-cs"/>
            </a:endParaRPr>
          </a:p>
        </p:txBody>
      </p:sp>
      <p:pic>
        <p:nvPicPr>
          <p:cNvPr id="25" name="Picture 24" descr="A group of stuffed animals&#10;&#10;Description automatically generated with low confidence">
            <a:extLst>
              <a:ext uri="{FF2B5EF4-FFF2-40B4-BE49-F238E27FC236}">
                <a16:creationId xmlns:a16="http://schemas.microsoft.com/office/drawing/2014/main" id="{A6D5C057-FA50-838F-9D72-FE163CD364DD}"/>
              </a:ext>
            </a:extLst>
          </p:cNvPr>
          <p:cNvPicPr>
            <a:picLocks noChangeAspect="1"/>
          </p:cNvPicPr>
          <p:nvPr/>
        </p:nvPicPr>
        <p:blipFill>
          <a:blip r:embed="rId3"/>
          <a:stretch>
            <a:fillRect/>
          </a:stretch>
        </p:blipFill>
        <p:spPr>
          <a:xfrm>
            <a:off x="2161310" y="162978"/>
            <a:ext cx="1816860" cy="1779009"/>
          </a:xfrm>
          <a:prstGeom prst="rect">
            <a:avLst/>
          </a:prstGeom>
        </p:spPr>
      </p:pic>
      <p:grpSp>
        <p:nvGrpSpPr>
          <p:cNvPr id="26" name="Group 25">
            <a:extLst>
              <a:ext uri="{FF2B5EF4-FFF2-40B4-BE49-F238E27FC236}">
                <a16:creationId xmlns:a16="http://schemas.microsoft.com/office/drawing/2014/main" id="{52981868-3462-10C7-5298-1E08C791A692}"/>
              </a:ext>
            </a:extLst>
          </p:cNvPr>
          <p:cNvGrpSpPr/>
          <p:nvPr/>
        </p:nvGrpSpPr>
        <p:grpSpPr>
          <a:xfrm>
            <a:off x="8002776" y="0"/>
            <a:ext cx="4189224" cy="653685"/>
            <a:chOff x="83518" y="49875"/>
            <a:chExt cx="4189224" cy="653685"/>
          </a:xfrm>
        </p:grpSpPr>
        <p:sp>
          <p:nvSpPr>
            <p:cNvPr id="27" name="Rectangle: Rounded Corners 19">
              <a:extLst>
                <a:ext uri="{FF2B5EF4-FFF2-40B4-BE49-F238E27FC236}">
                  <a16:creationId xmlns:a16="http://schemas.microsoft.com/office/drawing/2014/main" id="{B2E4C6A5-C170-6582-FE0E-3FC32118B7C3}"/>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1">
              <a:extLst>
                <a:ext uri="{FF2B5EF4-FFF2-40B4-BE49-F238E27FC236}">
                  <a16:creationId xmlns:a16="http://schemas.microsoft.com/office/drawing/2014/main" id="{B141A792-71DF-CF6E-D2C6-EB103B6D83AF}"/>
                </a:ext>
              </a:extLst>
            </p:cNvPr>
            <p:cNvSpPr txBox="1"/>
            <p:nvPr/>
          </p:nvSpPr>
          <p:spPr>
            <a:xfrm>
              <a:off x="244204" y="107270"/>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Calibri" panose="020F0502020204030204"/>
                  <a:ea typeface="+mn-ea"/>
                  <a:cs typeface="Times New Roman" panose="02020603050405020304" pitchFamily="18" charset="0"/>
                </a:rPr>
                <a:t>HOẠT </a:t>
              </a:r>
              <a:r>
                <a:rPr kumimoji="0" lang="en-US" sz="2800" b="1" i="0" u="none" strike="noStrike" kern="1200" cap="none" spc="0" normalizeH="0" baseline="0" noProof="0" dirty="0">
                  <a:ln>
                    <a:noFill/>
                  </a:ln>
                  <a:solidFill>
                    <a:srgbClr val="C55A11"/>
                  </a:solidFill>
                  <a:effectLst/>
                  <a:uLnTx/>
                  <a:uFillTx/>
                  <a:latin typeface="Times New Roman" panose="02020603050405020304" pitchFamily="18" charset="0"/>
                  <a:cs typeface="Times New Roman" panose="02020603050405020304" pitchFamily="18" charset="0"/>
                </a:rPr>
                <a:t>ĐỘNG</a:t>
              </a:r>
              <a:r>
                <a:rPr kumimoji="0" lang="en-US" sz="2800" b="1" i="0" u="none" strike="noStrike" kern="1200" cap="none" spc="0" normalizeH="0" baseline="0" noProof="0" dirty="0">
                  <a:ln>
                    <a:noFill/>
                  </a:ln>
                  <a:solidFill>
                    <a:srgbClr val="C55A11"/>
                  </a:solidFill>
                  <a:effectLst/>
                  <a:uLnTx/>
                  <a:uFillTx/>
                  <a:latin typeface="Calibri" panose="020F0502020204030204"/>
                  <a:ea typeface="+mn-ea"/>
                  <a:cs typeface="Times New Roman" panose="02020603050405020304" pitchFamily="18" charset="0"/>
                </a:rPr>
                <a:t> MỞ ĐẦU</a:t>
              </a:r>
              <a:endParaRPr kumimoji="0" lang="en-US" sz="2800" b="0" i="0" u="none" strike="noStrike" kern="1200" cap="none" spc="0" normalizeH="0" baseline="0" noProof="0" dirty="0">
                <a:ln>
                  <a:noFill/>
                </a:ln>
                <a:solidFill>
                  <a:srgbClr val="C55A11"/>
                </a:solidFill>
                <a:effectLst/>
                <a:uLnTx/>
                <a:uFillTx/>
                <a:latin typeface="Calibri" panose="020F0502020204030204"/>
                <a:ea typeface="+mn-ea"/>
                <a:cs typeface="+mn-cs"/>
              </a:endParaRPr>
            </a:p>
          </p:txBody>
        </p:sp>
      </p:grpSp>
      <p:graphicFrame>
        <p:nvGraphicFramePr>
          <p:cNvPr id="14" name="Table 13">
            <a:extLst>
              <a:ext uri="{FF2B5EF4-FFF2-40B4-BE49-F238E27FC236}">
                <a16:creationId xmlns:a16="http://schemas.microsoft.com/office/drawing/2014/main" id="{6E9EC92D-C460-A481-AAC3-E5F966448066}"/>
              </a:ext>
            </a:extLst>
          </p:cNvPr>
          <p:cNvGraphicFramePr>
            <a:graphicFrameLocks noGrp="1"/>
          </p:cNvGraphicFramePr>
          <p:nvPr>
            <p:extLst>
              <p:ext uri="{D42A27DB-BD31-4B8C-83A1-F6EECF244321}">
                <p14:modId xmlns:p14="http://schemas.microsoft.com/office/powerpoint/2010/main" val="730060905"/>
              </p:ext>
            </p:extLst>
          </p:nvPr>
        </p:nvGraphicFramePr>
        <p:xfrm>
          <a:off x="1246908" y="1911927"/>
          <a:ext cx="9393383" cy="4619474"/>
        </p:xfrm>
        <a:graphic>
          <a:graphicData uri="http://schemas.openxmlformats.org/drawingml/2006/table">
            <a:tbl>
              <a:tblPr firstRow="1" firstCol="1" bandRow="1"/>
              <a:tblGrid>
                <a:gridCol w="1695797">
                  <a:extLst>
                    <a:ext uri="{9D8B030D-6E8A-4147-A177-3AD203B41FA5}">
                      <a16:colId xmlns:a16="http://schemas.microsoft.com/office/drawing/2014/main" val="1748863352"/>
                    </a:ext>
                  </a:extLst>
                </a:gridCol>
                <a:gridCol w="1547685">
                  <a:extLst>
                    <a:ext uri="{9D8B030D-6E8A-4147-A177-3AD203B41FA5}">
                      <a16:colId xmlns:a16="http://schemas.microsoft.com/office/drawing/2014/main" val="2886228918"/>
                    </a:ext>
                  </a:extLst>
                </a:gridCol>
                <a:gridCol w="1688478">
                  <a:extLst>
                    <a:ext uri="{9D8B030D-6E8A-4147-A177-3AD203B41FA5}">
                      <a16:colId xmlns:a16="http://schemas.microsoft.com/office/drawing/2014/main" val="3881756875"/>
                    </a:ext>
                  </a:extLst>
                </a:gridCol>
                <a:gridCol w="1551040">
                  <a:extLst>
                    <a:ext uri="{9D8B030D-6E8A-4147-A177-3AD203B41FA5}">
                      <a16:colId xmlns:a16="http://schemas.microsoft.com/office/drawing/2014/main" val="39179127"/>
                    </a:ext>
                  </a:extLst>
                </a:gridCol>
                <a:gridCol w="1498759">
                  <a:extLst>
                    <a:ext uri="{9D8B030D-6E8A-4147-A177-3AD203B41FA5}">
                      <a16:colId xmlns:a16="http://schemas.microsoft.com/office/drawing/2014/main" val="2871693573"/>
                    </a:ext>
                  </a:extLst>
                </a:gridCol>
                <a:gridCol w="1411624">
                  <a:extLst>
                    <a:ext uri="{9D8B030D-6E8A-4147-A177-3AD203B41FA5}">
                      <a16:colId xmlns:a16="http://schemas.microsoft.com/office/drawing/2014/main" val="4196998520"/>
                    </a:ext>
                  </a:extLst>
                </a:gridCol>
              </a:tblGrid>
              <a:tr h="976774">
                <a:tc>
                  <a:txBody>
                    <a:bodyPr/>
                    <a:lstStyle/>
                    <a:p>
                      <a:pPr marL="0" marR="0" algn="ctr">
                        <a:lnSpc>
                          <a:spcPct val="107000"/>
                        </a:lnSpc>
                        <a:spcBef>
                          <a:spcPts val="0"/>
                        </a:spcBef>
                        <a:spcAft>
                          <a:spcPts val="0"/>
                        </a:spcAft>
                      </a:pPr>
                      <a:r>
                        <a:rPr lang="nl-NL" sz="2800">
                          <a:solidFill>
                            <a:srgbClr val="000000"/>
                          </a:solidFill>
                          <a:effectLst/>
                          <a:latin typeface="Times New Roman" panose="02020603050405020304" pitchFamily="18" charset="0"/>
                          <a:ea typeface="Times New Roman" panose="02020603050405020304" pitchFamily="18" charset="0"/>
                        </a:rPr>
                        <a:t>Lũy thừa</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(0,1)</a:t>
                      </a:r>
                      <a:r>
                        <a:rPr lang="nl-NL" sz="2800" baseline="30000" dirty="0">
                          <a:effectLst/>
                          <a:latin typeface="Times New Roman" panose="02020603050405020304" pitchFamily="18" charset="0"/>
                          <a:ea typeface="Times New Roman" panose="02020603050405020304" pitchFamily="18" charset="0"/>
                        </a:rPr>
                        <a:t>3</a:t>
                      </a: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nl-NL"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endParaRPr lang="nl-NL"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endParaRPr lang="nl-NL"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45001751"/>
                  </a:ext>
                </a:extLst>
              </a:tr>
              <a:tr h="643689">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Cơ số</a:t>
                      </a:r>
                    </a:p>
                    <a:p>
                      <a:pPr marL="0" marR="0" algn="ctr">
                        <a:lnSpc>
                          <a:spcPct val="107000"/>
                        </a:lnSpc>
                        <a:spcBef>
                          <a:spcPts val="0"/>
                        </a:spcBef>
                        <a:spcAft>
                          <a:spcPts val="0"/>
                        </a:spcAft>
                      </a:pP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tabLst>
                          <a:tab pos="336550" algn="ctr"/>
                          <a:tab pos="673100" algn="r"/>
                        </a:tabLst>
                      </a:pPr>
                      <a:endParaRPr lang="nl-NL"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266700" algn="ctr"/>
                          <a:tab pos="533400" algn="r"/>
                        </a:tabLs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916029"/>
                  </a:ext>
                </a:extLst>
              </a:tr>
              <a:tr h="784341">
                <a:tc>
                  <a:txBody>
                    <a:bodyPr/>
                    <a:lstStyle/>
                    <a:p>
                      <a:pPr marL="0" marR="0" algn="ctr">
                        <a:lnSpc>
                          <a:spcPct val="107000"/>
                        </a:lnSpc>
                        <a:spcBef>
                          <a:spcPts val="0"/>
                        </a:spcBef>
                        <a:spcAft>
                          <a:spcPts val="0"/>
                        </a:spcAft>
                      </a:pPr>
                      <a:r>
                        <a:rPr lang="nl-NL" sz="2800">
                          <a:solidFill>
                            <a:srgbClr val="000000"/>
                          </a:solidFill>
                          <a:effectLst/>
                          <a:latin typeface="Times New Roman" panose="02020603050405020304" pitchFamily="18" charset="0"/>
                          <a:ea typeface="Times New Roman" panose="02020603050405020304" pitchFamily="18" charset="0"/>
                        </a:rPr>
                        <a:t>Số mũ</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     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153676291"/>
                  </a:ext>
                </a:extLst>
              </a:tr>
              <a:tr h="1976026">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Giá trị của lũy thừa</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tabLst>
                          <a:tab pos="336550" algn="ctr"/>
                          <a:tab pos="673100" algn="r"/>
                        </a:tabLst>
                      </a:pPr>
                      <a:r>
                        <a:rPr lang="nl-NL"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tabLst>
                          <a:tab pos="266700" algn="ctr"/>
                          <a:tab pos="533400" algn="r"/>
                        </a:tabLst>
                      </a:pPr>
                      <a:r>
                        <a:rPr lang="nl-NL"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643062"/>
                  </a:ext>
                </a:extLst>
              </a:tr>
            </a:tbl>
          </a:graphicData>
        </a:graphic>
      </p:graphicFrame>
      <p:graphicFrame>
        <p:nvGraphicFramePr>
          <p:cNvPr id="43" name="Object 42">
            <a:extLst>
              <a:ext uri="{FF2B5EF4-FFF2-40B4-BE49-F238E27FC236}">
                <a16:creationId xmlns:a16="http://schemas.microsoft.com/office/drawing/2014/main" id="{0E641740-D854-1388-E316-E7FDACF35CE0}"/>
              </a:ext>
            </a:extLst>
          </p:cNvPr>
          <p:cNvGraphicFramePr>
            <a:graphicFrameLocks noChangeAspect="1"/>
          </p:cNvGraphicFramePr>
          <p:nvPr>
            <p:extLst>
              <p:ext uri="{D42A27DB-BD31-4B8C-83A1-F6EECF244321}">
                <p14:modId xmlns:p14="http://schemas.microsoft.com/office/powerpoint/2010/main" val="76445941"/>
              </p:ext>
            </p:extLst>
          </p:nvPr>
        </p:nvGraphicFramePr>
        <p:xfrm>
          <a:off x="3993736" y="4140450"/>
          <a:ext cx="111213" cy="528263"/>
        </p:xfrm>
        <a:graphic>
          <a:graphicData uri="http://schemas.openxmlformats.org/presentationml/2006/ole">
            <mc:AlternateContent xmlns:mc="http://schemas.openxmlformats.org/markup-compatibility/2006">
              <mc:Choice xmlns:v="urn:schemas-microsoft-com:vml" Requires="v">
                <p:oleObj name="Equation" r:id="rId4" imgW="114102" imgH="177492" progId="Equation.DSMT4">
                  <p:embed/>
                </p:oleObj>
              </mc:Choice>
              <mc:Fallback>
                <p:oleObj name="Equation" r:id="rId4" imgW="114102" imgH="177492"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3736" y="4140450"/>
                        <a:ext cx="111213" cy="528263"/>
                      </a:xfrm>
                      <a:prstGeom prst="rect">
                        <a:avLst/>
                      </a:prstGeom>
                      <a:noFill/>
                    </p:spPr>
                  </p:pic>
                </p:oleObj>
              </mc:Fallback>
            </mc:AlternateContent>
          </a:graphicData>
        </a:graphic>
      </p:graphicFrame>
      <p:graphicFrame>
        <p:nvGraphicFramePr>
          <p:cNvPr id="52" name="Object 51">
            <a:extLst>
              <a:ext uri="{FF2B5EF4-FFF2-40B4-BE49-F238E27FC236}">
                <a16:creationId xmlns:a16="http://schemas.microsoft.com/office/drawing/2014/main" id="{7B4242AD-4D36-62EC-411B-F4C1B3342E09}"/>
              </a:ext>
            </a:extLst>
          </p:cNvPr>
          <p:cNvGraphicFramePr>
            <a:graphicFrameLocks noChangeAspect="1"/>
          </p:cNvGraphicFramePr>
          <p:nvPr>
            <p:extLst>
              <p:ext uri="{D42A27DB-BD31-4B8C-83A1-F6EECF244321}">
                <p14:modId xmlns:p14="http://schemas.microsoft.com/office/powerpoint/2010/main" val="3905647805"/>
              </p:ext>
            </p:extLst>
          </p:nvPr>
        </p:nvGraphicFramePr>
        <p:xfrm>
          <a:off x="6788766" y="3078163"/>
          <a:ext cx="512763" cy="444500"/>
        </p:xfrm>
        <a:graphic>
          <a:graphicData uri="http://schemas.openxmlformats.org/presentationml/2006/ole">
            <mc:AlternateContent xmlns:mc="http://schemas.openxmlformats.org/markup-compatibility/2006">
              <mc:Choice xmlns:v="urn:schemas-microsoft-com:vml" Requires="v">
                <p:oleObj name="Equation" r:id="rId6" imgW="512043" imgH="445237" progId="Equation.DSMT4">
                  <p:embed/>
                </p:oleObj>
              </mc:Choice>
              <mc:Fallback>
                <p:oleObj name="Equation" r:id="rId6" imgW="512043" imgH="445237" progId="Equation.DSMT4">
                  <p:embed/>
                  <p:pic>
                    <p:nvPicPr>
                      <p:cNvPr id="0" name=""/>
                      <p:cNvPicPr/>
                      <p:nvPr/>
                    </p:nvPicPr>
                    <p:blipFill>
                      <a:blip r:embed="rId7"/>
                      <a:stretch>
                        <a:fillRect/>
                      </a:stretch>
                    </p:blipFill>
                    <p:spPr>
                      <a:xfrm>
                        <a:off x="6788766" y="3078163"/>
                        <a:ext cx="512763" cy="444500"/>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997284BA-4C31-31D4-47C9-344709EC5504}"/>
              </a:ext>
            </a:extLst>
          </p:cNvPr>
          <p:cNvGraphicFramePr>
            <a:graphicFrameLocks noChangeAspect="1"/>
          </p:cNvGraphicFramePr>
          <p:nvPr>
            <p:extLst>
              <p:ext uri="{D42A27DB-BD31-4B8C-83A1-F6EECF244321}">
                <p14:modId xmlns:p14="http://schemas.microsoft.com/office/powerpoint/2010/main" val="1283103084"/>
              </p:ext>
            </p:extLst>
          </p:nvPr>
        </p:nvGraphicFramePr>
        <p:xfrm>
          <a:off x="9806596" y="3005137"/>
          <a:ext cx="320675" cy="423863"/>
        </p:xfrm>
        <a:graphic>
          <a:graphicData uri="http://schemas.openxmlformats.org/presentationml/2006/ole">
            <mc:AlternateContent xmlns:mc="http://schemas.openxmlformats.org/markup-compatibility/2006">
              <mc:Choice xmlns:v="urn:schemas-microsoft-com:vml" Requires="v">
                <p:oleObj name="Equation" r:id="rId8" imgW="320252" imgH="423967" progId="Equation.DSMT4">
                  <p:embed/>
                </p:oleObj>
              </mc:Choice>
              <mc:Fallback>
                <p:oleObj name="Equation" r:id="rId8" imgW="320252" imgH="423967" progId="Equation.DSMT4">
                  <p:embed/>
                  <p:pic>
                    <p:nvPicPr>
                      <p:cNvPr id="0" name=""/>
                      <p:cNvPicPr/>
                      <p:nvPr/>
                    </p:nvPicPr>
                    <p:blipFill>
                      <a:blip r:embed="rId9"/>
                      <a:stretch>
                        <a:fillRect/>
                      </a:stretch>
                    </p:blipFill>
                    <p:spPr>
                      <a:xfrm>
                        <a:off x="9806596" y="3005137"/>
                        <a:ext cx="320675" cy="423863"/>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352407E1-1876-6A56-946E-19A7CF86123F}"/>
              </a:ext>
            </a:extLst>
          </p:cNvPr>
          <p:cNvGraphicFramePr>
            <a:graphicFrameLocks noChangeAspect="1"/>
          </p:cNvGraphicFramePr>
          <p:nvPr>
            <p:extLst>
              <p:ext uri="{D42A27DB-BD31-4B8C-83A1-F6EECF244321}">
                <p14:modId xmlns:p14="http://schemas.microsoft.com/office/powerpoint/2010/main" val="1891118189"/>
              </p:ext>
            </p:extLst>
          </p:nvPr>
        </p:nvGraphicFramePr>
        <p:xfrm>
          <a:off x="6750397" y="2052929"/>
          <a:ext cx="906567" cy="664308"/>
        </p:xfrm>
        <a:graphic>
          <a:graphicData uri="http://schemas.openxmlformats.org/presentationml/2006/ole">
            <mc:AlternateContent xmlns:mc="http://schemas.openxmlformats.org/markup-compatibility/2006">
              <mc:Choice xmlns:v="urn:schemas-microsoft-com:vml" Requires="v">
                <p:oleObj name="Equation" r:id="rId10" imgW="380880" imgH="279360" progId="Equation.DSMT4">
                  <p:embed/>
                </p:oleObj>
              </mc:Choice>
              <mc:Fallback>
                <p:oleObj name="Equation" r:id="rId10" imgW="380880" imgH="279360" progId="Equation.DSMT4">
                  <p:embed/>
                  <p:pic>
                    <p:nvPicPr>
                      <p:cNvPr id="0" name=""/>
                      <p:cNvPicPr/>
                      <p:nvPr/>
                    </p:nvPicPr>
                    <p:blipFill>
                      <a:blip r:embed="rId11"/>
                      <a:stretch>
                        <a:fillRect/>
                      </a:stretch>
                    </p:blipFill>
                    <p:spPr>
                      <a:xfrm>
                        <a:off x="6750397" y="2052929"/>
                        <a:ext cx="906567" cy="664308"/>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1C8AB148-DCCE-2B91-33DB-538C59E4FD13}"/>
              </a:ext>
            </a:extLst>
          </p:cNvPr>
          <p:cNvGraphicFramePr>
            <a:graphicFrameLocks noChangeAspect="1"/>
          </p:cNvGraphicFramePr>
          <p:nvPr>
            <p:extLst>
              <p:ext uri="{D42A27DB-BD31-4B8C-83A1-F6EECF244321}">
                <p14:modId xmlns:p14="http://schemas.microsoft.com/office/powerpoint/2010/main" val="3661965149"/>
              </p:ext>
            </p:extLst>
          </p:nvPr>
        </p:nvGraphicFramePr>
        <p:xfrm>
          <a:off x="8411133" y="1935443"/>
          <a:ext cx="642505" cy="880470"/>
        </p:xfrm>
        <a:graphic>
          <a:graphicData uri="http://schemas.openxmlformats.org/presentationml/2006/ole">
            <mc:AlternateContent xmlns:mc="http://schemas.openxmlformats.org/markup-compatibility/2006">
              <mc:Choice xmlns:v="urn:schemas-microsoft-com:vml" Requires="v">
                <p:oleObj name="Equation" r:id="rId12" imgW="342720" imgH="469800" progId="Equation.DSMT4">
                  <p:embed/>
                </p:oleObj>
              </mc:Choice>
              <mc:Fallback>
                <p:oleObj name="Equation" r:id="rId12" imgW="342720" imgH="469800" progId="Equation.DSMT4">
                  <p:embed/>
                  <p:pic>
                    <p:nvPicPr>
                      <p:cNvPr id="0" name=""/>
                      <p:cNvPicPr/>
                      <p:nvPr/>
                    </p:nvPicPr>
                    <p:blipFill>
                      <a:blip r:embed="rId13"/>
                      <a:stretch>
                        <a:fillRect/>
                      </a:stretch>
                    </p:blipFill>
                    <p:spPr>
                      <a:xfrm>
                        <a:off x="8411133" y="1935443"/>
                        <a:ext cx="642505" cy="88047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AEDEBB04-BDA1-7703-BC13-E0E5987171F4}"/>
              </a:ext>
            </a:extLst>
          </p:cNvPr>
          <p:cNvGraphicFramePr>
            <a:graphicFrameLocks noChangeAspect="1"/>
          </p:cNvGraphicFramePr>
          <p:nvPr>
            <p:extLst>
              <p:ext uri="{D42A27DB-BD31-4B8C-83A1-F6EECF244321}">
                <p14:modId xmlns:p14="http://schemas.microsoft.com/office/powerpoint/2010/main" val="3886598603"/>
              </p:ext>
            </p:extLst>
          </p:nvPr>
        </p:nvGraphicFramePr>
        <p:xfrm>
          <a:off x="9806596" y="2172584"/>
          <a:ext cx="368092" cy="423864"/>
        </p:xfrm>
        <a:graphic>
          <a:graphicData uri="http://schemas.openxmlformats.org/presentationml/2006/ole">
            <mc:AlternateContent xmlns:mc="http://schemas.openxmlformats.org/markup-compatibility/2006">
              <mc:Choice xmlns:v="urn:schemas-microsoft-com:vml" Requires="v">
                <p:oleObj name="Equation" r:id="rId14" imgW="164880" imgH="190440" progId="Equation.DSMT4">
                  <p:embed/>
                </p:oleObj>
              </mc:Choice>
              <mc:Fallback>
                <p:oleObj name="Equation" r:id="rId14" imgW="164880" imgH="190440" progId="Equation.DSMT4">
                  <p:embed/>
                  <p:pic>
                    <p:nvPicPr>
                      <p:cNvPr id="0" name=""/>
                      <p:cNvPicPr/>
                      <p:nvPr/>
                    </p:nvPicPr>
                    <p:blipFill>
                      <a:blip r:embed="rId15"/>
                      <a:stretch>
                        <a:fillRect/>
                      </a:stretch>
                    </p:blipFill>
                    <p:spPr>
                      <a:xfrm>
                        <a:off x="9806596" y="2172584"/>
                        <a:ext cx="368092" cy="423864"/>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5D4578DE-DD6A-6D62-AB6A-7B43DDEC54B2}"/>
              </a:ext>
            </a:extLst>
          </p:cNvPr>
          <p:cNvGraphicFramePr>
            <a:graphicFrameLocks noChangeAspect="1"/>
          </p:cNvGraphicFramePr>
          <p:nvPr>
            <p:extLst>
              <p:ext uri="{D42A27DB-BD31-4B8C-83A1-F6EECF244321}">
                <p14:modId xmlns:p14="http://schemas.microsoft.com/office/powerpoint/2010/main" val="4004922643"/>
              </p:ext>
            </p:extLst>
          </p:nvPr>
        </p:nvGraphicFramePr>
        <p:xfrm>
          <a:off x="3419840" y="2842644"/>
          <a:ext cx="1040468" cy="876182"/>
        </p:xfrm>
        <a:graphic>
          <a:graphicData uri="http://schemas.openxmlformats.org/presentationml/2006/ole">
            <mc:AlternateContent xmlns:mc="http://schemas.openxmlformats.org/markup-compatibility/2006">
              <mc:Choice xmlns:v="urn:schemas-microsoft-com:vml" Requires="v">
                <p:oleObj name="Equation" r:id="rId16" imgW="380880" imgH="431640" progId="Equation.DSMT4">
                  <p:embed/>
                </p:oleObj>
              </mc:Choice>
              <mc:Fallback>
                <p:oleObj name="Equation" r:id="rId16" imgW="380880" imgH="431640" progId="Equation.DSMT4">
                  <p:embed/>
                  <p:pic>
                    <p:nvPicPr>
                      <p:cNvPr id="0" name=""/>
                      <p:cNvPicPr/>
                      <p:nvPr/>
                    </p:nvPicPr>
                    <p:blipFill>
                      <a:blip r:embed="rId17"/>
                      <a:stretch>
                        <a:fillRect/>
                      </a:stretch>
                    </p:blipFill>
                    <p:spPr>
                      <a:xfrm>
                        <a:off x="3419840" y="2842644"/>
                        <a:ext cx="1040468" cy="876182"/>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344BF84A-1110-C185-384B-2973C6DC27AE}"/>
              </a:ext>
            </a:extLst>
          </p:cNvPr>
          <p:cNvGraphicFramePr>
            <a:graphicFrameLocks noChangeAspect="1"/>
          </p:cNvGraphicFramePr>
          <p:nvPr>
            <p:extLst>
              <p:ext uri="{D42A27DB-BD31-4B8C-83A1-F6EECF244321}">
                <p14:modId xmlns:p14="http://schemas.microsoft.com/office/powerpoint/2010/main" val="3101581565"/>
              </p:ext>
            </p:extLst>
          </p:nvPr>
        </p:nvGraphicFramePr>
        <p:xfrm>
          <a:off x="3616589" y="4933538"/>
          <a:ext cx="488359" cy="890536"/>
        </p:xfrm>
        <a:graphic>
          <a:graphicData uri="http://schemas.openxmlformats.org/presentationml/2006/ole">
            <mc:AlternateContent xmlns:mc="http://schemas.openxmlformats.org/markup-compatibility/2006">
              <mc:Choice xmlns:v="urn:schemas-microsoft-com:vml" Requires="v">
                <p:oleObj name="Equation" r:id="rId18" imgW="215640" imgH="393480" progId="Equation.DSMT4">
                  <p:embed/>
                </p:oleObj>
              </mc:Choice>
              <mc:Fallback>
                <p:oleObj name="Equation" r:id="rId18" imgW="215640" imgH="393480" progId="Equation.DSMT4">
                  <p:embed/>
                  <p:pic>
                    <p:nvPicPr>
                      <p:cNvPr id="0" name=""/>
                      <p:cNvPicPr/>
                      <p:nvPr/>
                    </p:nvPicPr>
                    <p:blipFill>
                      <a:blip r:embed="rId19"/>
                      <a:stretch>
                        <a:fillRect/>
                      </a:stretch>
                    </p:blipFill>
                    <p:spPr>
                      <a:xfrm>
                        <a:off x="3616589" y="4933538"/>
                        <a:ext cx="488359" cy="890536"/>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BF10A31B-7242-3AD4-0E03-8627E7A26FDB}"/>
              </a:ext>
            </a:extLst>
          </p:cNvPr>
          <p:cNvGraphicFramePr>
            <a:graphicFrameLocks noChangeAspect="1"/>
          </p:cNvGraphicFramePr>
          <p:nvPr>
            <p:extLst>
              <p:ext uri="{D42A27DB-BD31-4B8C-83A1-F6EECF244321}">
                <p14:modId xmlns:p14="http://schemas.microsoft.com/office/powerpoint/2010/main" val="2644776254"/>
              </p:ext>
            </p:extLst>
          </p:nvPr>
        </p:nvGraphicFramePr>
        <p:xfrm>
          <a:off x="8338921" y="5008991"/>
          <a:ext cx="471651" cy="913824"/>
        </p:xfrm>
        <a:graphic>
          <a:graphicData uri="http://schemas.openxmlformats.org/presentationml/2006/ole">
            <mc:AlternateContent xmlns:mc="http://schemas.openxmlformats.org/markup-compatibility/2006">
              <mc:Choice xmlns:v="urn:schemas-microsoft-com:vml" Requires="v">
                <p:oleObj name="Equation" r:id="rId20" imgW="203040" imgH="393480" progId="Equation.DSMT4">
                  <p:embed/>
                </p:oleObj>
              </mc:Choice>
              <mc:Fallback>
                <p:oleObj name="Equation" r:id="rId20" imgW="203040" imgH="393480" progId="Equation.DSMT4">
                  <p:embed/>
                  <p:pic>
                    <p:nvPicPr>
                      <p:cNvPr id="0" name=""/>
                      <p:cNvPicPr/>
                      <p:nvPr/>
                    </p:nvPicPr>
                    <p:blipFill>
                      <a:blip r:embed="rId21"/>
                      <a:stretch>
                        <a:fillRect/>
                      </a:stretch>
                    </p:blipFill>
                    <p:spPr>
                      <a:xfrm>
                        <a:off x="8338921" y="5008991"/>
                        <a:ext cx="471651" cy="913824"/>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3455F3FA-F33A-2609-D9D3-EB8FF699ABC3}"/>
              </a:ext>
            </a:extLst>
          </p:cNvPr>
          <p:cNvGraphicFramePr>
            <a:graphicFrameLocks noChangeAspect="1"/>
          </p:cNvGraphicFramePr>
          <p:nvPr>
            <p:extLst>
              <p:ext uri="{D42A27DB-BD31-4B8C-83A1-F6EECF244321}">
                <p14:modId xmlns:p14="http://schemas.microsoft.com/office/powerpoint/2010/main" val="591283424"/>
              </p:ext>
            </p:extLst>
          </p:nvPr>
        </p:nvGraphicFramePr>
        <p:xfrm>
          <a:off x="3539753" y="1856086"/>
          <a:ext cx="906567" cy="986558"/>
        </p:xfrm>
        <a:graphic>
          <a:graphicData uri="http://schemas.openxmlformats.org/presentationml/2006/ole">
            <mc:AlternateContent xmlns:mc="http://schemas.openxmlformats.org/markup-compatibility/2006">
              <mc:Choice xmlns:v="urn:schemas-microsoft-com:vml" Requires="v">
                <p:oleObj name="Equation" r:id="rId22" imgW="431640" imgH="469800" progId="Equation.DSMT4">
                  <p:embed/>
                </p:oleObj>
              </mc:Choice>
              <mc:Fallback>
                <p:oleObj name="Equation" r:id="rId22" imgW="431640" imgH="469800" progId="Equation.DSMT4">
                  <p:embed/>
                  <p:pic>
                    <p:nvPicPr>
                      <p:cNvPr id="0" name=""/>
                      <p:cNvPicPr/>
                      <p:nvPr/>
                    </p:nvPicPr>
                    <p:blipFill>
                      <a:blip r:embed="rId23"/>
                      <a:stretch>
                        <a:fillRect/>
                      </a:stretch>
                    </p:blipFill>
                    <p:spPr>
                      <a:xfrm>
                        <a:off x="3539753" y="1856086"/>
                        <a:ext cx="906567" cy="986558"/>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FBF989BB-215B-EC6C-E287-68AD3DDD16C3}"/>
              </a:ext>
            </a:extLst>
          </p:cNvPr>
          <p:cNvGraphicFramePr>
            <a:graphicFrameLocks noChangeAspect="1"/>
          </p:cNvGraphicFramePr>
          <p:nvPr>
            <p:extLst>
              <p:ext uri="{D42A27DB-BD31-4B8C-83A1-F6EECF244321}">
                <p14:modId xmlns:p14="http://schemas.microsoft.com/office/powerpoint/2010/main" val="3012859974"/>
              </p:ext>
            </p:extLst>
          </p:nvPr>
        </p:nvGraphicFramePr>
        <p:xfrm>
          <a:off x="8415154" y="2815913"/>
          <a:ext cx="642505" cy="914333"/>
        </p:xfrm>
        <a:graphic>
          <a:graphicData uri="http://schemas.openxmlformats.org/presentationml/2006/ole">
            <mc:AlternateContent xmlns:mc="http://schemas.openxmlformats.org/markup-compatibility/2006">
              <mc:Choice xmlns:v="urn:schemas-microsoft-com:vml" Requires="v">
                <p:oleObj name="Equation" r:id="rId24" imgW="330120" imgH="469800" progId="Equation.DSMT4">
                  <p:embed/>
                </p:oleObj>
              </mc:Choice>
              <mc:Fallback>
                <p:oleObj name="Equation" r:id="rId24" imgW="330120" imgH="469800" progId="Equation.DSMT4">
                  <p:embed/>
                  <p:pic>
                    <p:nvPicPr>
                      <p:cNvPr id="0" name=""/>
                      <p:cNvPicPr/>
                      <p:nvPr/>
                    </p:nvPicPr>
                    <p:blipFill>
                      <a:blip r:embed="rId25"/>
                      <a:stretch>
                        <a:fillRect/>
                      </a:stretch>
                    </p:blipFill>
                    <p:spPr>
                      <a:xfrm>
                        <a:off x="8415154" y="2815913"/>
                        <a:ext cx="642505" cy="914333"/>
                      </a:xfrm>
                      <a:prstGeom prst="rect">
                        <a:avLst/>
                      </a:prstGeom>
                    </p:spPr>
                  </p:pic>
                </p:oleObj>
              </mc:Fallback>
            </mc:AlternateContent>
          </a:graphicData>
        </a:graphic>
      </p:graphicFrame>
    </p:spTree>
    <p:extLst>
      <p:ext uri="{BB962C8B-B14F-4D97-AF65-F5344CB8AC3E}">
        <p14:creationId xmlns:p14="http://schemas.microsoft.com/office/powerpoint/2010/main" val="315879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4475" y="0"/>
            <a:ext cx="9163050" cy="6858000"/>
          </a:xfrm>
          <a:prstGeom prst="rect">
            <a:avLst/>
          </a:prstGeom>
        </p:spPr>
      </p:pic>
      <p:pic>
        <p:nvPicPr>
          <p:cNvPr id="3"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78195" y="6294121"/>
            <a:ext cx="296091" cy="296091"/>
          </a:xfrm>
          <a:prstGeom prst="rect">
            <a:avLst/>
          </a:prstGeom>
        </p:spPr>
      </p:pic>
    </p:spTree>
    <p:extLst>
      <p:ext uri="{BB962C8B-B14F-4D97-AF65-F5344CB8AC3E}">
        <p14:creationId xmlns:p14="http://schemas.microsoft.com/office/powerpoint/2010/main" val="354591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10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83" y="3219897"/>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963503"/>
            <a:ext cx="1014842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Nhân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chia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hai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lũy</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thừa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với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cơ</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hữu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tỉ</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có</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giống</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như</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lũy</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thừa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với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cơ</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tự</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nhiên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không</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 </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88986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5C22184F-23B6-0240-2134-48D6739089AD}"/>
              </a:ext>
            </a:extLst>
          </p:cNvPr>
          <p:cNvSpPr txBox="1"/>
          <p:nvPr/>
        </p:nvSpPr>
        <p:spPr>
          <a:xfrm>
            <a:off x="1710469" y="229842"/>
            <a:ext cx="9661173" cy="583750"/>
          </a:xfrm>
          <a:prstGeom prst="rect">
            <a:avLst/>
          </a:prstGeom>
          <a:noFill/>
        </p:spPr>
        <p:txBody>
          <a:bodyPr wrap="square">
            <a:spAutoFit/>
          </a:bodyPr>
          <a:lstStyle/>
          <a:p>
            <a:pPr marL="0" marR="0">
              <a:lnSpc>
                <a:spcPct val="107000"/>
              </a:lnSpc>
              <a:spcBef>
                <a:spcPts val="0"/>
              </a:spcBef>
              <a:spcAft>
                <a:spcPts val="0"/>
              </a:spcAft>
              <a:tabLst>
                <a:tab pos="540385" algn="l"/>
              </a:tabLst>
            </a:pPr>
            <a:r>
              <a:rPr lang="vi-VN" sz="3200" b="1" dirty="0">
                <a:solidFill>
                  <a:srgbClr val="FF0000"/>
                </a:solidFill>
                <a:effectLst/>
                <a:latin typeface="Times New Roman" panose="02020603050405020304" pitchFamily="18" charset="0"/>
                <a:ea typeface="Calibri" panose="020F0502020204030204" pitchFamily="34" charset="0"/>
              </a:rPr>
              <a:t>II. </a:t>
            </a:r>
            <a:r>
              <a:rPr lang="en-US" sz="3200" b="1" dirty="0">
                <a:solidFill>
                  <a:srgbClr val="FF0000"/>
                </a:solidFill>
                <a:latin typeface="Times New Roman" panose="02020603050405020304" pitchFamily="18" charset="0"/>
                <a:ea typeface="Calibri" panose="020F0502020204030204" pitchFamily="34" charset="0"/>
              </a:rPr>
              <a:t>T</a:t>
            </a:r>
            <a:r>
              <a:rPr lang="en-US" sz="3200" b="1" dirty="0">
                <a:solidFill>
                  <a:srgbClr val="FF0000"/>
                </a:solidFill>
                <a:effectLst/>
                <a:latin typeface="Times New Roman" panose="02020603050405020304" pitchFamily="18" charset="0"/>
                <a:ea typeface="Calibri" panose="020F0502020204030204" pitchFamily="34" charset="0"/>
              </a:rPr>
              <a:t>ÍCH THƯƠNG HAI LŨY THỪA CÙNG CƠ SỐ </a:t>
            </a:r>
            <a:endParaRPr lang="en-US" sz="3200" dirty="0">
              <a:solidFill>
                <a:srgbClr val="FF0000"/>
              </a:solidFill>
              <a:effectLst/>
              <a:latin typeface="Times New Roman" panose="02020603050405020304" pitchFamily="18" charset="0"/>
              <a:ea typeface="Calibri" panose="020F0502020204030204" pitchFamily="34" charset="0"/>
            </a:endParaRPr>
          </a:p>
        </p:txBody>
      </p:sp>
      <p:pic>
        <p:nvPicPr>
          <p:cNvPr id="15" name="!!3">
            <a:extLst>
              <a:ext uri="{FF2B5EF4-FFF2-40B4-BE49-F238E27FC236}">
                <a16:creationId xmlns:a16="http://schemas.microsoft.com/office/drawing/2014/main" id="{5139E04E-3566-D986-AD95-F942C7E0AC3D}"/>
              </a:ext>
            </a:extLst>
          </p:cNvPr>
          <p:cNvPicPr>
            <a:picLocks noChangeAspect="1"/>
          </p:cNvPicPr>
          <p:nvPr/>
        </p:nvPicPr>
        <p:blipFill>
          <a:blip r:embed="rId2"/>
          <a:stretch>
            <a:fillRect/>
          </a:stretch>
        </p:blipFill>
        <p:spPr>
          <a:xfrm>
            <a:off x="200368" y="1075046"/>
            <a:ext cx="2175706" cy="1940322"/>
          </a:xfrm>
          <a:prstGeom prst="rect">
            <a:avLst/>
          </a:prstGeom>
        </p:spPr>
      </p:pic>
      <p:sp>
        <p:nvSpPr>
          <p:cNvPr id="16" name="TextBox 15">
            <a:extLst>
              <a:ext uri="{FF2B5EF4-FFF2-40B4-BE49-F238E27FC236}">
                <a16:creationId xmlns:a16="http://schemas.microsoft.com/office/drawing/2014/main" id="{F927F39C-4778-1725-40B0-C65B289B4210}"/>
              </a:ext>
            </a:extLst>
          </p:cNvPr>
          <p:cNvSpPr txBox="1"/>
          <p:nvPr/>
        </p:nvSpPr>
        <p:spPr>
          <a:xfrm>
            <a:off x="446678" y="6208169"/>
            <a:ext cx="3439638" cy="400110"/>
          </a:xfrm>
          <a:prstGeom prst="rect">
            <a:avLst/>
          </a:prstGeom>
          <a:noFill/>
        </p:spPr>
        <p:txBody>
          <a:bodyPr wrap="square">
            <a:spAutoFit/>
          </a:bodyPr>
          <a:lstStyle/>
          <a:p>
            <a:pPr algn="ctr"/>
            <a:r>
              <a:rPr lang="en-US" sz="2000" b="1" i="1" dirty="0" err="1">
                <a:solidFill>
                  <a:srgbClr val="7030A0"/>
                </a:solidFill>
                <a:latin typeface="Times New Roman" panose="02020603050405020304" pitchFamily="18" charset="0"/>
              </a:rPr>
              <a:t>Hoạt</a:t>
            </a:r>
            <a:r>
              <a:rPr lang="en-US" sz="2000" b="1" i="1" dirty="0">
                <a:solidFill>
                  <a:srgbClr val="7030A0"/>
                </a:solidFill>
                <a:latin typeface="Times New Roman" panose="02020603050405020304" pitchFamily="18" charset="0"/>
              </a:rPr>
              <a:t> </a:t>
            </a:r>
            <a:r>
              <a:rPr lang="en-US" sz="2000" b="1" i="1" dirty="0" err="1">
                <a:solidFill>
                  <a:srgbClr val="7030A0"/>
                </a:solidFill>
                <a:latin typeface="Times New Roman" panose="02020603050405020304" pitchFamily="18" charset="0"/>
              </a:rPr>
              <a:t>động</a:t>
            </a:r>
            <a:r>
              <a:rPr lang="en-US" sz="2000" b="1" i="1" dirty="0">
                <a:solidFill>
                  <a:srgbClr val="7030A0"/>
                </a:solidFill>
                <a:latin typeface="Times New Roman" panose="02020603050405020304" pitchFamily="18" charset="0"/>
              </a:rPr>
              <a:t> </a:t>
            </a:r>
            <a:r>
              <a:rPr lang="en-US" sz="2000" b="1" i="1" dirty="0" err="1">
                <a:solidFill>
                  <a:srgbClr val="7030A0"/>
                </a:solidFill>
                <a:latin typeface="Times New Roman" panose="02020603050405020304" pitchFamily="18" charset="0"/>
              </a:rPr>
              <a:t>cặp</a:t>
            </a:r>
            <a:r>
              <a:rPr lang="en-US" sz="2000" b="1" i="1" dirty="0">
                <a:solidFill>
                  <a:srgbClr val="7030A0"/>
                </a:solidFill>
                <a:latin typeface="Times New Roman" panose="02020603050405020304" pitchFamily="18" charset="0"/>
              </a:rPr>
              <a:t> </a:t>
            </a:r>
            <a:r>
              <a:rPr lang="en-US" sz="2000" b="1" i="1" dirty="0" err="1">
                <a:solidFill>
                  <a:srgbClr val="7030A0"/>
                </a:solidFill>
                <a:latin typeface="Times New Roman" panose="02020603050405020304" pitchFamily="18" charset="0"/>
              </a:rPr>
              <a:t>đôi</a:t>
            </a:r>
            <a:endParaRPr lang="en-US" sz="2000" b="1" i="1" dirty="0">
              <a:solidFill>
                <a:srgbClr val="7030A0"/>
              </a:solidFill>
              <a:latin typeface="Times New Roman" panose="02020603050405020304" pitchFamily="18" charset="0"/>
            </a:endParaRPr>
          </a:p>
        </p:txBody>
      </p:sp>
      <p:sp>
        <p:nvSpPr>
          <p:cNvPr id="19" name="TextBox 18">
            <a:extLst>
              <a:ext uri="{FF2B5EF4-FFF2-40B4-BE49-F238E27FC236}">
                <a16:creationId xmlns:a16="http://schemas.microsoft.com/office/drawing/2014/main" id="{F1CF1644-A590-D1D2-3B3C-7F5863BAF912}"/>
              </a:ext>
            </a:extLst>
          </p:cNvPr>
          <p:cNvSpPr txBox="1"/>
          <p:nvPr/>
        </p:nvSpPr>
        <p:spPr>
          <a:xfrm>
            <a:off x="2942537" y="1435792"/>
            <a:ext cx="8429106" cy="1200329"/>
          </a:xfrm>
          <a:prstGeom prst="rect">
            <a:avLst/>
          </a:prstGeom>
          <a:noFill/>
        </p:spPr>
        <p:txBody>
          <a:bodyPr wrap="square">
            <a:spAutoFit/>
          </a:bodyPr>
          <a:lstStyle/>
          <a:p>
            <a:r>
              <a:rPr lang="vi-VN" sz="3600" dirty="0">
                <a:effectLst/>
                <a:latin typeface="Times New Roman" panose="02020603050405020304" pitchFamily="18" charset="0"/>
                <a:ea typeface="Calibri" panose="020F0502020204030204" pitchFamily="34" charset="0"/>
              </a:rPr>
              <a:t>Viết kết quả của mỗi phép tính sau dưới dạng một lũy thừa</a:t>
            </a:r>
            <a:endParaRPr lang="en-US" sz="3600" dirty="0"/>
          </a:p>
        </p:txBody>
      </p:sp>
      <p:graphicFrame>
        <p:nvGraphicFramePr>
          <p:cNvPr id="12" name="Object 11">
            <a:extLst>
              <a:ext uri="{FF2B5EF4-FFF2-40B4-BE49-F238E27FC236}">
                <a16:creationId xmlns:a16="http://schemas.microsoft.com/office/drawing/2014/main" id="{9D4A6CE8-C179-58D5-94D2-9B46A6EC0BC5}"/>
              </a:ext>
            </a:extLst>
          </p:cNvPr>
          <p:cNvGraphicFramePr>
            <a:graphicFrameLocks noChangeAspect="1"/>
          </p:cNvGraphicFramePr>
          <p:nvPr>
            <p:extLst>
              <p:ext uri="{D42A27DB-BD31-4B8C-83A1-F6EECF244321}">
                <p14:modId xmlns:p14="http://schemas.microsoft.com/office/powerpoint/2010/main" val="4067928764"/>
              </p:ext>
            </p:extLst>
          </p:nvPr>
        </p:nvGraphicFramePr>
        <p:xfrm>
          <a:off x="4745038" y="2629558"/>
          <a:ext cx="2097087" cy="739775"/>
        </p:xfrm>
        <a:graphic>
          <a:graphicData uri="http://schemas.openxmlformats.org/presentationml/2006/ole">
            <mc:AlternateContent xmlns:mc="http://schemas.openxmlformats.org/markup-compatibility/2006">
              <mc:Choice xmlns:v="urn:schemas-microsoft-com:vml" Requires="v">
                <p:oleObj name="Equation" r:id="rId3" imgW="647640" imgH="228600" progId="Equation.DSMT4">
                  <p:embed/>
                </p:oleObj>
              </mc:Choice>
              <mc:Fallback>
                <p:oleObj name="Equation" r:id="rId3" imgW="647640" imgH="228600" progId="Equation.DSMT4">
                  <p:embed/>
                  <p:pic>
                    <p:nvPicPr>
                      <p:cNvPr id="0" name=""/>
                      <p:cNvPicPr/>
                      <p:nvPr/>
                    </p:nvPicPr>
                    <p:blipFill>
                      <a:blip r:embed="rId4"/>
                      <a:stretch>
                        <a:fillRect/>
                      </a:stretch>
                    </p:blipFill>
                    <p:spPr>
                      <a:xfrm>
                        <a:off x="4745038" y="2629558"/>
                        <a:ext cx="2097087" cy="7397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F730394-5987-F76F-6A8B-A7356DEB6AE9}"/>
              </a:ext>
            </a:extLst>
          </p:cNvPr>
          <p:cNvGraphicFramePr>
            <a:graphicFrameLocks noChangeAspect="1"/>
          </p:cNvGraphicFramePr>
          <p:nvPr>
            <p:extLst>
              <p:ext uri="{D42A27DB-BD31-4B8C-83A1-F6EECF244321}">
                <p14:modId xmlns:p14="http://schemas.microsoft.com/office/powerpoint/2010/main" val="3561657666"/>
              </p:ext>
            </p:extLst>
          </p:nvPr>
        </p:nvGraphicFramePr>
        <p:xfrm>
          <a:off x="4745038" y="3266903"/>
          <a:ext cx="3905250" cy="739775"/>
        </p:xfrm>
        <a:graphic>
          <a:graphicData uri="http://schemas.openxmlformats.org/presentationml/2006/ole">
            <mc:AlternateContent xmlns:mc="http://schemas.openxmlformats.org/markup-compatibility/2006">
              <mc:Choice xmlns:v="urn:schemas-microsoft-com:vml" Requires="v">
                <p:oleObj name="Equation" r:id="rId5" imgW="1206360" imgH="228600" progId="Equation.DSMT4">
                  <p:embed/>
                </p:oleObj>
              </mc:Choice>
              <mc:Fallback>
                <p:oleObj name="Equation" r:id="rId5" imgW="1206360" imgH="228600" progId="Equation.DSMT4">
                  <p:embed/>
                  <p:pic>
                    <p:nvPicPr>
                      <p:cNvPr id="0" name=""/>
                      <p:cNvPicPr/>
                      <p:nvPr/>
                    </p:nvPicPr>
                    <p:blipFill>
                      <a:blip r:embed="rId6"/>
                      <a:stretch>
                        <a:fillRect/>
                      </a:stretch>
                    </p:blipFill>
                    <p:spPr>
                      <a:xfrm>
                        <a:off x="4745038" y="3266903"/>
                        <a:ext cx="3905250" cy="739775"/>
                      </a:xfrm>
                      <a:prstGeom prst="rect">
                        <a:avLst/>
                      </a:prstGeom>
                    </p:spPr>
                  </p:pic>
                </p:oleObj>
              </mc:Fallback>
            </mc:AlternateContent>
          </a:graphicData>
        </a:graphic>
      </p:graphicFrame>
    </p:spTree>
    <p:extLst>
      <p:ext uri="{BB962C8B-B14F-4D97-AF65-F5344CB8AC3E}">
        <p14:creationId xmlns:p14="http://schemas.microsoft.com/office/powerpoint/2010/main" val="3674482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a:ln>
                  <a:noFill/>
                </a:ln>
                <a:solidFill>
                  <a:srgbClr val="FFFF00"/>
                </a:solidFill>
                <a:effectLst/>
                <a:uLnTx/>
                <a:uFillTx/>
                <a:latin typeface="Calibri" panose="020F0502020204030204"/>
                <a:ea typeface="+mn-ea"/>
                <a:cs typeface="+mn-cs"/>
              </a:endParaRPr>
            </a:p>
          </p:txBody>
        </p:sp>
      </p:grpSp>
      <p:pic>
        <p:nvPicPr>
          <p:cNvPr id="15" name="!!3">
            <a:extLst>
              <a:ext uri="{FF2B5EF4-FFF2-40B4-BE49-F238E27FC236}">
                <a16:creationId xmlns:a16="http://schemas.microsoft.com/office/drawing/2014/main" id="{5139E04E-3566-D986-AD95-F942C7E0AC3D}"/>
              </a:ext>
            </a:extLst>
          </p:cNvPr>
          <p:cNvPicPr>
            <a:picLocks noChangeAspect="1"/>
          </p:cNvPicPr>
          <p:nvPr/>
        </p:nvPicPr>
        <p:blipFill>
          <a:blip r:embed="rId2"/>
          <a:stretch>
            <a:fillRect/>
          </a:stretch>
        </p:blipFill>
        <p:spPr>
          <a:xfrm>
            <a:off x="166671" y="99749"/>
            <a:ext cx="2175706" cy="1940322"/>
          </a:xfrm>
          <a:prstGeom prst="rect">
            <a:avLst/>
          </a:prstGeom>
        </p:spPr>
      </p:pic>
      <p:sp>
        <p:nvSpPr>
          <p:cNvPr id="16" name="TextBox 15">
            <a:extLst>
              <a:ext uri="{FF2B5EF4-FFF2-40B4-BE49-F238E27FC236}">
                <a16:creationId xmlns:a16="http://schemas.microsoft.com/office/drawing/2014/main" id="{F927F39C-4778-1725-40B0-C65B289B4210}"/>
              </a:ext>
            </a:extLst>
          </p:cNvPr>
          <p:cNvSpPr txBox="1"/>
          <p:nvPr/>
        </p:nvSpPr>
        <p:spPr>
          <a:xfrm>
            <a:off x="446678" y="6208169"/>
            <a:ext cx="343963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Hoạt</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động</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cặp</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đôi</a:t>
            </a:r>
            <a:endPar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graphicFrame>
        <p:nvGraphicFramePr>
          <p:cNvPr id="12" name="Object 11">
            <a:extLst>
              <a:ext uri="{FF2B5EF4-FFF2-40B4-BE49-F238E27FC236}">
                <a16:creationId xmlns:a16="http://schemas.microsoft.com/office/drawing/2014/main" id="{9D4A6CE8-C179-58D5-94D2-9B46A6EC0BC5}"/>
              </a:ext>
            </a:extLst>
          </p:cNvPr>
          <p:cNvGraphicFramePr>
            <a:graphicFrameLocks noChangeAspect="1"/>
          </p:cNvGraphicFramePr>
          <p:nvPr>
            <p:extLst>
              <p:ext uri="{D42A27DB-BD31-4B8C-83A1-F6EECF244321}">
                <p14:modId xmlns:p14="http://schemas.microsoft.com/office/powerpoint/2010/main" val="2581443456"/>
              </p:ext>
            </p:extLst>
          </p:nvPr>
        </p:nvGraphicFramePr>
        <p:xfrm>
          <a:off x="3868110" y="1300199"/>
          <a:ext cx="3288320" cy="739872"/>
        </p:xfrm>
        <a:graphic>
          <a:graphicData uri="http://schemas.openxmlformats.org/presentationml/2006/ole">
            <mc:AlternateContent xmlns:mc="http://schemas.openxmlformats.org/markup-compatibility/2006">
              <mc:Choice xmlns:v="urn:schemas-microsoft-com:vml" Requires="v">
                <p:oleObj name="Equation" r:id="rId3" imgW="1015920" imgH="228600" progId="Equation.DSMT4">
                  <p:embed/>
                </p:oleObj>
              </mc:Choice>
              <mc:Fallback>
                <p:oleObj name="Equation" r:id="rId3" imgW="1015920" imgH="228600" progId="Equation.DSMT4">
                  <p:embed/>
                  <p:pic>
                    <p:nvPicPr>
                      <p:cNvPr id="12" name="Object 11">
                        <a:extLst>
                          <a:ext uri="{FF2B5EF4-FFF2-40B4-BE49-F238E27FC236}">
                            <a16:creationId xmlns:a16="http://schemas.microsoft.com/office/drawing/2014/main" id="{9D4A6CE8-C179-58D5-94D2-9B46A6EC0BC5}"/>
                          </a:ext>
                        </a:extLst>
                      </p:cNvPr>
                      <p:cNvPicPr/>
                      <p:nvPr/>
                    </p:nvPicPr>
                    <p:blipFill>
                      <a:blip r:embed="rId4"/>
                      <a:stretch>
                        <a:fillRect/>
                      </a:stretch>
                    </p:blipFill>
                    <p:spPr>
                      <a:xfrm>
                        <a:off x="3868110" y="1300199"/>
                        <a:ext cx="3288320" cy="73987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F730394-5987-F76F-6A8B-A7356DEB6AE9}"/>
              </a:ext>
            </a:extLst>
          </p:cNvPr>
          <p:cNvGraphicFramePr>
            <a:graphicFrameLocks noChangeAspect="1"/>
          </p:cNvGraphicFramePr>
          <p:nvPr>
            <p:extLst>
              <p:ext uri="{D42A27DB-BD31-4B8C-83A1-F6EECF244321}">
                <p14:modId xmlns:p14="http://schemas.microsoft.com/office/powerpoint/2010/main" val="3471019783"/>
              </p:ext>
            </p:extLst>
          </p:nvPr>
        </p:nvGraphicFramePr>
        <p:xfrm>
          <a:off x="3868110" y="2076544"/>
          <a:ext cx="5468238" cy="741106"/>
        </p:xfrm>
        <a:graphic>
          <a:graphicData uri="http://schemas.openxmlformats.org/presentationml/2006/ole">
            <mc:AlternateContent xmlns:mc="http://schemas.openxmlformats.org/markup-compatibility/2006">
              <mc:Choice xmlns:v="urn:schemas-microsoft-com:vml" Requires="v">
                <p:oleObj name="Equation" r:id="rId5" imgW="1688760" imgH="228600" progId="Equation.DSMT4">
                  <p:embed/>
                </p:oleObj>
              </mc:Choice>
              <mc:Fallback>
                <p:oleObj name="Equation" r:id="rId5" imgW="1688760" imgH="228600" progId="Equation.DSMT4">
                  <p:embed/>
                  <p:pic>
                    <p:nvPicPr>
                      <p:cNvPr id="13" name="Object 12">
                        <a:extLst>
                          <a:ext uri="{FF2B5EF4-FFF2-40B4-BE49-F238E27FC236}">
                            <a16:creationId xmlns:a16="http://schemas.microsoft.com/office/drawing/2014/main" id="{4F730394-5987-F76F-6A8B-A7356DEB6AE9}"/>
                          </a:ext>
                        </a:extLst>
                      </p:cNvPr>
                      <p:cNvPicPr/>
                      <p:nvPr/>
                    </p:nvPicPr>
                    <p:blipFill>
                      <a:blip r:embed="rId6"/>
                      <a:stretch>
                        <a:fillRect/>
                      </a:stretch>
                    </p:blipFill>
                    <p:spPr>
                      <a:xfrm>
                        <a:off x="3868110" y="2076544"/>
                        <a:ext cx="5468238" cy="741106"/>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F630D5A8-7169-6FD1-1052-922B9445DBB6}"/>
              </a:ext>
            </a:extLst>
          </p:cNvPr>
          <p:cNvSpPr txBox="1"/>
          <p:nvPr/>
        </p:nvSpPr>
        <p:spPr>
          <a:xfrm>
            <a:off x="2999011" y="432289"/>
            <a:ext cx="7448202" cy="646331"/>
          </a:xfrm>
          <a:prstGeom prst="rect">
            <a:avLst/>
          </a:prstGeom>
          <a:noFill/>
        </p:spPr>
        <p:txBody>
          <a:bodyPr wrap="square">
            <a:spAutoFit/>
          </a:bodyPr>
          <a:lstStyle/>
          <a:p>
            <a:r>
              <a:rPr lang="en-US" sz="3600" b="1" i="1" dirty="0" err="1">
                <a:solidFill>
                  <a:srgbClr val="7030A0"/>
                </a:solidFill>
                <a:latin typeface="Times New Roman" panose="02020603050405020304" pitchFamily="18" charset="0"/>
              </a:rPr>
              <a:t>Giải</a:t>
            </a:r>
            <a:r>
              <a:rPr lang="en-US" sz="3600" b="1" i="1" dirty="0">
                <a:solidFill>
                  <a:srgbClr val="7030A0"/>
                </a:solidFill>
                <a:latin typeface="Times New Roman" panose="02020603050405020304" pitchFamily="18" charset="0"/>
              </a:rPr>
              <a:t>:</a:t>
            </a:r>
            <a:endParaRPr lang="en-US" sz="3600" dirty="0"/>
          </a:p>
        </p:txBody>
      </p:sp>
    </p:spTree>
    <p:extLst>
      <p:ext uri="{BB962C8B-B14F-4D97-AF65-F5344CB8AC3E}">
        <p14:creationId xmlns:p14="http://schemas.microsoft.com/office/powerpoint/2010/main" val="14625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621962" y="303371"/>
            <a:ext cx="2248314" cy="2023483"/>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305618" y="213658"/>
              <a:ext cx="7067360"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3574148" y="164473"/>
            <a:ext cx="7552418" cy="2768065"/>
          </a:xfrm>
          <a:prstGeom prst="rect">
            <a:avLst/>
          </a:prstGeom>
          <a:noFill/>
        </p:spPr>
        <p:txBody>
          <a:bodyPr wrap="square">
            <a:spAutoFit/>
          </a:bodyPr>
          <a:lstStyle/>
          <a:p>
            <a:pPr marL="0" marR="0">
              <a:lnSpc>
                <a:spcPct val="107000"/>
              </a:lnSpc>
              <a:spcBef>
                <a:spcPts val="0"/>
              </a:spcBef>
              <a:spcAft>
                <a:spcPts val="0"/>
              </a:spcAft>
              <a:tabLst>
                <a:tab pos="540385" algn="l"/>
              </a:tabLst>
            </a:pPr>
            <a:r>
              <a:rPr lang="pt-BR" sz="2800" i="1" dirty="0">
                <a:effectLst/>
                <a:latin typeface="Times New Roman" panose="02020603050405020304" pitchFamily="18" charset="0"/>
                <a:ea typeface="Calibri" panose="020F0502020204030204" pitchFamily="34" charset="0"/>
              </a:rPr>
              <a:t> </a:t>
            </a:r>
            <a:r>
              <a:rPr lang="vi-VN" sz="2800" b="1" dirty="0">
                <a:effectLst/>
                <a:latin typeface="Times New Roman" panose="02020603050405020304" pitchFamily="18" charset="0"/>
                <a:ea typeface="Calibri" panose="020F0502020204030204" pitchFamily="34" charset="0"/>
              </a:rPr>
              <a:t>Quy tắc</a:t>
            </a:r>
            <a:r>
              <a:rPr lang="vi-VN" sz="28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tabLst>
                <a:tab pos="540385" algn="l"/>
              </a:tabLst>
            </a:pPr>
            <a:r>
              <a:rPr lang="vi-VN" sz="2800" dirty="0">
                <a:effectLst/>
                <a:latin typeface="Times New Roman" panose="02020603050405020304" pitchFamily="18" charset="0"/>
                <a:ea typeface="Calibri" panose="020F0502020204030204" pitchFamily="34" charset="0"/>
              </a:rPr>
              <a:t>+) Khi nhân hai lũy thừa cùng cơ số ta giữ nguyên cơ số  và cộng các số mũ: </a:t>
            </a:r>
            <a:endParaRPr lang="en-US" sz="2800" dirty="0">
              <a:effectLst/>
              <a:latin typeface="Times New Roman" panose="02020603050405020304" pitchFamily="18" charset="0"/>
              <a:ea typeface="Calibri" panose="020F0502020204030204" pitchFamily="34" charset="0"/>
            </a:endParaRPr>
          </a:p>
          <a:p>
            <a:pPr algn="ctr"/>
            <a:endParaRPr lang="en-US" sz="2800" b="1" dirty="0">
              <a:solidFill>
                <a:srgbClr val="0070C0"/>
              </a:solidFill>
            </a:endParaRPr>
          </a:p>
          <a:p>
            <a:pPr algn="ctr"/>
            <a:endParaRPr lang="en-US" sz="2800" b="1" dirty="0">
              <a:solidFill>
                <a:srgbClr val="0070C0"/>
              </a:solidFill>
            </a:endParaRPr>
          </a:p>
          <a:p>
            <a:pPr algn="ctr"/>
            <a:endParaRPr lang="en-US" sz="2800" b="1" dirty="0">
              <a:solidFill>
                <a:srgbClr val="0070C0"/>
              </a:solidFill>
            </a:endParaRPr>
          </a:p>
        </p:txBody>
      </p:sp>
      <p:sp>
        <p:nvSpPr>
          <p:cNvPr id="26" name="TextBox 25">
            <a:extLst>
              <a:ext uri="{FF2B5EF4-FFF2-40B4-BE49-F238E27FC236}">
                <a16:creationId xmlns:a16="http://schemas.microsoft.com/office/drawing/2014/main" id="{B8F514A8-CDF3-4DC5-80A8-52345858D142}"/>
              </a:ext>
            </a:extLst>
          </p:cNvPr>
          <p:cNvSpPr txBox="1"/>
          <p:nvPr/>
        </p:nvSpPr>
        <p:spPr>
          <a:xfrm>
            <a:off x="3626256" y="2267420"/>
            <a:ext cx="7448202" cy="1444306"/>
          </a:xfrm>
          <a:prstGeom prst="rect">
            <a:avLst/>
          </a:prstGeom>
          <a:noFill/>
        </p:spPr>
        <p:txBody>
          <a:bodyPr wrap="square">
            <a:spAutoFit/>
          </a:bodyPr>
          <a:lstStyle/>
          <a:p>
            <a:pPr marL="0" marR="0" algn="just">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rPr>
              <a:t>+) Khi </a:t>
            </a:r>
            <a:r>
              <a:rPr lang="vi-VN" sz="2800" dirty="0">
                <a:effectLst/>
                <a:latin typeface="Times New Roman" panose="02020603050405020304" pitchFamily="18" charset="0"/>
                <a:ea typeface="Calibri" panose="020F0502020204030204" pitchFamily="34" charset="0"/>
              </a:rPr>
              <a:t>chia hai lũy thừa cùng cơ số (khác 0), ta giữ nguyên cơ số và lấy số mũ của lũy thừa bị chia trừ đi số mũ của lũy thừa chia:</a:t>
            </a:r>
            <a:endParaRPr lang="en-US" sz="2800" dirty="0">
              <a:effectLst/>
              <a:latin typeface="Times New Roman" panose="02020603050405020304" pitchFamily="18" charset="0"/>
              <a:ea typeface="Calibri" panose="020F0502020204030204" pitchFamily="34" charset="0"/>
            </a:endParaRPr>
          </a:p>
        </p:txBody>
      </p:sp>
      <p:sp>
        <p:nvSpPr>
          <p:cNvPr id="32" name="TextBox 31">
            <a:extLst>
              <a:ext uri="{FF2B5EF4-FFF2-40B4-BE49-F238E27FC236}">
                <a16:creationId xmlns:a16="http://schemas.microsoft.com/office/drawing/2014/main" id="{D22FFAB0-54FC-EF3F-14D1-534A7D21835D}"/>
              </a:ext>
            </a:extLst>
          </p:cNvPr>
          <p:cNvSpPr txBox="1"/>
          <p:nvPr/>
        </p:nvSpPr>
        <p:spPr>
          <a:xfrm>
            <a:off x="3192087" y="4592223"/>
            <a:ext cx="7448202" cy="523220"/>
          </a:xfrm>
          <a:prstGeom prst="rect">
            <a:avLst/>
          </a:prstGeom>
          <a:noFill/>
        </p:spPr>
        <p:txBody>
          <a:bodyPr wrap="square">
            <a:spAutoFit/>
          </a:bodyPr>
          <a:lstStyle/>
          <a:p>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Quy</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ước</a:t>
            </a:r>
            <a:r>
              <a:rPr lang="en-US" sz="2800" b="1" dirty="0">
                <a:effectLst/>
                <a:latin typeface="Times New Roman" panose="02020603050405020304" pitchFamily="18" charset="0"/>
                <a:ea typeface="Calibri" panose="020F0502020204030204" pitchFamily="34" charset="0"/>
              </a:rPr>
              <a:t>: </a:t>
            </a:r>
            <a:endParaRPr lang="en-US" sz="2800" b="1" dirty="0"/>
          </a:p>
        </p:txBody>
      </p:sp>
      <p:graphicFrame>
        <p:nvGraphicFramePr>
          <p:cNvPr id="3" name="Object 2">
            <a:extLst>
              <a:ext uri="{FF2B5EF4-FFF2-40B4-BE49-F238E27FC236}">
                <a16:creationId xmlns:a16="http://schemas.microsoft.com/office/drawing/2014/main" id="{25D7EFF2-6A34-DB0F-A5C9-736E17946477}"/>
              </a:ext>
            </a:extLst>
          </p:cNvPr>
          <p:cNvGraphicFramePr>
            <a:graphicFrameLocks noChangeAspect="1"/>
          </p:cNvGraphicFramePr>
          <p:nvPr>
            <p:extLst>
              <p:ext uri="{D42A27DB-BD31-4B8C-83A1-F6EECF244321}">
                <p14:modId xmlns:p14="http://schemas.microsoft.com/office/powerpoint/2010/main" val="1168243548"/>
              </p:ext>
            </p:extLst>
          </p:nvPr>
        </p:nvGraphicFramePr>
        <p:xfrm>
          <a:off x="3764815" y="1603332"/>
          <a:ext cx="5062537" cy="1322387"/>
        </p:xfrm>
        <a:graphic>
          <a:graphicData uri="http://schemas.openxmlformats.org/presentationml/2006/ole">
            <mc:AlternateContent xmlns:mc="http://schemas.openxmlformats.org/markup-compatibility/2006">
              <mc:Choice xmlns:v="urn:schemas-microsoft-com:vml" Requires="v">
                <p:oleObj name="Equation" r:id="rId4" imgW="5062855" imgH="1323094" progId="Equation.DSMT4">
                  <p:embed/>
                </p:oleObj>
              </mc:Choice>
              <mc:Fallback>
                <p:oleObj name="Equation" r:id="rId4" imgW="5062855" imgH="1323094" progId="Equation.DSMT4">
                  <p:embed/>
                  <p:pic>
                    <p:nvPicPr>
                      <p:cNvPr id="0" name=""/>
                      <p:cNvPicPr/>
                      <p:nvPr/>
                    </p:nvPicPr>
                    <p:blipFill>
                      <a:blip r:embed="rId5"/>
                      <a:stretch>
                        <a:fillRect/>
                      </a:stretch>
                    </p:blipFill>
                    <p:spPr>
                      <a:xfrm>
                        <a:off x="3764815" y="1603332"/>
                        <a:ext cx="5062537" cy="132238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0441405-9053-EB2E-C66F-350722060224}"/>
              </a:ext>
            </a:extLst>
          </p:cNvPr>
          <p:cNvGraphicFramePr>
            <a:graphicFrameLocks noChangeAspect="1"/>
          </p:cNvGraphicFramePr>
          <p:nvPr>
            <p:extLst>
              <p:ext uri="{D42A27DB-BD31-4B8C-83A1-F6EECF244321}">
                <p14:modId xmlns:p14="http://schemas.microsoft.com/office/powerpoint/2010/main" val="3069658366"/>
              </p:ext>
            </p:extLst>
          </p:nvPr>
        </p:nvGraphicFramePr>
        <p:xfrm>
          <a:off x="3786188" y="3611563"/>
          <a:ext cx="7297737" cy="1417637"/>
        </p:xfrm>
        <a:graphic>
          <a:graphicData uri="http://schemas.openxmlformats.org/presentationml/2006/ole">
            <mc:AlternateContent xmlns:mc="http://schemas.openxmlformats.org/markup-compatibility/2006">
              <mc:Choice xmlns:v="urn:schemas-microsoft-com:vml" Requires="v">
                <p:oleObj name="Equation" r:id="rId6" imgW="2222280" imgH="431640" progId="Equation.DSMT4">
                  <p:embed/>
                </p:oleObj>
              </mc:Choice>
              <mc:Fallback>
                <p:oleObj name="Equation" r:id="rId6" imgW="2222280" imgH="431640" progId="Equation.DSMT4">
                  <p:embed/>
                  <p:pic>
                    <p:nvPicPr>
                      <p:cNvPr id="0" name=""/>
                      <p:cNvPicPr/>
                      <p:nvPr/>
                    </p:nvPicPr>
                    <p:blipFill>
                      <a:blip r:embed="rId7"/>
                      <a:stretch>
                        <a:fillRect/>
                      </a:stretch>
                    </p:blipFill>
                    <p:spPr>
                      <a:xfrm>
                        <a:off x="3786188" y="3611563"/>
                        <a:ext cx="7297737" cy="141763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B68E407-D101-602F-5077-209F67B3C66F}"/>
              </a:ext>
            </a:extLst>
          </p:cNvPr>
          <p:cNvGraphicFramePr>
            <a:graphicFrameLocks noChangeAspect="1"/>
          </p:cNvGraphicFramePr>
          <p:nvPr>
            <p:extLst>
              <p:ext uri="{D42A27DB-BD31-4B8C-83A1-F6EECF244321}">
                <p14:modId xmlns:p14="http://schemas.microsoft.com/office/powerpoint/2010/main" val="1343937479"/>
              </p:ext>
            </p:extLst>
          </p:nvPr>
        </p:nvGraphicFramePr>
        <p:xfrm>
          <a:off x="6020489" y="4520008"/>
          <a:ext cx="2437017" cy="1294665"/>
        </p:xfrm>
        <a:graphic>
          <a:graphicData uri="http://schemas.openxmlformats.org/presentationml/2006/ole">
            <mc:AlternateContent xmlns:mc="http://schemas.openxmlformats.org/markup-compatibility/2006">
              <mc:Choice xmlns:v="urn:schemas-microsoft-com:vml" Requires="v">
                <p:oleObj name="Equation" r:id="rId8" imgW="812520" imgH="431640" progId="Equation.DSMT4">
                  <p:embed/>
                </p:oleObj>
              </mc:Choice>
              <mc:Fallback>
                <p:oleObj name="Equation" r:id="rId8" imgW="812520" imgH="431640" progId="Equation.DSMT4">
                  <p:embed/>
                  <p:pic>
                    <p:nvPicPr>
                      <p:cNvPr id="0" name=""/>
                      <p:cNvPicPr/>
                      <p:nvPr/>
                    </p:nvPicPr>
                    <p:blipFill>
                      <a:blip r:embed="rId9"/>
                      <a:stretch>
                        <a:fillRect/>
                      </a:stretch>
                    </p:blipFill>
                    <p:spPr>
                      <a:xfrm>
                        <a:off x="6020489" y="4520008"/>
                        <a:ext cx="2437017" cy="1294665"/>
                      </a:xfrm>
                      <a:prstGeom prst="rect">
                        <a:avLst/>
                      </a:prstGeom>
                    </p:spPr>
                  </p:pic>
                </p:oleObj>
              </mc:Fallback>
            </mc:AlternateContent>
          </a:graphicData>
        </a:graphic>
      </p:graphicFrame>
    </p:spTree>
    <p:extLst>
      <p:ext uri="{BB962C8B-B14F-4D97-AF65-F5344CB8AC3E}">
        <p14:creationId xmlns:p14="http://schemas.microsoft.com/office/powerpoint/2010/main" val="22841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Giọt nước">
  <a:themeElements>
    <a:clrScheme name="Giọt nước">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iọt nước">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iọt nước">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Lab safety</Template>
  <TotalTime>3578</TotalTime>
  <Words>580</Words>
  <PresentationFormat>Widescreen</PresentationFormat>
  <Paragraphs>148</Paragraphs>
  <Slides>22</Slides>
  <Notes>11</Notes>
  <HiddenSlides>0</HiddenSlides>
  <MMClips>1</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Calibri Light</vt:lpstr>
      <vt:lpstr>Times New Roman</vt:lpstr>
      <vt:lpstr>Tw Cen MT</vt:lpstr>
      <vt:lpstr>Office Theme</vt:lpstr>
      <vt:lpstr>1_Office Theme</vt:lpstr>
      <vt:lpstr>Giọt nước</vt:lpstr>
      <vt:lpstr>Equation</vt:lpstr>
      <vt:lpstr> PHÉP TÍNH LŨY THỪA VỚI SỐ MŨ TỰ NHIÊN CỦA MỘT SỐ HỮU TỈ </vt:lpstr>
      <vt:lpstr>Trò chơi: Tiếp sức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2021-06-07T13:44:30Z</dcterms:created>
  <dcterms:modified xsi:type="dcterms:W3CDTF">2022-07-02T02:37:10Z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