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97" r:id="rId2"/>
    <p:sldId id="278" r:id="rId3"/>
    <p:sldId id="279" r:id="rId4"/>
    <p:sldId id="276" r:id="rId5"/>
    <p:sldId id="257" r:id="rId6"/>
    <p:sldId id="259" r:id="rId7"/>
    <p:sldId id="296" r:id="rId8"/>
    <p:sldId id="260" r:id="rId9"/>
    <p:sldId id="295" r:id="rId10"/>
    <p:sldId id="285" r:id="rId11"/>
    <p:sldId id="286" r:id="rId12"/>
    <p:sldId id="287" r:id="rId13"/>
    <p:sldId id="288" r:id="rId14"/>
    <p:sldId id="289" r:id="rId15"/>
    <p:sldId id="290" r:id="rId16"/>
    <p:sldId id="26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CCCC"/>
    <a:srgbClr val="FF6600"/>
    <a:srgbClr val="FF3300"/>
    <a:srgbClr val="FFCC99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F67F47-E4C3-4711-B0F5-3AF03CF4E864}" type="doc">
      <dgm:prSet loTypeId="urn:microsoft.com/office/officeart/2005/8/layout/cycle6" loCatId="cycle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3FB83EE-F0E7-434C-B836-DC4179E04EF5}">
      <dgm:prSet phldrT="[Text]"/>
      <dgm:spPr/>
      <dgm:t>
        <a:bodyPr/>
        <a:lstStyle/>
        <a:p>
          <a:r>
            <a:rPr lang="en-US" b="1" smtClean="0"/>
            <a:t>LUCKY STAR</a:t>
          </a:r>
          <a:endParaRPr lang="en-US" b="1"/>
        </a:p>
      </dgm:t>
    </dgm:pt>
    <dgm:pt modelId="{0D208DC9-D9D5-4AA9-B483-40EC5AD2EDCD}" type="parTrans" cxnId="{77C3570D-731A-442B-AD84-59F2353E600A}">
      <dgm:prSet/>
      <dgm:spPr/>
      <dgm:t>
        <a:bodyPr/>
        <a:lstStyle/>
        <a:p>
          <a:endParaRPr lang="en-US"/>
        </a:p>
      </dgm:t>
    </dgm:pt>
    <dgm:pt modelId="{A00144D7-090B-42DA-8EC9-B19A566A6884}" type="sibTrans" cxnId="{77C3570D-731A-442B-AD84-59F2353E600A}">
      <dgm:prSet/>
      <dgm:spPr/>
      <dgm:t>
        <a:bodyPr/>
        <a:lstStyle/>
        <a:p>
          <a:endParaRPr lang="en-US"/>
        </a:p>
      </dgm:t>
    </dgm:pt>
    <dgm:pt modelId="{6A7312F3-36DA-475B-BA74-5F6A6E75C44A}">
      <dgm:prSet phldrT="[Text]"/>
      <dgm:spPr/>
      <dgm:t>
        <a:bodyPr/>
        <a:lstStyle/>
        <a:p>
          <a:r>
            <a:rPr lang="en-US" b="1" smtClean="0"/>
            <a:t>LUCKY STAR</a:t>
          </a:r>
          <a:endParaRPr lang="en-US"/>
        </a:p>
      </dgm:t>
    </dgm:pt>
    <dgm:pt modelId="{5C51D377-A6A4-488E-8779-791003943F43}" type="parTrans" cxnId="{44B24D9D-A9A7-42DC-927A-9043A4380232}">
      <dgm:prSet/>
      <dgm:spPr/>
      <dgm:t>
        <a:bodyPr/>
        <a:lstStyle/>
        <a:p>
          <a:endParaRPr lang="en-US"/>
        </a:p>
      </dgm:t>
    </dgm:pt>
    <dgm:pt modelId="{D803ACB5-E2A2-4277-83BE-C717232816E8}" type="sibTrans" cxnId="{44B24D9D-A9A7-42DC-927A-9043A4380232}">
      <dgm:prSet/>
      <dgm:spPr/>
      <dgm:t>
        <a:bodyPr/>
        <a:lstStyle/>
        <a:p>
          <a:endParaRPr lang="en-US"/>
        </a:p>
      </dgm:t>
    </dgm:pt>
    <dgm:pt modelId="{FF5B0A93-C831-4C95-963D-2E2CFE7E8B2B}">
      <dgm:prSet phldrT="[Text]"/>
      <dgm:spPr/>
      <dgm:t>
        <a:bodyPr/>
        <a:lstStyle/>
        <a:p>
          <a:r>
            <a:rPr lang="en-US" b="1" smtClean="0"/>
            <a:t>LUCKY STAR</a:t>
          </a:r>
          <a:endParaRPr lang="en-US"/>
        </a:p>
      </dgm:t>
    </dgm:pt>
    <dgm:pt modelId="{219B2153-73ED-4FDD-B53B-ED9D0412C57B}" type="parTrans" cxnId="{7A67B931-5232-40B3-8D07-55A90BEB7244}">
      <dgm:prSet/>
      <dgm:spPr/>
      <dgm:t>
        <a:bodyPr/>
        <a:lstStyle/>
        <a:p>
          <a:endParaRPr lang="en-US"/>
        </a:p>
      </dgm:t>
    </dgm:pt>
    <dgm:pt modelId="{7449E1F5-0E29-4A7C-BEE8-DC4E638BC395}" type="sibTrans" cxnId="{7A67B931-5232-40B3-8D07-55A90BEB7244}">
      <dgm:prSet/>
      <dgm:spPr/>
      <dgm:t>
        <a:bodyPr/>
        <a:lstStyle/>
        <a:p>
          <a:endParaRPr lang="en-US"/>
        </a:p>
      </dgm:t>
    </dgm:pt>
    <dgm:pt modelId="{8C56A7B7-19D7-4F7E-8B55-DCD99E4D26B4}">
      <dgm:prSet phldrT="[Text]"/>
      <dgm:spPr/>
      <dgm:t>
        <a:bodyPr/>
        <a:lstStyle/>
        <a:p>
          <a:r>
            <a:rPr lang="en-US" b="1" smtClean="0"/>
            <a:t>LUCKY STAR</a:t>
          </a:r>
          <a:endParaRPr lang="en-US"/>
        </a:p>
      </dgm:t>
    </dgm:pt>
    <dgm:pt modelId="{5381AD9A-3B3A-4D63-8121-EC294C16D4A8}" type="parTrans" cxnId="{DB7DA329-4EE5-4B25-B002-1DF306562CBB}">
      <dgm:prSet/>
      <dgm:spPr/>
      <dgm:t>
        <a:bodyPr/>
        <a:lstStyle/>
        <a:p>
          <a:endParaRPr lang="en-US"/>
        </a:p>
      </dgm:t>
    </dgm:pt>
    <dgm:pt modelId="{6B946A37-1BEB-4CA2-84C5-3CC696C2526E}" type="sibTrans" cxnId="{DB7DA329-4EE5-4B25-B002-1DF306562CBB}">
      <dgm:prSet/>
      <dgm:spPr/>
      <dgm:t>
        <a:bodyPr/>
        <a:lstStyle/>
        <a:p>
          <a:endParaRPr lang="en-US"/>
        </a:p>
      </dgm:t>
    </dgm:pt>
    <dgm:pt modelId="{58F7359E-E98A-42EE-9862-AFB552D13A96}">
      <dgm:prSet phldrT="[Text]"/>
      <dgm:spPr/>
      <dgm:t>
        <a:bodyPr/>
        <a:lstStyle/>
        <a:p>
          <a:r>
            <a:rPr lang="en-US" b="1" smtClean="0"/>
            <a:t>LUCKY STAR</a:t>
          </a:r>
          <a:endParaRPr lang="en-US"/>
        </a:p>
      </dgm:t>
    </dgm:pt>
    <dgm:pt modelId="{DEBA6BD9-AD17-4A04-93AA-40490F8CB64F}" type="parTrans" cxnId="{5FA083C5-C72A-47D2-A1B8-00FA0818FDB8}">
      <dgm:prSet/>
      <dgm:spPr/>
      <dgm:t>
        <a:bodyPr/>
        <a:lstStyle/>
        <a:p>
          <a:endParaRPr lang="en-US"/>
        </a:p>
      </dgm:t>
    </dgm:pt>
    <dgm:pt modelId="{C985887B-D519-4431-93D5-0EBFED192807}" type="sibTrans" cxnId="{5FA083C5-C72A-47D2-A1B8-00FA0818FDB8}">
      <dgm:prSet/>
      <dgm:spPr/>
      <dgm:t>
        <a:bodyPr/>
        <a:lstStyle/>
        <a:p>
          <a:endParaRPr lang="en-US"/>
        </a:p>
      </dgm:t>
    </dgm:pt>
    <dgm:pt modelId="{87FDA3D3-20C0-448A-A112-3F3896189952}" type="pres">
      <dgm:prSet presAssocID="{64F67F47-E4C3-4711-B0F5-3AF03CF4E86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613DC3-BF50-4126-A630-264402E0D99D}" type="pres">
      <dgm:prSet presAssocID="{73FB83EE-F0E7-434C-B836-DC4179E04EF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839012-8A54-447F-A212-CFE86920E3CA}" type="pres">
      <dgm:prSet presAssocID="{73FB83EE-F0E7-434C-B836-DC4179E04EF5}" presName="spNode" presStyleCnt="0"/>
      <dgm:spPr/>
    </dgm:pt>
    <dgm:pt modelId="{80251548-9672-47DC-9B9B-ABF4D8656A52}" type="pres">
      <dgm:prSet presAssocID="{A00144D7-090B-42DA-8EC9-B19A566A6884}" presName="sibTrans" presStyleLbl="sibTrans1D1" presStyleIdx="0" presStyleCnt="5"/>
      <dgm:spPr/>
      <dgm:t>
        <a:bodyPr/>
        <a:lstStyle/>
        <a:p>
          <a:endParaRPr lang="en-US"/>
        </a:p>
      </dgm:t>
    </dgm:pt>
    <dgm:pt modelId="{7E2D7508-C47E-4004-8836-9DD5D13725AD}" type="pres">
      <dgm:prSet presAssocID="{6A7312F3-36DA-475B-BA74-5F6A6E75C44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02F1DD-364F-4E27-923A-1EE22D20913C}" type="pres">
      <dgm:prSet presAssocID="{6A7312F3-36DA-475B-BA74-5F6A6E75C44A}" presName="spNode" presStyleCnt="0"/>
      <dgm:spPr/>
    </dgm:pt>
    <dgm:pt modelId="{436EB631-EB0C-4DF5-80CD-BBB5CFEE885A}" type="pres">
      <dgm:prSet presAssocID="{D803ACB5-E2A2-4277-83BE-C717232816E8}" presName="sibTrans" presStyleLbl="sibTrans1D1" presStyleIdx="1" presStyleCnt="5"/>
      <dgm:spPr/>
      <dgm:t>
        <a:bodyPr/>
        <a:lstStyle/>
        <a:p>
          <a:endParaRPr lang="en-US"/>
        </a:p>
      </dgm:t>
    </dgm:pt>
    <dgm:pt modelId="{B290999F-FFAA-4C7C-9583-F116198611C2}" type="pres">
      <dgm:prSet presAssocID="{FF5B0A93-C831-4C95-963D-2E2CFE7E8B2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172AD3-6DAC-4381-B5F4-734A35E05219}" type="pres">
      <dgm:prSet presAssocID="{FF5B0A93-C831-4C95-963D-2E2CFE7E8B2B}" presName="spNode" presStyleCnt="0"/>
      <dgm:spPr/>
    </dgm:pt>
    <dgm:pt modelId="{820E94A3-2D24-4F03-9CA9-B96C278B1AED}" type="pres">
      <dgm:prSet presAssocID="{7449E1F5-0E29-4A7C-BEE8-DC4E638BC395}" presName="sibTrans" presStyleLbl="sibTrans1D1" presStyleIdx="2" presStyleCnt="5"/>
      <dgm:spPr/>
      <dgm:t>
        <a:bodyPr/>
        <a:lstStyle/>
        <a:p>
          <a:endParaRPr lang="en-US"/>
        </a:p>
      </dgm:t>
    </dgm:pt>
    <dgm:pt modelId="{5BAD6EC6-BE56-4E1B-BA7D-C55C95D78403}" type="pres">
      <dgm:prSet presAssocID="{8C56A7B7-19D7-4F7E-8B55-DCD99E4D26B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5400A2-2C16-4F0F-B9CA-9A14EB1E951F}" type="pres">
      <dgm:prSet presAssocID="{8C56A7B7-19D7-4F7E-8B55-DCD99E4D26B4}" presName="spNode" presStyleCnt="0"/>
      <dgm:spPr/>
    </dgm:pt>
    <dgm:pt modelId="{378D6245-51A4-4928-A5BB-183586298AFA}" type="pres">
      <dgm:prSet presAssocID="{6B946A37-1BEB-4CA2-84C5-3CC696C2526E}" presName="sibTrans" presStyleLbl="sibTrans1D1" presStyleIdx="3" presStyleCnt="5"/>
      <dgm:spPr/>
      <dgm:t>
        <a:bodyPr/>
        <a:lstStyle/>
        <a:p>
          <a:endParaRPr lang="en-US"/>
        </a:p>
      </dgm:t>
    </dgm:pt>
    <dgm:pt modelId="{20682198-2C88-41F7-931C-283ADCF608C7}" type="pres">
      <dgm:prSet presAssocID="{58F7359E-E98A-42EE-9862-AFB552D13A9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A155C4-FA0A-4AB2-9A31-E9E91089AD4B}" type="pres">
      <dgm:prSet presAssocID="{58F7359E-E98A-42EE-9862-AFB552D13A96}" presName="spNode" presStyleCnt="0"/>
      <dgm:spPr/>
    </dgm:pt>
    <dgm:pt modelId="{E1150A1F-3E48-465B-88BF-C6D693164729}" type="pres">
      <dgm:prSet presAssocID="{C985887B-D519-4431-93D5-0EBFED192807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9D81298D-4538-481D-84B6-04E0CFC4A09F}" type="presOf" srcId="{7449E1F5-0E29-4A7C-BEE8-DC4E638BC395}" destId="{820E94A3-2D24-4F03-9CA9-B96C278B1AED}" srcOrd="0" destOrd="0" presId="urn:microsoft.com/office/officeart/2005/8/layout/cycle6"/>
    <dgm:cxn modelId="{DB7DA329-4EE5-4B25-B002-1DF306562CBB}" srcId="{64F67F47-E4C3-4711-B0F5-3AF03CF4E864}" destId="{8C56A7B7-19D7-4F7E-8B55-DCD99E4D26B4}" srcOrd="3" destOrd="0" parTransId="{5381AD9A-3B3A-4D63-8121-EC294C16D4A8}" sibTransId="{6B946A37-1BEB-4CA2-84C5-3CC696C2526E}"/>
    <dgm:cxn modelId="{77C3570D-731A-442B-AD84-59F2353E600A}" srcId="{64F67F47-E4C3-4711-B0F5-3AF03CF4E864}" destId="{73FB83EE-F0E7-434C-B836-DC4179E04EF5}" srcOrd="0" destOrd="0" parTransId="{0D208DC9-D9D5-4AA9-B483-40EC5AD2EDCD}" sibTransId="{A00144D7-090B-42DA-8EC9-B19A566A6884}"/>
    <dgm:cxn modelId="{8AFFC1DF-62FB-44DE-BC3F-51F370A717BE}" type="presOf" srcId="{6A7312F3-36DA-475B-BA74-5F6A6E75C44A}" destId="{7E2D7508-C47E-4004-8836-9DD5D13725AD}" srcOrd="0" destOrd="0" presId="urn:microsoft.com/office/officeart/2005/8/layout/cycle6"/>
    <dgm:cxn modelId="{22B6B8E2-CEC2-4E28-AD87-9F0CCE354A74}" type="presOf" srcId="{A00144D7-090B-42DA-8EC9-B19A566A6884}" destId="{80251548-9672-47DC-9B9B-ABF4D8656A52}" srcOrd="0" destOrd="0" presId="urn:microsoft.com/office/officeart/2005/8/layout/cycle6"/>
    <dgm:cxn modelId="{AC768F02-1705-42BF-A598-3495CFBA195B}" type="presOf" srcId="{64F67F47-E4C3-4711-B0F5-3AF03CF4E864}" destId="{87FDA3D3-20C0-448A-A112-3F3896189952}" srcOrd="0" destOrd="0" presId="urn:microsoft.com/office/officeart/2005/8/layout/cycle6"/>
    <dgm:cxn modelId="{7A67B931-5232-40B3-8D07-55A90BEB7244}" srcId="{64F67F47-E4C3-4711-B0F5-3AF03CF4E864}" destId="{FF5B0A93-C831-4C95-963D-2E2CFE7E8B2B}" srcOrd="2" destOrd="0" parTransId="{219B2153-73ED-4FDD-B53B-ED9D0412C57B}" sibTransId="{7449E1F5-0E29-4A7C-BEE8-DC4E638BC395}"/>
    <dgm:cxn modelId="{D6726B9F-B563-4805-AA7D-C1800E2447E8}" type="presOf" srcId="{8C56A7B7-19D7-4F7E-8B55-DCD99E4D26B4}" destId="{5BAD6EC6-BE56-4E1B-BA7D-C55C95D78403}" srcOrd="0" destOrd="0" presId="urn:microsoft.com/office/officeart/2005/8/layout/cycle6"/>
    <dgm:cxn modelId="{8D1E264E-08F2-4E70-BEEF-51D726690ED3}" type="presOf" srcId="{6B946A37-1BEB-4CA2-84C5-3CC696C2526E}" destId="{378D6245-51A4-4928-A5BB-183586298AFA}" srcOrd="0" destOrd="0" presId="urn:microsoft.com/office/officeart/2005/8/layout/cycle6"/>
    <dgm:cxn modelId="{F7DCB23D-28CE-43BF-A4C9-1C45C2352C04}" type="presOf" srcId="{D803ACB5-E2A2-4277-83BE-C717232816E8}" destId="{436EB631-EB0C-4DF5-80CD-BBB5CFEE885A}" srcOrd="0" destOrd="0" presId="urn:microsoft.com/office/officeart/2005/8/layout/cycle6"/>
    <dgm:cxn modelId="{3E51A1B2-ACD5-4279-8377-BE5890871D3B}" type="presOf" srcId="{C985887B-D519-4431-93D5-0EBFED192807}" destId="{E1150A1F-3E48-465B-88BF-C6D693164729}" srcOrd="0" destOrd="0" presId="urn:microsoft.com/office/officeart/2005/8/layout/cycle6"/>
    <dgm:cxn modelId="{499BE66E-9D1D-43FB-9B59-3CF515EDB083}" type="presOf" srcId="{58F7359E-E98A-42EE-9862-AFB552D13A96}" destId="{20682198-2C88-41F7-931C-283ADCF608C7}" srcOrd="0" destOrd="0" presId="urn:microsoft.com/office/officeart/2005/8/layout/cycle6"/>
    <dgm:cxn modelId="{5FA083C5-C72A-47D2-A1B8-00FA0818FDB8}" srcId="{64F67F47-E4C3-4711-B0F5-3AF03CF4E864}" destId="{58F7359E-E98A-42EE-9862-AFB552D13A96}" srcOrd="4" destOrd="0" parTransId="{DEBA6BD9-AD17-4A04-93AA-40490F8CB64F}" sibTransId="{C985887B-D519-4431-93D5-0EBFED192807}"/>
    <dgm:cxn modelId="{D8EBDAEA-C495-44DA-B5A4-8041CFEB7F6A}" type="presOf" srcId="{FF5B0A93-C831-4C95-963D-2E2CFE7E8B2B}" destId="{B290999F-FFAA-4C7C-9583-F116198611C2}" srcOrd="0" destOrd="0" presId="urn:microsoft.com/office/officeart/2005/8/layout/cycle6"/>
    <dgm:cxn modelId="{44B24D9D-A9A7-42DC-927A-9043A4380232}" srcId="{64F67F47-E4C3-4711-B0F5-3AF03CF4E864}" destId="{6A7312F3-36DA-475B-BA74-5F6A6E75C44A}" srcOrd="1" destOrd="0" parTransId="{5C51D377-A6A4-488E-8779-791003943F43}" sibTransId="{D803ACB5-E2A2-4277-83BE-C717232816E8}"/>
    <dgm:cxn modelId="{BB9AB6D3-9356-44E9-9C1B-72ED522645B9}" type="presOf" srcId="{73FB83EE-F0E7-434C-B836-DC4179E04EF5}" destId="{B8613DC3-BF50-4126-A630-264402E0D99D}" srcOrd="0" destOrd="0" presId="urn:microsoft.com/office/officeart/2005/8/layout/cycle6"/>
    <dgm:cxn modelId="{B751EC6E-9D70-4005-BCE0-8888D70FAA0C}" type="presParOf" srcId="{87FDA3D3-20C0-448A-A112-3F3896189952}" destId="{B8613DC3-BF50-4126-A630-264402E0D99D}" srcOrd="0" destOrd="0" presId="urn:microsoft.com/office/officeart/2005/8/layout/cycle6"/>
    <dgm:cxn modelId="{BB95E53C-A590-4D98-913C-7C9AE3AA9EE3}" type="presParOf" srcId="{87FDA3D3-20C0-448A-A112-3F3896189952}" destId="{53839012-8A54-447F-A212-CFE86920E3CA}" srcOrd="1" destOrd="0" presId="urn:microsoft.com/office/officeart/2005/8/layout/cycle6"/>
    <dgm:cxn modelId="{716EF3D7-5883-413D-A7A5-E7A1E9512558}" type="presParOf" srcId="{87FDA3D3-20C0-448A-A112-3F3896189952}" destId="{80251548-9672-47DC-9B9B-ABF4D8656A52}" srcOrd="2" destOrd="0" presId="urn:microsoft.com/office/officeart/2005/8/layout/cycle6"/>
    <dgm:cxn modelId="{0E6B07FC-B1AF-4EFC-BAE3-1F8DEB8D2806}" type="presParOf" srcId="{87FDA3D3-20C0-448A-A112-3F3896189952}" destId="{7E2D7508-C47E-4004-8836-9DD5D13725AD}" srcOrd="3" destOrd="0" presId="urn:microsoft.com/office/officeart/2005/8/layout/cycle6"/>
    <dgm:cxn modelId="{2F718399-032D-435B-8E49-18BE5808394C}" type="presParOf" srcId="{87FDA3D3-20C0-448A-A112-3F3896189952}" destId="{FD02F1DD-364F-4E27-923A-1EE22D20913C}" srcOrd="4" destOrd="0" presId="urn:microsoft.com/office/officeart/2005/8/layout/cycle6"/>
    <dgm:cxn modelId="{BF33961C-A602-4B2E-987C-6C91FA811457}" type="presParOf" srcId="{87FDA3D3-20C0-448A-A112-3F3896189952}" destId="{436EB631-EB0C-4DF5-80CD-BBB5CFEE885A}" srcOrd="5" destOrd="0" presId="urn:microsoft.com/office/officeart/2005/8/layout/cycle6"/>
    <dgm:cxn modelId="{8D07D813-E47B-463D-A9D2-AFE97076ADC4}" type="presParOf" srcId="{87FDA3D3-20C0-448A-A112-3F3896189952}" destId="{B290999F-FFAA-4C7C-9583-F116198611C2}" srcOrd="6" destOrd="0" presId="urn:microsoft.com/office/officeart/2005/8/layout/cycle6"/>
    <dgm:cxn modelId="{456250DF-BF1F-4DE3-8FD7-B332EBA54EC4}" type="presParOf" srcId="{87FDA3D3-20C0-448A-A112-3F3896189952}" destId="{8D172AD3-6DAC-4381-B5F4-734A35E05219}" srcOrd="7" destOrd="0" presId="urn:microsoft.com/office/officeart/2005/8/layout/cycle6"/>
    <dgm:cxn modelId="{33CEEB9D-0470-461D-B8E9-668440CF67BD}" type="presParOf" srcId="{87FDA3D3-20C0-448A-A112-3F3896189952}" destId="{820E94A3-2D24-4F03-9CA9-B96C278B1AED}" srcOrd="8" destOrd="0" presId="urn:microsoft.com/office/officeart/2005/8/layout/cycle6"/>
    <dgm:cxn modelId="{CC6C3F0B-854A-4980-8B87-18F2F8021C11}" type="presParOf" srcId="{87FDA3D3-20C0-448A-A112-3F3896189952}" destId="{5BAD6EC6-BE56-4E1B-BA7D-C55C95D78403}" srcOrd="9" destOrd="0" presId="urn:microsoft.com/office/officeart/2005/8/layout/cycle6"/>
    <dgm:cxn modelId="{9AAF66B2-874D-42E0-BDCA-8022F69C885B}" type="presParOf" srcId="{87FDA3D3-20C0-448A-A112-3F3896189952}" destId="{A95400A2-2C16-4F0F-B9CA-9A14EB1E951F}" srcOrd="10" destOrd="0" presId="urn:microsoft.com/office/officeart/2005/8/layout/cycle6"/>
    <dgm:cxn modelId="{DAC4EF2D-B9C2-40C8-B5A9-093AB6ABE5B8}" type="presParOf" srcId="{87FDA3D3-20C0-448A-A112-3F3896189952}" destId="{378D6245-51A4-4928-A5BB-183586298AFA}" srcOrd="11" destOrd="0" presId="urn:microsoft.com/office/officeart/2005/8/layout/cycle6"/>
    <dgm:cxn modelId="{A0E616FC-F88F-4C2B-9D2B-34E977AD343E}" type="presParOf" srcId="{87FDA3D3-20C0-448A-A112-3F3896189952}" destId="{20682198-2C88-41F7-931C-283ADCF608C7}" srcOrd="12" destOrd="0" presId="urn:microsoft.com/office/officeart/2005/8/layout/cycle6"/>
    <dgm:cxn modelId="{EDC5CC2F-9816-4828-B18B-C667DD3E320E}" type="presParOf" srcId="{87FDA3D3-20C0-448A-A112-3F3896189952}" destId="{98A155C4-FA0A-4AB2-9A31-E9E91089AD4B}" srcOrd="13" destOrd="0" presId="urn:microsoft.com/office/officeart/2005/8/layout/cycle6"/>
    <dgm:cxn modelId="{0076F31A-169A-482F-9B05-437EA7BA76F1}" type="presParOf" srcId="{87FDA3D3-20C0-448A-A112-3F3896189952}" destId="{E1150A1F-3E48-465B-88BF-C6D693164729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613DC3-BF50-4126-A630-264402E0D99D}">
      <dsp:nvSpPr>
        <dsp:cNvPr id="0" name=""/>
        <dsp:cNvSpPr/>
      </dsp:nvSpPr>
      <dsp:spPr>
        <a:xfrm>
          <a:off x="2380505" y="2370"/>
          <a:ext cx="1334988" cy="867742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smtClean="0"/>
            <a:t>LUCKY STAR</a:t>
          </a:r>
          <a:endParaRPr lang="en-US" sz="2200" b="1" kern="1200"/>
        </a:p>
      </dsp:txBody>
      <dsp:txXfrm>
        <a:off x="2422865" y="44730"/>
        <a:ext cx="1250268" cy="783022"/>
      </dsp:txXfrm>
    </dsp:sp>
    <dsp:sp modelId="{80251548-9672-47DC-9B9B-ABF4D8656A52}">
      <dsp:nvSpPr>
        <dsp:cNvPr id="0" name=""/>
        <dsp:cNvSpPr/>
      </dsp:nvSpPr>
      <dsp:spPr>
        <a:xfrm>
          <a:off x="1315405" y="436241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2409246" y="137594"/>
              </a:moveTo>
              <a:arcTo wR="1732594" hR="1732594" stAng="17579295" swAng="1959991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2D7508-C47E-4004-8836-9DD5D13725AD}">
      <dsp:nvSpPr>
        <dsp:cNvPr id="0" name=""/>
        <dsp:cNvSpPr/>
      </dsp:nvSpPr>
      <dsp:spPr>
        <a:xfrm>
          <a:off x="4028301" y="1199563"/>
          <a:ext cx="1334988" cy="867742"/>
        </a:xfrm>
        <a:prstGeom prst="roundRect">
          <a:avLst/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shade val="51000"/>
                <a:satMod val="130000"/>
              </a:schemeClr>
            </a:gs>
            <a:gs pos="80000">
              <a:schemeClr val="accent5">
                <a:hueOff val="-2483469"/>
                <a:satOff val="9953"/>
                <a:lumOff val="2157"/>
                <a:alphaOff val="0"/>
                <a:shade val="93000"/>
                <a:satMod val="13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smtClean="0"/>
            <a:t>LUCKY STAR</a:t>
          </a:r>
          <a:endParaRPr lang="en-US" sz="2200" kern="1200"/>
        </a:p>
      </dsp:txBody>
      <dsp:txXfrm>
        <a:off x="4070661" y="1241923"/>
        <a:ext cx="1250268" cy="783022"/>
      </dsp:txXfrm>
    </dsp:sp>
    <dsp:sp modelId="{436EB631-EB0C-4DF5-80CD-BBB5CFEE885A}">
      <dsp:nvSpPr>
        <dsp:cNvPr id="0" name=""/>
        <dsp:cNvSpPr/>
      </dsp:nvSpPr>
      <dsp:spPr>
        <a:xfrm>
          <a:off x="1315405" y="436241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3462825" y="1642133"/>
              </a:moveTo>
              <a:arcTo wR="1732594" hR="1732594" stAng="21420430" swAng="2195114"/>
            </a:path>
          </a:pathLst>
        </a:custGeom>
        <a:noFill/>
        <a:ln w="9525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90999F-FFAA-4C7C-9583-F116198611C2}">
      <dsp:nvSpPr>
        <dsp:cNvPr id="0" name=""/>
        <dsp:cNvSpPr/>
      </dsp:nvSpPr>
      <dsp:spPr>
        <a:xfrm>
          <a:off x="3398899" y="3136663"/>
          <a:ext cx="1334988" cy="867742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smtClean="0"/>
            <a:t>LUCKY STAR</a:t>
          </a:r>
          <a:endParaRPr lang="en-US" sz="2200" kern="1200"/>
        </a:p>
      </dsp:txBody>
      <dsp:txXfrm>
        <a:off x="3441259" y="3179023"/>
        <a:ext cx="1250268" cy="783022"/>
      </dsp:txXfrm>
    </dsp:sp>
    <dsp:sp modelId="{820E94A3-2D24-4F03-9CA9-B96C278B1AED}">
      <dsp:nvSpPr>
        <dsp:cNvPr id="0" name=""/>
        <dsp:cNvSpPr/>
      </dsp:nvSpPr>
      <dsp:spPr>
        <a:xfrm>
          <a:off x="1315405" y="436241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2076618" y="3430690"/>
              </a:moveTo>
              <a:arcTo wR="1732594" hR="1732594" stAng="4712834" swAng="1374332"/>
            </a:path>
          </a:pathLst>
        </a:custGeom>
        <a:noFill/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AD6EC6-BE56-4E1B-BA7D-C55C95D78403}">
      <dsp:nvSpPr>
        <dsp:cNvPr id="0" name=""/>
        <dsp:cNvSpPr/>
      </dsp:nvSpPr>
      <dsp:spPr>
        <a:xfrm>
          <a:off x="1362112" y="3136663"/>
          <a:ext cx="1334988" cy="867742"/>
        </a:xfrm>
        <a:prstGeom prst="roundRect">
          <a:avLst/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shade val="51000"/>
                <a:satMod val="130000"/>
              </a:schemeClr>
            </a:gs>
            <a:gs pos="80000">
              <a:schemeClr val="accent5">
                <a:hueOff val="-7450407"/>
                <a:satOff val="29858"/>
                <a:lumOff val="6471"/>
                <a:alphaOff val="0"/>
                <a:shade val="93000"/>
                <a:satMod val="13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smtClean="0"/>
            <a:t>LUCKY STAR</a:t>
          </a:r>
          <a:endParaRPr lang="en-US" sz="2200" kern="1200"/>
        </a:p>
      </dsp:txBody>
      <dsp:txXfrm>
        <a:off x="1404472" y="3179023"/>
        <a:ext cx="1250268" cy="783022"/>
      </dsp:txXfrm>
    </dsp:sp>
    <dsp:sp modelId="{378D6245-51A4-4928-A5BB-183586298AFA}">
      <dsp:nvSpPr>
        <dsp:cNvPr id="0" name=""/>
        <dsp:cNvSpPr/>
      </dsp:nvSpPr>
      <dsp:spPr>
        <a:xfrm>
          <a:off x="1315405" y="436241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289352" y="2691206"/>
              </a:moveTo>
              <a:arcTo wR="1732594" hR="1732594" stAng="8784456" swAng="2195114"/>
            </a:path>
          </a:pathLst>
        </a:custGeom>
        <a:noFill/>
        <a:ln w="9525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682198-2C88-41F7-931C-283ADCF608C7}">
      <dsp:nvSpPr>
        <dsp:cNvPr id="0" name=""/>
        <dsp:cNvSpPr/>
      </dsp:nvSpPr>
      <dsp:spPr>
        <a:xfrm>
          <a:off x="732710" y="1199563"/>
          <a:ext cx="1334988" cy="867742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smtClean="0"/>
            <a:t>LUCKY STAR</a:t>
          </a:r>
          <a:endParaRPr lang="en-US" sz="2200" kern="1200"/>
        </a:p>
      </dsp:txBody>
      <dsp:txXfrm>
        <a:off x="775070" y="1241923"/>
        <a:ext cx="1250268" cy="783022"/>
      </dsp:txXfrm>
    </dsp:sp>
    <dsp:sp modelId="{E1150A1F-3E48-465B-88BF-C6D693164729}">
      <dsp:nvSpPr>
        <dsp:cNvPr id="0" name=""/>
        <dsp:cNvSpPr/>
      </dsp:nvSpPr>
      <dsp:spPr>
        <a:xfrm>
          <a:off x="1315405" y="436241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302072" y="755102"/>
              </a:moveTo>
              <a:arcTo wR="1732594" hR="1732594" stAng="12860714" swAng="1959991"/>
            </a:path>
          </a:pathLst>
        </a:custGeom>
        <a:noFill/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94A35B-7F20-4F7A-AC9A-322F0E1743F6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BFB902-9F46-416D-98DA-14AB3C7C5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306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ân</a:t>
            </a: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CFA11017-841F-4A1E-8BD7-D257EF0C7737}" type="slidenum">
              <a:rPr lang="en-US" smtClean="0">
                <a:latin typeface="Arial" charset="0"/>
              </a:rPr>
              <a:pPr eaLnBrk="1" hangingPunct="1"/>
              <a:t>10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slide" Target="slide3.xml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slide" Target="slide3.xml"/><Relationship Id="rId4" Type="http://schemas.openxmlformats.org/officeDocument/2006/relationships/image" Target="../media/image1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slide" Target="slide3.xml"/><Relationship Id="rId4" Type="http://schemas.openxmlformats.org/officeDocument/2006/relationships/image" Target="../media/image1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slide" Target="slide3.xml"/><Relationship Id="rId4" Type="http://schemas.openxmlformats.org/officeDocument/2006/relationships/image" Target="../media/image16.gif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5.png"/><Relationship Id="rId7" Type="http://schemas.openxmlformats.org/officeDocument/2006/relationships/diagramColors" Target="../diagrams/colors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20.jpeg"/><Relationship Id="rId5" Type="http://schemas.openxmlformats.org/officeDocument/2006/relationships/diagramLayout" Target="../diagrams/layout1.xml"/><Relationship Id="rId10" Type="http://schemas.openxmlformats.org/officeDocument/2006/relationships/image" Target="../media/image19.jpeg"/><Relationship Id="rId4" Type="http://schemas.openxmlformats.org/officeDocument/2006/relationships/diagramData" Target="../diagrams/data1.xml"/><Relationship Id="rId9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" Target="slide11.xml"/><Relationship Id="rId7" Type="http://schemas.openxmlformats.org/officeDocument/2006/relationships/slide" Target="slide1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12.xml"/><Relationship Id="rId4" Type="http://schemas.openxmlformats.org/officeDocument/2006/relationships/slide" Target="slide10.xml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vi-VN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676400"/>
            <a:ext cx="8809703" cy="2743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4800" dirty="0" err="1" smtClean="0">
                  <a:solidFill>
                    <a:schemeClr val="tx1"/>
                  </a:solidFill>
                  <a:latin typeface=".VnAvant" pitchFamily="34" charset="0"/>
                </a:rPr>
                <a:t>Bµi</a:t>
              </a:r>
              <a:r>
                <a:rPr lang="en-US" sz="4800" dirty="0" smtClean="0">
                  <a:solidFill>
                    <a:schemeClr val="tx1"/>
                  </a:solidFill>
                  <a:latin typeface=".VnAvant" pitchFamily="34" charset="0"/>
                </a:rPr>
                <a:t> 17</a:t>
              </a:r>
            </a:p>
            <a:p>
              <a:pPr algn="ctr"/>
              <a:r>
                <a:rPr lang="en-US" sz="40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ÔN TẬP CÁC SỐ </a:t>
              </a:r>
            </a:p>
            <a:p>
              <a:pPr algn="ctr"/>
              <a:r>
                <a:rPr lang="en-US" sz="40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TRONG PHẠM VI 10</a:t>
              </a:r>
              <a:endParaRPr lang="vi-VN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smtClean="0">
                <a:solidFill>
                  <a:srgbClr val="FF9933"/>
                </a:solidFill>
                <a:latin typeface="HP-087" pitchFamily="34" charset="0"/>
              </a:rPr>
              <a:t>TIẾT 2</a:t>
            </a:r>
            <a:endParaRPr lang="vi-VN" sz="13800" dirty="0">
              <a:solidFill>
                <a:srgbClr val="FF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7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6" name="Isosceles Triangle 15"/>
          <p:cNvSpPr/>
          <p:nvPr/>
        </p:nvSpPr>
        <p:spPr>
          <a:xfrm>
            <a:off x="1460500" y="2286000"/>
            <a:ext cx="4064000" cy="4064000"/>
          </a:xfrm>
          <a:prstGeom prst="triangl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0724" name="Group 16"/>
          <p:cNvGrpSpPr>
            <a:grpSpLocks/>
          </p:cNvGrpSpPr>
          <p:nvPr/>
        </p:nvGrpSpPr>
        <p:grpSpPr bwMode="auto">
          <a:xfrm>
            <a:off x="1943100" y="2693988"/>
            <a:ext cx="5740400" cy="962025"/>
            <a:chOff x="419093" y="408582"/>
            <a:chExt cx="5740408" cy="962025"/>
          </a:xfrm>
        </p:grpSpPr>
        <p:sp>
          <p:nvSpPr>
            <p:cNvPr id="24" name="Rounded Rectangle 23"/>
            <p:cNvSpPr/>
            <p:nvPr/>
          </p:nvSpPr>
          <p:spPr>
            <a:xfrm>
              <a:off x="419093" y="408582"/>
              <a:ext cx="5740408" cy="962025"/>
            </a:xfrm>
            <a:prstGeom prst="roundRect">
              <a:avLst/>
            </a:prstGeom>
            <a:solidFill>
              <a:srgbClr val="FF0000">
                <a:alpha val="90000"/>
              </a:srgb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Rounded Rectangle 5"/>
            <p:cNvSpPr/>
            <p:nvPr/>
          </p:nvSpPr>
          <p:spPr>
            <a:xfrm>
              <a:off x="466718" y="456207"/>
              <a:ext cx="5645158" cy="8667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56210" tIns="156210" rIns="156210" bIns="156210" spcCol="1270" anchor="ctr"/>
            <a:lstStyle/>
            <a:p>
              <a:pPr algn="ctr" defTabSz="18224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4100"/>
            </a:p>
          </p:txBody>
        </p:sp>
      </p:grpSp>
      <p:grpSp>
        <p:nvGrpSpPr>
          <p:cNvPr id="30725" name="Group 17"/>
          <p:cNvGrpSpPr>
            <a:grpSpLocks/>
          </p:cNvGrpSpPr>
          <p:nvPr/>
        </p:nvGrpSpPr>
        <p:grpSpPr bwMode="auto">
          <a:xfrm>
            <a:off x="2006600" y="3776663"/>
            <a:ext cx="5613400" cy="962025"/>
            <a:chOff x="482597" y="1490860"/>
            <a:chExt cx="5613400" cy="962025"/>
          </a:xfrm>
        </p:grpSpPr>
        <p:sp>
          <p:nvSpPr>
            <p:cNvPr id="22" name="Rounded Rectangle 21"/>
            <p:cNvSpPr/>
            <p:nvPr/>
          </p:nvSpPr>
          <p:spPr>
            <a:xfrm>
              <a:off x="482597" y="1490860"/>
              <a:ext cx="5613400" cy="962025"/>
            </a:xfrm>
            <a:prstGeom prst="roundRect">
              <a:avLst/>
            </a:prstGeom>
            <a:solidFill>
              <a:srgbClr val="FFFF00">
                <a:alpha val="90000"/>
              </a:srgb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Rounded Rectangle 7"/>
            <p:cNvSpPr/>
            <p:nvPr/>
          </p:nvSpPr>
          <p:spPr>
            <a:xfrm>
              <a:off x="530222" y="1538485"/>
              <a:ext cx="5518150" cy="8667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56210" tIns="156210" rIns="156210" bIns="156210" spcCol="1270" anchor="ctr"/>
            <a:lstStyle/>
            <a:p>
              <a:pPr algn="ctr" defTabSz="18224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4100"/>
            </a:p>
          </p:txBody>
        </p:sp>
      </p:grpSp>
      <p:grpSp>
        <p:nvGrpSpPr>
          <p:cNvPr id="30726" name="Group 18"/>
          <p:cNvGrpSpPr>
            <a:grpSpLocks/>
          </p:cNvGrpSpPr>
          <p:nvPr/>
        </p:nvGrpSpPr>
        <p:grpSpPr bwMode="auto">
          <a:xfrm>
            <a:off x="2006600" y="4859338"/>
            <a:ext cx="5613400" cy="962025"/>
            <a:chOff x="482597" y="2573139"/>
            <a:chExt cx="5613400" cy="962025"/>
          </a:xfrm>
        </p:grpSpPr>
        <p:sp>
          <p:nvSpPr>
            <p:cNvPr id="20" name="Rounded Rectangle 19"/>
            <p:cNvSpPr/>
            <p:nvPr/>
          </p:nvSpPr>
          <p:spPr>
            <a:xfrm>
              <a:off x="482597" y="2573139"/>
              <a:ext cx="5613400" cy="962025"/>
            </a:xfrm>
            <a:prstGeom prst="roundRect">
              <a:avLst/>
            </a:prstGeom>
            <a:solidFill>
              <a:srgbClr val="7030A0">
                <a:alpha val="90000"/>
              </a:srgb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Rounded Rectangle 9"/>
            <p:cNvSpPr/>
            <p:nvPr/>
          </p:nvSpPr>
          <p:spPr>
            <a:xfrm>
              <a:off x="530222" y="2620764"/>
              <a:ext cx="5518150" cy="8667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56210" tIns="156210" rIns="156210" bIns="156210" spcCol="1270" anchor="ctr"/>
            <a:lstStyle/>
            <a:p>
              <a:pPr algn="ctr" defTabSz="18224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4100"/>
            </a:p>
          </p:txBody>
        </p:sp>
      </p:grpSp>
      <p:sp>
        <p:nvSpPr>
          <p:cNvPr id="30727" name="Text Box 5"/>
          <p:cNvSpPr txBox="1">
            <a:spLocks noChangeArrowheads="1"/>
          </p:cNvSpPr>
          <p:nvPr/>
        </p:nvSpPr>
        <p:spPr bwMode="auto">
          <a:xfrm>
            <a:off x="3200400" y="2895745"/>
            <a:ext cx="5486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smtClean="0">
                <a:solidFill>
                  <a:schemeClr val="bg1"/>
                </a:solidFill>
                <a:latin typeface="Arial" charset="0"/>
              </a:rPr>
              <a:t>A.9</a:t>
            </a:r>
            <a:endParaRPr lang="en-US" sz="400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30728" name="Picture 4" descr="C:\Users\ai\Desktop\tải xuống (1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715000"/>
            <a:ext cx="949325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9" name="TextBox 27"/>
          <p:cNvSpPr txBox="1">
            <a:spLocks noChangeArrowheads="1"/>
          </p:cNvSpPr>
          <p:nvPr/>
        </p:nvSpPr>
        <p:spPr bwMode="auto">
          <a:xfrm>
            <a:off x="0" y="156290"/>
            <a:ext cx="84709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4000" b="1" smtClean="0">
                <a:solidFill>
                  <a:srgbClr val="00CC00"/>
                </a:solidFill>
                <a:latin typeface="Comic Sans MS" pitchFamily="66" charset="0"/>
              </a:rPr>
              <a:t>Số nào lớn nhất nhỉ ? </a:t>
            </a:r>
            <a:endParaRPr lang="en-US" sz="4000" b="1">
              <a:solidFill>
                <a:srgbClr val="00CC00"/>
              </a:solidFill>
              <a:latin typeface="Comic Sans MS" pitchFamily="66" charset="0"/>
            </a:endParaRPr>
          </a:p>
        </p:txBody>
      </p:sp>
      <p:sp>
        <p:nvSpPr>
          <p:cNvPr id="30730" name="Text Box 5"/>
          <p:cNvSpPr txBox="1">
            <a:spLocks noChangeArrowheads="1"/>
          </p:cNvSpPr>
          <p:nvPr/>
        </p:nvSpPr>
        <p:spPr bwMode="auto">
          <a:xfrm>
            <a:off x="3200400" y="3834824"/>
            <a:ext cx="5486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smtClean="0">
                <a:latin typeface="Arial" charset="0"/>
              </a:rPr>
              <a:t>B.1</a:t>
            </a:r>
            <a:endParaRPr lang="en-US" sz="4000">
              <a:latin typeface="Arial" charset="0"/>
            </a:endParaRPr>
          </a:p>
        </p:txBody>
      </p:sp>
      <p:sp>
        <p:nvSpPr>
          <p:cNvPr id="30731" name="Text Box 5"/>
          <p:cNvSpPr txBox="1">
            <a:spLocks noChangeArrowheads="1"/>
          </p:cNvSpPr>
          <p:nvPr/>
        </p:nvSpPr>
        <p:spPr bwMode="auto">
          <a:xfrm>
            <a:off x="2956791" y="4917931"/>
            <a:ext cx="5486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smtClean="0">
                <a:solidFill>
                  <a:schemeClr val="bg1"/>
                </a:solidFill>
                <a:latin typeface="Arial" charset="0"/>
              </a:rPr>
              <a:t>C.10</a:t>
            </a:r>
            <a:endParaRPr lang="en-US" sz="4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20136294">
            <a:off x="2671109" y="885106"/>
            <a:ext cx="5719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mtClean="0">
                <a:solidFill>
                  <a:srgbClr val="FF0000"/>
                </a:solidFill>
              </a:rPr>
              <a:t>4</a:t>
            </a:r>
            <a:endParaRPr lang="en-US" sz="5400" b="1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794455">
            <a:off x="3635100" y="908777"/>
            <a:ext cx="5719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mtClean="0">
                <a:solidFill>
                  <a:srgbClr val="FF0000"/>
                </a:solidFill>
              </a:rPr>
              <a:t>3</a:t>
            </a:r>
            <a:endParaRPr lang="en-US" sz="5400" b="1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 rot="1712701">
            <a:off x="4725988" y="944717"/>
            <a:ext cx="5719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mtClean="0">
                <a:solidFill>
                  <a:srgbClr val="FF0000"/>
                </a:solidFill>
              </a:rPr>
              <a:t>1</a:t>
            </a:r>
            <a:endParaRPr lang="en-US" sz="5400" b="1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20155355">
            <a:off x="5552313" y="908776"/>
            <a:ext cx="5719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mtClean="0">
                <a:solidFill>
                  <a:srgbClr val="FF0000"/>
                </a:solidFill>
              </a:rPr>
              <a:t>9</a:t>
            </a:r>
            <a:endParaRPr lang="en-US" sz="5400" b="1">
              <a:solidFill>
                <a:srgbClr val="FF0000"/>
              </a:solidFill>
            </a:endParaRPr>
          </a:p>
        </p:txBody>
      </p:sp>
      <p:sp>
        <p:nvSpPr>
          <p:cNvPr id="28" name="AutoShape 2"/>
          <p:cNvSpPr>
            <a:spLocks noChangeArrowheads="1"/>
          </p:cNvSpPr>
          <p:nvPr/>
        </p:nvSpPr>
        <p:spPr bwMode="auto">
          <a:xfrm>
            <a:off x="923925" y="2964007"/>
            <a:ext cx="1019175" cy="57150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sp>
        <p:nvSpPr>
          <p:cNvPr id="29" name="Text Box 21"/>
          <p:cNvSpPr txBox="1">
            <a:spLocks noChangeArrowheads="1"/>
          </p:cNvSpPr>
          <p:nvPr/>
        </p:nvSpPr>
        <p:spPr bwMode="auto">
          <a:xfrm>
            <a:off x="7070725" y="381000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30" name="Text Box 22"/>
          <p:cNvSpPr txBox="1">
            <a:spLocks noChangeArrowheads="1"/>
          </p:cNvSpPr>
          <p:nvPr/>
        </p:nvSpPr>
        <p:spPr bwMode="auto">
          <a:xfrm>
            <a:off x="7070725" y="360363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31" name="Text Box 23"/>
          <p:cNvSpPr txBox="1">
            <a:spLocks noChangeArrowheads="1"/>
          </p:cNvSpPr>
          <p:nvPr/>
        </p:nvSpPr>
        <p:spPr bwMode="auto">
          <a:xfrm>
            <a:off x="7070725" y="360363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32" name="Text Box 24"/>
          <p:cNvSpPr txBox="1">
            <a:spLocks noChangeArrowheads="1"/>
          </p:cNvSpPr>
          <p:nvPr/>
        </p:nvSpPr>
        <p:spPr bwMode="auto">
          <a:xfrm>
            <a:off x="7070725" y="360363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33" name="Text Box 25"/>
          <p:cNvSpPr txBox="1">
            <a:spLocks noChangeArrowheads="1"/>
          </p:cNvSpPr>
          <p:nvPr/>
        </p:nvSpPr>
        <p:spPr bwMode="auto">
          <a:xfrm>
            <a:off x="7070725" y="360363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34" name="Text Box 26"/>
          <p:cNvSpPr txBox="1">
            <a:spLocks noChangeArrowheads="1"/>
          </p:cNvSpPr>
          <p:nvPr/>
        </p:nvSpPr>
        <p:spPr bwMode="auto">
          <a:xfrm>
            <a:off x="7070725" y="360363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pic>
        <p:nvPicPr>
          <p:cNvPr id="35" name="Picture 27" descr="bells2med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525" y="284163"/>
            <a:ext cx="18192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3460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3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3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3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3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000"/>
                            </p:stCondLst>
                            <p:childTnLst>
                              <p:par>
                                <p:cTn id="49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3000"/>
                            </p:stCondLst>
                            <p:childTnLst>
                              <p:par>
                                <p:cTn id="55" presetID="45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6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3010"/>
                            </p:stCondLst>
                            <p:childTnLst>
                              <p:par>
                                <p:cTn id="61" presetID="50" presetClass="entr" presetSubtype="0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742950" y="5632450"/>
            <a:ext cx="1019175" cy="57150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sp>
        <p:nvSpPr>
          <p:cNvPr id="31747" name="Text Box 4"/>
          <p:cNvSpPr txBox="1">
            <a:spLocks noChangeArrowheads="1"/>
          </p:cNvSpPr>
          <p:nvPr/>
        </p:nvSpPr>
        <p:spPr bwMode="auto">
          <a:xfrm>
            <a:off x="215106" y="1853401"/>
            <a:ext cx="847169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smtClean="0">
                <a:solidFill>
                  <a:srgbClr val="0000CC"/>
                </a:solidFill>
                <a:latin typeface="Arial" charset="0"/>
              </a:rPr>
              <a:t>Từ trái sang phải, hình tam giác ở vị trí thứ mấy</a:t>
            </a:r>
            <a:r>
              <a:rPr lang="vi-VN" sz="2800" smtClean="0">
                <a:solidFill>
                  <a:srgbClr val="0000CC"/>
                </a:solidFill>
                <a:latin typeface="Arial" charset="0"/>
              </a:rPr>
              <a:t>?</a:t>
            </a:r>
            <a:r>
              <a:rPr lang="en-US" sz="2800" smtClean="0">
                <a:solidFill>
                  <a:srgbClr val="0000CC"/>
                </a:solidFill>
                <a:latin typeface="Arial" charset="0"/>
              </a:rPr>
              <a:t>        </a:t>
            </a:r>
            <a:endParaRPr lang="en-US" sz="280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31748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7070725" y="381000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7070725" y="360363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1" name="Text Box 23"/>
          <p:cNvSpPr txBox="1">
            <a:spLocks noChangeArrowheads="1"/>
          </p:cNvSpPr>
          <p:nvPr/>
        </p:nvSpPr>
        <p:spPr bwMode="auto">
          <a:xfrm>
            <a:off x="7070725" y="360363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2" name="Text Box 24"/>
          <p:cNvSpPr txBox="1">
            <a:spLocks noChangeArrowheads="1"/>
          </p:cNvSpPr>
          <p:nvPr/>
        </p:nvSpPr>
        <p:spPr bwMode="auto">
          <a:xfrm>
            <a:off x="7070725" y="360363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3" name="Text Box 25"/>
          <p:cNvSpPr txBox="1">
            <a:spLocks noChangeArrowheads="1"/>
          </p:cNvSpPr>
          <p:nvPr/>
        </p:nvSpPr>
        <p:spPr bwMode="auto">
          <a:xfrm>
            <a:off x="7070725" y="360363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4" name="Text Box 26"/>
          <p:cNvSpPr txBox="1">
            <a:spLocks noChangeArrowheads="1"/>
          </p:cNvSpPr>
          <p:nvPr/>
        </p:nvSpPr>
        <p:spPr bwMode="auto">
          <a:xfrm>
            <a:off x="7070725" y="360363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pic>
        <p:nvPicPr>
          <p:cNvPr id="15" name="Picture 27" descr="bells2me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525" y="284163"/>
            <a:ext cx="18192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752600" y="3238500"/>
            <a:ext cx="5929313" cy="552450"/>
          </a:xfrm>
          <a:prstGeom prst="rect">
            <a:avLst/>
          </a:pr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1757" name="Group 16"/>
          <p:cNvGrpSpPr>
            <a:grpSpLocks/>
          </p:cNvGrpSpPr>
          <p:nvPr/>
        </p:nvGrpSpPr>
        <p:grpSpPr bwMode="auto">
          <a:xfrm>
            <a:off x="2057400" y="2819400"/>
            <a:ext cx="4151313" cy="647700"/>
            <a:chOff x="304800" y="6459"/>
            <a:chExt cx="4267200" cy="915120"/>
          </a:xfrm>
        </p:grpSpPr>
        <p:sp>
          <p:nvSpPr>
            <p:cNvPr id="26" name="Rounded Rectangle 25"/>
            <p:cNvSpPr/>
            <p:nvPr/>
          </p:nvSpPr>
          <p:spPr>
            <a:xfrm>
              <a:off x="304800" y="6459"/>
              <a:ext cx="4267200" cy="91512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Rounded Rectangle 5"/>
            <p:cNvSpPr/>
            <p:nvPr/>
          </p:nvSpPr>
          <p:spPr>
            <a:xfrm>
              <a:off x="348860" y="51318"/>
              <a:ext cx="4179081" cy="8254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61290" tIns="0" rIns="161290" bIns="0" spcCol="1270" anchor="ctr"/>
            <a:lstStyle/>
            <a:p>
              <a:pPr defTabSz="13779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3100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1752600" y="4643438"/>
            <a:ext cx="5929313" cy="554037"/>
          </a:xfrm>
          <a:prstGeom prst="rect">
            <a:avLst/>
          </a:pr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1759" name="Group 18"/>
          <p:cNvGrpSpPr>
            <a:grpSpLocks/>
          </p:cNvGrpSpPr>
          <p:nvPr/>
        </p:nvGrpSpPr>
        <p:grpSpPr bwMode="auto">
          <a:xfrm>
            <a:off x="2057400" y="4225925"/>
            <a:ext cx="4151313" cy="647700"/>
            <a:chOff x="304800" y="1412619"/>
            <a:chExt cx="4267200" cy="915120"/>
          </a:xfrm>
        </p:grpSpPr>
        <p:sp>
          <p:nvSpPr>
            <p:cNvPr id="24" name="Rounded Rectangle 23"/>
            <p:cNvSpPr/>
            <p:nvPr/>
          </p:nvSpPr>
          <p:spPr>
            <a:xfrm>
              <a:off x="304800" y="1412619"/>
              <a:ext cx="4267200" cy="91512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Rounded Rectangle 8"/>
            <p:cNvSpPr/>
            <p:nvPr/>
          </p:nvSpPr>
          <p:spPr>
            <a:xfrm>
              <a:off x="348860" y="1457478"/>
              <a:ext cx="4179081" cy="8254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61290" tIns="0" rIns="161290" bIns="0" spcCol="1270" anchor="ctr"/>
            <a:lstStyle/>
            <a:p>
              <a:pPr defTabSz="13779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3100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1752600" y="6049963"/>
            <a:ext cx="5929313" cy="552450"/>
          </a:xfrm>
          <a:prstGeom prst="rect">
            <a:avLst/>
          </a:pr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1761" name="Group 20"/>
          <p:cNvGrpSpPr>
            <a:grpSpLocks/>
          </p:cNvGrpSpPr>
          <p:nvPr/>
        </p:nvGrpSpPr>
        <p:grpSpPr bwMode="auto">
          <a:xfrm>
            <a:off x="2057400" y="5632450"/>
            <a:ext cx="4151313" cy="647700"/>
            <a:chOff x="304800" y="2818780"/>
            <a:chExt cx="4267200" cy="915120"/>
          </a:xfrm>
        </p:grpSpPr>
        <p:sp>
          <p:nvSpPr>
            <p:cNvPr id="22" name="Rounded Rectangle 21"/>
            <p:cNvSpPr/>
            <p:nvPr/>
          </p:nvSpPr>
          <p:spPr>
            <a:xfrm>
              <a:off x="304800" y="2818780"/>
              <a:ext cx="4267200" cy="915120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Rounded Rectangle 11"/>
            <p:cNvSpPr/>
            <p:nvPr/>
          </p:nvSpPr>
          <p:spPr>
            <a:xfrm>
              <a:off x="348860" y="2863639"/>
              <a:ext cx="4179081" cy="8254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61290" tIns="0" rIns="161290" bIns="0" spcCol="1270" anchor="ctr"/>
            <a:lstStyle/>
            <a:p>
              <a:pPr defTabSz="13779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3100"/>
            </a:p>
          </p:txBody>
        </p:sp>
      </p:grpSp>
      <p:sp>
        <p:nvSpPr>
          <p:cNvPr id="31762" name="Text Box 5"/>
          <p:cNvSpPr txBox="1">
            <a:spLocks noChangeArrowheads="1"/>
          </p:cNvSpPr>
          <p:nvPr/>
        </p:nvSpPr>
        <p:spPr bwMode="auto">
          <a:xfrm>
            <a:off x="2100263" y="4321175"/>
            <a:ext cx="548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B. </a:t>
            </a:r>
            <a:r>
              <a:rPr lang="en-US" sz="2400" smtClean="0">
                <a:solidFill>
                  <a:schemeClr val="bg1"/>
                </a:solidFill>
                <a:latin typeface="Arial" charset="0"/>
              </a:rPr>
              <a:t>2</a:t>
            </a:r>
            <a:endParaRPr lang="en-US" sz="2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1763" name="Text Box 5"/>
          <p:cNvSpPr txBox="1">
            <a:spLocks noChangeArrowheads="1"/>
          </p:cNvSpPr>
          <p:nvPr/>
        </p:nvSpPr>
        <p:spPr bwMode="auto">
          <a:xfrm>
            <a:off x="2109788" y="2967038"/>
            <a:ext cx="548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Arial" charset="0"/>
              </a:rPr>
              <a:t>A. </a:t>
            </a:r>
            <a:r>
              <a:rPr lang="en-US" sz="2400" dirty="0" smtClean="0">
                <a:latin typeface="Arial" charset="0"/>
              </a:rPr>
              <a:t>1</a:t>
            </a:r>
            <a:endParaRPr lang="en-US" sz="2400" dirty="0">
              <a:latin typeface="Arial" charset="0"/>
            </a:endParaRPr>
          </a:p>
        </p:txBody>
      </p:sp>
      <p:sp>
        <p:nvSpPr>
          <p:cNvPr id="31764" name="Text Box 5"/>
          <p:cNvSpPr txBox="1">
            <a:spLocks noChangeArrowheads="1"/>
          </p:cNvSpPr>
          <p:nvPr/>
        </p:nvSpPr>
        <p:spPr bwMode="auto">
          <a:xfrm>
            <a:off x="2109788" y="5727700"/>
            <a:ext cx="54864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latin typeface="Arial" charset="0"/>
              </a:rPr>
              <a:t>C. </a:t>
            </a:r>
            <a:r>
              <a:rPr lang="en-US" sz="2800" smtClean="0">
                <a:latin typeface="Arial" charset="0"/>
              </a:rPr>
              <a:t>3</a:t>
            </a:r>
            <a:endParaRPr lang="en-US" sz="2800">
              <a:latin typeface="Arial" charset="0"/>
            </a:endParaRPr>
          </a:p>
        </p:txBody>
      </p:sp>
      <p:pic>
        <p:nvPicPr>
          <p:cNvPr id="31765" name="Picture 4" descr="C:\Users\ai\Desktop\tải xuống (1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715000"/>
            <a:ext cx="949325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66800" y="657926"/>
            <a:ext cx="1016141" cy="1016141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2667000" y="550863"/>
            <a:ext cx="1161304" cy="1161304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/>
          <p:cNvSpPr/>
          <p:nvPr/>
        </p:nvSpPr>
        <p:spPr>
          <a:xfrm>
            <a:off x="4285456" y="512763"/>
            <a:ext cx="1353344" cy="1161304"/>
          </a:xfrm>
          <a:prstGeom prst="triangle">
            <a:avLst/>
          </a:prstGeom>
          <a:solidFill>
            <a:srgbClr val="00B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6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7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3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9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5" presetID="45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6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3010"/>
                            </p:stCondLst>
                            <p:childTnLst>
                              <p:par>
                                <p:cTn id="61" presetID="50" presetClass="entr" presetSubtype="0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ChangeArrowheads="1"/>
          </p:cNvSpPr>
          <p:nvPr/>
        </p:nvSpPr>
        <p:spPr bwMode="auto">
          <a:xfrm>
            <a:off x="1189038" y="4570413"/>
            <a:ext cx="1074737" cy="57150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sp>
        <p:nvSpPr>
          <p:cNvPr id="32771" name="Text Box 4"/>
          <p:cNvSpPr txBox="1">
            <a:spLocks noChangeArrowheads="1"/>
          </p:cNvSpPr>
          <p:nvPr/>
        </p:nvSpPr>
        <p:spPr bwMode="auto">
          <a:xfrm>
            <a:off x="450633" y="457200"/>
            <a:ext cx="72390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smtClean="0">
                <a:solidFill>
                  <a:srgbClr val="0000CC"/>
                </a:solidFill>
                <a:latin typeface="Arial" charset="0"/>
              </a:rPr>
              <a:t>Số</a:t>
            </a:r>
            <a:r>
              <a:rPr lang="vi-VN" sz="3600" smtClean="0">
                <a:solidFill>
                  <a:srgbClr val="0000CC"/>
                </a:solidFill>
                <a:latin typeface="Arial" charset="0"/>
              </a:rPr>
              <a:t>? </a:t>
            </a:r>
            <a:r>
              <a:rPr lang="en-US" sz="3600" smtClean="0">
                <a:solidFill>
                  <a:srgbClr val="0000CC"/>
                </a:solidFill>
                <a:latin typeface="Arial" charset="0"/>
              </a:rPr>
              <a:t>    </a:t>
            </a:r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32772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7070725" y="381000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7070725" y="360363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1" name="Text Box 23"/>
          <p:cNvSpPr txBox="1">
            <a:spLocks noChangeArrowheads="1"/>
          </p:cNvSpPr>
          <p:nvPr/>
        </p:nvSpPr>
        <p:spPr bwMode="auto">
          <a:xfrm>
            <a:off x="7070725" y="360363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2" name="Text Box 24"/>
          <p:cNvSpPr txBox="1">
            <a:spLocks noChangeArrowheads="1"/>
          </p:cNvSpPr>
          <p:nvPr/>
        </p:nvSpPr>
        <p:spPr bwMode="auto">
          <a:xfrm>
            <a:off x="7070725" y="360363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3" name="Text Box 25"/>
          <p:cNvSpPr txBox="1">
            <a:spLocks noChangeArrowheads="1"/>
          </p:cNvSpPr>
          <p:nvPr/>
        </p:nvSpPr>
        <p:spPr bwMode="auto">
          <a:xfrm>
            <a:off x="7070725" y="360363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4" name="Text Box 26"/>
          <p:cNvSpPr txBox="1">
            <a:spLocks noChangeArrowheads="1"/>
          </p:cNvSpPr>
          <p:nvPr/>
        </p:nvSpPr>
        <p:spPr bwMode="auto">
          <a:xfrm>
            <a:off x="7070725" y="360363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pic>
        <p:nvPicPr>
          <p:cNvPr id="15" name="Picture 27" descr="bells2me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525" y="284163"/>
            <a:ext cx="18192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2827273" y="3388637"/>
            <a:ext cx="3725927" cy="649963"/>
            <a:chOff x="1303273" y="1895"/>
            <a:chExt cx="4053840" cy="1128772"/>
          </a:xfrm>
          <a:scene3d>
            <a:camera prst="orthographicFront"/>
            <a:lightRig rig="flat" dir="t"/>
          </a:scene3d>
        </p:grpSpPr>
        <p:sp>
          <p:nvSpPr>
            <p:cNvPr id="26" name="Pentagon 25"/>
            <p:cNvSpPr/>
            <p:nvPr/>
          </p:nvSpPr>
          <p:spPr>
            <a:xfrm rot="10800000">
              <a:off x="1303273" y="1895"/>
              <a:ext cx="4053840" cy="1128772"/>
            </a:xfrm>
            <a:prstGeom prst="homePlate">
              <a:avLst/>
            </a:prstGeom>
            <a:solidFill>
              <a:srgbClr val="0066FF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Pentagon 4"/>
            <p:cNvSpPr/>
            <p:nvPr/>
          </p:nvSpPr>
          <p:spPr>
            <a:xfrm rot="21600000">
              <a:off x="1585466" y="1895"/>
              <a:ext cx="3771647" cy="112877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97757" tIns="205740" rIns="384048" bIns="205740" spcCol="1270" anchor="ctr"/>
            <a:lstStyle/>
            <a:p>
              <a:pPr algn="ctr" defTabSz="24003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5400"/>
            </a:p>
          </p:txBody>
        </p:sp>
      </p:grpSp>
      <p:sp>
        <p:nvSpPr>
          <p:cNvPr id="17" name="Oval 16"/>
          <p:cNvSpPr/>
          <p:nvPr/>
        </p:nvSpPr>
        <p:spPr>
          <a:xfrm>
            <a:off x="2262886" y="3388637"/>
            <a:ext cx="1037466" cy="649963"/>
          </a:xfrm>
          <a:prstGeom prst="ellipse">
            <a:avLst/>
          </a:prstGeom>
          <a:solidFill>
            <a:srgbClr val="FFFF00"/>
          </a:solid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8" name="Group 17"/>
          <p:cNvGrpSpPr/>
          <p:nvPr/>
        </p:nvGrpSpPr>
        <p:grpSpPr>
          <a:xfrm>
            <a:off x="2827273" y="4513717"/>
            <a:ext cx="3725927" cy="649963"/>
            <a:chOff x="1303273" y="1467613"/>
            <a:chExt cx="4053840" cy="1128772"/>
          </a:xfrm>
          <a:scene3d>
            <a:camera prst="orthographicFront"/>
            <a:lightRig rig="flat" dir="t"/>
          </a:scene3d>
        </p:grpSpPr>
        <p:sp>
          <p:nvSpPr>
            <p:cNvPr id="24" name="Pentagon 23"/>
            <p:cNvSpPr/>
            <p:nvPr/>
          </p:nvSpPr>
          <p:spPr>
            <a:xfrm rot="10800000">
              <a:off x="1303273" y="1467613"/>
              <a:ext cx="4053840" cy="1128772"/>
            </a:xfrm>
            <a:prstGeom prst="homePlate">
              <a:avLst/>
            </a:prstGeom>
            <a:solidFill>
              <a:srgbClr val="FF6699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Pentagon 7"/>
            <p:cNvSpPr/>
            <p:nvPr/>
          </p:nvSpPr>
          <p:spPr>
            <a:xfrm rot="21600000">
              <a:off x="1585466" y="1467613"/>
              <a:ext cx="3771647" cy="112877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97757" tIns="205740" rIns="384048" bIns="205740" spcCol="1270" anchor="ctr"/>
            <a:lstStyle/>
            <a:p>
              <a:pPr algn="ctr" defTabSz="24003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5400"/>
            </a:p>
          </p:txBody>
        </p:sp>
      </p:grpSp>
      <p:sp>
        <p:nvSpPr>
          <p:cNvPr id="19" name="Oval 18"/>
          <p:cNvSpPr/>
          <p:nvPr/>
        </p:nvSpPr>
        <p:spPr>
          <a:xfrm>
            <a:off x="2262886" y="4513717"/>
            <a:ext cx="1037466" cy="649963"/>
          </a:xfrm>
          <a:prstGeom prst="ellipse">
            <a:avLst/>
          </a:prstGeom>
          <a:solidFill>
            <a:srgbClr val="FFFF00"/>
          </a:solid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0" name="Group 19"/>
          <p:cNvGrpSpPr/>
          <p:nvPr/>
        </p:nvGrpSpPr>
        <p:grpSpPr>
          <a:xfrm>
            <a:off x="2827273" y="5638800"/>
            <a:ext cx="3725927" cy="649963"/>
            <a:chOff x="1303273" y="2933332"/>
            <a:chExt cx="4053840" cy="1128772"/>
          </a:xfrm>
          <a:scene3d>
            <a:camera prst="orthographicFront"/>
            <a:lightRig rig="flat" dir="t"/>
          </a:scene3d>
        </p:grpSpPr>
        <p:sp>
          <p:nvSpPr>
            <p:cNvPr id="22" name="Pentagon 21"/>
            <p:cNvSpPr/>
            <p:nvPr/>
          </p:nvSpPr>
          <p:spPr>
            <a:xfrm rot="10800000">
              <a:off x="1303273" y="2933332"/>
              <a:ext cx="4053840" cy="1128772"/>
            </a:xfrm>
            <a:prstGeom prst="homePlate">
              <a:avLst/>
            </a:prstGeom>
            <a:solidFill>
              <a:srgbClr val="66FF33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Pentagon 10"/>
            <p:cNvSpPr/>
            <p:nvPr/>
          </p:nvSpPr>
          <p:spPr>
            <a:xfrm rot="21600000">
              <a:off x="1585466" y="2933332"/>
              <a:ext cx="3771647" cy="112877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97757" tIns="205740" rIns="384048" bIns="205740" spcCol="1270" anchor="ctr"/>
            <a:lstStyle/>
            <a:p>
              <a:pPr algn="ctr" defTabSz="24003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5400"/>
            </a:p>
          </p:txBody>
        </p:sp>
      </p:grpSp>
      <p:sp>
        <p:nvSpPr>
          <p:cNvPr id="21" name="Oval 20"/>
          <p:cNvSpPr/>
          <p:nvPr/>
        </p:nvSpPr>
        <p:spPr>
          <a:xfrm>
            <a:off x="2262886" y="5638800"/>
            <a:ext cx="1037466" cy="649963"/>
          </a:xfrm>
          <a:prstGeom prst="ellipse">
            <a:avLst/>
          </a:prstGeom>
          <a:solidFill>
            <a:srgbClr val="FFFF00"/>
          </a:solid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2792" name="Text Box 5"/>
          <p:cNvSpPr txBox="1">
            <a:spLocks noChangeArrowheads="1"/>
          </p:cNvSpPr>
          <p:nvPr/>
        </p:nvSpPr>
        <p:spPr bwMode="auto">
          <a:xfrm>
            <a:off x="2362200" y="3524250"/>
            <a:ext cx="548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latin typeface="Arial" charset="0"/>
              </a:rPr>
              <a:t> A.       </a:t>
            </a:r>
            <a:r>
              <a:rPr lang="en-US" sz="2400" smtClean="0">
                <a:latin typeface="Arial" charset="0"/>
              </a:rPr>
              <a:t>7 và 5</a:t>
            </a:r>
            <a:endParaRPr lang="en-US" sz="2400">
              <a:latin typeface="Arial" charset="0"/>
            </a:endParaRPr>
          </a:p>
        </p:txBody>
      </p:sp>
      <p:sp>
        <p:nvSpPr>
          <p:cNvPr id="32793" name="Text Box 5"/>
          <p:cNvSpPr txBox="1">
            <a:spLocks noChangeArrowheads="1"/>
          </p:cNvSpPr>
          <p:nvPr/>
        </p:nvSpPr>
        <p:spPr bwMode="auto">
          <a:xfrm>
            <a:off x="2514600" y="4627563"/>
            <a:ext cx="548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latin typeface="Arial" charset="0"/>
              </a:rPr>
              <a:t> B.      </a:t>
            </a:r>
            <a:r>
              <a:rPr lang="en-US" sz="2400" smtClean="0">
                <a:latin typeface="Arial" charset="0"/>
              </a:rPr>
              <a:t>5 và 7</a:t>
            </a:r>
            <a:endParaRPr lang="en-US" sz="2400">
              <a:latin typeface="Arial" charset="0"/>
            </a:endParaRPr>
          </a:p>
        </p:txBody>
      </p:sp>
      <p:sp>
        <p:nvSpPr>
          <p:cNvPr id="32794" name="Text Box 5"/>
          <p:cNvSpPr txBox="1">
            <a:spLocks noChangeArrowheads="1"/>
          </p:cNvSpPr>
          <p:nvPr/>
        </p:nvSpPr>
        <p:spPr bwMode="auto">
          <a:xfrm>
            <a:off x="2514600" y="5638800"/>
            <a:ext cx="548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latin typeface="Arial" charset="0"/>
              </a:rPr>
              <a:t> C.       </a:t>
            </a:r>
            <a:r>
              <a:rPr lang="en-US" sz="2400" smtClean="0">
                <a:latin typeface="Arial" charset="0"/>
              </a:rPr>
              <a:t>5 và 5</a:t>
            </a:r>
            <a:endParaRPr lang="en-US" sz="2400">
              <a:latin typeface="Arial" charset="0"/>
            </a:endParaRPr>
          </a:p>
        </p:txBody>
      </p:sp>
      <p:pic>
        <p:nvPicPr>
          <p:cNvPr id="32795" name="Picture 4" descr="C:\Users\ai\Desktop\tải xuống (1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715000"/>
            <a:ext cx="949325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2542372" y="1274763"/>
            <a:ext cx="3858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mtClean="0">
                <a:solidFill>
                  <a:srgbClr val="FF0000"/>
                </a:solidFill>
              </a:rPr>
              <a:t>3, 4, …., 6,…</a:t>
            </a:r>
            <a:endParaRPr lang="en-US" sz="5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4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7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3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9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5" presetID="45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6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3010"/>
                            </p:stCondLst>
                            <p:childTnLst>
                              <p:par>
                                <p:cTn id="61" presetID="50" presetClass="entr" presetSubtype="0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ChangeArrowheads="1"/>
          </p:cNvSpPr>
          <p:nvPr/>
        </p:nvSpPr>
        <p:spPr bwMode="auto">
          <a:xfrm>
            <a:off x="723900" y="2755900"/>
            <a:ext cx="800100" cy="57150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sp>
        <p:nvSpPr>
          <p:cNvPr id="33795" name="Text Box 4"/>
          <p:cNvSpPr txBox="1">
            <a:spLocks noChangeArrowheads="1"/>
          </p:cNvSpPr>
          <p:nvPr/>
        </p:nvSpPr>
        <p:spPr bwMode="auto">
          <a:xfrm>
            <a:off x="533400" y="1447800"/>
            <a:ext cx="81534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smtClean="0">
                <a:solidFill>
                  <a:srgbClr val="0000CC"/>
                </a:solidFill>
                <a:latin typeface="Arial" charset="0"/>
              </a:rPr>
              <a:t>Chọn ý đúng : </a:t>
            </a:r>
            <a:endParaRPr lang="en-US" sz="280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33796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7070725" y="381000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7070725" y="360363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1" name="Text Box 23"/>
          <p:cNvSpPr txBox="1">
            <a:spLocks noChangeArrowheads="1"/>
          </p:cNvSpPr>
          <p:nvPr/>
        </p:nvSpPr>
        <p:spPr bwMode="auto">
          <a:xfrm>
            <a:off x="7070725" y="360363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2" name="Text Box 24"/>
          <p:cNvSpPr txBox="1">
            <a:spLocks noChangeArrowheads="1"/>
          </p:cNvSpPr>
          <p:nvPr/>
        </p:nvSpPr>
        <p:spPr bwMode="auto">
          <a:xfrm>
            <a:off x="7070725" y="360363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3" name="Text Box 25"/>
          <p:cNvSpPr txBox="1">
            <a:spLocks noChangeArrowheads="1"/>
          </p:cNvSpPr>
          <p:nvPr/>
        </p:nvSpPr>
        <p:spPr bwMode="auto">
          <a:xfrm>
            <a:off x="7070725" y="360363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4" name="Text Box 26"/>
          <p:cNvSpPr txBox="1">
            <a:spLocks noChangeArrowheads="1"/>
          </p:cNvSpPr>
          <p:nvPr/>
        </p:nvSpPr>
        <p:spPr bwMode="auto">
          <a:xfrm>
            <a:off x="7070725" y="360363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pic>
        <p:nvPicPr>
          <p:cNvPr id="15" name="Picture 27" descr="bells2me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525" y="284163"/>
            <a:ext cx="18192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804" name="Group 15"/>
          <p:cNvGrpSpPr>
            <a:grpSpLocks/>
          </p:cNvGrpSpPr>
          <p:nvPr/>
        </p:nvGrpSpPr>
        <p:grpSpPr bwMode="auto">
          <a:xfrm>
            <a:off x="1524000" y="2414588"/>
            <a:ext cx="1039813" cy="1484312"/>
            <a:chOff x="1" y="1179"/>
            <a:chExt cx="1039018" cy="1484312"/>
          </a:xfrm>
        </p:grpSpPr>
        <p:sp>
          <p:nvSpPr>
            <p:cNvPr id="32" name="Chevron 31"/>
            <p:cNvSpPr/>
            <p:nvPr/>
          </p:nvSpPr>
          <p:spPr>
            <a:xfrm rot="5400000">
              <a:off x="-222646" y="223826"/>
              <a:ext cx="1484312" cy="1039018"/>
            </a:xfrm>
            <a:prstGeom prst="chevron">
              <a:avLst/>
            </a:prstGeom>
            <a:solidFill>
              <a:srgbClr val="FF6699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Chevron 4"/>
            <p:cNvSpPr/>
            <p:nvPr/>
          </p:nvSpPr>
          <p:spPr>
            <a:xfrm>
              <a:off x="1" y="520291"/>
              <a:ext cx="1039018" cy="4460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9050" tIns="19050" rIns="19050" bIns="19050" spcCol="1270" anchor="ctr"/>
            <a:lstStyle/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3000"/>
            </a:p>
          </p:txBody>
        </p:sp>
      </p:grpSp>
      <p:grpSp>
        <p:nvGrpSpPr>
          <p:cNvPr id="33805" name="Group 16"/>
          <p:cNvGrpSpPr>
            <a:grpSpLocks/>
          </p:cNvGrpSpPr>
          <p:nvPr/>
        </p:nvGrpSpPr>
        <p:grpSpPr bwMode="auto">
          <a:xfrm>
            <a:off x="2562225" y="2414588"/>
            <a:ext cx="5057775" cy="965200"/>
            <a:chOff x="1039018" y="1180"/>
            <a:chExt cx="5056981" cy="964803"/>
          </a:xfrm>
        </p:grpSpPr>
        <p:sp>
          <p:nvSpPr>
            <p:cNvPr id="30" name="Round Same Side Corner Rectangle 29"/>
            <p:cNvSpPr/>
            <p:nvPr/>
          </p:nvSpPr>
          <p:spPr>
            <a:xfrm rot="5400000">
              <a:off x="3085107" y="-2044909"/>
              <a:ext cx="964803" cy="5056981"/>
            </a:xfrm>
            <a:prstGeom prst="round2SameRect">
              <a:avLst/>
            </a:prstGeom>
            <a:solidFill>
              <a:srgbClr val="6600CC">
                <a:alpha val="89804"/>
              </a:srgb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Round Same Side Corner Rectangle 6"/>
            <p:cNvSpPr/>
            <p:nvPr/>
          </p:nvSpPr>
          <p:spPr>
            <a:xfrm>
              <a:off x="1039018" y="48785"/>
              <a:ext cx="5009363" cy="8695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06248" tIns="18415" rIns="18415" bIns="18415" spcCol="1270" anchor="ctr"/>
            <a:lstStyle/>
            <a:p>
              <a:pPr marL="285750" lvl="1" indent="-285750" defTabSz="128905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en-US" sz="2900"/>
            </a:p>
            <a:p>
              <a:pPr marL="285750" lvl="1" indent="-285750" defTabSz="128905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en-US" sz="2900"/>
            </a:p>
          </p:txBody>
        </p:sp>
      </p:grpSp>
      <p:grpSp>
        <p:nvGrpSpPr>
          <p:cNvPr id="33806" name="Group 17"/>
          <p:cNvGrpSpPr>
            <a:grpSpLocks/>
          </p:cNvGrpSpPr>
          <p:nvPr/>
        </p:nvGrpSpPr>
        <p:grpSpPr bwMode="auto">
          <a:xfrm>
            <a:off x="1524000" y="3703638"/>
            <a:ext cx="1039813" cy="1484312"/>
            <a:chOff x="1" y="1289843"/>
            <a:chExt cx="1039018" cy="1484312"/>
          </a:xfrm>
        </p:grpSpPr>
        <p:sp>
          <p:nvSpPr>
            <p:cNvPr id="28" name="Chevron 27"/>
            <p:cNvSpPr/>
            <p:nvPr/>
          </p:nvSpPr>
          <p:spPr>
            <a:xfrm rot="5400000">
              <a:off x="-222646" y="1512490"/>
              <a:ext cx="1484312" cy="1039018"/>
            </a:xfrm>
            <a:prstGeom prst="chevron">
              <a:avLst/>
            </a:prstGeom>
            <a:solidFill>
              <a:srgbClr val="FF6699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Chevron 8"/>
            <p:cNvSpPr/>
            <p:nvPr/>
          </p:nvSpPr>
          <p:spPr>
            <a:xfrm>
              <a:off x="1" y="1808955"/>
              <a:ext cx="1039018" cy="4460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9050" tIns="19050" rIns="19050" bIns="19050" spcCol="1270" anchor="ctr"/>
            <a:lstStyle/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3000"/>
            </a:p>
          </p:txBody>
        </p:sp>
      </p:grpSp>
      <p:grpSp>
        <p:nvGrpSpPr>
          <p:cNvPr id="33807" name="Group 18"/>
          <p:cNvGrpSpPr>
            <a:grpSpLocks/>
          </p:cNvGrpSpPr>
          <p:nvPr/>
        </p:nvGrpSpPr>
        <p:grpSpPr bwMode="auto">
          <a:xfrm>
            <a:off x="2562225" y="3703638"/>
            <a:ext cx="5057775" cy="965200"/>
            <a:chOff x="1039018" y="1289844"/>
            <a:chExt cx="5056981" cy="964803"/>
          </a:xfrm>
        </p:grpSpPr>
        <p:sp>
          <p:nvSpPr>
            <p:cNvPr id="26" name="Round Same Side Corner Rectangle 25"/>
            <p:cNvSpPr/>
            <p:nvPr/>
          </p:nvSpPr>
          <p:spPr>
            <a:xfrm rot="5400000">
              <a:off x="3085107" y="-756245"/>
              <a:ext cx="964803" cy="5056981"/>
            </a:xfrm>
            <a:prstGeom prst="round2SameRect">
              <a:avLst/>
            </a:prstGeom>
            <a:solidFill>
              <a:srgbClr val="00B0F0">
                <a:alpha val="90000"/>
              </a:srgb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Round Same Side Corner Rectangle 10"/>
            <p:cNvSpPr/>
            <p:nvPr/>
          </p:nvSpPr>
          <p:spPr>
            <a:xfrm>
              <a:off x="1039018" y="1337449"/>
              <a:ext cx="5009363" cy="8695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06248" tIns="18415" rIns="18415" bIns="18415" spcCol="1270" anchor="ctr"/>
            <a:lstStyle/>
            <a:p>
              <a:pPr marL="285750" lvl="1" indent="-285750" defTabSz="128905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en-US" sz="2900"/>
            </a:p>
            <a:p>
              <a:pPr marL="285750" lvl="1" indent="-285750" defTabSz="128905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en-US" sz="2900"/>
            </a:p>
          </p:txBody>
        </p:sp>
      </p:grpSp>
      <p:grpSp>
        <p:nvGrpSpPr>
          <p:cNvPr id="33808" name="Group 19"/>
          <p:cNvGrpSpPr>
            <a:grpSpLocks/>
          </p:cNvGrpSpPr>
          <p:nvPr/>
        </p:nvGrpSpPr>
        <p:grpSpPr bwMode="auto">
          <a:xfrm>
            <a:off x="1524000" y="4992688"/>
            <a:ext cx="1039813" cy="1484312"/>
            <a:chOff x="1" y="2578507"/>
            <a:chExt cx="1039018" cy="1484312"/>
          </a:xfrm>
        </p:grpSpPr>
        <p:sp>
          <p:nvSpPr>
            <p:cNvPr id="24" name="Chevron 23"/>
            <p:cNvSpPr/>
            <p:nvPr/>
          </p:nvSpPr>
          <p:spPr>
            <a:xfrm rot="5400000">
              <a:off x="-222646" y="2801154"/>
              <a:ext cx="1484312" cy="1039018"/>
            </a:xfrm>
            <a:prstGeom prst="chevron">
              <a:avLst/>
            </a:prstGeom>
            <a:solidFill>
              <a:srgbClr val="FF6699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Chevron 12"/>
            <p:cNvSpPr/>
            <p:nvPr/>
          </p:nvSpPr>
          <p:spPr>
            <a:xfrm>
              <a:off x="1" y="3097619"/>
              <a:ext cx="1039018" cy="4460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9050" tIns="19050" rIns="19050" bIns="19050" spcCol="1270" anchor="ctr"/>
            <a:lstStyle/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3000"/>
            </a:p>
          </p:txBody>
        </p:sp>
      </p:grpSp>
      <p:grpSp>
        <p:nvGrpSpPr>
          <p:cNvPr id="33809" name="Group 20"/>
          <p:cNvGrpSpPr>
            <a:grpSpLocks/>
          </p:cNvGrpSpPr>
          <p:nvPr/>
        </p:nvGrpSpPr>
        <p:grpSpPr bwMode="auto">
          <a:xfrm>
            <a:off x="2562225" y="4992688"/>
            <a:ext cx="5057775" cy="965200"/>
            <a:chOff x="1039018" y="2578507"/>
            <a:chExt cx="5056981" cy="964803"/>
          </a:xfrm>
        </p:grpSpPr>
        <p:sp>
          <p:nvSpPr>
            <p:cNvPr id="22" name="Round Same Side Corner Rectangle 21"/>
            <p:cNvSpPr/>
            <p:nvPr/>
          </p:nvSpPr>
          <p:spPr>
            <a:xfrm rot="5400000">
              <a:off x="3085107" y="532418"/>
              <a:ext cx="964803" cy="5056981"/>
            </a:xfrm>
            <a:prstGeom prst="round2SameRect">
              <a:avLst/>
            </a:prstGeom>
            <a:solidFill>
              <a:srgbClr val="66FF33">
                <a:alpha val="90000"/>
              </a:srgb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Round Same Side Corner Rectangle 14"/>
            <p:cNvSpPr/>
            <p:nvPr/>
          </p:nvSpPr>
          <p:spPr>
            <a:xfrm>
              <a:off x="1039018" y="2626112"/>
              <a:ext cx="5009363" cy="8695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06248" tIns="18415" rIns="18415" bIns="18415" spcCol="1270" anchor="ctr"/>
            <a:lstStyle/>
            <a:p>
              <a:pPr marL="285750" lvl="1" indent="-285750" defTabSz="128905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en-US" sz="2900"/>
            </a:p>
            <a:p>
              <a:pPr marL="285750" lvl="1" indent="-285750" defTabSz="128905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en-US" sz="2900"/>
            </a:p>
          </p:txBody>
        </p:sp>
      </p:grpSp>
      <p:sp>
        <p:nvSpPr>
          <p:cNvPr id="33810" name="Text Box 5"/>
          <p:cNvSpPr txBox="1">
            <a:spLocks noChangeArrowheads="1"/>
          </p:cNvSpPr>
          <p:nvPr/>
        </p:nvSpPr>
        <p:spPr bwMode="auto">
          <a:xfrm>
            <a:off x="1885950" y="2743200"/>
            <a:ext cx="54864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latin typeface="Arial" charset="0"/>
              </a:rPr>
              <a:t> A.        </a:t>
            </a:r>
            <a:r>
              <a:rPr lang="en-US" sz="3200" smtClean="0">
                <a:latin typeface="Arial" charset="0"/>
              </a:rPr>
              <a:t>Bên trái là thỏ</a:t>
            </a:r>
            <a:endParaRPr lang="en-US" sz="3200">
              <a:latin typeface="Arial" charset="0"/>
            </a:endParaRPr>
          </a:p>
        </p:txBody>
      </p:sp>
      <p:sp>
        <p:nvSpPr>
          <p:cNvPr id="33811" name="Text Box 5"/>
          <p:cNvSpPr txBox="1">
            <a:spLocks noChangeArrowheads="1"/>
          </p:cNvSpPr>
          <p:nvPr/>
        </p:nvSpPr>
        <p:spPr bwMode="auto">
          <a:xfrm>
            <a:off x="1828800" y="4098925"/>
            <a:ext cx="548640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latin typeface="Arial" charset="0"/>
              </a:rPr>
              <a:t> B.        </a:t>
            </a:r>
            <a:r>
              <a:rPr lang="en-US" sz="3200" smtClean="0">
                <a:latin typeface="Arial" charset="0"/>
              </a:rPr>
              <a:t>Bên trái là rùa</a:t>
            </a:r>
            <a:endParaRPr lang="en-US" sz="3200">
              <a:latin typeface="Arial" charset="0"/>
            </a:endParaRPr>
          </a:p>
        </p:txBody>
      </p:sp>
      <p:sp>
        <p:nvSpPr>
          <p:cNvPr id="33812" name="Text Box 5"/>
          <p:cNvSpPr txBox="1">
            <a:spLocks noChangeArrowheads="1"/>
          </p:cNvSpPr>
          <p:nvPr/>
        </p:nvSpPr>
        <p:spPr bwMode="auto">
          <a:xfrm>
            <a:off x="1828800" y="5257800"/>
            <a:ext cx="54864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latin typeface="Arial" charset="0"/>
              </a:rPr>
              <a:t> C.       </a:t>
            </a:r>
            <a:r>
              <a:rPr lang="en-US" sz="3200" smtClean="0">
                <a:latin typeface="Arial" charset="0"/>
              </a:rPr>
              <a:t>Bên phải là thỏ</a:t>
            </a:r>
            <a:endParaRPr lang="en-US" sz="3200">
              <a:latin typeface="Arial" charset="0"/>
            </a:endParaRPr>
          </a:p>
        </p:txBody>
      </p:sp>
      <p:pic>
        <p:nvPicPr>
          <p:cNvPr id="33813" name="Picture 4" descr="C:\Users\ai\Desktop\tải xuống (1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715000"/>
            <a:ext cx="949325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199" y="228599"/>
            <a:ext cx="2149101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280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7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3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9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5" presetID="45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6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3010"/>
                            </p:stCondLst>
                            <p:childTnLst>
                              <p:par>
                                <p:cTn id="61" presetID="50" presetClass="entr" presetSubtype="0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C:\Users\ai\Desktop\tải xuống (1)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715000"/>
            <a:ext cx="949325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Diagram 2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4820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3622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392497" y="228600"/>
            <a:ext cx="435901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Ngôi sao may mắn!</a:t>
            </a:r>
          </a:p>
        </p:txBody>
      </p:sp>
      <p:pic>
        <p:nvPicPr>
          <p:cNvPr id="34822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69913"/>
            <a:ext cx="1192213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650875"/>
            <a:ext cx="1263650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638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C:\Users\ai\Desktop\tải xuống (1)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715000"/>
            <a:ext cx="949325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371600"/>
            <a:ext cx="3057525" cy="349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444260" y="228600"/>
            <a:ext cx="225548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Mất lượt</a:t>
            </a:r>
          </a:p>
        </p:txBody>
      </p:sp>
    </p:spTree>
    <p:extLst>
      <p:ext uri="{BB962C8B-B14F-4D97-AF65-F5344CB8AC3E}">
        <p14:creationId xmlns:p14="http://schemas.microsoft.com/office/powerpoint/2010/main" val="396928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718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133600"/>
            <a:ext cx="7620000" cy="1782762"/>
          </a:xfrm>
        </p:spPr>
        <p:txBody>
          <a:bodyPr>
            <a:noAutofit/>
          </a:bodyPr>
          <a:lstStyle/>
          <a:p>
            <a:r>
              <a:rPr lang="en-US" sz="8800" b="1" noProof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-089" pitchFamily="34" charset="0"/>
              </a:rPr>
              <a:t>Khởi</a:t>
            </a:r>
            <a:r>
              <a:rPr lang="en-US" sz="8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-089" pitchFamily="34" charset="0"/>
              </a:rPr>
              <a:t> </a:t>
            </a:r>
            <a:r>
              <a:rPr lang="en-US" sz="8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-089" pitchFamily="34" charset="0"/>
              </a:rPr>
              <a:t>động</a:t>
            </a:r>
            <a:endParaRPr lang="vi-VN" sz="8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TD 4H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23118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09" y="-7620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09800" y="3200400"/>
            <a:ext cx="4724400" cy="6947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r>
              <a:rPr lang="en-US" sz="2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“Ngôi sao may mắn”</a:t>
            </a:r>
            <a:endParaRPr lang="en-US" sz="2400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7" name="2">
            <a:hlinkClick r:id="rId3" action="ppaction://hlinksldjump"/>
          </p:cNvPr>
          <p:cNvSpPr/>
          <p:nvPr/>
        </p:nvSpPr>
        <p:spPr>
          <a:xfrm>
            <a:off x="4038600" y="477115"/>
            <a:ext cx="838200" cy="675409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0000FF"/>
                </a:solidFill>
              </a:rPr>
              <a:t>2</a:t>
            </a:r>
            <a:endParaRPr lang="en-US" sz="2800" b="1">
              <a:solidFill>
                <a:srgbClr val="0000FF"/>
              </a:solidFill>
            </a:endParaRPr>
          </a:p>
        </p:txBody>
      </p:sp>
      <p:sp>
        <p:nvSpPr>
          <p:cNvPr id="8" name="1">
            <a:hlinkClick r:id="rId4" action="ppaction://hlinksldjump"/>
          </p:cNvPr>
          <p:cNvSpPr/>
          <p:nvPr/>
        </p:nvSpPr>
        <p:spPr>
          <a:xfrm>
            <a:off x="779318" y="1752601"/>
            <a:ext cx="838200" cy="754208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0000FF"/>
                </a:solidFill>
              </a:rPr>
              <a:t>1</a:t>
            </a:r>
            <a:endParaRPr lang="en-US" sz="2800" b="1">
              <a:solidFill>
                <a:srgbClr val="0000FF"/>
              </a:solidFill>
            </a:endParaRPr>
          </a:p>
        </p:txBody>
      </p:sp>
      <p:sp>
        <p:nvSpPr>
          <p:cNvPr id="9" name="3">
            <a:hlinkClick r:id="rId5" action="ppaction://hlinksldjump"/>
          </p:cNvPr>
          <p:cNvSpPr/>
          <p:nvPr/>
        </p:nvSpPr>
        <p:spPr>
          <a:xfrm>
            <a:off x="3048000" y="1998520"/>
            <a:ext cx="838200" cy="604404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0000FF"/>
                </a:solidFill>
              </a:rPr>
              <a:t>3</a:t>
            </a:r>
            <a:endParaRPr lang="en-US" sz="2800" b="1">
              <a:solidFill>
                <a:srgbClr val="0000FF"/>
              </a:solidFill>
            </a:endParaRPr>
          </a:p>
        </p:txBody>
      </p:sp>
      <p:sp>
        <p:nvSpPr>
          <p:cNvPr id="10" name="4">
            <a:hlinkClick r:id="rId6" action="ppaction://hlinksldjump"/>
          </p:cNvPr>
          <p:cNvSpPr/>
          <p:nvPr/>
        </p:nvSpPr>
        <p:spPr>
          <a:xfrm>
            <a:off x="6515100" y="381000"/>
            <a:ext cx="1028700" cy="9906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0000FF"/>
                </a:solidFill>
              </a:rPr>
              <a:t>4</a:t>
            </a:r>
            <a:endParaRPr lang="en-US" sz="2800" b="1">
              <a:solidFill>
                <a:srgbClr val="0000FF"/>
              </a:solidFill>
            </a:endParaRPr>
          </a:p>
        </p:txBody>
      </p:sp>
      <p:sp>
        <p:nvSpPr>
          <p:cNvPr id="11" name="5">
            <a:hlinkClick r:id="rId7" action="ppaction://hlinksldjump"/>
          </p:cNvPr>
          <p:cNvSpPr/>
          <p:nvPr/>
        </p:nvSpPr>
        <p:spPr>
          <a:xfrm>
            <a:off x="1676400" y="228600"/>
            <a:ext cx="838200" cy="936913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0000FF"/>
                </a:solidFill>
              </a:rPr>
              <a:t>5</a:t>
            </a:r>
            <a:endParaRPr lang="en-US" sz="2800" b="1">
              <a:solidFill>
                <a:srgbClr val="0000FF"/>
              </a:solidFill>
            </a:endParaRPr>
          </a:p>
        </p:txBody>
      </p:sp>
      <p:sp>
        <p:nvSpPr>
          <p:cNvPr id="12" name="6">
            <a:hlinkClick r:id="rId8" action="ppaction://hlinksldjump"/>
          </p:cNvPr>
          <p:cNvSpPr/>
          <p:nvPr/>
        </p:nvSpPr>
        <p:spPr>
          <a:xfrm>
            <a:off x="7261514" y="1970811"/>
            <a:ext cx="838200" cy="746414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0000FF"/>
                </a:solidFill>
              </a:rPr>
              <a:t>6</a:t>
            </a:r>
            <a:endParaRPr lang="en-US" sz="2800" b="1">
              <a:solidFill>
                <a:srgbClr val="0000FF"/>
              </a:solidFill>
            </a:endParaRPr>
          </a:p>
        </p:txBody>
      </p:sp>
      <p:pic>
        <p:nvPicPr>
          <p:cNvPr id="1026" name="Picture 2" descr="C:\Users\ai\Desktop\Ảnh TNXH\red-304540_960_72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257800"/>
            <a:ext cx="120015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38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06" y="175589"/>
            <a:ext cx="3544293" cy="1575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420208" y="1752600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1</a:t>
            </a:r>
            <a:endParaRPr lang="vi-VN" sz="5400" b="1" dirty="0"/>
          </a:p>
        </p:txBody>
      </p:sp>
      <p:grpSp>
        <p:nvGrpSpPr>
          <p:cNvPr id="2" name="Group 1"/>
          <p:cNvGrpSpPr/>
          <p:nvPr/>
        </p:nvGrpSpPr>
        <p:grpSpPr>
          <a:xfrm>
            <a:off x="3133808" y="1452894"/>
            <a:ext cx="5435228" cy="4832737"/>
            <a:chOff x="3133808" y="1452894"/>
            <a:chExt cx="5435228" cy="4832737"/>
          </a:xfrm>
        </p:grpSpPr>
        <p:sp>
          <p:nvSpPr>
            <p:cNvPr id="8" name="5-Point Star 7"/>
            <p:cNvSpPr/>
            <p:nvPr/>
          </p:nvSpPr>
          <p:spPr>
            <a:xfrm>
              <a:off x="3810000" y="2082225"/>
              <a:ext cx="4114800" cy="3886200"/>
            </a:xfrm>
            <a:prstGeom prst="star5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876800" y="3046275"/>
              <a:ext cx="990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smtClean="0"/>
                <a:t>1</a:t>
              </a:r>
              <a:endParaRPr lang="en-US" sz="3200" b="1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324600" y="3000668"/>
              <a:ext cx="990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smtClean="0"/>
                <a:t>3</a:t>
              </a:r>
              <a:endParaRPr lang="en-US" sz="3200" b="1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610100" y="4240650"/>
              <a:ext cx="990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smtClean="0"/>
                <a:t>9</a:t>
              </a:r>
              <a:endParaRPr lang="en-US" sz="3200" b="1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705600" y="4247577"/>
              <a:ext cx="990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smtClean="0"/>
                <a:t>5</a:t>
              </a:r>
              <a:endParaRPr lang="en-US" sz="3200" b="1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680364" y="5206424"/>
              <a:ext cx="990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smtClean="0"/>
                <a:t>7</a:t>
              </a:r>
              <a:endParaRPr lang="en-US" sz="3200" b="1"/>
            </a:p>
          </p:txBody>
        </p:sp>
        <p:sp>
          <p:nvSpPr>
            <p:cNvPr id="24" name="Oval 23"/>
            <p:cNvSpPr/>
            <p:nvPr/>
          </p:nvSpPr>
          <p:spPr>
            <a:xfrm>
              <a:off x="4572000" y="5922706"/>
              <a:ext cx="45719" cy="45719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5059681" y="4464458"/>
              <a:ext cx="45719" cy="45719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6355081" y="3530025"/>
              <a:ext cx="45719" cy="45719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5385955" y="3531354"/>
              <a:ext cx="45719" cy="45719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7924800" y="3560506"/>
              <a:ext cx="45719" cy="45719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6618318" y="4487318"/>
              <a:ext cx="45719" cy="45719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5867400" y="2033734"/>
              <a:ext cx="45719" cy="45719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7117081" y="5922706"/>
              <a:ext cx="45719" cy="45719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5533104" y="1452894"/>
              <a:ext cx="644236" cy="634413"/>
            </a:xfrm>
            <a:prstGeom prst="roundRect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7924800" y="3214147"/>
              <a:ext cx="644236" cy="634413"/>
            </a:xfrm>
            <a:prstGeom prst="roundRect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7179895" y="5628358"/>
              <a:ext cx="644236" cy="634413"/>
            </a:xfrm>
            <a:prstGeom prst="roundRect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3965864" y="5651218"/>
              <a:ext cx="644236" cy="634413"/>
            </a:xfrm>
            <a:prstGeom prst="roundRect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3133808" y="3243299"/>
              <a:ext cx="644236" cy="634413"/>
            </a:xfrm>
            <a:prstGeom prst="roundRect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10</a:t>
              </a:r>
              <a:endParaRPr lang="vi-VN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5653548" y="1505862"/>
            <a:ext cx="386644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HP001 5H" pitchFamily="34" charset="0"/>
                <a:cs typeface="HP001 5H" pitchFamily="34" charset="0"/>
              </a:rPr>
              <a:t>2</a:t>
            </a:r>
            <a:endParaRPr lang="vi-VN" sz="3000" b="1" dirty="0">
              <a:solidFill>
                <a:srgbClr val="FF0000"/>
              </a:solidFill>
              <a:latin typeface="HP001 5H" pitchFamily="34" charset="0"/>
              <a:cs typeface="HP001 5H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038848" y="3263026"/>
            <a:ext cx="417102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HP001 5H" pitchFamily="34" charset="0"/>
                <a:cs typeface="HP001 5H" pitchFamily="34" charset="0"/>
              </a:rPr>
              <a:t>4</a:t>
            </a:r>
            <a:endParaRPr lang="vi-VN" sz="3000" b="1" dirty="0">
              <a:solidFill>
                <a:srgbClr val="FF0000"/>
              </a:solidFill>
              <a:latin typeface="HP001 5H" pitchFamily="34" charset="0"/>
              <a:cs typeface="HP001 5H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93846" y="5670756"/>
            <a:ext cx="417102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HP001 5H" pitchFamily="34" charset="0"/>
                <a:cs typeface="HP001 5H" pitchFamily="34" charset="0"/>
              </a:rPr>
              <a:t>6</a:t>
            </a:r>
            <a:endParaRPr lang="vi-VN" sz="3000" b="1" dirty="0">
              <a:solidFill>
                <a:srgbClr val="FF0000"/>
              </a:solidFill>
              <a:latin typeface="HP001 5H" pitchFamily="34" charset="0"/>
              <a:cs typeface="HP001 5H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076238" y="5685504"/>
            <a:ext cx="417102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HP001 5H" pitchFamily="34" charset="0"/>
                <a:cs typeface="HP001 5H" pitchFamily="34" charset="0"/>
              </a:rPr>
              <a:t>8</a:t>
            </a:r>
            <a:endParaRPr lang="vi-VN" sz="3000" b="1" dirty="0">
              <a:solidFill>
                <a:srgbClr val="FF0000"/>
              </a:solidFill>
              <a:latin typeface="HP001 5H" pitchFamily="34" charset="0"/>
              <a:cs typeface="HP001 5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36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7442759" y="1090018"/>
            <a:ext cx="1396441" cy="1766662"/>
            <a:chOff x="6781800" y="772640"/>
            <a:chExt cx="1524000" cy="2057400"/>
          </a:xfrm>
          <a:solidFill>
            <a:srgbClr val="FFCCFF"/>
          </a:solidFill>
        </p:grpSpPr>
        <p:sp>
          <p:nvSpPr>
            <p:cNvPr id="10" name="Rounded Rectangle 9"/>
            <p:cNvSpPr/>
            <p:nvPr/>
          </p:nvSpPr>
          <p:spPr>
            <a:xfrm rot="665055">
              <a:off x="6781800" y="772640"/>
              <a:ext cx="1524000" cy="2057400"/>
            </a:xfrm>
            <a:prstGeom prst="roundRect">
              <a:avLst/>
            </a:prstGeom>
            <a:grpFill/>
            <a:ln w="28575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 rot="665055">
              <a:off x="7145593" y="1036142"/>
              <a:ext cx="990600" cy="151872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80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7</a:t>
              </a:r>
              <a:endParaRPr lang="en-US" sz="8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142380" y="1072207"/>
            <a:ext cx="1396441" cy="1766662"/>
            <a:chOff x="2872167" y="912239"/>
            <a:chExt cx="1524000" cy="2057400"/>
          </a:xfrm>
        </p:grpSpPr>
        <p:sp>
          <p:nvSpPr>
            <p:cNvPr id="6" name="Rounded Rectangle 5"/>
            <p:cNvSpPr/>
            <p:nvPr/>
          </p:nvSpPr>
          <p:spPr>
            <a:xfrm rot="20847633">
              <a:off x="2872167" y="912239"/>
              <a:ext cx="1524000" cy="2057400"/>
            </a:xfrm>
            <a:prstGeom prst="roundRect">
              <a:avLst/>
            </a:prstGeom>
            <a:solidFill>
              <a:srgbClr val="FFCCFF"/>
            </a:solidFill>
            <a:ln w="28575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 rot="20847633">
              <a:off x="3176967" y="1150274"/>
              <a:ext cx="9906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8</a:t>
              </a:r>
              <a:endParaRPr lang="en-US" sz="8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795641" y="1534759"/>
            <a:ext cx="1396441" cy="1766662"/>
            <a:chOff x="4876800" y="1739328"/>
            <a:chExt cx="1524000" cy="2057400"/>
          </a:xfrm>
          <a:solidFill>
            <a:srgbClr val="FFCCFF"/>
          </a:solidFill>
        </p:grpSpPr>
        <p:sp>
          <p:nvSpPr>
            <p:cNvPr id="8" name="Rounded Rectangle 7"/>
            <p:cNvSpPr/>
            <p:nvPr/>
          </p:nvSpPr>
          <p:spPr>
            <a:xfrm>
              <a:off x="4876800" y="1739328"/>
              <a:ext cx="1524000" cy="2057400"/>
            </a:xfrm>
            <a:prstGeom prst="roundRect">
              <a:avLst/>
            </a:prstGeom>
            <a:grpFill/>
            <a:ln w="28575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181600" y="1977363"/>
              <a:ext cx="990600" cy="156966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80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en-US" sz="8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483567" y="1330362"/>
            <a:ext cx="1396441" cy="1766662"/>
            <a:chOff x="914400" y="1317694"/>
            <a:chExt cx="1524000" cy="2057400"/>
          </a:xfrm>
        </p:grpSpPr>
        <p:sp>
          <p:nvSpPr>
            <p:cNvPr id="4" name="Rounded Rectangle 3"/>
            <p:cNvSpPr/>
            <p:nvPr/>
          </p:nvSpPr>
          <p:spPr>
            <a:xfrm>
              <a:off x="914400" y="1317694"/>
              <a:ext cx="1524000" cy="2057400"/>
            </a:xfrm>
            <a:prstGeom prst="roundRect">
              <a:avLst/>
            </a:prstGeom>
            <a:solidFill>
              <a:srgbClr val="FFCCFF"/>
            </a:solidFill>
            <a:ln w="28575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219200" y="1555729"/>
              <a:ext cx="990600" cy="15187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en-US" sz="8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20208" y="3505200"/>
            <a:ext cx="8587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a)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Sắp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xếp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bé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lớn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2852017" y="5920948"/>
            <a:ext cx="729362" cy="830997"/>
            <a:chOff x="3977067" y="5562876"/>
            <a:chExt cx="729362" cy="830997"/>
          </a:xfrm>
        </p:grpSpPr>
        <p:sp>
          <p:nvSpPr>
            <p:cNvPr id="20" name="Rounded Rectangle 19"/>
            <p:cNvSpPr/>
            <p:nvPr/>
          </p:nvSpPr>
          <p:spPr>
            <a:xfrm>
              <a:off x="3977067" y="5562876"/>
              <a:ext cx="729362" cy="828765"/>
            </a:xfrm>
            <a:prstGeom prst="roundRect">
              <a:avLst/>
            </a:prstGeom>
            <a:solidFill>
              <a:srgbClr val="FFCCFF"/>
            </a:solidFill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113775" y="5562876"/>
              <a:ext cx="4875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C00000"/>
                  </a:solidFill>
                </a:rPr>
                <a:t>6</a:t>
              </a:r>
              <a:endParaRPr lang="en-US" sz="48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810000" y="5927875"/>
            <a:ext cx="729362" cy="830997"/>
            <a:chOff x="5044892" y="5569803"/>
            <a:chExt cx="729362" cy="830997"/>
          </a:xfrm>
        </p:grpSpPr>
        <p:sp>
          <p:nvSpPr>
            <p:cNvPr id="22" name="Rounded Rectangle 21"/>
            <p:cNvSpPr/>
            <p:nvPr/>
          </p:nvSpPr>
          <p:spPr>
            <a:xfrm>
              <a:off x="5044892" y="5569803"/>
              <a:ext cx="729362" cy="828765"/>
            </a:xfrm>
            <a:prstGeom prst="roundRect">
              <a:avLst/>
            </a:prstGeom>
            <a:solidFill>
              <a:srgbClr val="FFCCFF"/>
            </a:solidFill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181600" y="5569803"/>
              <a:ext cx="33921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C00000"/>
                  </a:solidFill>
                </a:rPr>
                <a:t>7</a:t>
              </a:r>
              <a:endParaRPr lang="en-US" sz="48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26" name="Oval 25"/>
          <p:cNvSpPr/>
          <p:nvPr/>
        </p:nvSpPr>
        <p:spPr>
          <a:xfrm>
            <a:off x="420208" y="228600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2</a:t>
            </a:r>
            <a:endParaRPr lang="vi-VN" sz="5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1439550" y="423981"/>
            <a:ext cx="2674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Cho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endParaRPr lang="vi-VN" sz="32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411480" y="4058900"/>
            <a:ext cx="40081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b)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</a:t>
            </a:r>
          </a:p>
          <a:p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+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lớn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 </a:t>
            </a:r>
          </a:p>
          <a:p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+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bé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715569" y="4495800"/>
            <a:ext cx="699971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716916" y="4933146"/>
            <a:ext cx="699971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11480" y="5443895"/>
            <a:ext cx="858451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c) </a:t>
            </a:r>
            <a:r>
              <a:rPr lang="en-US" sz="2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vừa</a:t>
            </a:r>
            <a:r>
              <a:rPr 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lớn</a:t>
            </a:r>
            <a:r>
              <a:rPr 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5, </a:t>
            </a:r>
            <a:r>
              <a:rPr lang="en-US" sz="2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vừa</a:t>
            </a:r>
            <a:r>
              <a:rPr 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bé</a:t>
            </a:r>
            <a:r>
              <a:rPr 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8?</a:t>
            </a:r>
          </a:p>
        </p:txBody>
      </p:sp>
    </p:spTree>
    <p:extLst>
      <p:ext uri="{BB962C8B-B14F-4D97-AF65-F5344CB8AC3E}">
        <p14:creationId xmlns:p14="http://schemas.microsoft.com/office/powerpoint/2010/main" val="316718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7 L -0.5941 0.0030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05" y="13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04 -0.02269 L -0.04184 0.0319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4" y="273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81481E-6 L -0.3908 0.0678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49" y="338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11111E-6 L 0.17848 0.0555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24" y="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6" grpId="0" animBg="1"/>
      <p:bldP spid="36" grpId="0"/>
      <p:bldP spid="37" grpId="0" animBg="1"/>
      <p:bldP spid="38" grpId="0" animBg="1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420208" y="228600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3</a:t>
            </a:r>
            <a:endParaRPr lang="vi-VN" sz="5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676400" y="2084437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vi-VN" sz="3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0400" y="2110542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vi-VN" sz="3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8200" y="2089010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vi-VN" sz="3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08" y="2552700"/>
            <a:ext cx="8495192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718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531" y="4283790"/>
            <a:ext cx="2043269" cy="1355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85" y="2664540"/>
            <a:ext cx="1555496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177" y="2635965"/>
            <a:ext cx="1345519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153" y="2577276"/>
            <a:ext cx="1511873" cy="92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val 11"/>
          <p:cNvSpPr/>
          <p:nvPr/>
        </p:nvSpPr>
        <p:spPr>
          <a:xfrm>
            <a:off x="420208" y="228600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3</a:t>
            </a:r>
            <a:endParaRPr lang="vi-VN" sz="5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676400" y="1905000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vi-VN" sz="3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12134" y="1931105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vi-VN" sz="3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45734" y="1909573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vi-VN" sz="3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85232" y="1932628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vi-VN" sz="3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85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69 -3.7037E-6 L 0.27569 -3.703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69 4.44444E-6 L 0.27569 4.44444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2 -0.0081 L -0.39306 -0.2759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93" y="-1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30236" y="44196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</a:rPr>
              <a:t>3</a:t>
            </a:r>
            <a:endParaRPr lang="en-US" sz="3600" b="1">
              <a:solidFill>
                <a:srgbClr val="FF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2667000" y="5065931"/>
            <a:ext cx="457200" cy="34426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124200" y="5065931"/>
            <a:ext cx="457200" cy="34426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334000" y="4461159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</a:rPr>
              <a:t>3</a:t>
            </a:r>
            <a:endParaRPr lang="en-US" sz="3600" b="1">
              <a:solidFill>
                <a:srgbClr val="FF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5070764" y="5107490"/>
            <a:ext cx="457200" cy="34426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527964" y="5107490"/>
            <a:ext cx="457200" cy="34426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777579" y="4494749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</a:rPr>
              <a:t>3</a:t>
            </a:r>
            <a:endParaRPr lang="en-US" sz="3600" b="1">
              <a:solidFill>
                <a:srgbClr val="FF0000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7514343" y="5141080"/>
            <a:ext cx="457200" cy="34426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971543" y="5141080"/>
            <a:ext cx="457200" cy="34426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400300" y="5336100"/>
            <a:ext cx="495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3</a:t>
            </a:r>
            <a:endParaRPr lang="en-US" sz="3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494811" y="5327389"/>
            <a:ext cx="495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0</a:t>
            </a:r>
            <a:endParaRPr lang="en-US" sz="3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838700" y="5378244"/>
            <a:ext cx="495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/>
              <a:t>1</a:t>
            </a:r>
            <a:endParaRPr lang="en-US" sz="3600" b="1"/>
          </a:p>
        </p:txBody>
      </p:sp>
      <p:sp>
        <p:nvSpPr>
          <p:cNvPr id="26" name="TextBox 25"/>
          <p:cNvSpPr txBox="1"/>
          <p:nvPr/>
        </p:nvSpPr>
        <p:spPr>
          <a:xfrm>
            <a:off x="7353300" y="5411255"/>
            <a:ext cx="495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2</a:t>
            </a:r>
            <a:endParaRPr lang="en-US" sz="36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8229600" y="5384595"/>
            <a:ext cx="484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1</a:t>
            </a:r>
            <a:endParaRPr lang="en-US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400300" y="5985161"/>
            <a:ext cx="49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008000"/>
                </a:solidFill>
              </a:rPr>
              <a:t>A</a:t>
            </a:r>
            <a:endParaRPr lang="en-US" b="1">
              <a:solidFill>
                <a:srgbClr val="008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50229" y="5999016"/>
            <a:ext cx="49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008000"/>
                </a:solidFill>
              </a:rPr>
              <a:t>B</a:t>
            </a:r>
            <a:endParaRPr lang="en-US" b="1">
              <a:solidFill>
                <a:srgbClr val="008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14900" y="6003568"/>
            <a:ext cx="49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008000"/>
                </a:solidFill>
              </a:rPr>
              <a:t>A</a:t>
            </a:r>
            <a:endParaRPr lang="en-US" b="1">
              <a:solidFill>
                <a:srgbClr val="008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791200" y="6017423"/>
            <a:ext cx="49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B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353300" y="5985159"/>
            <a:ext cx="49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A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420100" y="5999014"/>
            <a:ext cx="49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008000"/>
                </a:solidFill>
              </a:rPr>
              <a:t>B</a:t>
            </a:r>
            <a:endParaRPr lang="en-US" b="1">
              <a:solidFill>
                <a:srgbClr val="008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502" y="4536308"/>
            <a:ext cx="603843" cy="604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5805948" y="5367008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2</a:t>
            </a:r>
            <a:endParaRPr lang="en-US" sz="3600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940" y="4583064"/>
            <a:ext cx="502648" cy="402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840" y="4615278"/>
            <a:ext cx="502648" cy="402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843379" y="445319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</a:rPr>
              <a:t>3</a:t>
            </a:r>
            <a:endParaRPr lang="en-US" sz="3600" b="1">
              <a:solidFill>
                <a:srgbClr val="FF0000"/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 flipH="1">
            <a:off x="580143" y="5099521"/>
            <a:ext cx="457200" cy="34426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037343" y="5099521"/>
            <a:ext cx="457200" cy="34426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42900" y="5369696"/>
            <a:ext cx="495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/>
              <a:t>0</a:t>
            </a:r>
            <a:endParaRPr lang="en-US" sz="3600" b="1"/>
          </a:p>
        </p:txBody>
      </p:sp>
      <p:sp>
        <p:nvSpPr>
          <p:cNvPr id="40" name="TextBox 39"/>
          <p:cNvSpPr txBox="1"/>
          <p:nvPr/>
        </p:nvSpPr>
        <p:spPr>
          <a:xfrm>
            <a:off x="1295400" y="5343036"/>
            <a:ext cx="495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3</a:t>
            </a:r>
            <a:endParaRPr lang="en-US" sz="36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342900" y="5943600"/>
            <a:ext cx="49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008000"/>
                </a:solidFill>
              </a:rPr>
              <a:t>A</a:t>
            </a:r>
            <a:endParaRPr lang="en-US" b="1">
              <a:solidFill>
                <a:srgbClr val="008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95400" y="5957455"/>
            <a:ext cx="49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008000"/>
                </a:solidFill>
              </a:rPr>
              <a:t>B</a:t>
            </a:r>
            <a:endParaRPr lang="en-US" b="1">
              <a:solidFill>
                <a:srgbClr val="008000"/>
              </a:solidFill>
            </a:endParaRPr>
          </a:p>
        </p:txBody>
      </p:sp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816" y="4575095"/>
            <a:ext cx="502648" cy="402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Oval 42"/>
          <p:cNvSpPr/>
          <p:nvPr/>
        </p:nvSpPr>
        <p:spPr>
          <a:xfrm>
            <a:off x="420208" y="228600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4</a:t>
            </a:r>
            <a:endParaRPr lang="vi-VN" sz="5400" b="1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416" y="206477"/>
            <a:ext cx="7135363" cy="4066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718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7" grpId="0"/>
      <p:bldP spid="22" grpId="0"/>
      <p:bldP spid="23" grpId="0"/>
      <p:bldP spid="24" grpId="0"/>
      <p:bldP spid="26" grpId="0"/>
      <p:bldP spid="27" grpId="0"/>
      <p:bldP spid="11" grpId="0"/>
      <p:bldP spid="29" grpId="0"/>
      <p:bldP spid="30" grpId="0"/>
      <p:bldP spid="31" grpId="0"/>
      <p:bldP spid="32" grpId="0"/>
      <p:bldP spid="33" grpId="0"/>
      <p:bldP spid="35" grpId="0"/>
      <p:bldP spid="34" grpId="0"/>
      <p:bldP spid="39" grpId="0"/>
      <p:bldP spid="40" grpId="0"/>
      <p:bldP spid="41" grpId="0"/>
      <p:bldP spid="42" grpId="0"/>
      <p:bldP spid="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mtClean="0">
                <a:solidFill>
                  <a:srgbClr val="990033"/>
                </a:solidFill>
                <a:latin typeface=".VnUniverse" pitchFamily="34" charset="0"/>
              </a:rPr>
              <a:t>m·i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361866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491</TotalTime>
  <Words>284</Words>
  <Application>Microsoft Office PowerPoint</Application>
  <PresentationFormat>On-screen Show (4:3)</PresentationFormat>
  <Paragraphs>129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Windows User</cp:lastModifiedBy>
  <cp:revision>39</cp:revision>
  <dcterms:created xsi:type="dcterms:W3CDTF">2006-08-16T00:00:00Z</dcterms:created>
  <dcterms:modified xsi:type="dcterms:W3CDTF">2020-08-21T09:17:42Z</dcterms:modified>
</cp:coreProperties>
</file>