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95" r:id="rId3"/>
    <p:sldId id="294" r:id="rId4"/>
    <p:sldId id="293" r:id="rId5"/>
    <p:sldId id="280" r:id="rId6"/>
    <p:sldId id="291" r:id="rId7"/>
    <p:sldId id="287" r:id="rId8"/>
    <p:sldId id="288" r:id="rId9"/>
    <p:sldId id="285" r:id="rId10"/>
    <p:sldId id="286" r:id="rId11"/>
    <p:sldId id="290" r:id="rId12"/>
    <p:sldId id="292" r:id="rId13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56B1A"/>
    <a:srgbClr val="FF00FF"/>
    <a:srgbClr val="FF6600"/>
    <a:srgbClr val="FF0066"/>
    <a:srgbClr val="92D050"/>
    <a:srgbClr val="C8C6C4"/>
    <a:srgbClr val="FFC000"/>
    <a:srgbClr val="CC00FF"/>
    <a:srgbClr val="F1B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9848-4D62-4840-B3BC-FDC4ABCF17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FAB7-E253-4FE4-A87A-5B9BBF6E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4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AC27A-F7AF-4D47-A534-EA501D1BAC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85CA8-988E-4517-83A6-7FCD2D2EF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6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23A114-8188-487A-BEC2-CF56C72ADE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8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23A114-8188-487A-BEC2-CF56C72ADE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23A114-8188-487A-BEC2-CF56C72ADE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23A114-8188-487A-BEC2-CF56C72ADE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8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23A114-8188-487A-BEC2-CF56C72ADE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2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14C4-04AA-4D66-BE34-157246A472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311-6ABC-495F-A6AC-1DE0E9ED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5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14C4-04AA-4D66-BE34-157246A472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311-6ABC-495F-A6AC-1DE0E9ED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14C4-04AA-4D66-BE34-157246A472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311-6ABC-495F-A6AC-1DE0E9ED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FE9D9A1A-D5FC-4E7E-B94F-2448012087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0002C5-A61E-4AA4-8A45-EB146055C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C0661F-80A1-4496-9A33-69D40F6B4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/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14C4-04AA-4D66-BE34-157246A472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311-6ABC-495F-A6AC-1DE0E9ED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3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14C4-04AA-4D66-BE34-157246A472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311-6ABC-495F-A6AC-1DE0E9ED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14C4-04AA-4D66-BE34-157246A472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311-6ABC-495F-A6AC-1DE0E9ED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14C4-04AA-4D66-BE34-157246A472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311-6ABC-495F-A6AC-1DE0E9ED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14C4-04AA-4D66-BE34-157246A472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311-6ABC-495F-A6AC-1DE0E9ED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14C4-04AA-4D66-BE34-157246A472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311-6ABC-495F-A6AC-1DE0E9ED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14C4-04AA-4D66-BE34-157246A472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311-6ABC-495F-A6AC-1DE0E9ED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14C4-04AA-4D66-BE34-157246A472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C311-6ABC-495F-A6AC-1DE0E9ED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14C4-04AA-4D66-BE34-157246A472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0C311-6ABC-495F-A6AC-1DE0E9ED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Ti&#7871;ng%20Vi&#7879;t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Ti&#7871;ng%20Vi&#7879;t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Ti&#7871;ng%20Vi&#7879;t.wm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8.xml"/><Relationship Id="rId3" Type="http://schemas.openxmlformats.org/officeDocument/2006/relationships/hyperlink" Target="Ti&#7871;ng%20Vi&#7879;t.wmv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hyperlink" Target="Ti&#7871;ng%20Vi&#7879;t.wmv" TargetMode="External"/><Relationship Id="rId9" Type="http://schemas.openxmlformats.org/officeDocument/2006/relationships/slide" Target="slide4.xml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CE5CC5-DC06-4FFA-8FB0-2837CBD28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F77106-6F18-4F2A-99A8-10B08A09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  <p:pic>
        <p:nvPicPr>
          <p:cNvPr id="5" name="图片 239" descr="图片包含 文字, 地图&#10;&#10;已生成极高可信度的说明">
            <a:extLst>
              <a:ext uri="{FF2B5EF4-FFF2-40B4-BE49-F238E27FC236}">
                <a16:creationId xmlns:a16="http://schemas.microsoft.com/office/drawing/2014/main" id="{675614E5-1362-4B22-8C70-8993D96E49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BE3D8"/>
              </a:clrFrom>
              <a:clrTo>
                <a:srgbClr val="BBE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0250" r="16825" b="36903"/>
          <a:stretch/>
        </p:blipFill>
        <p:spPr>
          <a:xfrm rot="16200000">
            <a:off x="3213078" y="254783"/>
            <a:ext cx="6033304" cy="6438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FC136A-D384-407E-A2E8-EEA5A4CDC178}"/>
              </a:ext>
            </a:extLst>
          </p:cNvPr>
          <p:cNvSpPr txBox="1"/>
          <p:nvPr/>
        </p:nvSpPr>
        <p:spPr>
          <a:xfrm>
            <a:off x="2667000" y="248656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B050"/>
                </a:solidFill>
              </a:rPr>
              <a:t>BÀI 2: VIẾT</a:t>
            </a:r>
          </a:p>
        </p:txBody>
      </p:sp>
    </p:spTree>
    <p:extLst>
      <p:ext uri="{BB962C8B-B14F-4D97-AF65-F5344CB8AC3E}">
        <p14:creationId xmlns:p14="http://schemas.microsoft.com/office/powerpoint/2010/main" val="14187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27">
            <a:extLst>
              <a:ext uri="{FF2B5EF4-FFF2-40B4-BE49-F238E27FC236}">
                <a16:creationId xmlns:a16="http://schemas.microsoft.com/office/drawing/2014/main" id="{15B7276F-3EB7-427F-9857-B7AFA782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128188"/>
            <a:ext cx="6459415" cy="5385053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524000" y="1050734"/>
            <a:ext cx="9067800" cy="546250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6000"/>
            </a:schemeClr>
          </a:solidFill>
          <a:ln w="28575">
            <a:solidFill>
              <a:srgbClr val="9AC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E9533"/>
              </a:solidFill>
            </a:endParaRPr>
          </a:p>
        </p:txBody>
      </p:sp>
      <p:sp>
        <p:nvSpPr>
          <p:cNvPr id="84" name="Rounded Rectangle 83">
            <a:hlinkClick r:id="rId4" action="ppaction://hlinkfile"/>
          </p:cNvPr>
          <p:cNvSpPr/>
          <p:nvPr/>
        </p:nvSpPr>
        <p:spPr>
          <a:xfrm>
            <a:off x="2354873" y="1105980"/>
            <a:ext cx="7710853" cy="6477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II. TẬP VIẾT BÀI THƠ 6 CHỮ, 7 CHỮ</a:t>
            </a:r>
          </a:p>
        </p:txBody>
      </p:sp>
      <p:pic>
        <p:nvPicPr>
          <p:cNvPr id="83" name="图片 2">
            <a:extLst>
              <a:ext uri="{FF2B5EF4-FFF2-40B4-BE49-F238E27FC236}">
                <a16:creationId xmlns:a16="http://schemas.microsoft.com/office/drawing/2014/main" id="{6A00613F-C1A2-4D38-9CD9-8CE050061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4820" r="34641" b="9893"/>
          <a:stretch/>
        </p:blipFill>
        <p:spPr>
          <a:xfrm>
            <a:off x="10643357" y="2209800"/>
            <a:ext cx="1483453" cy="4465681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F3B4F30A-00F8-4476-92A3-F4FDC6AFD49D}"/>
              </a:ext>
            </a:extLst>
          </p:cNvPr>
          <p:cNvSpPr txBox="1"/>
          <p:nvPr/>
        </p:nvSpPr>
        <p:spPr>
          <a:xfrm>
            <a:off x="2057399" y="1971632"/>
            <a:ext cx="8305800" cy="401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(6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7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715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E66A0A-0D87-49DD-AB17-0FAE3A28B75C}"/>
              </a:ext>
            </a:extLst>
          </p:cNvPr>
          <p:cNvSpPr/>
          <p:nvPr/>
        </p:nvSpPr>
        <p:spPr>
          <a:xfrm>
            <a:off x="75936" y="76200"/>
            <a:ext cx="12040128" cy="6705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5" name="图片 120">
            <a:extLst>
              <a:ext uri="{FF2B5EF4-FFF2-40B4-BE49-F238E27FC236}">
                <a16:creationId xmlns:a16="http://schemas.microsoft.com/office/drawing/2014/main" id="{1106614D-BC40-42A4-8CF8-EC78E2E010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576"/>
          <a:stretch/>
        </p:blipFill>
        <p:spPr>
          <a:xfrm>
            <a:off x="-302132" y="2003227"/>
            <a:ext cx="2740532" cy="48768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49F17C-58A1-47FE-AB01-874621EFD4E4}"/>
              </a:ext>
            </a:extLst>
          </p:cNvPr>
          <p:cNvSpPr txBox="1"/>
          <p:nvPr/>
        </p:nvSpPr>
        <p:spPr>
          <a:xfrm>
            <a:off x="75936" y="75229"/>
            <a:ext cx="120401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VIẾT: TẬP LÀM THƠ SÁU CHỮ, BẢY CHỮ</a:t>
            </a:r>
          </a:p>
        </p:txBody>
      </p:sp>
    </p:spTree>
    <p:extLst>
      <p:ext uri="{BB962C8B-B14F-4D97-AF65-F5344CB8AC3E}">
        <p14:creationId xmlns:p14="http://schemas.microsoft.com/office/powerpoint/2010/main" val="354405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27">
            <a:extLst>
              <a:ext uri="{FF2B5EF4-FFF2-40B4-BE49-F238E27FC236}">
                <a16:creationId xmlns:a16="http://schemas.microsoft.com/office/drawing/2014/main" id="{15B7276F-3EB7-427F-9857-B7AFA782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128188"/>
            <a:ext cx="6459415" cy="5385053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524000" y="1050734"/>
            <a:ext cx="9448800" cy="546250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6000"/>
            </a:schemeClr>
          </a:solidFill>
          <a:ln w="28575">
            <a:solidFill>
              <a:srgbClr val="9AC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E9533"/>
              </a:solidFill>
            </a:endParaRPr>
          </a:p>
        </p:txBody>
      </p:sp>
      <p:sp>
        <p:nvSpPr>
          <p:cNvPr id="84" name="Rounded Rectangle 83">
            <a:hlinkClick r:id="rId4" action="ppaction://hlinkfile"/>
          </p:cNvPr>
          <p:cNvSpPr/>
          <p:nvPr/>
        </p:nvSpPr>
        <p:spPr>
          <a:xfrm>
            <a:off x="2286000" y="1181100"/>
            <a:ext cx="7710853" cy="6477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III. TRÌNH BÀY VÀ NHẬN XÉT</a:t>
            </a:r>
          </a:p>
        </p:txBody>
      </p:sp>
      <p:pic>
        <p:nvPicPr>
          <p:cNvPr id="83" name="图片 2">
            <a:extLst>
              <a:ext uri="{FF2B5EF4-FFF2-40B4-BE49-F238E27FC236}">
                <a16:creationId xmlns:a16="http://schemas.microsoft.com/office/drawing/2014/main" id="{6A00613F-C1A2-4D38-9CD9-8CE050061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4820" r="34641" b="9893"/>
          <a:stretch/>
        </p:blipFill>
        <p:spPr>
          <a:xfrm>
            <a:off x="10643357" y="2209800"/>
            <a:ext cx="1483453" cy="4465681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F3B4F30A-00F8-4476-92A3-F4FDC6AFD49D}"/>
              </a:ext>
            </a:extLst>
          </p:cNvPr>
          <p:cNvSpPr txBox="1"/>
          <p:nvPr/>
        </p:nvSpPr>
        <p:spPr>
          <a:xfrm>
            <a:off x="1676400" y="2209800"/>
            <a:ext cx="9144000" cy="26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E66A0A-0D87-49DD-AB17-0FAE3A28B75C}"/>
              </a:ext>
            </a:extLst>
          </p:cNvPr>
          <p:cNvSpPr/>
          <p:nvPr/>
        </p:nvSpPr>
        <p:spPr>
          <a:xfrm>
            <a:off x="75936" y="76200"/>
            <a:ext cx="12040128" cy="6705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5" name="图片 120">
            <a:extLst>
              <a:ext uri="{FF2B5EF4-FFF2-40B4-BE49-F238E27FC236}">
                <a16:creationId xmlns:a16="http://schemas.microsoft.com/office/drawing/2014/main" id="{1106614D-BC40-42A4-8CF8-EC78E2E010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576"/>
          <a:stretch/>
        </p:blipFill>
        <p:spPr>
          <a:xfrm>
            <a:off x="-302132" y="2003227"/>
            <a:ext cx="2740532" cy="48768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295C58-A662-423F-A9B3-1B899DFE311A}"/>
              </a:ext>
            </a:extLst>
          </p:cNvPr>
          <p:cNvSpPr txBox="1"/>
          <p:nvPr/>
        </p:nvSpPr>
        <p:spPr>
          <a:xfrm>
            <a:off x="75936" y="75229"/>
            <a:ext cx="120401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VIẾT: TẬP LÀM THƠ SÁU CHỮ, BẢY CHỮ</a:t>
            </a:r>
          </a:p>
        </p:txBody>
      </p:sp>
    </p:spTree>
    <p:extLst>
      <p:ext uri="{BB962C8B-B14F-4D97-AF65-F5344CB8AC3E}">
        <p14:creationId xmlns:p14="http://schemas.microsoft.com/office/powerpoint/2010/main" val="25365741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CE5CC5-DC06-4FFA-8FB0-2837CBD28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F77106-6F18-4F2A-99A8-10B08A09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  <p:pic>
        <p:nvPicPr>
          <p:cNvPr id="5" name="图片 239" descr="图片包含 文字, 地图&#10;&#10;已生成极高可信度的说明">
            <a:extLst>
              <a:ext uri="{FF2B5EF4-FFF2-40B4-BE49-F238E27FC236}">
                <a16:creationId xmlns:a16="http://schemas.microsoft.com/office/drawing/2014/main" id="{675614E5-1362-4B22-8C70-8993D96E49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BE3D8"/>
              </a:clrFrom>
              <a:clrTo>
                <a:srgbClr val="BBE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0250" r="16825" b="36903"/>
          <a:stretch/>
        </p:blipFill>
        <p:spPr>
          <a:xfrm rot="16200000">
            <a:off x="3213078" y="254783"/>
            <a:ext cx="6033304" cy="6438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FC136A-D384-407E-A2E8-EEA5A4CDC178}"/>
              </a:ext>
            </a:extLst>
          </p:cNvPr>
          <p:cNvSpPr txBox="1"/>
          <p:nvPr/>
        </p:nvSpPr>
        <p:spPr>
          <a:xfrm>
            <a:off x="2667000" y="2057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HƯỚNG DẪN VỀ NHÀ: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98F867-F0DD-4C05-83F9-2F40D78D8087}"/>
              </a:ext>
            </a:extLst>
          </p:cNvPr>
          <p:cNvSpPr txBox="1"/>
          <p:nvPr/>
        </p:nvSpPr>
        <p:spPr>
          <a:xfrm>
            <a:off x="3733800" y="2819400"/>
            <a:ext cx="4876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err="1">
                <a:solidFill>
                  <a:srgbClr val="FF0000"/>
                </a:solidFill>
              </a:rPr>
              <a:t>Hoàn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thiện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6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, 7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err="1">
                <a:solidFill>
                  <a:srgbClr val="FF0000"/>
                </a:solidFill>
              </a:rPr>
              <a:t>Sưu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tầm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thêm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6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, 7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hay.</a:t>
            </a:r>
          </a:p>
        </p:txBody>
      </p:sp>
    </p:spTree>
    <p:extLst>
      <p:ext uri="{BB962C8B-B14F-4D97-AF65-F5344CB8AC3E}">
        <p14:creationId xmlns:p14="http://schemas.microsoft.com/office/powerpoint/2010/main" val="3248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27">
            <a:extLst>
              <a:ext uri="{FF2B5EF4-FFF2-40B4-BE49-F238E27FC236}">
                <a16:creationId xmlns:a16="http://schemas.microsoft.com/office/drawing/2014/main" id="{15B7276F-3EB7-427F-9857-B7AFA782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23" y="691080"/>
            <a:ext cx="6459415" cy="5385053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86108" y="152400"/>
            <a:ext cx="11887200" cy="658400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6000"/>
            </a:schemeClr>
          </a:solidFill>
          <a:ln w="28575">
            <a:solidFill>
              <a:srgbClr val="9AC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E9533"/>
              </a:solidFill>
            </a:endParaRPr>
          </a:p>
        </p:txBody>
      </p:sp>
      <p:sp>
        <p:nvSpPr>
          <p:cNvPr id="84" name="Rounded Rectangle 83">
            <a:hlinkClick r:id="rId4" action="ppaction://hlinkfile"/>
          </p:cNvPr>
          <p:cNvSpPr/>
          <p:nvPr/>
        </p:nvSpPr>
        <p:spPr>
          <a:xfrm>
            <a:off x="2286002" y="342900"/>
            <a:ext cx="8153400" cy="6477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 CHƠI NHỮNG MẢNH GHÉP HOÀN HẢO</a:t>
            </a:r>
          </a:p>
        </p:txBody>
      </p:sp>
      <p:pic>
        <p:nvPicPr>
          <p:cNvPr id="83" name="图片 2">
            <a:extLst>
              <a:ext uri="{FF2B5EF4-FFF2-40B4-BE49-F238E27FC236}">
                <a16:creationId xmlns:a16="http://schemas.microsoft.com/office/drawing/2014/main" id="{6A00613F-C1A2-4D38-9CD9-8CE050061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4820" r="34641" b="9893"/>
          <a:stretch/>
        </p:blipFill>
        <p:spPr>
          <a:xfrm>
            <a:off x="10640276" y="1638285"/>
            <a:ext cx="1483453" cy="4465681"/>
          </a:xfrm>
          <a:prstGeom prst="rect">
            <a:avLst/>
          </a:prstGeom>
        </p:spPr>
      </p:pic>
      <p:pic>
        <p:nvPicPr>
          <p:cNvPr id="85" name="图片 120">
            <a:extLst>
              <a:ext uri="{FF2B5EF4-FFF2-40B4-BE49-F238E27FC236}">
                <a16:creationId xmlns:a16="http://schemas.microsoft.com/office/drawing/2014/main" id="{1106614D-BC40-42A4-8CF8-EC78E2E010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576"/>
          <a:stretch/>
        </p:blipFill>
        <p:spPr>
          <a:xfrm>
            <a:off x="68271" y="1432722"/>
            <a:ext cx="2065329" cy="4876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E1D913-6C85-4F4A-8B2E-F11214D2EF1E}"/>
              </a:ext>
            </a:extLst>
          </p:cNvPr>
          <p:cNvSpPr txBox="1"/>
          <p:nvPr/>
        </p:nvSpPr>
        <p:spPr>
          <a:xfrm>
            <a:off x="2236569" y="1371600"/>
            <a:ext cx="85689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</a:t>
            </a:r>
          </a:p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243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80999" y="152400"/>
            <a:ext cx="11430001" cy="653617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28575">
            <a:solidFill>
              <a:srgbClr val="9AC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E9533"/>
              </a:solidFill>
            </a:endParaRPr>
          </a:p>
        </p:txBody>
      </p:sp>
      <p:sp>
        <p:nvSpPr>
          <p:cNvPr id="84" name="Rounded Rectangle 83">
            <a:hlinkClick r:id="rId3" action="ppaction://hlinkfile"/>
          </p:cNvPr>
          <p:cNvSpPr/>
          <p:nvPr/>
        </p:nvSpPr>
        <p:spPr>
          <a:xfrm>
            <a:off x="2286002" y="342900"/>
            <a:ext cx="8153400" cy="6477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 CHƠI NHỮNG MẢNH GHÉP HOÀN HẢO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49428F7-6DE7-46CC-84A2-EA64B9F516ED}"/>
              </a:ext>
            </a:extLst>
          </p:cNvPr>
          <p:cNvGrpSpPr/>
          <p:nvPr/>
        </p:nvGrpSpPr>
        <p:grpSpPr>
          <a:xfrm rot="1195178">
            <a:off x="1472546" y="1735357"/>
            <a:ext cx="1794672" cy="1773334"/>
            <a:chOff x="3725270" y="993134"/>
            <a:chExt cx="1794672" cy="177333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71C5A2E-3EB7-4081-9070-A82124D43416}"/>
                </a:ext>
              </a:extLst>
            </p:cNvPr>
            <p:cNvGrpSpPr/>
            <p:nvPr/>
          </p:nvGrpSpPr>
          <p:grpSpPr>
            <a:xfrm>
              <a:off x="3750239" y="993134"/>
              <a:ext cx="1769703" cy="1773334"/>
              <a:chOff x="3750239" y="993134"/>
              <a:chExt cx="1769703" cy="1773334"/>
            </a:xfrm>
          </p:grpSpPr>
          <p:pic>
            <p:nvPicPr>
              <p:cNvPr id="18" name="mau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D6E6AAF-3983-4E37-A6E4-B6366800B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0239" y="993134"/>
                <a:ext cx="1769703" cy="1773334"/>
              </a:xfrm>
              <a:prstGeom prst="rect">
                <a:avLst/>
              </a:prstGeom>
            </p:spPr>
          </p:pic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F07A9B1-94E9-4ECF-AB82-F0806382C702}"/>
                  </a:ext>
                </a:extLst>
              </p:cNvPr>
              <p:cNvSpPr/>
              <p:nvPr/>
            </p:nvSpPr>
            <p:spPr>
              <a:xfrm>
                <a:off x="4544251" y="1656634"/>
                <a:ext cx="293484" cy="580556"/>
              </a:xfrm>
              <a:prstGeom prst="round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D6C5BA-729F-4C2C-8484-A69573BFA44D}"/>
                </a:ext>
              </a:extLst>
            </p:cNvPr>
            <p:cNvSpPr txBox="1"/>
            <p:nvPr/>
          </p:nvSpPr>
          <p:spPr>
            <a:xfrm>
              <a:off x="3725270" y="1378803"/>
              <a:ext cx="176113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Nắng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mới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038DD4-6025-4E84-827C-67912A3F6437}"/>
              </a:ext>
            </a:extLst>
          </p:cNvPr>
          <p:cNvGrpSpPr/>
          <p:nvPr/>
        </p:nvGrpSpPr>
        <p:grpSpPr>
          <a:xfrm rot="20179813">
            <a:off x="3807208" y="2367897"/>
            <a:ext cx="1788923" cy="1765189"/>
            <a:chOff x="5269714" y="1230697"/>
            <a:chExt cx="1788923" cy="176518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BCE248-041A-4A9F-90FB-2005C2378879}"/>
                </a:ext>
              </a:extLst>
            </p:cNvPr>
            <p:cNvGrpSpPr/>
            <p:nvPr/>
          </p:nvGrpSpPr>
          <p:grpSpPr>
            <a:xfrm>
              <a:off x="5269714" y="1230697"/>
              <a:ext cx="1761131" cy="1765189"/>
              <a:chOff x="5269714" y="1230697"/>
              <a:chExt cx="1761131" cy="1765189"/>
            </a:xfrm>
          </p:grpSpPr>
          <p:pic>
            <p:nvPicPr>
              <p:cNvPr id="19" name="mau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2C418009-9CAA-490C-9A7D-F390CCD58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9714" y="1230697"/>
                <a:ext cx="1761131" cy="1765189"/>
              </a:xfrm>
              <a:prstGeom prst="rect">
                <a:avLst/>
              </a:prstGeom>
            </p:spPr>
          </p:pic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F4F15BAE-2E5B-417D-AD9F-98CDF545A254}"/>
                  </a:ext>
                </a:extLst>
              </p:cNvPr>
              <p:cNvSpPr/>
              <p:nvPr/>
            </p:nvSpPr>
            <p:spPr>
              <a:xfrm flipH="1">
                <a:off x="5826490" y="1696660"/>
                <a:ext cx="571658" cy="58055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6201DA-664E-48C3-A504-0BBB5A422E65}"/>
                </a:ext>
              </a:extLst>
            </p:cNvPr>
            <p:cNvSpPr txBox="1"/>
            <p:nvPr/>
          </p:nvSpPr>
          <p:spPr>
            <a:xfrm>
              <a:off x="5297507" y="1353268"/>
              <a:ext cx="1761130" cy="1154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5. </a:t>
              </a:r>
            </a:p>
            <a:p>
              <a:pPr algn="ctr"/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Lưu</a:t>
              </a:r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Trọng</a:t>
              </a:r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C3B4A4F-93BF-43FF-9ACA-F4AAC16470A7}"/>
              </a:ext>
            </a:extLst>
          </p:cNvPr>
          <p:cNvGrpSpPr/>
          <p:nvPr/>
        </p:nvGrpSpPr>
        <p:grpSpPr>
          <a:xfrm>
            <a:off x="6040581" y="4469976"/>
            <a:ext cx="1774902" cy="1765189"/>
            <a:chOff x="6781800" y="1001279"/>
            <a:chExt cx="1774902" cy="176518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80F469A-0895-432A-9869-5A45F8FD2BE0}"/>
                </a:ext>
              </a:extLst>
            </p:cNvPr>
            <p:cNvGrpSpPr/>
            <p:nvPr/>
          </p:nvGrpSpPr>
          <p:grpSpPr>
            <a:xfrm>
              <a:off x="6791513" y="1001279"/>
              <a:ext cx="1765189" cy="1765189"/>
              <a:chOff x="6791513" y="1001279"/>
              <a:chExt cx="1765189" cy="1765189"/>
            </a:xfrm>
          </p:grpSpPr>
          <p:pic>
            <p:nvPicPr>
              <p:cNvPr id="20" name="mau3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83C2967-DC44-4BF3-B933-5A93C966B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91513" y="1001279"/>
                <a:ext cx="1765189" cy="1765189"/>
              </a:xfrm>
              <a:prstGeom prst="rect">
                <a:avLst/>
              </a:prstGeom>
            </p:spPr>
          </p:pic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045B60A5-02F7-4D95-82E4-8B6E94044A6E}"/>
                  </a:ext>
                </a:extLst>
              </p:cNvPr>
              <p:cNvSpPr/>
              <p:nvPr/>
            </p:nvSpPr>
            <p:spPr>
              <a:xfrm flipH="1">
                <a:off x="7536161" y="1719435"/>
                <a:ext cx="571658" cy="580556"/>
              </a:xfrm>
              <a:prstGeom prst="roundRect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1187DCA-F8F0-4DA3-8BF3-45BB7CE71253}"/>
                </a:ext>
              </a:extLst>
            </p:cNvPr>
            <p:cNvSpPr txBox="1"/>
            <p:nvPr/>
          </p:nvSpPr>
          <p:spPr>
            <a:xfrm>
              <a:off x="6781800" y="1371600"/>
              <a:ext cx="1761130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9. </a:t>
              </a:r>
            </a:p>
            <a:p>
              <a:pPr algn="ctr"/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Thơ</a:t>
              </a:r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7 </a:t>
              </a:r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chữ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A1FEC15-9007-4BCA-ADB3-A6BFB5879EA5}"/>
              </a:ext>
            </a:extLst>
          </p:cNvPr>
          <p:cNvGrpSpPr/>
          <p:nvPr/>
        </p:nvGrpSpPr>
        <p:grpSpPr>
          <a:xfrm rot="459925">
            <a:off x="6745561" y="2405171"/>
            <a:ext cx="1906660" cy="1788723"/>
            <a:chOff x="3538180" y="2575411"/>
            <a:chExt cx="1906660" cy="178872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955C6AC-D78A-43B6-A678-7180CCC895DA}"/>
                </a:ext>
              </a:extLst>
            </p:cNvPr>
            <p:cNvGrpSpPr/>
            <p:nvPr/>
          </p:nvGrpSpPr>
          <p:grpSpPr>
            <a:xfrm>
              <a:off x="3538180" y="2590800"/>
              <a:ext cx="1773334" cy="1773334"/>
              <a:chOff x="3538180" y="2590800"/>
              <a:chExt cx="1773334" cy="1773334"/>
            </a:xfrm>
          </p:grpSpPr>
          <p:pic>
            <p:nvPicPr>
              <p:cNvPr id="21" name="mau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1C5C269-A71E-4951-9FE7-FD3FBF249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38180" y="2590800"/>
                <a:ext cx="1773334" cy="1773334"/>
              </a:xfrm>
              <a:prstGeom prst="rect">
                <a:avLst/>
              </a:prstGeom>
            </p:spPr>
          </p:pic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01831A1-916A-4D18-ACEE-8E7C391C7730}"/>
                  </a:ext>
                </a:extLst>
              </p:cNvPr>
              <p:cNvSpPr/>
              <p:nvPr/>
            </p:nvSpPr>
            <p:spPr>
              <a:xfrm flipH="1">
                <a:off x="4247053" y="3138722"/>
                <a:ext cx="571658" cy="580556"/>
              </a:xfrm>
              <a:prstGeom prst="round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FCDF3F0-E520-435C-A431-77D8B2E62636}"/>
                </a:ext>
              </a:extLst>
            </p:cNvPr>
            <p:cNvSpPr txBox="1"/>
            <p:nvPr/>
          </p:nvSpPr>
          <p:spPr>
            <a:xfrm>
              <a:off x="3683710" y="2575411"/>
              <a:ext cx="176113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2.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Nếu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mai</a:t>
              </a:r>
              <a:endPara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về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Chiêm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Hóa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7833C8-F58C-4249-AF1B-2C8E1ACCB567}"/>
              </a:ext>
            </a:extLst>
          </p:cNvPr>
          <p:cNvGrpSpPr/>
          <p:nvPr/>
        </p:nvGrpSpPr>
        <p:grpSpPr>
          <a:xfrm rot="20448910">
            <a:off x="8730169" y="1264952"/>
            <a:ext cx="1793125" cy="1765189"/>
            <a:chOff x="5028215" y="2743179"/>
            <a:chExt cx="1793125" cy="176518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6548AB8-B853-4680-AE66-790D106AD19D}"/>
                </a:ext>
              </a:extLst>
            </p:cNvPr>
            <p:cNvGrpSpPr/>
            <p:nvPr/>
          </p:nvGrpSpPr>
          <p:grpSpPr>
            <a:xfrm>
              <a:off x="5028215" y="2743179"/>
              <a:ext cx="1761131" cy="1765189"/>
              <a:chOff x="5028215" y="2743179"/>
              <a:chExt cx="1761131" cy="1765189"/>
            </a:xfrm>
          </p:grpSpPr>
          <p:pic>
            <p:nvPicPr>
              <p:cNvPr id="22" name="mau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76F41F1-36E0-4B64-92B2-87EF2D537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28215" y="2743179"/>
                <a:ext cx="1761131" cy="1765189"/>
              </a:xfrm>
              <a:prstGeom prst="rect">
                <a:avLst/>
              </a:prstGeom>
            </p:spPr>
          </p:pic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88A8E17-AF9A-4979-9D1D-90D8CDE861AC}"/>
                  </a:ext>
                </a:extLst>
              </p:cNvPr>
              <p:cNvSpPr/>
              <p:nvPr/>
            </p:nvSpPr>
            <p:spPr>
              <a:xfrm flipH="1">
                <a:off x="5676226" y="3211913"/>
                <a:ext cx="571658" cy="580556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1874336-5E4B-4869-AE46-A0F5E911A415}"/>
                </a:ext>
              </a:extLst>
            </p:cNvPr>
            <p:cNvSpPr txBox="1"/>
            <p:nvPr/>
          </p:nvSpPr>
          <p:spPr>
            <a:xfrm>
              <a:off x="5060210" y="2933581"/>
              <a:ext cx="1761130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7. </a:t>
              </a:r>
            </a:p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Mai </a:t>
              </a:r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Liễu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A1456B9-7062-4FC6-B4A8-103302CE70D3}"/>
              </a:ext>
            </a:extLst>
          </p:cNvPr>
          <p:cNvGrpSpPr/>
          <p:nvPr/>
        </p:nvGrpSpPr>
        <p:grpSpPr>
          <a:xfrm rot="20896946">
            <a:off x="8439628" y="4025039"/>
            <a:ext cx="1788630" cy="1765189"/>
            <a:chOff x="6531133" y="2513441"/>
            <a:chExt cx="1788630" cy="176518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F9050C3-0DA0-4CC3-9B8F-418CF2572559}"/>
                </a:ext>
              </a:extLst>
            </p:cNvPr>
            <p:cNvSpPr/>
            <p:nvPr/>
          </p:nvSpPr>
          <p:spPr>
            <a:xfrm>
              <a:off x="7176347" y="3193368"/>
              <a:ext cx="540583" cy="65235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8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8B24BCC-0094-4E05-80AF-13E7DCC40790}"/>
                </a:ext>
              </a:extLst>
            </p:cNvPr>
            <p:cNvGrpSpPr/>
            <p:nvPr/>
          </p:nvGrpSpPr>
          <p:grpSpPr>
            <a:xfrm>
              <a:off x="6558632" y="2513441"/>
              <a:ext cx="1761131" cy="1765189"/>
              <a:chOff x="6558632" y="2513441"/>
              <a:chExt cx="1761131" cy="1765189"/>
            </a:xfrm>
          </p:grpSpPr>
          <p:pic>
            <p:nvPicPr>
              <p:cNvPr id="25" name="mau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4A44047C-34A5-41BF-AFC4-4E6D87967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6558632" y="2513441"/>
                <a:ext cx="1761131" cy="1765189"/>
              </a:xfrm>
              <a:prstGeom prst="rect">
                <a:avLst/>
              </a:prstGeom>
            </p:spPr>
          </p:pic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616D5B-7D14-42CE-9EC6-18834DB2B999}"/>
                  </a:ext>
                </a:extLst>
              </p:cNvPr>
              <p:cNvSpPr/>
              <p:nvPr/>
            </p:nvSpPr>
            <p:spPr>
              <a:xfrm flipH="1">
                <a:off x="7291087" y="3191794"/>
                <a:ext cx="571658" cy="58055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86D6C5C-50EC-42C4-9CB9-E1E71FE21AF0}"/>
                </a:ext>
              </a:extLst>
            </p:cNvPr>
            <p:cNvSpPr txBox="1"/>
            <p:nvPr/>
          </p:nvSpPr>
          <p:spPr>
            <a:xfrm>
              <a:off x="6531133" y="2943652"/>
              <a:ext cx="1761130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en-US" sz="23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</a:p>
            <a:p>
              <a:pPr algn="ctr"/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Thơ</a:t>
              </a:r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6 </a:t>
              </a:r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chữ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D553A74-5BA5-40B9-88A6-F7876C3315B8}"/>
              </a:ext>
            </a:extLst>
          </p:cNvPr>
          <p:cNvGrpSpPr/>
          <p:nvPr/>
        </p:nvGrpSpPr>
        <p:grpSpPr>
          <a:xfrm rot="20428382">
            <a:off x="1552280" y="4546163"/>
            <a:ext cx="1769147" cy="1765189"/>
            <a:chOff x="1955728" y="3601185"/>
            <a:chExt cx="1769147" cy="176518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84C6318-89D8-4C3B-9605-9F943214A0B2}"/>
                </a:ext>
              </a:extLst>
            </p:cNvPr>
            <p:cNvGrpSpPr/>
            <p:nvPr/>
          </p:nvGrpSpPr>
          <p:grpSpPr>
            <a:xfrm>
              <a:off x="1955728" y="3601185"/>
              <a:ext cx="1765189" cy="1765189"/>
              <a:chOff x="1955728" y="3601185"/>
              <a:chExt cx="1765189" cy="1765189"/>
            </a:xfrm>
          </p:grpSpPr>
          <p:pic>
            <p:nvPicPr>
              <p:cNvPr id="26" name="mau3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7B466CE-369D-477F-8535-6184C0FFF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5728" y="3601185"/>
                <a:ext cx="1765189" cy="1765189"/>
              </a:xfrm>
              <a:prstGeom prst="rect">
                <a:avLst/>
              </a:prstGeom>
            </p:spPr>
          </p:pic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EEC456E-EB86-4E94-8DE0-854D4B26FA78}"/>
                  </a:ext>
                </a:extLst>
              </p:cNvPr>
              <p:cNvSpPr/>
              <p:nvPr/>
            </p:nvSpPr>
            <p:spPr>
              <a:xfrm flipH="1">
                <a:off x="2506901" y="4247035"/>
                <a:ext cx="571658" cy="580556"/>
              </a:xfrm>
              <a:prstGeom prst="roundRect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259508-12A7-495B-A60A-132DA128BA07}"/>
                </a:ext>
              </a:extLst>
            </p:cNvPr>
            <p:cNvSpPr txBox="1"/>
            <p:nvPr/>
          </p:nvSpPr>
          <p:spPr>
            <a:xfrm>
              <a:off x="1963745" y="3958177"/>
              <a:ext cx="17611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quê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mẹ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ABA6131-31CE-4601-8FD0-65B375883355}"/>
              </a:ext>
            </a:extLst>
          </p:cNvPr>
          <p:cNvGrpSpPr/>
          <p:nvPr/>
        </p:nvGrpSpPr>
        <p:grpSpPr>
          <a:xfrm rot="1036024">
            <a:off x="3821105" y="4690259"/>
            <a:ext cx="1785144" cy="1773334"/>
            <a:chOff x="5249143" y="4256079"/>
            <a:chExt cx="1785144" cy="177333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A0E4D04-2E03-4D67-9E75-3BFCF6070D7F}"/>
                </a:ext>
              </a:extLst>
            </p:cNvPr>
            <p:cNvGrpSpPr/>
            <p:nvPr/>
          </p:nvGrpSpPr>
          <p:grpSpPr>
            <a:xfrm>
              <a:off x="5260953" y="4256079"/>
              <a:ext cx="1773334" cy="1773334"/>
              <a:chOff x="5260953" y="4256079"/>
              <a:chExt cx="1773334" cy="1773334"/>
            </a:xfrm>
          </p:grpSpPr>
          <p:pic>
            <p:nvPicPr>
              <p:cNvPr id="23" name="mau6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4DEF396-935A-4192-A9EE-865C1D1E4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5260953" y="4256079"/>
                <a:ext cx="1773334" cy="1773334"/>
              </a:xfrm>
              <a:prstGeom prst="rect">
                <a:avLst/>
              </a:prstGeom>
            </p:spPr>
          </p:pic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7D45509-B1A3-4365-96D5-9B12E6EB681F}"/>
                  </a:ext>
                </a:extLst>
              </p:cNvPr>
              <p:cNvSpPr/>
              <p:nvPr/>
            </p:nvSpPr>
            <p:spPr>
              <a:xfrm flipH="1">
                <a:off x="5779279" y="4798283"/>
                <a:ext cx="571658" cy="580556"/>
              </a:xfrm>
              <a:prstGeom prst="round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43B8157-CEB2-405F-B029-1CC0F0A9D226}"/>
                </a:ext>
              </a:extLst>
            </p:cNvPr>
            <p:cNvSpPr txBox="1"/>
            <p:nvPr/>
          </p:nvSpPr>
          <p:spPr>
            <a:xfrm>
              <a:off x="5249143" y="4413684"/>
              <a:ext cx="17611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6.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Đoàn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Cừ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64946BA-28A2-4970-8C3E-B3034B93373C}"/>
              </a:ext>
            </a:extLst>
          </p:cNvPr>
          <p:cNvGrpSpPr/>
          <p:nvPr/>
        </p:nvGrpSpPr>
        <p:grpSpPr>
          <a:xfrm>
            <a:off x="5389522" y="950281"/>
            <a:ext cx="1777124" cy="1773334"/>
            <a:chOff x="6793721" y="4026661"/>
            <a:chExt cx="1777124" cy="177333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0A91781-EB4E-43EA-B7C8-17A8C9C96320}"/>
                </a:ext>
              </a:extLst>
            </p:cNvPr>
            <p:cNvGrpSpPr/>
            <p:nvPr/>
          </p:nvGrpSpPr>
          <p:grpSpPr>
            <a:xfrm>
              <a:off x="6793721" y="4026661"/>
              <a:ext cx="1773334" cy="1773334"/>
              <a:chOff x="6793721" y="4026661"/>
              <a:chExt cx="1773334" cy="177333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E10227-2CC0-47BB-BC02-CFF0A0BFCB45}"/>
                  </a:ext>
                </a:extLst>
              </p:cNvPr>
              <p:cNvGrpSpPr/>
              <p:nvPr/>
            </p:nvGrpSpPr>
            <p:grpSpPr>
              <a:xfrm>
                <a:off x="6793721" y="4026661"/>
                <a:ext cx="1773334" cy="1773334"/>
                <a:chOff x="3764634" y="4086929"/>
                <a:chExt cx="1773334" cy="1773334"/>
              </a:xfrm>
            </p:grpSpPr>
            <p:pic>
              <p:nvPicPr>
                <p:cNvPr id="24" name="mau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8B1F6678-C4A1-4C54-A31E-CC6C8F4F39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64634" y="4086929"/>
                  <a:ext cx="1773334" cy="1773334"/>
                </a:xfrm>
                <a:prstGeom prst="rect">
                  <a:avLst/>
                </a:prstGeom>
              </p:spPr>
            </p:pic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1D612451-CDC6-4743-AC4B-43019D10D681}"/>
                    </a:ext>
                  </a:extLst>
                </p:cNvPr>
                <p:cNvSpPr/>
                <p:nvPr/>
              </p:nvSpPr>
              <p:spPr>
                <a:xfrm>
                  <a:off x="4415693" y="4745798"/>
                  <a:ext cx="384907" cy="512002"/>
                </a:xfrm>
                <a:prstGeom prst="roundRect">
                  <a:avLst/>
                </a:prstGeom>
                <a:solidFill>
                  <a:srgbClr val="FF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/>
                    <a:t>7</a:t>
                  </a:r>
                </a:p>
              </p:txBody>
            </p:sp>
          </p:grp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0CE6ACC2-E43A-4DF6-92DF-1D35191B9483}"/>
                  </a:ext>
                </a:extLst>
              </p:cNvPr>
              <p:cNvSpPr/>
              <p:nvPr/>
            </p:nvSpPr>
            <p:spPr>
              <a:xfrm flipH="1">
                <a:off x="7351404" y="4618977"/>
                <a:ext cx="571658" cy="580556"/>
              </a:xfrm>
              <a:prstGeom prst="round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1D464B1-A723-4C90-8FBF-C04615F66A1C}"/>
                </a:ext>
              </a:extLst>
            </p:cNvPr>
            <p:cNvSpPr txBox="1"/>
            <p:nvPr/>
          </p:nvSpPr>
          <p:spPr>
            <a:xfrm>
              <a:off x="6809715" y="4480258"/>
              <a:ext cx="1761130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  <a:r>
                <a:rPr lang="en-US" sz="23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</a:p>
            <a:p>
              <a:pPr algn="ctr"/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Thơ</a:t>
              </a:r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7 </a:t>
              </a:r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chữ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337060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27">
            <a:extLst>
              <a:ext uri="{FF2B5EF4-FFF2-40B4-BE49-F238E27FC236}">
                <a16:creationId xmlns:a16="http://schemas.microsoft.com/office/drawing/2014/main" id="{15B7276F-3EB7-427F-9857-B7AFA782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23" y="691080"/>
            <a:ext cx="6459415" cy="5385053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86108" y="152400"/>
            <a:ext cx="11887200" cy="658400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28575">
            <a:solidFill>
              <a:srgbClr val="9AC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E9533"/>
              </a:solidFill>
            </a:endParaRPr>
          </a:p>
        </p:txBody>
      </p:sp>
      <p:sp>
        <p:nvSpPr>
          <p:cNvPr id="84" name="Rounded Rectangle 83">
            <a:hlinkClick r:id="rId4" action="ppaction://hlinkfile"/>
          </p:cNvPr>
          <p:cNvSpPr/>
          <p:nvPr/>
        </p:nvSpPr>
        <p:spPr>
          <a:xfrm>
            <a:off x="2286002" y="342900"/>
            <a:ext cx="8153400" cy="6477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 CHƠI NHỮNG MẢNH GHÉP HOÀN HẢO</a:t>
            </a:r>
          </a:p>
        </p:txBody>
      </p:sp>
      <p:pic>
        <p:nvPicPr>
          <p:cNvPr id="83" name="图片 2">
            <a:extLst>
              <a:ext uri="{FF2B5EF4-FFF2-40B4-BE49-F238E27FC236}">
                <a16:creationId xmlns:a16="http://schemas.microsoft.com/office/drawing/2014/main" id="{6A00613F-C1A2-4D38-9CD9-8CE050061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4820" r="34641" b="9893"/>
          <a:stretch/>
        </p:blipFill>
        <p:spPr>
          <a:xfrm>
            <a:off x="10336660" y="1656634"/>
            <a:ext cx="1483453" cy="4465681"/>
          </a:xfrm>
          <a:prstGeom prst="rect">
            <a:avLst/>
          </a:prstGeom>
        </p:spPr>
      </p:pic>
      <p:pic>
        <p:nvPicPr>
          <p:cNvPr id="85" name="图片 120">
            <a:extLst>
              <a:ext uri="{FF2B5EF4-FFF2-40B4-BE49-F238E27FC236}">
                <a16:creationId xmlns:a16="http://schemas.microsoft.com/office/drawing/2014/main" id="{1106614D-BC40-42A4-8CF8-EC78E2E010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576"/>
          <a:stretch/>
        </p:blipFill>
        <p:spPr>
          <a:xfrm>
            <a:off x="34052" y="1451071"/>
            <a:ext cx="2995508" cy="48768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E2ED75-8834-4861-8B18-944F40286A50}"/>
              </a:ext>
            </a:extLst>
          </p:cNvPr>
          <p:cNvSpPr/>
          <p:nvPr/>
        </p:nvSpPr>
        <p:spPr>
          <a:xfrm>
            <a:off x="5715000" y="3176014"/>
            <a:ext cx="540583" cy="65235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49428F7-6DE7-46CC-84A2-EA64B9F516ED}"/>
              </a:ext>
            </a:extLst>
          </p:cNvPr>
          <p:cNvGrpSpPr/>
          <p:nvPr/>
        </p:nvGrpSpPr>
        <p:grpSpPr>
          <a:xfrm>
            <a:off x="3725270" y="993134"/>
            <a:ext cx="1794672" cy="1773334"/>
            <a:chOff x="3725270" y="993134"/>
            <a:chExt cx="1794672" cy="177333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71C5A2E-3EB7-4081-9070-A82124D43416}"/>
                </a:ext>
              </a:extLst>
            </p:cNvPr>
            <p:cNvGrpSpPr/>
            <p:nvPr/>
          </p:nvGrpSpPr>
          <p:grpSpPr>
            <a:xfrm>
              <a:off x="3750239" y="993134"/>
              <a:ext cx="1769703" cy="1773334"/>
              <a:chOff x="3750239" y="993134"/>
              <a:chExt cx="1769703" cy="1773334"/>
            </a:xfrm>
          </p:grpSpPr>
          <p:pic>
            <p:nvPicPr>
              <p:cNvPr id="18" name="mau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AD6E6AAF-3983-4E37-A6E4-B6366800B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0239" y="993134"/>
                <a:ext cx="1769703" cy="1773334"/>
              </a:xfrm>
              <a:prstGeom prst="rect">
                <a:avLst/>
              </a:prstGeom>
            </p:spPr>
          </p:pic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F07A9B1-94E9-4ECF-AB82-F0806382C702}"/>
                  </a:ext>
                </a:extLst>
              </p:cNvPr>
              <p:cNvSpPr/>
              <p:nvPr/>
            </p:nvSpPr>
            <p:spPr>
              <a:xfrm>
                <a:off x="4544251" y="1656634"/>
                <a:ext cx="293484" cy="580556"/>
              </a:xfrm>
              <a:prstGeom prst="round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D6C5BA-729F-4C2C-8484-A69573BFA44D}"/>
                </a:ext>
              </a:extLst>
            </p:cNvPr>
            <p:cNvSpPr txBox="1"/>
            <p:nvPr/>
          </p:nvSpPr>
          <p:spPr>
            <a:xfrm>
              <a:off x="3725270" y="1378803"/>
              <a:ext cx="176113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Nắng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mới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038DD4-6025-4E84-827C-67912A3F6437}"/>
              </a:ext>
            </a:extLst>
          </p:cNvPr>
          <p:cNvGrpSpPr/>
          <p:nvPr/>
        </p:nvGrpSpPr>
        <p:grpSpPr>
          <a:xfrm>
            <a:off x="5269714" y="1230697"/>
            <a:ext cx="1788923" cy="1765189"/>
            <a:chOff x="5269714" y="1230697"/>
            <a:chExt cx="1788923" cy="176518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BCE248-041A-4A9F-90FB-2005C2378879}"/>
                </a:ext>
              </a:extLst>
            </p:cNvPr>
            <p:cNvGrpSpPr/>
            <p:nvPr/>
          </p:nvGrpSpPr>
          <p:grpSpPr>
            <a:xfrm>
              <a:off x="5269714" y="1230697"/>
              <a:ext cx="1761131" cy="1765189"/>
              <a:chOff x="5269714" y="1230697"/>
              <a:chExt cx="1761131" cy="1765189"/>
            </a:xfrm>
          </p:grpSpPr>
          <p:pic>
            <p:nvPicPr>
              <p:cNvPr id="19" name="mau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C418009-9CAA-490C-9A7D-F390CCD58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9714" y="1230697"/>
                <a:ext cx="1761131" cy="1765189"/>
              </a:xfrm>
              <a:prstGeom prst="rect">
                <a:avLst/>
              </a:prstGeom>
            </p:spPr>
          </p:pic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F4F15BAE-2E5B-417D-AD9F-98CDF545A254}"/>
                  </a:ext>
                </a:extLst>
              </p:cNvPr>
              <p:cNvSpPr/>
              <p:nvPr/>
            </p:nvSpPr>
            <p:spPr>
              <a:xfrm flipH="1">
                <a:off x="5826490" y="1696660"/>
                <a:ext cx="571658" cy="58055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6201DA-664E-48C3-A504-0BBB5A422E65}"/>
                </a:ext>
              </a:extLst>
            </p:cNvPr>
            <p:cNvSpPr txBox="1"/>
            <p:nvPr/>
          </p:nvSpPr>
          <p:spPr>
            <a:xfrm>
              <a:off x="5297507" y="1353268"/>
              <a:ext cx="1761130" cy="1154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5. </a:t>
              </a:r>
            </a:p>
            <a:p>
              <a:pPr algn="ctr"/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Lưu</a:t>
              </a:r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Trọng</a:t>
              </a:r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C3B4A4F-93BF-43FF-9ACA-F4AAC16470A7}"/>
              </a:ext>
            </a:extLst>
          </p:cNvPr>
          <p:cNvGrpSpPr/>
          <p:nvPr/>
        </p:nvGrpSpPr>
        <p:grpSpPr>
          <a:xfrm>
            <a:off x="6781800" y="1001279"/>
            <a:ext cx="1774902" cy="1765189"/>
            <a:chOff x="6781800" y="1001279"/>
            <a:chExt cx="1774902" cy="176518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80F469A-0895-432A-9869-5A45F8FD2BE0}"/>
                </a:ext>
              </a:extLst>
            </p:cNvPr>
            <p:cNvGrpSpPr/>
            <p:nvPr/>
          </p:nvGrpSpPr>
          <p:grpSpPr>
            <a:xfrm>
              <a:off x="6791513" y="1001279"/>
              <a:ext cx="1765189" cy="1765189"/>
              <a:chOff x="6791513" y="1001279"/>
              <a:chExt cx="1765189" cy="1765189"/>
            </a:xfrm>
          </p:grpSpPr>
          <p:pic>
            <p:nvPicPr>
              <p:cNvPr id="20" name="mau3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83C2967-DC44-4BF3-B933-5A93C966B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91513" y="1001279"/>
                <a:ext cx="1765189" cy="1765189"/>
              </a:xfrm>
              <a:prstGeom prst="rect">
                <a:avLst/>
              </a:prstGeom>
            </p:spPr>
          </p:pic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045B60A5-02F7-4D95-82E4-8B6E94044A6E}"/>
                  </a:ext>
                </a:extLst>
              </p:cNvPr>
              <p:cNvSpPr/>
              <p:nvPr/>
            </p:nvSpPr>
            <p:spPr>
              <a:xfrm flipH="1">
                <a:off x="7536161" y="1719435"/>
                <a:ext cx="571658" cy="580556"/>
              </a:xfrm>
              <a:prstGeom prst="roundRect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1187DCA-F8F0-4DA3-8BF3-45BB7CE71253}"/>
                </a:ext>
              </a:extLst>
            </p:cNvPr>
            <p:cNvSpPr txBox="1"/>
            <p:nvPr/>
          </p:nvSpPr>
          <p:spPr>
            <a:xfrm>
              <a:off x="6781800" y="1371600"/>
              <a:ext cx="1761130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9. </a:t>
              </a:r>
            </a:p>
            <a:p>
              <a:pPr algn="ctr"/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Thơ</a:t>
              </a:r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7 </a:t>
              </a:r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chữ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A1FEC15-9007-4BCA-ADB3-A6BFB5879EA5}"/>
              </a:ext>
            </a:extLst>
          </p:cNvPr>
          <p:cNvGrpSpPr/>
          <p:nvPr/>
        </p:nvGrpSpPr>
        <p:grpSpPr>
          <a:xfrm>
            <a:off x="3505109" y="2505749"/>
            <a:ext cx="1905091" cy="1773334"/>
            <a:chOff x="3505109" y="2505749"/>
            <a:chExt cx="1905091" cy="177333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955C6AC-D78A-43B6-A678-7180CCC895DA}"/>
                </a:ext>
              </a:extLst>
            </p:cNvPr>
            <p:cNvGrpSpPr/>
            <p:nvPr/>
          </p:nvGrpSpPr>
          <p:grpSpPr>
            <a:xfrm>
              <a:off x="3505109" y="2505749"/>
              <a:ext cx="1773334" cy="1773334"/>
              <a:chOff x="3505109" y="2505749"/>
              <a:chExt cx="1773334" cy="1773334"/>
            </a:xfrm>
          </p:grpSpPr>
          <p:pic>
            <p:nvPicPr>
              <p:cNvPr id="21" name="mau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1C5C269-A71E-4951-9FE7-FD3FBF249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05109" y="2505749"/>
                <a:ext cx="1773334" cy="1773334"/>
              </a:xfrm>
              <a:prstGeom prst="rect">
                <a:avLst/>
              </a:prstGeom>
            </p:spPr>
          </p:pic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01831A1-916A-4D18-ACEE-8E7C391C7730}"/>
                  </a:ext>
                </a:extLst>
              </p:cNvPr>
              <p:cNvSpPr/>
              <p:nvPr/>
            </p:nvSpPr>
            <p:spPr>
              <a:xfrm flipH="1">
                <a:off x="4247053" y="3138722"/>
                <a:ext cx="571658" cy="580556"/>
              </a:xfrm>
              <a:prstGeom prst="round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FCDF3F0-E520-435C-A431-77D8B2E62636}"/>
                </a:ext>
              </a:extLst>
            </p:cNvPr>
            <p:cNvSpPr txBox="1"/>
            <p:nvPr/>
          </p:nvSpPr>
          <p:spPr>
            <a:xfrm>
              <a:off x="3649070" y="2590800"/>
              <a:ext cx="176113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2.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Nếu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mai</a:t>
              </a:r>
              <a:endPara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về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Chiêm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Hóa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7833C8-F58C-4249-AF1B-2C8E1ACCB567}"/>
              </a:ext>
            </a:extLst>
          </p:cNvPr>
          <p:cNvGrpSpPr/>
          <p:nvPr/>
        </p:nvGrpSpPr>
        <p:grpSpPr>
          <a:xfrm>
            <a:off x="5028215" y="2743179"/>
            <a:ext cx="1793125" cy="1765189"/>
            <a:chOff x="5028215" y="2743179"/>
            <a:chExt cx="1793125" cy="176518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6548AB8-B853-4680-AE66-790D106AD19D}"/>
                </a:ext>
              </a:extLst>
            </p:cNvPr>
            <p:cNvGrpSpPr/>
            <p:nvPr/>
          </p:nvGrpSpPr>
          <p:grpSpPr>
            <a:xfrm>
              <a:off x="5028215" y="2743179"/>
              <a:ext cx="1761131" cy="1765189"/>
              <a:chOff x="5028215" y="2743179"/>
              <a:chExt cx="1761131" cy="1765189"/>
            </a:xfrm>
          </p:grpSpPr>
          <p:pic>
            <p:nvPicPr>
              <p:cNvPr id="22" name="mau5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676F41F1-36E0-4B64-92B2-87EF2D537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28215" y="2743179"/>
                <a:ext cx="1761131" cy="1765189"/>
              </a:xfrm>
              <a:prstGeom prst="rect">
                <a:avLst/>
              </a:prstGeom>
            </p:spPr>
          </p:pic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88A8E17-AF9A-4979-9D1D-90D8CDE861AC}"/>
                  </a:ext>
                </a:extLst>
              </p:cNvPr>
              <p:cNvSpPr/>
              <p:nvPr/>
            </p:nvSpPr>
            <p:spPr>
              <a:xfrm flipH="1">
                <a:off x="5676226" y="3211913"/>
                <a:ext cx="571658" cy="580556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1874336-5E4B-4869-AE46-A0F5E911A415}"/>
                </a:ext>
              </a:extLst>
            </p:cNvPr>
            <p:cNvSpPr txBox="1"/>
            <p:nvPr/>
          </p:nvSpPr>
          <p:spPr>
            <a:xfrm>
              <a:off x="5060210" y="2933581"/>
              <a:ext cx="1761130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7. </a:t>
              </a:r>
            </a:p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Mai </a:t>
              </a:r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Liễu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A1456B9-7062-4FC6-B4A8-103302CE70D3}"/>
              </a:ext>
            </a:extLst>
          </p:cNvPr>
          <p:cNvGrpSpPr/>
          <p:nvPr/>
        </p:nvGrpSpPr>
        <p:grpSpPr>
          <a:xfrm>
            <a:off x="6558632" y="2513441"/>
            <a:ext cx="1879601" cy="1765189"/>
            <a:chOff x="6558632" y="2513441"/>
            <a:chExt cx="1879601" cy="176518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F9050C3-0DA0-4CC3-9B8F-418CF2572559}"/>
                </a:ext>
              </a:extLst>
            </p:cNvPr>
            <p:cNvSpPr/>
            <p:nvPr/>
          </p:nvSpPr>
          <p:spPr>
            <a:xfrm>
              <a:off x="7176347" y="3193368"/>
              <a:ext cx="540583" cy="65235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8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8B24BCC-0094-4E05-80AF-13E7DCC40790}"/>
                </a:ext>
              </a:extLst>
            </p:cNvPr>
            <p:cNvGrpSpPr/>
            <p:nvPr/>
          </p:nvGrpSpPr>
          <p:grpSpPr>
            <a:xfrm>
              <a:off x="6558632" y="2513441"/>
              <a:ext cx="1761131" cy="1765189"/>
              <a:chOff x="6558632" y="2513441"/>
              <a:chExt cx="1761131" cy="1765189"/>
            </a:xfrm>
          </p:grpSpPr>
          <p:pic>
            <p:nvPicPr>
              <p:cNvPr id="25" name="mau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4A44047C-34A5-41BF-AFC4-4E6D87967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6558632" y="2513441"/>
                <a:ext cx="1761131" cy="1765189"/>
              </a:xfrm>
              <a:prstGeom prst="rect">
                <a:avLst/>
              </a:prstGeom>
            </p:spPr>
          </p:pic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616D5B-7D14-42CE-9EC6-18834DB2B999}"/>
                  </a:ext>
                </a:extLst>
              </p:cNvPr>
              <p:cNvSpPr/>
              <p:nvPr/>
            </p:nvSpPr>
            <p:spPr>
              <a:xfrm flipH="1">
                <a:off x="7291087" y="3191794"/>
                <a:ext cx="571658" cy="58055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86D6C5C-50EC-42C4-9CB9-E1E71FE21AF0}"/>
                </a:ext>
              </a:extLst>
            </p:cNvPr>
            <p:cNvSpPr txBox="1"/>
            <p:nvPr/>
          </p:nvSpPr>
          <p:spPr>
            <a:xfrm>
              <a:off x="6677103" y="2940882"/>
              <a:ext cx="1761130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en-US" sz="23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</a:p>
            <a:p>
              <a:pPr algn="ctr"/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Thơ</a:t>
              </a:r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6 </a:t>
              </a:r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chữ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D553A74-5BA5-40B9-88A6-F7876C3315B8}"/>
              </a:ext>
            </a:extLst>
          </p:cNvPr>
          <p:cNvGrpSpPr/>
          <p:nvPr/>
        </p:nvGrpSpPr>
        <p:grpSpPr>
          <a:xfrm>
            <a:off x="3689640" y="4026661"/>
            <a:ext cx="1825788" cy="1765189"/>
            <a:chOff x="3689640" y="4026661"/>
            <a:chExt cx="1825788" cy="176518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84C6318-89D8-4C3B-9605-9F943214A0B2}"/>
                </a:ext>
              </a:extLst>
            </p:cNvPr>
            <p:cNvGrpSpPr/>
            <p:nvPr/>
          </p:nvGrpSpPr>
          <p:grpSpPr>
            <a:xfrm>
              <a:off x="3750239" y="4026661"/>
              <a:ext cx="1765189" cy="1765189"/>
              <a:chOff x="3750239" y="4026661"/>
              <a:chExt cx="1765189" cy="176518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C46B0A9-E0F8-4E2A-882D-A5326D822B1E}"/>
                  </a:ext>
                </a:extLst>
              </p:cNvPr>
              <p:cNvGrpSpPr/>
              <p:nvPr/>
            </p:nvGrpSpPr>
            <p:grpSpPr>
              <a:xfrm>
                <a:off x="3750239" y="4026661"/>
                <a:ext cx="1765189" cy="1765189"/>
                <a:chOff x="3748026" y="4031367"/>
                <a:chExt cx="1765189" cy="1765189"/>
              </a:xfrm>
            </p:grpSpPr>
            <p:pic>
              <p:nvPicPr>
                <p:cNvPr id="26" name="mau3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27B466CE-369D-477F-8535-6184C0FFF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8026" y="4031367"/>
                  <a:ext cx="1765189" cy="1765189"/>
                </a:xfrm>
                <a:prstGeom prst="rect">
                  <a:avLst/>
                </a:prstGeom>
              </p:spPr>
            </p:pic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D500ABEF-40CA-4EE3-AD1C-DA2AC5E91ED1}"/>
                    </a:ext>
                  </a:extLst>
                </p:cNvPr>
                <p:cNvSpPr/>
                <p:nvPr/>
              </p:nvSpPr>
              <p:spPr>
                <a:xfrm>
                  <a:off x="4294939" y="4652160"/>
                  <a:ext cx="540583" cy="652354"/>
                </a:xfrm>
                <a:prstGeom prst="roundRect">
                  <a:avLst/>
                </a:prstGeom>
                <a:solidFill>
                  <a:srgbClr val="FF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/>
                    <a:t>5</a:t>
                  </a:r>
                </a:p>
              </p:txBody>
            </p:sp>
          </p:grp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EEC456E-EB86-4E94-8DE0-854D4B26FA78}"/>
                  </a:ext>
                </a:extLst>
              </p:cNvPr>
              <p:cNvSpPr/>
              <p:nvPr/>
            </p:nvSpPr>
            <p:spPr>
              <a:xfrm flipH="1">
                <a:off x="4234701" y="4752239"/>
                <a:ext cx="571658" cy="580556"/>
              </a:xfrm>
              <a:prstGeom prst="roundRect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259508-12A7-495B-A60A-132DA128BA07}"/>
                </a:ext>
              </a:extLst>
            </p:cNvPr>
            <p:cNvSpPr txBox="1"/>
            <p:nvPr/>
          </p:nvSpPr>
          <p:spPr>
            <a:xfrm>
              <a:off x="3689640" y="4151249"/>
              <a:ext cx="17611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quê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mẹ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ABA6131-31CE-4601-8FD0-65B375883355}"/>
              </a:ext>
            </a:extLst>
          </p:cNvPr>
          <p:cNvGrpSpPr/>
          <p:nvPr/>
        </p:nvGrpSpPr>
        <p:grpSpPr>
          <a:xfrm>
            <a:off x="5249143" y="4256079"/>
            <a:ext cx="1785144" cy="1773334"/>
            <a:chOff x="5249143" y="4256079"/>
            <a:chExt cx="1785144" cy="177333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A0E4D04-2E03-4D67-9E75-3BFCF6070D7F}"/>
                </a:ext>
              </a:extLst>
            </p:cNvPr>
            <p:cNvGrpSpPr/>
            <p:nvPr/>
          </p:nvGrpSpPr>
          <p:grpSpPr>
            <a:xfrm>
              <a:off x="5260953" y="4256079"/>
              <a:ext cx="1773334" cy="1773334"/>
              <a:chOff x="5260953" y="4256079"/>
              <a:chExt cx="1773334" cy="1773334"/>
            </a:xfrm>
          </p:grpSpPr>
          <p:pic>
            <p:nvPicPr>
              <p:cNvPr id="23" name="mau6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A4DEF396-935A-4192-A9EE-865C1D1E4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5260953" y="4256079"/>
                <a:ext cx="1773334" cy="1773334"/>
              </a:xfrm>
              <a:prstGeom prst="rect">
                <a:avLst/>
              </a:prstGeom>
            </p:spPr>
          </p:pic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7D45509-B1A3-4365-96D5-9B12E6EB681F}"/>
                  </a:ext>
                </a:extLst>
              </p:cNvPr>
              <p:cNvSpPr/>
              <p:nvPr/>
            </p:nvSpPr>
            <p:spPr>
              <a:xfrm flipH="1">
                <a:off x="5779279" y="4798283"/>
                <a:ext cx="571658" cy="580556"/>
              </a:xfrm>
              <a:prstGeom prst="round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43B8157-CEB2-405F-B029-1CC0F0A9D226}"/>
                </a:ext>
              </a:extLst>
            </p:cNvPr>
            <p:cNvSpPr txBox="1"/>
            <p:nvPr/>
          </p:nvSpPr>
          <p:spPr>
            <a:xfrm>
              <a:off x="5249143" y="4413684"/>
              <a:ext cx="17611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6.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Đoàn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Cừ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64946BA-28A2-4970-8C3E-B3034B93373C}"/>
              </a:ext>
            </a:extLst>
          </p:cNvPr>
          <p:cNvGrpSpPr/>
          <p:nvPr/>
        </p:nvGrpSpPr>
        <p:grpSpPr>
          <a:xfrm>
            <a:off x="6793721" y="4026661"/>
            <a:ext cx="1777124" cy="1773334"/>
            <a:chOff x="6793721" y="4026661"/>
            <a:chExt cx="1777124" cy="177333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0A91781-EB4E-43EA-B7C8-17A8C9C96320}"/>
                </a:ext>
              </a:extLst>
            </p:cNvPr>
            <p:cNvGrpSpPr/>
            <p:nvPr/>
          </p:nvGrpSpPr>
          <p:grpSpPr>
            <a:xfrm>
              <a:off x="6793721" y="4026661"/>
              <a:ext cx="1773334" cy="1773334"/>
              <a:chOff x="6793721" y="4026661"/>
              <a:chExt cx="1773334" cy="177333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E10227-2CC0-47BB-BC02-CFF0A0BFCB45}"/>
                  </a:ext>
                </a:extLst>
              </p:cNvPr>
              <p:cNvGrpSpPr/>
              <p:nvPr/>
            </p:nvGrpSpPr>
            <p:grpSpPr>
              <a:xfrm>
                <a:off x="6793721" y="4026661"/>
                <a:ext cx="1773334" cy="1773334"/>
                <a:chOff x="3764634" y="4086929"/>
                <a:chExt cx="1773334" cy="1773334"/>
              </a:xfrm>
            </p:grpSpPr>
            <p:pic>
              <p:nvPicPr>
                <p:cNvPr id="24" name="mau1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8B1F6678-C4A1-4C54-A31E-CC6C8F4F39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64634" y="4086929"/>
                  <a:ext cx="1773334" cy="1773334"/>
                </a:xfrm>
                <a:prstGeom prst="rect">
                  <a:avLst/>
                </a:prstGeom>
              </p:spPr>
            </p:pic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1D612451-CDC6-4743-AC4B-43019D10D681}"/>
                    </a:ext>
                  </a:extLst>
                </p:cNvPr>
                <p:cNvSpPr/>
                <p:nvPr/>
              </p:nvSpPr>
              <p:spPr>
                <a:xfrm>
                  <a:off x="4415693" y="4745798"/>
                  <a:ext cx="384907" cy="512002"/>
                </a:xfrm>
                <a:prstGeom prst="roundRect">
                  <a:avLst/>
                </a:prstGeom>
                <a:solidFill>
                  <a:srgbClr val="FF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/>
                    <a:t>7</a:t>
                  </a:r>
                </a:p>
              </p:txBody>
            </p:sp>
          </p:grp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0CE6ACC2-E43A-4DF6-92DF-1D35191B9483}"/>
                  </a:ext>
                </a:extLst>
              </p:cNvPr>
              <p:cNvSpPr/>
              <p:nvPr/>
            </p:nvSpPr>
            <p:spPr>
              <a:xfrm flipH="1">
                <a:off x="7351404" y="4618977"/>
                <a:ext cx="571658" cy="580556"/>
              </a:xfrm>
              <a:prstGeom prst="round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1D464B1-A723-4C90-8FBF-C04615F66A1C}"/>
                </a:ext>
              </a:extLst>
            </p:cNvPr>
            <p:cNvSpPr txBox="1"/>
            <p:nvPr/>
          </p:nvSpPr>
          <p:spPr>
            <a:xfrm>
              <a:off x="6809715" y="4480258"/>
              <a:ext cx="1761130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8. </a:t>
              </a:r>
            </a:p>
            <a:p>
              <a:pPr algn="ctr"/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Thơ</a:t>
              </a:r>
              <a:r>
                <a:rPr 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7 </a:t>
              </a:r>
              <a:r>
                <a:rPr lang="en-US" sz="23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chữ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618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9">
            <a:extLst>
              <a:ext uri="{FF2B5EF4-FFF2-40B4-BE49-F238E27FC236}">
                <a16:creationId xmlns:a16="http://schemas.microsoft.com/office/drawing/2014/main" id="{5C839CB3-89F3-4637-8BC3-224797E90CE4}"/>
              </a:ext>
            </a:extLst>
          </p:cNvPr>
          <p:cNvGrpSpPr/>
          <p:nvPr/>
        </p:nvGrpSpPr>
        <p:grpSpPr>
          <a:xfrm>
            <a:off x="1219200" y="765979"/>
            <a:ext cx="10744200" cy="5711021"/>
            <a:chOff x="1783080" y="513430"/>
            <a:chExt cx="9418320" cy="5644580"/>
          </a:xfrm>
        </p:grpSpPr>
        <p:cxnSp>
          <p:nvCxnSpPr>
            <p:cNvPr id="4" name="直接连接符 38">
              <a:extLst>
                <a:ext uri="{FF2B5EF4-FFF2-40B4-BE49-F238E27FC236}">
                  <a16:creationId xmlns:a16="http://schemas.microsoft.com/office/drawing/2014/main" id="{2A97EB98-D351-4329-A025-28F0971D361C}"/>
                </a:ext>
              </a:extLst>
            </p:cNvPr>
            <p:cNvCxnSpPr/>
            <p:nvPr/>
          </p:nvCxnSpPr>
          <p:spPr>
            <a:xfrm>
              <a:off x="1783080" y="518160"/>
              <a:ext cx="9387840" cy="0"/>
            </a:xfrm>
            <a:prstGeom prst="line">
              <a:avLst/>
            </a:prstGeom>
            <a:noFill/>
            <a:ln w="38100" cap="rnd" cmpd="sng" algn="ctr">
              <a:solidFill>
                <a:srgbClr val="4D7678"/>
              </a:solidFill>
              <a:prstDash val="solid"/>
              <a:round/>
            </a:ln>
            <a:effectLst/>
          </p:spPr>
        </p:cxnSp>
        <p:cxnSp>
          <p:nvCxnSpPr>
            <p:cNvPr id="5" name="直接连接符 39">
              <a:extLst>
                <a:ext uri="{FF2B5EF4-FFF2-40B4-BE49-F238E27FC236}">
                  <a16:creationId xmlns:a16="http://schemas.microsoft.com/office/drawing/2014/main" id="{A7BB6A38-AA19-4637-9534-81671041611D}"/>
                </a:ext>
              </a:extLst>
            </p:cNvPr>
            <p:cNvCxnSpPr/>
            <p:nvPr/>
          </p:nvCxnSpPr>
          <p:spPr>
            <a:xfrm>
              <a:off x="11201400" y="513430"/>
              <a:ext cx="0" cy="5638800"/>
            </a:xfrm>
            <a:prstGeom prst="line">
              <a:avLst/>
            </a:prstGeom>
            <a:noFill/>
            <a:ln w="38100" cap="rnd" cmpd="sng" algn="ctr">
              <a:solidFill>
                <a:srgbClr val="4D7678"/>
              </a:solidFill>
              <a:prstDash val="solid"/>
              <a:round/>
            </a:ln>
            <a:effectLst/>
          </p:spPr>
        </p:cxnSp>
        <p:cxnSp>
          <p:nvCxnSpPr>
            <p:cNvPr id="6" name="直接连接符 40">
              <a:extLst>
                <a:ext uri="{FF2B5EF4-FFF2-40B4-BE49-F238E27FC236}">
                  <a16:creationId xmlns:a16="http://schemas.microsoft.com/office/drawing/2014/main" id="{A43749AD-5329-4176-A26E-2F834AAF43D5}"/>
                </a:ext>
              </a:extLst>
            </p:cNvPr>
            <p:cNvCxnSpPr/>
            <p:nvPr/>
          </p:nvCxnSpPr>
          <p:spPr>
            <a:xfrm flipH="1">
              <a:off x="6898990" y="6158010"/>
              <a:ext cx="4282440" cy="0"/>
            </a:xfrm>
            <a:prstGeom prst="line">
              <a:avLst/>
            </a:prstGeom>
            <a:noFill/>
            <a:ln w="38100" cap="rnd" cmpd="sng" algn="ctr">
              <a:solidFill>
                <a:srgbClr val="4D7678"/>
              </a:solidFill>
              <a:prstDash val="solid"/>
              <a:round/>
            </a:ln>
            <a:effectLst/>
          </p:spPr>
        </p:cxnSp>
        <p:cxnSp>
          <p:nvCxnSpPr>
            <p:cNvPr id="7" name="直接连接符 41">
              <a:extLst>
                <a:ext uri="{FF2B5EF4-FFF2-40B4-BE49-F238E27FC236}">
                  <a16:creationId xmlns:a16="http://schemas.microsoft.com/office/drawing/2014/main" id="{6FBDCAD4-C9D4-43CE-B1A1-A88577B72280}"/>
                </a:ext>
              </a:extLst>
            </p:cNvPr>
            <p:cNvCxnSpPr/>
            <p:nvPr/>
          </p:nvCxnSpPr>
          <p:spPr>
            <a:xfrm>
              <a:off x="1783080" y="513430"/>
              <a:ext cx="0" cy="441960"/>
            </a:xfrm>
            <a:prstGeom prst="line">
              <a:avLst/>
            </a:prstGeom>
            <a:noFill/>
            <a:ln w="38100" cap="rnd" cmpd="sng" algn="ctr">
              <a:solidFill>
                <a:srgbClr val="4D7678"/>
              </a:solidFill>
              <a:prstDash val="solid"/>
              <a:round/>
            </a:ln>
            <a:effectLst/>
          </p:spPr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674CFA-E5A5-48A5-9115-07013C7B6C54}"/>
              </a:ext>
            </a:extLst>
          </p:cNvPr>
          <p:cNvSpPr txBox="1"/>
          <p:nvPr/>
        </p:nvSpPr>
        <p:spPr>
          <a:xfrm>
            <a:off x="1981200" y="8638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VIẾT: TẬP LÀM THƠ SÁU CHỮ, BẢY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040BE-B910-4FCF-B4D1-9E2EBD84D257}"/>
              </a:ext>
            </a:extLst>
          </p:cNvPr>
          <p:cNvSpPr txBox="1"/>
          <p:nvPr/>
        </p:nvSpPr>
        <p:spPr>
          <a:xfrm>
            <a:off x="1981200" y="87320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27">
            <a:extLst>
              <a:ext uri="{FF2B5EF4-FFF2-40B4-BE49-F238E27FC236}">
                <a16:creationId xmlns:a16="http://schemas.microsoft.com/office/drawing/2014/main" id="{3B6F1242-E075-45E4-BC71-CB72E1496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0" y="1112514"/>
            <a:ext cx="2362200" cy="549728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AAF09D-C7BB-4B68-929B-0BB34C3F4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" t="5258" r="4648" b="5328"/>
          <a:stretch/>
        </p:blipFill>
        <p:spPr>
          <a:xfrm>
            <a:off x="2209800" y="1542583"/>
            <a:ext cx="9718829" cy="44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6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9">
            <a:extLst>
              <a:ext uri="{FF2B5EF4-FFF2-40B4-BE49-F238E27FC236}">
                <a16:creationId xmlns:a16="http://schemas.microsoft.com/office/drawing/2014/main" id="{5C839CB3-89F3-4637-8BC3-224797E90CE4}"/>
              </a:ext>
            </a:extLst>
          </p:cNvPr>
          <p:cNvGrpSpPr/>
          <p:nvPr/>
        </p:nvGrpSpPr>
        <p:grpSpPr>
          <a:xfrm>
            <a:off x="1219200" y="765979"/>
            <a:ext cx="10744200" cy="5711021"/>
            <a:chOff x="1783080" y="513430"/>
            <a:chExt cx="9418320" cy="5644580"/>
          </a:xfrm>
        </p:grpSpPr>
        <p:cxnSp>
          <p:nvCxnSpPr>
            <p:cNvPr id="4" name="直接连接符 38">
              <a:extLst>
                <a:ext uri="{FF2B5EF4-FFF2-40B4-BE49-F238E27FC236}">
                  <a16:creationId xmlns:a16="http://schemas.microsoft.com/office/drawing/2014/main" id="{2A97EB98-D351-4329-A025-28F0971D361C}"/>
                </a:ext>
              </a:extLst>
            </p:cNvPr>
            <p:cNvCxnSpPr/>
            <p:nvPr/>
          </p:nvCxnSpPr>
          <p:spPr>
            <a:xfrm>
              <a:off x="1783080" y="518160"/>
              <a:ext cx="9387840" cy="0"/>
            </a:xfrm>
            <a:prstGeom prst="line">
              <a:avLst/>
            </a:prstGeom>
            <a:noFill/>
            <a:ln w="38100" cap="rnd" cmpd="sng" algn="ctr">
              <a:solidFill>
                <a:srgbClr val="4D7678"/>
              </a:solidFill>
              <a:prstDash val="solid"/>
              <a:round/>
            </a:ln>
            <a:effectLst/>
          </p:spPr>
        </p:cxnSp>
        <p:cxnSp>
          <p:nvCxnSpPr>
            <p:cNvPr id="5" name="直接连接符 39">
              <a:extLst>
                <a:ext uri="{FF2B5EF4-FFF2-40B4-BE49-F238E27FC236}">
                  <a16:creationId xmlns:a16="http://schemas.microsoft.com/office/drawing/2014/main" id="{A7BB6A38-AA19-4637-9534-81671041611D}"/>
                </a:ext>
              </a:extLst>
            </p:cNvPr>
            <p:cNvCxnSpPr/>
            <p:nvPr/>
          </p:nvCxnSpPr>
          <p:spPr>
            <a:xfrm>
              <a:off x="11201400" y="513430"/>
              <a:ext cx="0" cy="5638800"/>
            </a:xfrm>
            <a:prstGeom prst="line">
              <a:avLst/>
            </a:prstGeom>
            <a:noFill/>
            <a:ln w="38100" cap="rnd" cmpd="sng" algn="ctr">
              <a:solidFill>
                <a:srgbClr val="4D7678"/>
              </a:solidFill>
              <a:prstDash val="solid"/>
              <a:round/>
            </a:ln>
            <a:effectLst/>
          </p:spPr>
        </p:cxnSp>
        <p:cxnSp>
          <p:nvCxnSpPr>
            <p:cNvPr id="6" name="直接连接符 40">
              <a:extLst>
                <a:ext uri="{FF2B5EF4-FFF2-40B4-BE49-F238E27FC236}">
                  <a16:creationId xmlns:a16="http://schemas.microsoft.com/office/drawing/2014/main" id="{A43749AD-5329-4176-A26E-2F834AAF43D5}"/>
                </a:ext>
              </a:extLst>
            </p:cNvPr>
            <p:cNvCxnSpPr/>
            <p:nvPr/>
          </p:nvCxnSpPr>
          <p:spPr>
            <a:xfrm flipH="1">
              <a:off x="6898990" y="6158010"/>
              <a:ext cx="4282440" cy="0"/>
            </a:xfrm>
            <a:prstGeom prst="line">
              <a:avLst/>
            </a:prstGeom>
            <a:noFill/>
            <a:ln w="38100" cap="rnd" cmpd="sng" algn="ctr">
              <a:solidFill>
                <a:srgbClr val="4D7678"/>
              </a:solidFill>
              <a:prstDash val="solid"/>
              <a:round/>
            </a:ln>
            <a:effectLst/>
          </p:spPr>
        </p:cxnSp>
        <p:cxnSp>
          <p:nvCxnSpPr>
            <p:cNvPr id="7" name="直接连接符 41">
              <a:extLst>
                <a:ext uri="{FF2B5EF4-FFF2-40B4-BE49-F238E27FC236}">
                  <a16:creationId xmlns:a16="http://schemas.microsoft.com/office/drawing/2014/main" id="{6FBDCAD4-C9D4-43CE-B1A1-A88577B72280}"/>
                </a:ext>
              </a:extLst>
            </p:cNvPr>
            <p:cNvCxnSpPr/>
            <p:nvPr/>
          </p:nvCxnSpPr>
          <p:spPr>
            <a:xfrm>
              <a:off x="1783080" y="513430"/>
              <a:ext cx="0" cy="441960"/>
            </a:xfrm>
            <a:prstGeom prst="line">
              <a:avLst/>
            </a:prstGeom>
            <a:noFill/>
            <a:ln w="38100" cap="rnd" cmpd="sng" algn="ctr">
              <a:solidFill>
                <a:srgbClr val="4D7678"/>
              </a:solidFill>
              <a:prstDash val="solid"/>
              <a:round/>
            </a:ln>
            <a:effectLst/>
          </p:spPr>
        </p:cxnSp>
      </p:grpSp>
      <p:pic>
        <p:nvPicPr>
          <p:cNvPr id="2" name="图片 27">
            <a:extLst>
              <a:ext uri="{FF2B5EF4-FFF2-40B4-BE49-F238E27FC236}">
                <a16:creationId xmlns:a16="http://schemas.microsoft.com/office/drawing/2014/main" id="{3B6F1242-E075-45E4-BC71-CB72E1496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0" y="1112514"/>
            <a:ext cx="2362200" cy="549728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510C17-CB79-45EC-9378-7C9840C68F34}"/>
              </a:ext>
            </a:extLst>
          </p:cNvPr>
          <p:cNvSpPr txBox="1"/>
          <p:nvPr/>
        </p:nvSpPr>
        <p:spPr>
          <a:xfrm>
            <a:off x="1981200" y="87320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CDFC37-D874-482F-9E66-BD09F8673A4D}"/>
              </a:ext>
            </a:extLst>
          </p:cNvPr>
          <p:cNvSpPr txBox="1"/>
          <p:nvPr/>
        </p:nvSpPr>
        <p:spPr>
          <a:xfrm>
            <a:off x="1981200" y="8638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VIẾT: TẬP LÀM THƠ SÁU CHỮ, BẢY CHỮ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C9709D-F7EF-4B2F-BB60-CE500D470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37309"/>
            <a:ext cx="9669012" cy="47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65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ṥļïḋé">
            <a:extLst>
              <a:ext uri="{FF2B5EF4-FFF2-40B4-BE49-F238E27FC236}">
                <a16:creationId xmlns:a16="http://schemas.microsoft.com/office/drawing/2014/main" id="{C6D5876F-8229-4EE2-B96C-509100158909}"/>
              </a:ext>
            </a:extLst>
          </p:cNvPr>
          <p:cNvSpPr/>
          <p:nvPr/>
        </p:nvSpPr>
        <p:spPr>
          <a:xfrm>
            <a:off x="2133600" y="1524000"/>
            <a:ext cx="9104796" cy="523220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Điền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từ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thích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hợp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vào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chỗ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trống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: </a:t>
            </a:r>
            <a:endParaRPr lang="zh-CN" altLang="en-US" sz="2800" dirty="0">
              <a:solidFill>
                <a:srgbClr val="00B050"/>
              </a:solidFill>
              <a:latin typeface="#9Slide03 Cabin Condensed" panose="00000506000000000000" pitchFamily="2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5">
            <a:extLst>
              <a:ext uri="{FF2B5EF4-FFF2-40B4-BE49-F238E27FC236}">
                <a16:creationId xmlns:a16="http://schemas.microsoft.com/office/drawing/2014/main" id="{F162DEF2-626D-4E7F-A345-AB6A52DD75A7}"/>
              </a:ext>
            </a:extLst>
          </p:cNvPr>
          <p:cNvCxnSpPr>
            <a:cxnSpLocks/>
          </p:cNvCxnSpPr>
          <p:nvPr/>
        </p:nvCxnSpPr>
        <p:spPr>
          <a:xfrm>
            <a:off x="5105400" y="1470102"/>
            <a:ext cx="2514600" cy="0"/>
          </a:xfrm>
          <a:prstGeom prst="line">
            <a:avLst/>
          </a:prstGeom>
          <a:ln w="19050">
            <a:solidFill>
              <a:srgbClr val="356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ṥļïḋé">
            <a:extLst>
              <a:ext uri="{FF2B5EF4-FFF2-40B4-BE49-F238E27FC236}">
                <a16:creationId xmlns:a16="http://schemas.microsoft.com/office/drawing/2014/main" id="{E3981540-A923-44EB-BF6A-5CC2001BEEF4}"/>
              </a:ext>
            </a:extLst>
          </p:cNvPr>
          <p:cNvSpPr/>
          <p:nvPr/>
        </p:nvSpPr>
        <p:spPr>
          <a:xfrm>
            <a:off x="3657600" y="914400"/>
            <a:ext cx="5593480" cy="646331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</a:t>
            </a:r>
            <a:r>
              <a:rPr lang="en-US" altLang="zh-CN" sz="3600" b="1" dirty="0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altLang="zh-CN" sz="3600" b="1" dirty="0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3600" b="1" dirty="0" err="1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sz="3600" b="1" dirty="0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</a:t>
            </a:r>
            <a:r>
              <a:rPr lang="en-US" altLang="zh-CN" sz="3600" b="1" dirty="0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600" b="1" dirty="0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600" b="1" dirty="0">
              <a:solidFill>
                <a:srgbClr val="3F616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229601-C73C-4B85-A791-AFF79E59D867}"/>
              </a:ext>
            </a:extLst>
          </p:cNvPr>
          <p:cNvGrpSpPr/>
          <p:nvPr/>
        </p:nvGrpSpPr>
        <p:grpSpPr>
          <a:xfrm>
            <a:off x="152400" y="2267190"/>
            <a:ext cx="3800390" cy="4362210"/>
            <a:chOff x="391092" y="1733790"/>
            <a:chExt cx="3480804" cy="4362210"/>
          </a:xfrm>
        </p:grpSpPr>
        <p:sp>
          <p:nvSpPr>
            <p:cNvPr id="4" name="矩形 6">
              <a:extLst>
                <a:ext uri="{FF2B5EF4-FFF2-40B4-BE49-F238E27FC236}">
                  <a16:creationId xmlns:a16="http://schemas.microsoft.com/office/drawing/2014/main" id="{22A1649C-6349-4008-9C5E-E609FAB7A293}"/>
                </a:ext>
              </a:extLst>
            </p:cNvPr>
            <p:cNvSpPr/>
            <p:nvPr/>
          </p:nvSpPr>
          <p:spPr>
            <a:xfrm>
              <a:off x="617316" y="5181599"/>
              <a:ext cx="3116484" cy="914401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/>
                <a:ea typeface="字魂58号-创中黑"/>
                <a:cs typeface="+mn-cs"/>
              </a:endParaRPr>
            </a:p>
          </p:txBody>
        </p:sp>
        <p:sp>
          <p:nvSpPr>
            <p:cNvPr id="5" name="ï$1îḑé">
              <a:extLst>
                <a:ext uri="{FF2B5EF4-FFF2-40B4-BE49-F238E27FC236}">
                  <a16:creationId xmlns:a16="http://schemas.microsoft.com/office/drawing/2014/main" id="{386886E3-EA6C-4E04-8D0F-E3F3F913F28B}"/>
                </a:ext>
              </a:extLst>
            </p:cNvPr>
            <p:cNvSpPr/>
            <p:nvPr/>
          </p:nvSpPr>
          <p:spPr>
            <a:xfrm>
              <a:off x="391092" y="1733790"/>
              <a:ext cx="3480804" cy="3741976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solidFill>
                <a:srgbClr val="9AC47C"/>
              </a:solidFill>
              <a:prstDash val="solid"/>
              <a:miter lim="800000"/>
            </a:ln>
            <a:effectLst>
              <a:reflection blurRad="444500" stA="52000" endA="300" endPos="24000" dist="2667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/>
                <a:ea typeface="字魂58号-创中黑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3CCCC7-8AC3-4AA5-9C7B-4453A98C2BDB}"/>
                </a:ext>
              </a:extLst>
            </p:cNvPr>
            <p:cNvSpPr txBox="1"/>
            <p:nvPr/>
          </p:nvSpPr>
          <p:spPr>
            <a:xfrm>
              <a:off x="990600" y="5496580"/>
              <a:ext cx="2741060" cy="523220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6E9533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Cách</a:t>
              </a:r>
              <a:r>
                <a:rPr lang="en-US" sz="2800" dirty="0">
                  <a:solidFill>
                    <a:srgbClr val="6E9533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6E9533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gieo</a:t>
              </a:r>
              <a:r>
                <a:rPr lang="en-US" sz="2800" dirty="0">
                  <a:solidFill>
                    <a:srgbClr val="6E9533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6E9533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vần</a:t>
              </a:r>
              <a:endParaRPr lang="en-US" sz="2800" dirty="0">
                <a:solidFill>
                  <a:srgbClr val="6E95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3" name="Shape 2430">
            <a:extLst>
              <a:ext uri="{FF2B5EF4-FFF2-40B4-BE49-F238E27FC236}">
                <a16:creationId xmlns:a16="http://schemas.microsoft.com/office/drawing/2014/main" id="{EB11E438-E5E3-4046-AFD6-DB93517F25D2}"/>
              </a:ext>
            </a:extLst>
          </p:cNvPr>
          <p:cNvSpPr/>
          <p:nvPr/>
        </p:nvSpPr>
        <p:spPr>
          <a:xfrm>
            <a:off x="4040626" y="2225487"/>
            <a:ext cx="663780" cy="517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 lim="400000"/>
          </a:ln>
        </p:spPr>
        <p:txBody>
          <a:bodyPr lIns="19507" tIns="19507" rIns="19507" bIns="19507" anchor="ctr"/>
          <a:lstStyle/>
          <a:p>
            <a:pPr algn="ctr" defTabSz="23406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C0000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69226-914F-415F-81DF-0EAE36AB00EE}"/>
              </a:ext>
            </a:extLst>
          </p:cNvPr>
          <p:cNvSpPr txBox="1"/>
          <p:nvPr/>
        </p:nvSpPr>
        <p:spPr>
          <a:xfrm>
            <a:off x="4848528" y="2005580"/>
            <a:ext cx="403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3D6B9E-D968-4C70-93E8-AA58C1E9D56C}"/>
              </a:ext>
            </a:extLst>
          </p:cNvPr>
          <p:cNvSpPr/>
          <p:nvPr/>
        </p:nvSpPr>
        <p:spPr>
          <a:xfrm>
            <a:off x="75936" y="76200"/>
            <a:ext cx="12040128" cy="6705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C4A10D-5123-46B9-B081-BACC887AF501}"/>
              </a:ext>
            </a:extLst>
          </p:cNvPr>
          <p:cNvSpPr txBox="1"/>
          <p:nvPr/>
        </p:nvSpPr>
        <p:spPr>
          <a:xfrm>
            <a:off x="75936" y="75229"/>
            <a:ext cx="120401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VIẾT: TẬP LÀM THƠ SÁU CHỮ, BẢY CHỮ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B8D01-B9A1-4948-8D39-76763B0B46CD}"/>
              </a:ext>
            </a:extLst>
          </p:cNvPr>
          <p:cNvSpPr txBox="1"/>
          <p:nvPr/>
        </p:nvSpPr>
        <p:spPr>
          <a:xfrm>
            <a:off x="4557355" y="2443729"/>
            <a:ext cx="5206521" cy="445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lặn xuống bờ ao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Ngọn khói xanh 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lúng liếng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 sau gió chẳng đuổi 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vẫn bay vàng sân (...)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7150" algn="l"/>
              </a:tabLst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xa gặp lúc mùa xuân chín,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trí b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khuâng sực nhớ (...)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Chị ấy năm nay còn gánh thóc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Dọc bờ sông (...)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chang chang?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 </a:t>
            </a:r>
          </a:p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44E53C-C234-4E2D-BB94-267D9304F72C}"/>
              </a:ext>
            </a:extLst>
          </p:cNvPr>
          <p:cNvSpPr txBox="1"/>
          <p:nvPr/>
        </p:nvSpPr>
        <p:spPr>
          <a:xfrm>
            <a:off x="9274380" y="3186902"/>
            <a:ext cx="2841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gạch, ngõ, giếng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A1012F-1A5F-4855-81CE-98472CC8BEE9}"/>
              </a:ext>
            </a:extLst>
          </p:cNvPr>
          <p:cNvSpPr txBox="1"/>
          <p:nvPr/>
        </p:nvSpPr>
        <p:spPr>
          <a:xfrm>
            <a:off x="9613100" y="4681653"/>
            <a:ext cx="2655100" cy="14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57150" algn="l"/>
              </a:tabLst>
            </a:pP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tabLst>
                <a:tab pos="57150" algn="l"/>
              </a:tabLst>
            </a:pP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E0EDA8-B909-46A7-A4E2-BE4B58DAB5C9}"/>
              </a:ext>
            </a:extLst>
          </p:cNvPr>
          <p:cNvSpPr txBox="1"/>
          <p:nvPr/>
        </p:nvSpPr>
        <p:spPr>
          <a:xfrm>
            <a:off x="7216698" y="3675437"/>
            <a:ext cx="122325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giếng</a:t>
            </a:r>
            <a:endParaRPr lang="en-US" sz="2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3C7D46-2E8A-4E49-908F-E79977B734F9}"/>
              </a:ext>
            </a:extLst>
          </p:cNvPr>
          <p:cNvSpPr txBox="1"/>
          <p:nvPr/>
        </p:nvSpPr>
        <p:spPr>
          <a:xfrm>
            <a:off x="8413596" y="4953000"/>
            <a:ext cx="100276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endParaRPr lang="en-US" sz="2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60E7A1-11D8-4736-922D-9EF875DD0E50}"/>
              </a:ext>
            </a:extLst>
          </p:cNvPr>
          <p:cNvSpPr txBox="1"/>
          <p:nvPr/>
        </p:nvSpPr>
        <p:spPr>
          <a:xfrm>
            <a:off x="6217647" y="5672253"/>
            <a:ext cx="93400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trắng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91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1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3" grpId="0" animBg="1"/>
      <p:bldP spid="24" grpId="0"/>
      <p:bldP spid="22" grpId="0"/>
      <p:bldP spid="29" grpId="0"/>
      <p:bldP spid="30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ṥļïḋé">
            <a:extLst>
              <a:ext uri="{FF2B5EF4-FFF2-40B4-BE49-F238E27FC236}">
                <a16:creationId xmlns:a16="http://schemas.microsoft.com/office/drawing/2014/main" id="{C6D5876F-8229-4EE2-B96C-509100158909}"/>
              </a:ext>
            </a:extLst>
          </p:cNvPr>
          <p:cNvSpPr/>
          <p:nvPr/>
        </p:nvSpPr>
        <p:spPr>
          <a:xfrm>
            <a:off x="2133600" y="1524000"/>
            <a:ext cx="9104796" cy="523220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Điền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từ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thích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hợp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vào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chỗ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trống</a:t>
            </a:r>
            <a:r>
              <a:rPr lang="en-US" altLang="zh-CN" sz="2800" dirty="0">
                <a:solidFill>
                  <a:srgbClr val="00B050"/>
                </a:solidFill>
                <a:latin typeface="#9Slide03 Cabin Condensed" panose="00000506000000000000" pitchFamily="2" charset="0"/>
                <a:ea typeface="微软雅黑" panose="020B0503020204020204" pitchFamily="34" charset="-122"/>
              </a:rPr>
              <a:t>: </a:t>
            </a:r>
            <a:endParaRPr lang="zh-CN" altLang="en-US" sz="2800" dirty="0">
              <a:solidFill>
                <a:srgbClr val="00B050"/>
              </a:solidFill>
              <a:latin typeface="#9Slide03 Cabin Condensed" panose="00000506000000000000" pitchFamily="2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5">
            <a:extLst>
              <a:ext uri="{FF2B5EF4-FFF2-40B4-BE49-F238E27FC236}">
                <a16:creationId xmlns:a16="http://schemas.microsoft.com/office/drawing/2014/main" id="{F162DEF2-626D-4E7F-A345-AB6A52DD75A7}"/>
              </a:ext>
            </a:extLst>
          </p:cNvPr>
          <p:cNvCxnSpPr>
            <a:cxnSpLocks/>
          </p:cNvCxnSpPr>
          <p:nvPr/>
        </p:nvCxnSpPr>
        <p:spPr>
          <a:xfrm>
            <a:off x="5105400" y="1470102"/>
            <a:ext cx="2514600" cy="0"/>
          </a:xfrm>
          <a:prstGeom prst="line">
            <a:avLst/>
          </a:prstGeom>
          <a:ln w="19050">
            <a:solidFill>
              <a:srgbClr val="356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ṥļïḋé">
            <a:extLst>
              <a:ext uri="{FF2B5EF4-FFF2-40B4-BE49-F238E27FC236}">
                <a16:creationId xmlns:a16="http://schemas.microsoft.com/office/drawing/2014/main" id="{E3981540-A923-44EB-BF6A-5CC2001BEEF4}"/>
              </a:ext>
            </a:extLst>
          </p:cNvPr>
          <p:cNvSpPr/>
          <p:nvPr/>
        </p:nvSpPr>
        <p:spPr>
          <a:xfrm>
            <a:off x="3657600" y="914400"/>
            <a:ext cx="5593480" cy="646331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</a:t>
            </a:r>
            <a:r>
              <a:rPr lang="en-US" altLang="zh-CN" sz="3600" b="1" dirty="0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altLang="zh-CN" sz="3600" b="1" dirty="0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3600" b="1" dirty="0" err="1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sz="3600" b="1" dirty="0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</a:t>
            </a:r>
            <a:r>
              <a:rPr lang="en-US" altLang="zh-CN" sz="3600" b="1" dirty="0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600" b="1" dirty="0">
                <a:solidFill>
                  <a:srgbClr val="3F616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600" b="1" dirty="0">
              <a:solidFill>
                <a:srgbClr val="3F616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229601-C73C-4B85-A791-AFF79E59D867}"/>
              </a:ext>
            </a:extLst>
          </p:cNvPr>
          <p:cNvGrpSpPr/>
          <p:nvPr/>
        </p:nvGrpSpPr>
        <p:grpSpPr>
          <a:xfrm>
            <a:off x="252996" y="2267190"/>
            <a:ext cx="3787366" cy="4362210"/>
            <a:chOff x="391092" y="1733790"/>
            <a:chExt cx="3480804" cy="4362210"/>
          </a:xfrm>
        </p:grpSpPr>
        <p:sp>
          <p:nvSpPr>
            <p:cNvPr id="4" name="矩形 6">
              <a:extLst>
                <a:ext uri="{FF2B5EF4-FFF2-40B4-BE49-F238E27FC236}">
                  <a16:creationId xmlns:a16="http://schemas.microsoft.com/office/drawing/2014/main" id="{22A1649C-6349-4008-9C5E-E609FAB7A293}"/>
                </a:ext>
              </a:extLst>
            </p:cNvPr>
            <p:cNvSpPr/>
            <p:nvPr/>
          </p:nvSpPr>
          <p:spPr>
            <a:xfrm>
              <a:off x="617316" y="5181599"/>
              <a:ext cx="3116484" cy="914401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/>
                <a:ea typeface="字魂58号-创中黑"/>
                <a:cs typeface="+mn-cs"/>
              </a:endParaRPr>
            </a:p>
          </p:txBody>
        </p:sp>
        <p:sp>
          <p:nvSpPr>
            <p:cNvPr id="5" name="ï$1îḑé">
              <a:extLst>
                <a:ext uri="{FF2B5EF4-FFF2-40B4-BE49-F238E27FC236}">
                  <a16:creationId xmlns:a16="http://schemas.microsoft.com/office/drawing/2014/main" id="{386886E3-EA6C-4E04-8D0F-E3F3F913F28B}"/>
                </a:ext>
              </a:extLst>
            </p:cNvPr>
            <p:cNvSpPr/>
            <p:nvPr/>
          </p:nvSpPr>
          <p:spPr>
            <a:xfrm>
              <a:off x="391092" y="1733790"/>
              <a:ext cx="3480804" cy="3741976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solidFill>
                <a:srgbClr val="9AC47C"/>
              </a:solidFill>
              <a:prstDash val="solid"/>
              <a:miter lim="800000"/>
            </a:ln>
            <a:effectLst>
              <a:reflection blurRad="444500" stA="52000" endA="300" endPos="24000" dist="2667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/>
                <a:ea typeface="字魂58号-创中黑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3CCCC7-8AC3-4AA5-9C7B-4453A98C2BDB}"/>
                </a:ext>
              </a:extLst>
            </p:cNvPr>
            <p:cNvSpPr txBox="1"/>
            <p:nvPr/>
          </p:nvSpPr>
          <p:spPr>
            <a:xfrm>
              <a:off x="990600" y="5496580"/>
              <a:ext cx="2741060" cy="523220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6E9533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Cách</a:t>
              </a:r>
              <a:r>
                <a:rPr lang="en-US" sz="2800" dirty="0">
                  <a:solidFill>
                    <a:srgbClr val="6E9533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6E9533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gieo</a:t>
              </a:r>
              <a:r>
                <a:rPr lang="en-US" sz="2800" dirty="0">
                  <a:solidFill>
                    <a:srgbClr val="6E9533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6E9533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vần</a:t>
              </a:r>
              <a:endParaRPr lang="en-US" sz="2800" dirty="0">
                <a:solidFill>
                  <a:srgbClr val="6E95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3" name="Shape 2430">
            <a:extLst>
              <a:ext uri="{FF2B5EF4-FFF2-40B4-BE49-F238E27FC236}">
                <a16:creationId xmlns:a16="http://schemas.microsoft.com/office/drawing/2014/main" id="{EB11E438-E5E3-4046-AFD6-DB93517F25D2}"/>
              </a:ext>
            </a:extLst>
          </p:cNvPr>
          <p:cNvSpPr/>
          <p:nvPr/>
        </p:nvSpPr>
        <p:spPr>
          <a:xfrm>
            <a:off x="4040626" y="2225487"/>
            <a:ext cx="663780" cy="517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 lim="400000"/>
          </a:ln>
        </p:spPr>
        <p:txBody>
          <a:bodyPr lIns="19507" tIns="19507" rIns="19507" bIns="19507" anchor="ctr"/>
          <a:lstStyle/>
          <a:p>
            <a:pPr algn="ctr" defTabSz="23406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C0000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69226-914F-415F-81DF-0EAE36AB00EE}"/>
              </a:ext>
            </a:extLst>
          </p:cNvPr>
          <p:cNvSpPr txBox="1"/>
          <p:nvPr/>
        </p:nvSpPr>
        <p:spPr>
          <a:xfrm>
            <a:off x="4848528" y="2005580"/>
            <a:ext cx="403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2: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3D6B9E-D968-4C70-93E8-AA58C1E9D56C}"/>
              </a:ext>
            </a:extLst>
          </p:cNvPr>
          <p:cNvSpPr/>
          <p:nvPr/>
        </p:nvSpPr>
        <p:spPr>
          <a:xfrm>
            <a:off x="75936" y="76200"/>
            <a:ext cx="12040128" cy="6705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5F5792-52E5-42B2-81ED-9DBA5F25D286}"/>
              </a:ext>
            </a:extLst>
          </p:cNvPr>
          <p:cNvSpPr/>
          <p:nvPr/>
        </p:nvSpPr>
        <p:spPr>
          <a:xfrm>
            <a:off x="4343136" y="2626310"/>
            <a:ext cx="4038864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là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(..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14681B-B45A-4FFB-9031-0F964D9135A1}"/>
              </a:ext>
            </a:extLst>
          </p:cNvPr>
          <p:cNvSpPr/>
          <p:nvPr/>
        </p:nvSpPr>
        <p:spPr>
          <a:xfrm>
            <a:off x="8001000" y="2636252"/>
            <a:ext cx="41148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giùm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(...)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44995E-B4BE-4647-B945-0ECBA373560B}"/>
              </a:ext>
            </a:extLst>
          </p:cNvPr>
          <p:cNvSpPr/>
          <p:nvPr/>
        </p:nvSpPr>
        <p:spPr>
          <a:xfrm>
            <a:off x="6635637" y="4267200"/>
            <a:ext cx="920445" cy="57996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A4F4FF-20F1-487C-B3BE-741A0154273C}"/>
              </a:ext>
            </a:extLst>
          </p:cNvPr>
          <p:cNvSpPr/>
          <p:nvPr/>
        </p:nvSpPr>
        <p:spPr>
          <a:xfrm>
            <a:off x="11275574" y="4296833"/>
            <a:ext cx="764026" cy="5799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2CF660-666A-42E4-9DCB-67DD9EFC4609}"/>
              </a:ext>
            </a:extLst>
          </p:cNvPr>
          <p:cNvCxnSpPr/>
          <p:nvPr/>
        </p:nvCxnSpPr>
        <p:spPr>
          <a:xfrm>
            <a:off x="7924800" y="2778710"/>
            <a:ext cx="0" cy="228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0C4850-0CB0-4E15-A0BB-54C86DAC00BE}"/>
              </a:ext>
            </a:extLst>
          </p:cNvPr>
          <p:cNvSpPr txBox="1"/>
          <p:nvPr/>
        </p:nvSpPr>
        <p:spPr>
          <a:xfrm>
            <a:off x="4848528" y="5337039"/>
            <a:ext cx="6205652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7150" algn="l"/>
              </a:tabLst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AC8F4B-D536-451B-B0E2-0E44576BB231}"/>
              </a:ext>
            </a:extLst>
          </p:cNvPr>
          <p:cNvSpPr txBox="1"/>
          <p:nvPr/>
        </p:nvSpPr>
        <p:spPr>
          <a:xfrm>
            <a:off x="75936" y="75229"/>
            <a:ext cx="120401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VIẾT: TẬP LÀM THƠ SÁU CHỮ, BẢY CHỮ</a:t>
            </a:r>
          </a:p>
        </p:txBody>
      </p:sp>
    </p:spTree>
    <p:extLst>
      <p:ext uri="{BB962C8B-B14F-4D97-AF65-F5344CB8AC3E}">
        <p14:creationId xmlns:p14="http://schemas.microsoft.com/office/powerpoint/2010/main" val="42522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0" grpId="0"/>
      <p:bldP spid="25" grpId="0"/>
      <p:bldP spid="32" grpId="0" animBg="1"/>
      <p:bldP spid="35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  <a:alpha val="4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263BDB48-948C-4DCA-896E-BCAA710656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t="5377" r="24731" b="4947"/>
          <a:stretch/>
        </p:blipFill>
        <p:spPr>
          <a:xfrm>
            <a:off x="4724400" y="1910001"/>
            <a:ext cx="1775659" cy="34239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cxnSp>
        <p:nvCxnSpPr>
          <p:cNvPr id="4" name="直接连接符 5">
            <a:extLst>
              <a:ext uri="{FF2B5EF4-FFF2-40B4-BE49-F238E27FC236}">
                <a16:creationId xmlns:a16="http://schemas.microsoft.com/office/drawing/2014/main" id="{1365EA1E-6850-4CD2-BCA1-AA5220079B23}"/>
              </a:ext>
            </a:extLst>
          </p:cNvPr>
          <p:cNvCxnSpPr>
            <a:cxnSpLocks/>
          </p:cNvCxnSpPr>
          <p:nvPr/>
        </p:nvCxnSpPr>
        <p:spPr>
          <a:xfrm>
            <a:off x="4572000" y="1295400"/>
            <a:ext cx="3088088" cy="0"/>
          </a:xfrm>
          <a:prstGeom prst="line">
            <a:avLst/>
          </a:prstGeom>
          <a:ln w="19050">
            <a:solidFill>
              <a:srgbClr val="356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 2687">
            <a:extLst>
              <a:ext uri="{FF2B5EF4-FFF2-40B4-BE49-F238E27FC236}">
                <a16:creationId xmlns:a16="http://schemas.microsoft.com/office/drawing/2014/main" id="{297BFC66-9FD9-46BF-9E44-0CCD23C60E44}"/>
              </a:ext>
            </a:extLst>
          </p:cNvPr>
          <p:cNvSpPr/>
          <p:nvPr/>
        </p:nvSpPr>
        <p:spPr>
          <a:xfrm>
            <a:off x="9003144" y="3886200"/>
            <a:ext cx="351987" cy="35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rgbClr val="3F6163"/>
          </a:solidFill>
          <a:ln w="12700">
            <a:solidFill>
              <a:srgbClr val="3F6163"/>
            </a:solidFill>
            <a:miter lim="400000"/>
          </a:ln>
          <a:effectLst>
            <a:reflection blurRad="6350" stA="50000" endA="300" endPos="55500" dist="50800" dir="5400000" sy="-100000" algn="bl" rotWithShape="0"/>
          </a:effectLst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2645">
            <a:extLst>
              <a:ext uri="{FF2B5EF4-FFF2-40B4-BE49-F238E27FC236}">
                <a16:creationId xmlns:a16="http://schemas.microsoft.com/office/drawing/2014/main" id="{6A246A7B-0DB9-4E01-8D8C-4AAD58827B94}"/>
              </a:ext>
            </a:extLst>
          </p:cNvPr>
          <p:cNvSpPr/>
          <p:nvPr/>
        </p:nvSpPr>
        <p:spPr>
          <a:xfrm>
            <a:off x="10093367" y="3962400"/>
            <a:ext cx="351987" cy="255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rgbClr val="3F6163"/>
          </a:solidFill>
          <a:ln w="12700">
            <a:solidFill>
              <a:srgbClr val="3F6163"/>
            </a:solidFill>
            <a:miter lim="400000"/>
          </a:ln>
          <a:effectLst>
            <a:reflection blurRad="6350" stA="50000" endA="300" endPos="55500" dist="50800" dir="5400000" sy="-100000" algn="bl" rotWithShape="0"/>
          </a:effectLst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2562">
            <a:extLst>
              <a:ext uri="{FF2B5EF4-FFF2-40B4-BE49-F238E27FC236}">
                <a16:creationId xmlns:a16="http://schemas.microsoft.com/office/drawing/2014/main" id="{C47465E4-60F6-480A-9E20-8DA006CB7180}"/>
              </a:ext>
            </a:extLst>
          </p:cNvPr>
          <p:cNvSpPr>
            <a:spLocks noChangeAspect="1"/>
          </p:cNvSpPr>
          <p:nvPr/>
        </p:nvSpPr>
        <p:spPr>
          <a:xfrm>
            <a:off x="7966368" y="3901908"/>
            <a:ext cx="298540" cy="298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rgbClr val="3F6163"/>
          </a:solidFill>
          <a:ln w="12700">
            <a:solidFill>
              <a:srgbClr val="3F6163"/>
            </a:solidFill>
            <a:miter lim="400000"/>
          </a:ln>
          <a:effectLst>
            <a:reflection blurRad="6350" stA="50000" endA="300" endPos="55500" dist="50800" dir="5400000" sy="-100000" algn="bl" rotWithShape="0"/>
          </a:effectLst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2783">
            <a:extLst>
              <a:ext uri="{FF2B5EF4-FFF2-40B4-BE49-F238E27FC236}">
                <a16:creationId xmlns:a16="http://schemas.microsoft.com/office/drawing/2014/main" id="{23269F21-4C6A-4BC9-BF6D-EE3CF3B08E8D}"/>
              </a:ext>
            </a:extLst>
          </p:cNvPr>
          <p:cNvSpPr/>
          <p:nvPr/>
        </p:nvSpPr>
        <p:spPr>
          <a:xfrm>
            <a:off x="11146640" y="3905679"/>
            <a:ext cx="362452" cy="313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3F6163"/>
          </a:solidFill>
          <a:ln w="12700">
            <a:solidFill>
              <a:srgbClr val="3F6163"/>
            </a:solidFill>
            <a:miter lim="400000"/>
          </a:ln>
          <a:effectLst>
            <a:reflection blurRad="6350" stA="50000" endA="300" endPos="55500" dist="50800" dir="5400000" sy="-100000" algn="bl" rotWithShape="0"/>
          </a:effectLst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3157">
            <a:extLst>
              <a:ext uri="{FF2B5EF4-FFF2-40B4-BE49-F238E27FC236}">
                <a16:creationId xmlns:a16="http://schemas.microsoft.com/office/drawing/2014/main" id="{5A725B7A-5436-4D96-879E-E9731E433612}"/>
              </a:ext>
            </a:extLst>
          </p:cNvPr>
          <p:cNvSpPr txBox="1">
            <a:spLocks/>
          </p:cNvSpPr>
          <p:nvPr/>
        </p:nvSpPr>
        <p:spPr>
          <a:xfrm>
            <a:off x="1076784" y="1910002"/>
            <a:ext cx="2592418" cy="88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92500" lnSpcReduction="20000"/>
          </a:bodyPr>
          <a:lstStyle>
            <a:lvl1pPr marL="0" marR="0" indent="0" algn="l" defTabSz="41076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1pPr>
            <a:lvl2pPr marL="0" marR="0" indent="1143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2pPr>
            <a:lvl3pPr marL="0" marR="0" indent="2286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3pPr>
            <a:lvl4pPr marL="0" marR="0" indent="3429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4pPr>
            <a:lvl5pPr marL="0" marR="0" indent="4572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5pPr>
            <a:lvl6pPr marL="0" marR="0" indent="5715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6pPr>
            <a:lvl7pPr marL="0" marR="0" indent="6858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7pPr>
            <a:lvl8pPr marL="0" marR="0" indent="8001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8pPr>
            <a:lvl9pPr marL="0" marR="0" indent="9144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9pPr>
          </a:lstStyle>
          <a:p>
            <a:pPr lvl="0" algn="ctr"/>
            <a:r>
              <a:rPr lang="en-US" sz="32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Dãy</a:t>
            </a:r>
            <a:r>
              <a:rPr lang="en-US" sz="32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 </a:t>
            </a:r>
          </a:p>
          <a:p>
            <a:pPr lvl="0" algn="ctr"/>
            <a:r>
              <a:rPr lang="en-US" sz="32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sz="32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sz="32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1+2)</a:t>
            </a:r>
          </a:p>
        </p:txBody>
      </p:sp>
      <p:sp>
        <p:nvSpPr>
          <p:cNvPr id="17" name="Shape 2413">
            <a:extLst>
              <a:ext uri="{FF2B5EF4-FFF2-40B4-BE49-F238E27FC236}">
                <a16:creationId xmlns:a16="http://schemas.microsoft.com/office/drawing/2014/main" id="{92CA4596-84DF-4A23-B074-60F4B8958F14}"/>
              </a:ext>
            </a:extLst>
          </p:cNvPr>
          <p:cNvSpPr/>
          <p:nvPr/>
        </p:nvSpPr>
        <p:spPr>
          <a:xfrm>
            <a:off x="990600" y="3892803"/>
            <a:ext cx="346684" cy="338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reflection blurRad="6350" stA="50000" endA="300" endPos="55500" dist="50800" dir="5400000" sy="-100000" algn="bl" rotWithShape="0"/>
          </a:effectLst>
        </p:spPr>
        <p:txBody>
          <a:bodyPr lIns="19507" tIns="19507" rIns="19507" bIns="19507" anchor="ctr"/>
          <a:lstStyle/>
          <a:p>
            <a:pPr algn="ctr" defTabSz="23406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Gill Sans"/>
            </a:endParaRPr>
          </a:p>
        </p:txBody>
      </p:sp>
      <p:sp>
        <p:nvSpPr>
          <p:cNvPr id="18" name="Shape 2430">
            <a:extLst>
              <a:ext uri="{FF2B5EF4-FFF2-40B4-BE49-F238E27FC236}">
                <a16:creationId xmlns:a16="http://schemas.microsoft.com/office/drawing/2014/main" id="{F7BDD7F3-53BD-4748-965D-1C2E0765C333}"/>
              </a:ext>
            </a:extLst>
          </p:cNvPr>
          <p:cNvSpPr/>
          <p:nvPr/>
        </p:nvSpPr>
        <p:spPr>
          <a:xfrm>
            <a:off x="2665752" y="3902353"/>
            <a:ext cx="346685" cy="34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reflection blurRad="6350" stA="50000" endA="300" endPos="55500" dist="50800" dir="5400000" sy="-100000" algn="bl" rotWithShape="0"/>
          </a:effectLst>
        </p:spPr>
        <p:txBody>
          <a:bodyPr lIns="19507" tIns="19507" rIns="19507" bIns="19507" anchor="ctr"/>
          <a:lstStyle/>
          <a:p>
            <a:pPr algn="ctr" defTabSz="23406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Gill Sans"/>
            </a:endParaRPr>
          </a:p>
        </p:txBody>
      </p:sp>
      <p:sp>
        <p:nvSpPr>
          <p:cNvPr id="19" name="Shape 2465">
            <a:extLst>
              <a:ext uri="{FF2B5EF4-FFF2-40B4-BE49-F238E27FC236}">
                <a16:creationId xmlns:a16="http://schemas.microsoft.com/office/drawing/2014/main" id="{3213AF57-3142-4BD8-AFD8-CDD86AA9036B}"/>
              </a:ext>
            </a:extLst>
          </p:cNvPr>
          <p:cNvSpPr/>
          <p:nvPr/>
        </p:nvSpPr>
        <p:spPr>
          <a:xfrm>
            <a:off x="1828176" y="3892803"/>
            <a:ext cx="346685" cy="34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reflection blurRad="6350" stA="50000" endA="300" endPos="55500" dist="50800" dir="5400000" sy="-100000" algn="bl" rotWithShape="0"/>
          </a:effectLst>
        </p:spPr>
        <p:txBody>
          <a:bodyPr lIns="19507" tIns="19507" rIns="19507" bIns="19507" anchor="ctr"/>
          <a:lstStyle/>
          <a:p>
            <a:pPr algn="ctr" defTabSz="23406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Gill Sans"/>
            </a:endParaRPr>
          </a:p>
        </p:txBody>
      </p:sp>
      <p:sp>
        <p:nvSpPr>
          <p:cNvPr id="20" name="Shape 3157">
            <a:extLst>
              <a:ext uri="{FF2B5EF4-FFF2-40B4-BE49-F238E27FC236}">
                <a16:creationId xmlns:a16="http://schemas.microsoft.com/office/drawing/2014/main" id="{D2FA9E87-6483-4961-ADED-DA9EAF820B24}"/>
              </a:ext>
            </a:extLst>
          </p:cNvPr>
          <p:cNvSpPr txBox="1">
            <a:spLocks/>
          </p:cNvSpPr>
          <p:nvPr/>
        </p:nvSpPr>
        <p:spPr>
          <a:xfrm>
            <a:off x="7999382" y="1946462"/>
            <a:ext cx="2592418" cy="849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92500" lnSpcReduction="20000"/>
          </a:bodyPr>
          <a:lstStyle>
            <a:lvl1pPr marL="0" marR="0" indent="0" algn="l" defTabSz="41076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1pPr>
            <a:lvl2pPr marL="0" marR="0" indent="1143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2pPr>
            <a:lvl3pPr marL="0" marR="0" indent="2286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3pPr>
            <a:lvl4pPr marL="0" marR="0" indent="3429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4pPr>
            <a:lvl5pPr marL="0" marR="0" indent="4572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5pPr>
            <a:lvl6pPr marL="0" marR="0" indent="5715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6pPr>
            <a:lvl7pPr marL="0" marR="0" indent="6858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7pPr>
            <a:lvl8pPr marL="0" marR="0" indent="8001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8pPr>
            <a:lvl9pPr marL="0" marR="0" indent="914400" algn="ctr" defTabSz="410766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6">
                    <a:hueOff val="-2214564"/>
                    <a:satOff val="-18455"/>
                    <a:lumOff val="-82930"/>
                  </a:schemeClr>
                </a:solidFill>
                <a:uFillTx/>
                <a:latin typeface="+mn-lt"/>
                <a:ea typeface="+mn-ea"/>
                <a:cs typeface="+mn-cs"/>
                <a:sym typeface="Titillium Web"/>
              </a:defRPr>
            </a:lvl9pPr>
          </a:lstStyle>
          <a:p>
            <a:pPr lvl="0" algn="ctr"/>
            <a:r>
              <a:rPr lang="en-US" sz="32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Dãy</a:t>
            </a:r>
            <a:r>
              <a:rPr lang="en-US" sz="32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</a:t>
            </a:r>
          </a:p>
          <a:p>
            <a:pPr lvl="0" algn="ctr"/>
            <a:r>
              <a:rPr lang="en-US" sz="32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sz="32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sz="32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3+4)</a:t>
            </a:r>
          </a:p>
        </p:txBody>
      </p:sp>
      <p:sp>
        <p:nvSpPr>
          <p:cNvPr id="23" name="Shape 2687">
            <a:extLst>
              <a:ext uri="{FF2B5EF4-FFF2-40B4-BE49-F238E27FC236}">
                <a16:creationId xmlns:a16="http://schemas.microsoft.com/office/drawing/2014/main" id="{55304969-AAAC-4D42-835A-4DCEEBD04CA8}"/>
              </a:ext>
            </a:extLst>
          </p:cNvPr>
          <p:cNvSpPr/>
          <p:nvPr/>
        </p:nvSpPr>
        <p:spPr>
          <a:xfrm>
            <a:off x="3569123" y="3886200"/>
            <a:ext cx="351987" cy="35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ffectLst>
            <a:reflection blurRad="6350" stA="50000" endA="300" endPos="55500" dist="50800" dir="5400000" sy="-100000" algn="bl" rotWithShape="0"/>
          </a:effectLst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6F22A8-CE58-4C84-8847-B83486DA6993}"/>
              </a:ext>
            </a:extLst>
          </p:cNvPr>
          <p:cNvSpPr txBox="1"/>
          <p:nvPr/>
        </p:nvSpPr>
        <p:spPr>
          <a:xfrm>
            <a:off x="609600" y="2948213"/>
            <a:ext cx="4953000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7150" algn="l"/>
              </a:tabLst>
            </a:pPr>
            <a:r>
              <a:rPr lang="it-IT" sz="2800" b="1" dirty="0">
                <a:solidFill>
                  <a:srgbClr val="356B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 xuân về trên phố nhỏ</a:t>
            </a:r>
            <a:endParaRPr lang="en-US" sz="2800" b="1" dirty="0">
              <a:solidFill>
                <a:srgbClr val="356B1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3290CB-E60F-4A0A-9967-988D10C78314}"/>
              </a:ext>
            </a:extLst>
          </p:cNvPr>
          <p:cNvSpPr txBox="1"/>
          <p:nvPr/>
        </p:nvSpPr>
        <p:spPr>
          <a:xfrm>
            <a:off x="6465399" y="2819400"/>
            <a:ext cx="5726602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7150" algn="l"/>
              </a:tabLst>
            </a:pPr>
            <a:r>
              <a:rPr lang="it-IT" sz="2800" b="1" dirty="0">
                <a:solidFill>
                  <a:srgbClr val="356B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 mái trường thân yêu thuở ấy </a:t>
            </a:r>
            <a:endParaRPr lang="en-US" sz="2800" b="1" dirty="0">
              <a:solidFill>
                <a:srgbClr val="356B1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513E2A-C254-40ED-8A8A-E920036BFA81}"/>
              </a:ext>
            </a:extLst>
          </p:cNvPr>
          <p:cNvSpPr/>
          <p:nvPr/>
        </p:nvSpPr>
        <p:spPr>
          <a:xfrm>
            <a:off x="75936" y="76200"/>
            <a:ext cx="12040128" cy="6705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543F14-6BFA-41EB-8A56-56594B951BE2}"/>
              </a:ext>
            </a:extLst>
          </p:cNvPr>
          <p:cNvSpPr txBox="1"/>
          <p:nvPr/>
        </p:nvSpPr>
        <p:spPr>
          <a:xfrm>
            <a:off x="75936" y="75229"/>
            <a:ext cx="120401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VIẾT: TẬP LÀM THƠ BỐN CHỮ, NĂM CHỮ</a:t>
            </a:r>
          </a:p>
        </p:txBody>
      </p:sp>
      <p:sp>
        <p:nvSpPr>
          <p:cNvPr id="3" name="íṥļïḋé">
            <a:extLst>
              <a:ext uri="{FF2B5EF4-FFF2-40B4-BE49-F238E27FC236}">
                <a16:creationId xmlns:a16="http://schemas.microsoft.com/office/drawing/2014/main" id="{C88C3BA7-F6D3-4DF4-A81B-B3B9A1B926F0}"/>
              </a:ext>
            </a:extLst>
          </p:cNvPr>
          <p:cNvSpPr/>
          <p:nvPr/>
        </p:nvSpPr>
        <p:spPr>
          <a:xfrm>
            <a:off x="2977773" y="1249978"/>
            <a:ext cx="6556520" cy="58477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3200" dirty="0" err="1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Viết</a:t>
            </a:r>
            <a:r>
              <a:rPr lang="en-US" altLang="zh-CN" sz="32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tiếp</a:t>
            </a:r>
            <a:r>
              <a:rPr lang="en-US" altLang="zh-CN" sz="32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bài</a:t>
            </a:r>
            <a:r>
              <a:rPr lang="en-US" altLang="zh-CN" sz="32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thơ</a:t>
            </a:r>
            <a:r>
              <a:rPr lang="en-US" altLang="zh-CN" sz="32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6 </a:t>
            </a:r>
            <a:r>
              <a:rPr lang="en-US" altLang="zh-CN" sz="3200" dirty="0" err="1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chữ</a:t>
            </a:r>
            <a:r>
              <a:rPr lang="en-US" altLang="zh-CN" sz="32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7 </a:t>
            </a:r>
            <a:r>
              <a:rPr lang="en-US" altLang="zh-CN" sz="3200" dirty="0" err="1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chữ</a:t>
            </a:r>
            <a:endParaRPr lang="zh-CN" altLang="en-US" sz="3200" dirty="0">
              <a:solidFill>
                <a:srgbClr val="00B050"/>
              </a:solidFill>
              <a:latin typeface="Microsoft Sans Serif" panose="020B0604020202020204" pitchFamily="34" charset="0"/>
              <a:ea typeface="微软雅黑" panose="020B0503020204020204" pitchFamily="34" charset="-122"/>
              <a:cs typeface="Microsoft Sans Serif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16E548-0270-4952-BD5A-D14F1417FFC3}"/>
              </a:ext>
            </a:extLst>
          </p:cNvPr>
          <p:cNvSpPr txBox="1"/>
          <p:nvPr/>
        </p:nvSpPr>
        <p:spPr>
          <a:xfrm>
            <a:off x="3012863" y="5181600"/>
            <a:ext cx="7012486" cy="1200329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effectLst>
            <a:outerShdw blurRad="50800" dist="50800" dir="5400000" sx="99000" sy="99000" algn="ctr" rotWithShape="0">
              <a:srgbClr val="000000">
                <a:alpha val="67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íṥļïḋé">
            <a:extLst>
              <a:ext uri="{FF2B5EF4-FFF2-40B4-BE49-F238E27FC236}">
                <a16:creationId xmlns:a16="http://schemas.microsoft.com/office/drawing/2014/main" id="{F26F51AD-E031-4712-BE8F-9334D47FEAE8}"/>
              </a:ext>
            </a:extLst>
          </p:cNvPr>
          <p:cNvSpPr/>
          <p:nvPr/>
        </p:nvSpPr>
        <p:spPr>
          <a:xfrm>
            <a:off x="2836731" y="718869"/>
            <a:ext cx="6535869" cy="58477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3200" dirty="0">
                <a:solidFill>
                  <a:srgbClr val="00B050"/>
                </a:solidFill>
                <a:latin typeface="Microsoft Sans Serif" panose="020B0604020202020204" pitchFamily="34" charset="0"/>
                <a:ea typeface="微软雅黑" panose="020B0503020204020204" pitchFamily="34" charset="-122"/>
                <a:cs typeface="Microsoft Sans Serif" panose="020B0604020202020204" pitchFamily="34" charset="0"/>
              </a:rPr>
              <a:t>HOẠT ĐỘNG NHÓM</a:t>
            </a:r>
            <a:endParaRPr lang="zh-CN" altLang="en-US" sz="3200" dirty="0">
              <a:solidFill>
                <a:srgbClr val="00B050"/>
              </a:solidFill>
              <a:latin typeface="Microsoft Sans Serif" panose="020B0604020202020204" pitchFamily="34" charset="0"/>
              <a:ea typeface="微软雅黑" panose="020B0503020204020204" pitchFamily="34" charset="-122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5" grpId="0"/>
      <p:bldP spid="26" grpId="0"/>
      <p:bldP spid="3" grpId="0"/>
      <p:bldP spid="24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812</Words>
  <Application>Microsoft Office PowerPoint</Application>
  <PresentationFormat>Widescreen</PresentationFormat>
  <Paragraphs>127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#9Slide03 Arima Madurai Black</vt:lpstr>
      <vt:lpstr>#9Slide03 Cabin Condensed</vt:lpstr>
      <vt:lpstr>Arial</vt:lpstr>
      <vt:lpstr>Calibri</vt:lpstr>
      <vt:lpstr>Microsoft Sans Serif</vt:lpstr>
      <vt:lpstr>Times New Roman</vt:lpstr>
      <vt:lpstr>字魂58号-创中黑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82</cp:revision>
  <cp:lastPrinted>2019-03-11T05:59:59Z</cp:lastPrinted>
  <dcterms:created xsi:type="dcterms:W3CDTF">2019-03-09T12:27:26Z</dcterms:created>
  <dcterms:modified xsi:type="dcterms:W3CDTF">2023-06-26T13:17:36Z</dcterms:modified>
</cp:coreProperties>
</file>