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36"/>
  </p:notesMasterIdLst>
  <p:sldIdLst>
    <p:sldId id="256" r:id="rId5"/>
    <p:sldId id="257" r:id="rId6"/>
    <p:sldId id="295" r:id="rId7"/>
    <p:sldId id="296" r:id="rId8"/>
    <p:sldId id="297" r:id="rId9"/>
    <p:sldId id="267" r:id="rId10"/>
    <p:sldId id="268" r:id="rId11"/>
    <p:sldId id="298" r:id="rId12"/>
    <p:sldId id="265" r:id="rId13"/>
    <p:sldId id="299" r:id="rId14"/>
    <p:sldId id="294" r:id="rId15"/>
    <p:sldId id="300" r:id="rId16"/>
    <p:sldId id="301" r:id="rId17"/>
    <p:sldId id="307" r:id="rId18"/>
    <p:sldId id="308" r:id="rId19"/>
    <p:sldId id="310" r:id="rId20"/>
    <p:sldId id="258" r:id="rId21"/>
    <p:sldId id="315" r:id="rId22"/>
    <p:sldId id="321" r:id="rId23"/>
    <p:sldId id="322" r:id="rId24"/>
    <p:sldId id="316" r:id="rId25"/>
    <p:sldId id="323" r:id="rId26"/>
    <p:sldId id="271" r:id="rId27"/>
    <p:sldId id="317" r:id="rId28"/>
    <p:sldId id="318" r:id="rId29"/>
    <p:sldId id="319" r:id="rId30"/>
    <p:sldId id="320" r:id="rId31"/>
    <p:sldId id="311" r:id="rId32"/>
    <p:sldId id="312" r:id="rId33"/>
    <p:sldId id="279" r:id="rId34"/>
    <p:sldId id="26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55A11"/>
    <a:srgbClr val="15142A"/>
    <a:srgbClr val="FAED3B"/>
    <a:srgbClr val="70AD47"/>
    <a:srgbClr val="A7FDFF"/>
    <a:srgbClr val="3CDFE6"/>
    <a:srgbClr val="0C0D0E"/>
    <a:srgbClr val="1F4E79"/>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67" autoAdjust="0"/>
    <p:restoredTop sz="94249" autoAdjust="0"/>
  </p:normalViewPr>
  <p:slideViewPr>
    <p:cSldViewPr snapToGrid="0">
      <p:cViewPr varScale="1">
        <p:scale>
          <a:sx n="113" d="100"/>
          <a:sy n="113" d="100"/>
        </p:scale>
        <p:origin x="7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Hữu Hải" userId="4a6da974-f449-4aa0-9d53-db908b240204" providerId="ADAL" clId="{74A510BF-1F4F-47F4-9C75-702AD1F2B5C8}"/>
    <pc:docChg chg="undo custSel addSld modSld">
      <pc:chgData name="Nguyễn Hữu Hải" userId="4a6da974-f449-4aa0-9d53-db908b240204" providerId="ADAL" clId="{74A510BF-1F4F-47F4-9C75-702AD1F2B5C8}" dt="2022-06-19T14:36:15.891" v="1128" actId="255"/>
      <pc:docMkLst>
        <pc:docMk/>
      </pc:docMkLst>
      <pc:sldChg chg="addSp delSp modSp mod delAnim modAnim">
        <pc:chgData name="Nguyễn Hữu Hải" userId="4a6da974-f449-4aa0-9d53-db908b240204" providerId="ADAL" clId="{74A510BF-1F4F-47F4-9C75-702AD1F2B5C8}" dt="2022-06-19T14:28:47.599" v="786" actId="1076"/>
        <pc:sldMkLst>
          <pc:docMk/>
          <pc:sldMk cId="2490499145" sldId="257"/>
        </pc:sldMkLst>
        <pc:spChg chg="mod">
          <ac:chgData name="Nguyễn Hữu Hải" userId="4a6da974-f449-4aa0-9d53-db908b240204" providerId="ADAL" clId="{74A510BF-1F4F-47F4-9C75-702AD1F2B5C8}" dt="2022-06-19T14:28:47.599" v="786" actId="1076"/>
          <ac:spMkLst>
            <pc:docMk/>
            <pc:sldMk cId="2490499145" sldId="257"/>
            <ac:spMk id="4" creationId="{00000000-0000-0000-0000-000000000000}"/>
          </ac:spMkLst>
        </pc:spChg>
        <pc:spChg chg="del mod">
          <ac:chgData name="Nguyễn Hữu Hải" userId="4a6da974-f449-4aa0-9d53-db908b240204" providerId="ADAL" clId="{74A510BF-1F4F-47F4-9C75-702AD1F2B5C8}" dt="2022-06-19T14:28:26.928" v="776" actId="478"/>
          <ac:spMkLst>
            <pc:docMk/>
            <pc:sldMk cId="2490499145" sldId="257"/>
            <ac:spMk id="15" creationId="{00000000-0000-0000-0000-000000000000}"/>
          </ac:spMkLst>
        </pc:spChg>
        <pc:spChg chg="del mod">
          <ac:chgData name="Nguyễn Hữu Hải" userId="4a6da974-f449-4aa0-9d53-db908b240204" providerId="ADAL" clId="{74A510BF-1F4F-47F4-9C75-702AD1F2B5C8}" dt="2022-06-19T14:28:35.201" v="781" actId="478"/>
          <ac:spMkLst>
            <pc:docMk/>
            <pc:sldMk cId="2490499145" sldId="257"/>
            <ac:spMk id="17" creationId="{00000000-0000-0000-0000-000000000000}"/>
          </ac:spMkLst>
        </pc:spChg>
        <pc:spChg chg="add del mod">
          <ac:chgData name="Nguyễn Hữu Hải" userId="4a6da974-f449-4aa0-9d53-db908b240204" providerId="ADAL" clId="{74A510BF-1F4F-47F4-9C75-702AD1F2B5C8}" dt="2022-06-19T14:28:33.597" v="780" actId="478"/>
          <ac:spMkLst>
            <pc:docMk/>
            <pc:sldMk cId="2490499145" sldId="257"/>
            <ac:spMk id="26" creationId="{D3BCAE95-A4C4-4A61-8867-188E2F26C300}"/>
          </ac:spMkLst>
        </pc:spChg>
        <pc:spChg chg="add del mod">
          <ac:chgData name="Nguyễn Hữu Hải" userId="4a6da974-f449-4aa0-9d53-db908b240204" providerId="ADAL" clId="{74A510BF-1F4F-47F4-9C75-702AD1F2B5C8}" dt="2022-06-19T14:28:37.849" v="783" actId="478"/>
          <ac:spMkLst>
            <pc:docMk/>
            <pc:sldMk cId="2490499145" sldId="257"/>
            <ac:spMk id="28" creationId="{5B0B7817-43EC-46A5-BEE1-6D87902E43C9}"/>
          </ac:spMkLst>
        </pc:spChg>
        <pc:graphicFrameChg chg="del mod modGraphic">
          <ac:chgData name="Nguyễn Hữu Hải" userId="4a6da974-f449-4aa0-9d53-db908b240204" providerId="ADAL" clId="{74A510BF-1F4F-47F4-9C75-702AD1F2B5C8}" dt="2022-06-19T14:28:36.199" v="782" actId="478"/>
          <ac:graphicFrameMkLst>
            <pc:docMk/>
            <pc:sldMk cId="2490499145" sldId="257"/>
            <ac:graphicFrameMk id="7" creationId="{00000000-0000-0000-0000-000000000000}"/>
          </ac:graphicFrameMkLst>
        </pc:graphicFrameChg>
        <pc:graphicFrameChg chg="add del mod">
          <ac:chgData name="Nguyễn Hữu Hải" userId="4a6da974-f449-4aa0-9d53-db908b240204" providerId="ADAL" clId="{74A510BF-1F4F-47F4-9C75-702AD1F2B5C8}" dt="2022-06-18T04:17:04.397" v="29" actId="478"/>
          <ac:graphicFrameMkLst>
            <pc:docMk/>
            <pc:sldMk cId="2490499145" sldId="257"/>
            <ac:graphicFrameMk id="8" creationId="{6EF41B61-5D01-4598-A869-0F7BCCF95E93}"/>
          </ac:graphicFrameMkLst>
        </pc:graphicFrameChg>
        <pc:graphicFrameChg chg="add del mod">
          <ac:chgData name="Nguyễn Hữu Hải" userId="4a6da974-f449-4aa0-9d53-db908b240204" providerId="ADAL" clId="{74A510BF-1F4F-47F4-9C75-702AD1F2B5C8}" dt="2022-06-18T04:19:58.147" v="52" actId="478"/>
          <ac:graphicFrameMkLst>
            <pc:docMk/>
            <pc:sldMk cId="2490499145" sldId="257"/>
            <ac:graphicFrameMk id="11" creationId="{D87312D9-EB62-49CF-B046-D017D44F3AD9}"/>
          </ac:graphicFrameMkLst>
        </pc:graphicFrameChg>
        <pc:graphicFrameChg chg="add del mod">
          <ac:chgData name="Nguyễn Hữu Hải" userId="4a6da974-f449-4aa0-9d53-db908b240204" providerId="ADAL" clId="{74A510BF-1F4F-47F4-9C75-702AD1F2B5C8}" dt="2022-06-19T14:28:31.307" v="778" actId="478"/>
          <ac:graphicFrameMkLst>
            <pc:docMk/>
            <pc:sldMk cId="2490499145" sldId="257"/>
            <ac:graphicFrameMk id="16" creationId="{B35967C2-2758-4594-82F9-AAEC8C90E350}"/>
          </ac:graphicFrameMkLst>
        </pc:graphicFrameChg>
        <pc:picChg chg="del mod">
          <ac:chgData name="Nguyễn Hữu Hải" userId="4a6da974-f449-4aa0-9d53-db908b240204" providerId="ADAL" clId="{74A510BF-1F4F-47F4-9C75-702AD1F2B5C8}" dt="2022-06-18T04:33:34.666" v="189" actId="478"/>
          <ac:picMkLst>
            <pc:docMk/>
            <pc:sldMk cId="2490499145" sldId="257"/>
            <ac:picMk id="14" creationId="{00000000-0000-0000-0000-000000000000}"/>
          </ac:picMkLst>
        </pc:picChg>
        <pc:cxnChg chg="add del mod">
          <ac:chgData name="Nguyễn Hữu Hải" userId="4a6da974-f449-4aa0-9d53-db908b240204" providerId="ADAL" clId="{74A510BF-1F4F-47F4-9C75-702AD1F2B5C8}" dt="2022-06-19T14:28:39.429" v="784" actId="478"/>
          <ac:cxnSpMkLst>
            <pc:docMk/>
            <pc:sldMk cId="2490499145" sldId="257"/>
            <ac:cxnSpMk id="19" creationId="{89DC3154-6F14-44E2-B82D-FC843B41BDEB}"/>
          </ac:cxnSpMkLst>
        </pc:cxnChg>
        <pc:cxnChg chg="add del mod">
          <ac:chgData name="Nguyễn Hữu Hải" userId="4a6da974-f449-4aa0-9d53-db908b240204" providerId="ADAL" clId="{74A510BF-1F4F-47F4-9C75-702AD1F2B5C8}" dt="2022-06-19T14:28:32.519" v="779" actId="478"/>
          <ac:cxnSpMkLst>
            <pc:docMk/>
            <pc:sldMk cId="2490499145" sldId="257"/>
            <ac:cxnSpMk id="22" creationId="{C7F0A6E7-B185-41E6-9332-B5B130290203}"/>
          </ac:cxnSpMkLst>
        </pc:cxnChg>
      </pc:sldChg>
      <pc:sldChg chg="addSp delSp modSp mod delAnim">
        <pc:chgData name="Nguyễn Hữu Hải" userId="4a6da974-f449-4aa0-9d53-db908b240204" providerId="ADAL" clId="{74A510BF-1F4F-47F4-9C75-702AD1F2B5C8}" dt="2022-06-19T11:39:33.686" v="632" actId="1076"/>
        <pc:sldMkLst>
          <pc:docMk/>
          <pc:sldMk cId="2228991210" sldId="258"/>
        </pc:sldMkLst>
        <pc:spChg chg="mod">
          <ac:chgData name="Nguyễn Hữu Hải" userId="4a6da974-f449-4aa0-9d53-db908b240204" providerId="ADAL" clId="{74A510BF-1F4F-47F4-9C75-702AD1F2B5C8}" dt="2022-06-18T04:39:10.887" v="299" actId="554"/>
          <ac:spMkLst>
            <pc:docMk/>
            <pc:sldMk cId="2228991210" sldId="258"/>
            <ac:spMk id="9" creationId="{00000000-0000-0000-0000-000000000000}"/>
          </ac:spMkLst>
        </pc:spChg>
        <pc:spChg chg="mod">
          <ac:chgData name="Nguyễn Hữu Hải" userId="4a6da974-f449-4aa0-9d53-db908b240204" providerId="ADAL" clId="{74A510BF-1F4F-47F4-9C75-702AD1F2B5C8}" dt="2022-06-19T11:39:25.991" v="630" actId="6549"/>
          <ac:spMkLst>
            <pc:docMk/>
            <pc:sldMk cId="2228991210" sldId="258"/>
            <ac:spMk id="14" creationId="{00000000-0000-0000-0000-000000000000}"/>
          </ac:spMkLst>
        </pc:spChg>
        <pc:spChg chg="mod">
          <ac:chgData name="Nguyễn Hữu Hải" userId="4a6da974-f449-4aa0-9d53-db908b240204" providerId="ADAL" clId="{74A510BF-1F4F-47F4-9C75-702AD1F2B5C8}" dt="2022-06-19T11:39:33.686" v="632" actId="1076"/>
          <ac:spMkLst>
            <pc:docMk/>
            <pc:sldMk cId="2228991210" sldId="258"/>
            <ac:spMk id="16" creationId="{00000000-0000-0000-0000-000000000000}"/>
          </ac:spMkLst>
        </pc:spChg>
        <pc:spChg chg="mod">
          <ac:chgData name="Nguyễn Hữu Hải" userId="4a6da974-f449-4aa0-9d53-db908b240204" providerId="ADAL" clId="{74A510BF-1F4F-47F4-9C75-702AD1F2B5C8}" dt="2022-06-18T04:39:10.887" v="299" actId="554"/>
          <ac:spMkLst>
            <pc:docMk/>
            <pc:sldMk cId="2228991210" sldId="258"/>
            <ac:spMk id="18" creationId="{00000000-0000-0000-0000-000000000000}"/>
          </ac:spMkLst>
        </pc:spChg>
        <pc:spChg chg="add mod">
          <ac:chgData name="Nguyễn Hữu Hải" userId="4a6da974-f449-4aa0-9d53-db908b240204" providerId="ADAL" clId="{74A510BF-1F4F-47F4-9C75-702AD1F2B5C8}" dt="2022-06-18T04:39:04.824" v="298" actId="1076"/>
          <ac:spMkLst>
            <pc:docMk/>
            <pc:sldMk cId="2228991210" sldId="258"/>
            <ac:spMk id="22" creationId="{873FEE5C-1642-4B86-8A9C-F6A480E09D13}"/>
          </ac:spMkLst>
        </pc:spChg>
        <pc:spChg chg="add mod">
          <ac:chgData name="Nguyễn Hữu Hải" userId="4a6da974-f449-4aa0-9d53-db908b240204" providerId="ADAL" clId="{74A510BF-1F4F-47F4-9C75-702AD1F2B5C8}" dt="2022-06-18T04:38:04.696" v="231" actId="1076"/>
          <ac:spMkLst>
            <pc:docMk/>
            <pc:sldMk cId="2228991210" sldId="258"/>
            <ac:spMk id="23" creationId="{B64BA75A-AFBD-4E60-AC4B-5338CCE95619}"/>
          </ac:spMkLst>
        </pc:spChg>
        <pc:grpChg chg="del">
          <ac:chgData name="Nguyễn Hữu Hải" userId="4a6da974-f449-4aa0-9d53-db908b240204" providerId="ADAL" clId="{74A510BF-1F4F-47F4-9C75-702AD1F2B5C8}" dt="2022-06-19T11:39:14.896" v="624" actId="478"/>
          <ac:grpSpMkLst>
            <pc:docMk/>
            <pc:sldMk cId="2228991210" sldId="258"/>
            <ac:grpSpMk id="10" creationId="{D4EF09CF-3362-453A-9463-F6669A9D3E01}"/>
          </ac:grpSpMkLst>
        </pc:grpChg>
        <pc:graphicFrameChg chg="add mod">
          <ac:chgData name="Nguyễn Hữu Hải" userId="4a6da974-f449-4aa0-9d53-db908b240204" providerId="ADAL" clId="{74A510BF-1F4F-47F4-9C75-702AD1F2B5C8}" dt="2022-06-18T04:41:25.938" v="309" actId="207"/>
          <ac:graphicFrameMkLst>
            <pc:docMk/>
            <pc:sldMk cId="2228991210" sldId="258"/>
            <ac:graphicFrameMk id="17" creationId="{F1691CD0-A08D-4AA6-AEA1-D212F9513F95}"/>
          </ac:graphicFrameMkLst>
        </pc:graphicFrameChg>
        <pc:picChg chg="del mod">
          <ac:chgData name="Nguyễn Hữu Hải" userId="4a6da974-f449-4aa0-9d53-db908b240204" providerId="ADAL" clId="{74A510BF-1F4F-47F4-9C75-702AD1F2B5C8}" dt="2022-06-18T04:40:59.634" v="300" actId="478"/>
          <ac:picMkLst>
            <pc:docMk/>
            <pc:sldMk cId="2228991210" sldId="258"/>
            <ac:picMk id="13" creationId="{00000000-0000-0000-0000-000000000000}"/>
          </ac:picMkLst>
        </pc:picChg>
        <pc:cxnChg chg="add mod">
          <ac:chgData name="Nguyễn Hữu Hải" userId="4a6da974-f449-4aa0-9d53-db908b240204" providerId="ADAL" clId="{74A510BF-1F4F-47F4-9C75-702AD1F2B5C8}" dt="2022-06-18T04:37:54.328" v="228" actId="1076"/>
          <ac:cxnSpMkLst>
            <pc:docMk/>
            <pc:sldMk cId="2228991210" sldId="258"/>
            <ac:cxnSpMk id="20" creationId="{C6107D23-040D-4ADD-BC57-5F8BDE5D344D}"/>
          </ac:cxnSpMkLst>
        </pc:cxnChg>
        <pc:cxnChg chg="add mod">
          <ac:chgData name="Nguyễn Hữu Hải" userId="4a6da974-f449-4aa0-9d53-db908b240204" providerId="ADAL" clId="{74A510BF-1F4F-47F4-9C75-702AD1F2B5C8}" dt="2022-06-18T04:39:02.464" v="297" actId="14100"/>
          <ac:cxnSpMkLst>
            <pc:docMk/>
            <pc:sldMk cId="2228991210" sldId="258"/>
            <ac:cxnSpMk id="21" creationId="{3775A4E8-273E-46DB-818D-576131B9E4D7}"/>
          </ac:cxnSpMkLst>
        </pc:cxnChg>
      </pc:sldChg>
      <pc:sldChg chg="addSp delSp modSp mod delAnim">
        <pc:chgData name="Nguyễn Hữu Hải" userId="4a6da974-f449-4aa0-9d53-db908b240204" providerId="ADAL" clId="{74A510BF-1F4F-47F4-9C75-702AD1F2B5C8}" dt="2022-06-18T04:41:54.657" v="313" actId="1076"/>
        <pc:sldMkLst>
          <pc:docMk/>
          <pc:sldMk cId="228415006" sldId="264"/>
        </pc:sldMkLst>
        <pc:spChg chg="add mod">
          <ac:chgData name="Nguyễn Hữu Hải" userId="4a6da974-f449-4aa0-9d53-db908b240204" providerId="ADAL" clId="{74A510BF-1F4F-47F4-9C75-702AD1F2B5C8}" dt="2022-06-18T04:41:54.657" v="313" actId="1076"/>
          <ac:spMkLst>
            <pc:docMk/>
            <pc:sldMk cId="228415006" sldId="264"/>
            <ac:spMk id="10" creationId="{E2B8DDE3-7E52-4338-925D-3C2EC1F8E393}"/>
          </ac:spMkLst>
        </pc:spChg>
        <pc:spChg chg="add mod">
          <ac:chgData name="Nguyễn Hữu Hải" userId="4a6da974-f449-4aa0-9d53-db908b240204" providerId="ADAL" clId="{74A510BF-1F4F-47F4-9C75-702AD1F2B5C8}" dt="2022-06-18T04:41:52.408" v="312" actId="1076"/>
          <ac:spMkLst>
            <pc:docMk/>
            <pc:sldMk cId="228415006" sldId="264"/>
            <ac:spMk id="13" creationId="{CF7E7B07-2631-472C-BCB4-96DDA3D90A80}"/>
          </ac:spMkLst>
        </pc:spChg>
        <pc:graphicFrameChg chg="add mod">
          <ac:chgData name="Nguyễn Hữu Hải" userId="4a6da974-f449-4aa0-9d53-db908b240204" providerId="ADAL" clId="{74A510BF-1F4F-47F4-9C75-702AD1F2B5C8}" dt="2022-06-18T04:41:52.408" v="312" actId="1076"/>
          <ac:graphicFrameMkLst>
            <pc:docMk/>
            <pc:sldMk cId="228415006" sldId="264"/>
            <ac:graphicFrameMk id="7" creationId="{C4636081-E480-4434-AB16-0A848F610558}"/>
          </ac:graphicFrameMkLst>
        </pc:graphicFrameChg>
        <pc:picChg chg="del">
          <ac:chgData name="Nguyễn Hữu Hải" userId="4a6da974-f449-4aa0-9d53-db908b240204" providerId="ADAL" clId="{74A510BF-1F4F-47F4-9C75-702AD1F2B5C8}" dt="2022-06-18T04:41:46.248" v="310" actId="478"/>
          <ac:picMkLst>
            <pc:docMk/>
            <pc:sldMk cId="228415006" sldId="264"/>
            <ac:picMk id="14" creationId="{00000000-0000-0000-0000-000000000000}"/>
          </ac:picMkLst>
        </pc:picChg>
        <pc:cxnChg chg="add mod">
          <ac:chgData name="Nguyễn Hữu Hải" userId="4a6da974-f449-4aa0-9d53-db908b240204" providerId="ADAL" clId="{74A510BF-1F4F-47F4-9C75-702AD1F2B5C8}" dt="2022-06-18T04:41:52.408" v="312" actId="1076"/>
          <ac:cxnSpMkLst>
            <pc:docMk/>
            <pc:sldMk cId="228415006" sldId="264"/>
            <ac:cxnSpMk id="8" creationId="{DDE172A4-5D73-4036-A991-CE33424C6988}"/>
          </ac:cxnSpMkLst>
        </pc:cxnChg>
        <pc:cxnChg chg="add mod">
          <ac:chgData name="Nguyễn Hữu Hải" userId="4a6da974-f449-4aa0-9d53-db908b240204" providerId="ADAL" clId="{74A510BF-1F4F-47F4-9C75-702AD1F2B5C8}" dt="2022-06-18T04:41:52.408" v="312" actId="1076"/>
          <ac:cxnSpMkLst>
            <pc:docMk/>
            <pc:sldMk cId="228415006" sldId="264"/>
            <ac:cxnSpMk id="9" creationId="{A800CF63-79FD-45C4-A625-76A2C7FF671B}"/>
          </ac:cxnSpMkLst>
        </pc:cxnChg>
      </pc:sldChg>
      <pc:sldChg chg="addSp delSp modSp mod delAnim">
        <pc:chgData name="Nguyễn Hữu Hải" userId="4a6da974-f449-4aa0-9d53-db908b240204" providerId="ADAL" clId="{74A510BF-1F4F-47F4-9C75-702AD1F2B5C8}" dt="2022-06-19T11:39:43.398" v="633" actId="555"/>
        <pc:sldMkLst>
          <pc:docMk/>
          <pc:sldMk cId="1852693985" sldId="265"/>
        </pc:sldMkLst>
        <pc:spChg chg="mod">
          <ac:chgData name="Nguyễn Hữu Hải" userId="4a6da974-f449-4aa0-9d53-db908b240204" providerId="ADAL" clId="{74A510BF-1F4F-47F4-9C75-702AD1F2B5C8}" dt="2022-06-19T11:39:43.398" v="633" actId="555"/>
          <ac:spMkLst>
            <pc:docMk/>
            <pc:sldMk cId="1852693985" sldId="265"/>
            <ac:spMk id="15" creationId="{00000000-0000-0000-0000-000000000000}"/>
          </ac:spMkLst>
        </pc:spChg>
        <pc:spChg chg="mod">
          <ac:chgData name="Nguyễn Hữu Hải" userId="4a6da974-f449-4aa0-9d53-db908b240204" providerId="ADAL" clId="{74A510BF-1F4F-47F4-9C75-702AD1F2B5C8}" dt="2022-06-19T11:39:43.398" v="633" actId="555"/>
          <ac:spMkLst>
            <pc:docMk/>
            <pc:sldMk cId="1852693985" sldId="265"/>
            <ac:spMk id="16" creationId="{00000000-0000-0000-0000-000000000000}"/>
          </ac:spMkLst>
        </pc:spChg>
        <pc:spChg chg="add mod">
          <ac:chgData name="Nguyễn Hữu Hải" userId="4a6da974-f449-4aa0-9d53-db908b240204" providerId="ADAL" clId="{74A510BF-1F4F-47F4-9C75-702AD1F2B5C8}" dt="2022-06-18T04:42:11.776" v="316" actId="1076"/>
          <ac:spMkLst>
            <pc:docMk/>
            <pc:sldMk cId="1852693985" sldId="265"/>
            <ac:spMk id="19" creationId="{68DC2828-B02D-4171-A1FA-B68FA89A220F}"/>
          </ac:spMkLst>
        </pc:spChg>
        <pc:spChg chg="add mod">
          <ac:chgData name="Nguyễn Hữu Hải" userId="4a6da974-f449-4aa0-9d53-db908b240204" providerId="ADAL" clId="{74A510BF-1F4F-47F4-9C75-702AD1F2B5C8}" dt="2022-06-18T04:42:11.776" v="316" actId="1076"/>
          <ac:spMkLst>
            <pc:docMk/>
            <pc:sldMk cId="1852693985" sldId="265"/>
            <ac:spMk id="20" creationId="{22F19398-5A4F-4121-B7C2-C880C99046E3}"/>
          </ac:spMkLst>
        </pc:spChg>
        <pc:graphicFrameChg chg="add mod">
          <ac:chgData name="Nguyễn Hữu Hải" userId="4a6da974-f449-4aa0-9d53-db908b240204" providerId="ADAL" clId="{74A510BF-1F4F-47F4-9C75-702AD1F2B5C8}" dt="2022-06-18T04:42:46.240" v="318" actId="2085"/>
          <ac:graphicFrameMkLst>
            <pc:docMk/>
            <pc:sldMk cId="1852693985" sldId="265"/>
            <ac:graphicFrameMk id="12" creationId="{EDAA58B7-4506-4359-ABBB-ADF584836569}"/>
          </ac:graphicFrameMkLst>
        </pc:graphicFrameChg>
        <pc:picChg chg="del">
          <ac:chgData name="Nguyễn Hữu Hải" userId="4a6da974-f449-4aa0-9d53-db908b240204" providerId="ADAL" clId="{74A510BF-1F4F-47F4-9C75-702AD1F2B5C8}" dt="2022-06-18T04:42:03.539" v="314" actId="478"/>
          <ac:picMkLst>
            <pc:docMk/>
            <pc:sldMk cId="1852693985" sldId="265"/>
            <ac:picMk id="13" creationId="{00000000-0000-0000-0000-000000000000}"/>
          </ac:picMkLst>
        </pc:picChg>
        <pc:cxnChg chg="add mod">
          <ac:chgData name="Nguyễn Hữu Hải" userId="4a6da974-f449-4aa0-9d53-db908b240204" providerId="ADAL" clId="{74A510BF-1F4F-47F4-9C75-702AD1F2B5C8}" dt="2022-06-18T04:42:11.776" v="316" actId="1076"/>
          <ac:cxnSpMkLst>
            <pc:docMk/>
            <pc:sldMk cId="1852693985" sldId="265"/>
            <ac:cxnSpMk id="17" creationId="{D2C0C335-0AFC-4474-9801-84A80CB62D48}"/>
          </ac:cxnSpMkLst>
        </pc:cxnChg>
        <pc:cxnChg chg="add mod">
          <ac:chgData name="Nguyễn Hữu Hải" userId="4a6da974-f449-4aa0-9d53-db908b240204" providerId="ADAL" clId="{74A510BF-1F4F-47F4-9C75-702AD1F2B5C8}" dt="2022-06-18T04:42:11.776" v="316" actId="1076"/>
          <ac:cxnSpMkLst>
            <pc:docMk/>
            <pc:sldMk cId="1852693985" sldId="265"/>
            <ac:cxnSpMk id="18" creationId="{9AB97E26-9837-4208-A3E0-2E8C9ED9EBD1}"/>
          </ac:cxnSpMkLst>
        </pc:cxnChg>
      </pc:sldChg>
      <pc:sldChg chg="addSp delSp modSp mod delAnim">
        <pc:chgData name="Nguyễn Hữu Hải" userId="4a6da974-f449-4aa0-9d53-db908b240204" providerId="ADAL" clId="{74A510BF-1F4F-47F4-9C75-702AD1F2B5C8}" dt="2022-06-19T11:40:11.743" v="636" actId="1076"/>
        <pc:sldMkLst>
          <pc:docMk/>
          <pc:sldMk cId="4116138629" sldId="266"/>
        </pc:sldMkLst>
        <pc:spChg chg="mod">
          <ac:chgData name="Nguyễn Hữu Hải" userId="4a6da974-f449-4aa0-9d53-db908b240204" providerId="ADAL" clId="{74A510BF-1F4F-47F4-9C75-702AD1F2B5C8}" dt="2022-06-19T11:39:50.419" v="634" actId="14100"/>
          <ac:spMkLst>
            <pc:docMk/>
            <pc:sldMk cId="4116138629" sldId="266"/>
            <ac:spMk id="9" creationId="{00000000-0000-0000-0000-000000000000}"/>
          </ac:spMkLst>
        </pc:spChg>
        <pc:spChg chg="add del mod">
          <ac:chgData name="Nguyễn Hữu Hải" userId="4a6da974-f449-4aa0-9d53-db908b240204" providerId="ADAL" clId="{74A510BF-1F4F-47F4-9C75-702AD1F2B5C8}" dt="2022-06-18T04:43:13.458" v="324"/>
          <ac:spMkLst>
            <pc:docMk/>
            <pc:sldMk cId="4116138629" sldId="266"/>
            <ac:spMk id="17" creationId="{C2439323-CF82-4D30-A0D2-1818A2C80237}"/>
          </ac:spMkLst>
        </pc:spChg>
        <pc:spChg chg="add del mod">
          <ac:chgData name="Nguyễn Hữu Hải" userId="4a6da974-f449-4aa0-9d53-db908b240204" providerId="ADAL" clId="{74A510BF-1F4F-47F4-9C75-702AD1F2B5C8}" dt="2022-06-18T04:43:13.458" v="324"/>
          <ac:spMkLst>
            <pc:docMk/>
            <pc:sldMk cId="4116138629" sldId="266"/>
            <ac:spMk id="18" creationId="{4FB4023D-6513-4AD5-AE5C-B9D1514B09B8}"/>
          </ac:spMkLst>
        </pc:spChg>
        <pc:graphicFrameChg chg="add del mod">
          <ac:chgData name="Nguyễn Hữu Hải" userId="4a6da974-f449-4aa0-9d53-db908b240204" providerId="ADAL" clId="{74A510BF-1F4F-47F4-9C75-702AD1F2B5C8}" dt="2022-06-18T04:43:13.458" v="324"/>
          <ac:graphicFrameMkLst>
            <pc:docMk/>
            <pc:sldMk cId="4116138629" sldId="266"/>
            <ac:graphicFrameMk id="8" creationId="{B9EDD149-E9EB-48DC-B152-EA6CE5158BD9}"/>
          </ac:graphicFrameMkLst>
        </pc:graphicFrameChg>
        <pc:graphicFrameChg chg="mod">
          <ac:chgData name="Nguyễn Hữu Hải" userId="4a6da974-f449-4aa0-9d53-db908b240204" providerId="ADAL" clId="{74A510BF-1F4F-47F4-9C75-702AD1F2B5C8}" dt="2022-06-18T04:44:58.903" v="388" actId="12789"/>
          <ac:graphicFrameMkLst>
            <pc:docMk/>
            <pc:sldMk cId="4116138629" sldId="266"/>
            <ac:graphicFrameMk id="13" creationId="{13670F6F-B940-1237-1E2D-3DE0CE8AE692}"/>
          </ac:graphicFrameMkLst>
        </pc:graphicFrameChg>
        <pc:picChg chg="add mod">
          <ac:chgData name="Nguyễn Hữu Hải" userId="4a6da974-f449-4aa0-9d53-db908b240204" providerId="ADAL" clId="{74A510BF-1F4F-47F4-9C75-702AD1F2B5C8}" dt="2022-06-19T11:40:11.743" v="636" actId="1076"/>
          <ac:picMkLst>
            <pc:docMk/>
            <pc:sldMk cId="4116138629" sldId="266"/>
            <ac:picMk id="2" creationId="{9C5EF935-EBB5-4ABD-A5F6-EAE6580DAE71}"/>
          </ac:picMkLst>
        </pc:picChg>
        <pc:picChg chg="add mod">
          <ac:chgData name="Nguyễn Hữu Hải" userId="4a6da974-f449-4aa0-9d53-db908b240204" providerId="ADAL" clId="{74A510BF-1F4F-47F4-9C75-702AD1F2B5C8}" dt="2022-06-18T04:44:58.903" v="388" actId="12789"/>
          <ac:picMkLst>
            <pc:docMk/>
            <pc:sldMk cId="4116138629" sldId="266"/>
            <ac:picMk id="3" creationId="{06B1B9FB-5AE2-431D-8ED3-0BAC26415915}"/>
          </ac:picMkLst>
        </pc:picChg>
        <pc:picChg chg="del">
          <ac:chgData name="Nguyễn Hữu Hải" userId="4a6da974-f449-4aa0-9d53-db908b240204" providerId="ADAL" clId="{74A510BF-1F4F-47F4-9C75-702AD1F2B5C8}" dt="2022-06-18T04:43:05.166" v="322" actId="478"/>
          <ac:picMkLst>
            <pc:docMk/>
            <pc:sldMk cId="4116138629" sldId="266"/>
            <ac:picMk id="11" creationId="{EAE26DB7-7CA9-820D-7A1E-9960CAC4253F}"/>
          </ac:picMkLst>
        </pc:picChg>
        <pc:picChg chg="mod">
          <ac:chgData name="Nguyễn Hữu Hải" userId="4a6da974-f449-4aa0-9d53-db908b240204" providerId="ADAL" clId="{74A510BF-1F4F-47F4-9C75-702AD1F2B5C8}" dt="2022-06-18T04:44:58.903" v="388" actId="12789"/>
          <ac:picMkLst>
            <pc:docMk/>
            <pc:sldMk cId="4116138629" sldId="266"/>
            <ac:picMk id="14" creationId="{37A294E2-935C-5A71-5B1B-9893769492EB}"/>
          </ac:picMkLst>
        </pc:picChg>
        <pc:picChg chg="del">
          <ac:chgData name="Nguyễn Hữu Hải" userId="4a6da974-f449-4aa0-9d53-db908b240204" providerId="ADAL" clId="{74A510BF-1F4F-47F4-9C75-702AD1F2B5C8}" dt="2022-06-18T04:43:04.465" v="321" actId="478"/>
          <ac:picMkLst>
            <pc:docMk/>
            <pc:sldMk cId="4116138629" sldId="266"/>
            <ac:picMk id="15" creationId="{C2CAF6A4-8BA7-1DBB-F692-3BB93B00ED75}"/>
          </ac:picMkLst>
        </pc:picChg>
        <pc:cxnChg chg="add del mod">
          <ac:chgData name="Nguyễn Hữu Hải" userId="4a6da974-f449-4aa0-9d53-db908b240204" providerId="ADAL" clId="{74A510BF-1F4F-47F4-9C75-702AD1F2B5C8}" dt="2022-06-18T04:43:13.458" v="324"/>
          <ac:cxnSpMkLst>
            <pc:docMk/>
            <pc:sldMk cId="4116138629" sldId="266"/>
            <ac:cxnSpMk id="10" creationId="{6E69A41B-C663-4D47-BB9A-26D159DB890C}"/>
          </ac:cxnSpMkLst>
        </pc:cxnChg>
        <pc:cxnChg chg="add del mod">
          <ac:chgData name="Nguyễn Hữu Hải" userId="4a6da974-f449-4aa0-9d53-db908b240204" providerId="ADAL" clId="{74A510BF-1F4F-47F4-9C75-702AD1F2B5C8}" dt="2022-06-18T04:43:13.458" v="324"/>
          <ac:cxnSpMkLst>
            <pc:docMk/>
            <pc:sldMk cId="4116138629" sldId="266"/>
            <ac:cxnSpMk id="16" creationId="{03DF02EA-3698-4D7C-9858-8A2F53BB6405}"/>
          </ac:cxnSpMkLst>
        </pc:cxnChg>
      </pc:sldChg>
      <pc:sldChg chg="addSp delSp modSp mod delAnim modAnim">
        <pc:chgData name="Nguyễn Hữu Hải" userId="4a6da974-f449-4aa0-9d53-db908b240204" providerId="ADAL" clId="{74A510BF-1F4F-47F4-9C75-702AD1F2B5C8}" dt="2022-06-19T11:40:27.310" v="641" actId="1076"/>
        <pc:sldMkLst>
          <pc:docMk/>
          <pc:sldMk cId="2705090147" sldId="267"/>
        </pc:sldMkLst>
        <pc:spChg chg="mod">
          <ac:chgData name="Nguyễn Hữu Hải" userId="4a6da974-f449-4aa0-9d53-db908b240204" providerId="ADAL" clId="{74A510BF-1F4F-47F4-9C75-702AD1F2B5C8}" dt="2022-06-19T11:40:27.310" v="641" actId="1076"/>
          <ac:spMkLst>
            <pc:docMk/>
            <pc:sldMk cId="2705090147" sldId="267"/>
            <ac:spMk id="9" creationId="{00000000-0000-0000-0000-000000000000}"/>
          </ac:spMkLst>
        </pc:spChg>
        <pc:spChg chg="add mod">
          <ac:chgData name="Nguyễn Hữu Hải" userId="4a6da974-f449-4aa0-9d53-db908b240204" providerId="ADAL" clId="{74A510BF-1F4F-47F4-9C75-702AD1F2B5C8}" dt="2022-06-18T04:46:01.543" v="392" actId="1076"/>
          <ac:spMkLst>
            <pc:docMk/>
            <pc:sldMk cId="2705090147" sldId="267"/>
            <ac:spMk id="10" creationId="{7B132225-B0D5-4BF0-9EFF-ABDBE185CF90}"/>
          </ac:spMkLst>
        </pc:spChg>
        <pc:spChg chg="mod">
          <ac:chgData name="Nguyễn Hữu Hải" userId="4a6da974-f449-4aa0-9d53-db908b240204" providerId="ADAL" clId="{74A510BF-1F4F-47F4-9C75-702AD1F2B5C8}" dt="2022-06-19T11:40:24.431" v="640" actId="1076"/>
          <ac:spMkLst>
            <pc:docMk/>
            <pc:sldMk cId="2705090147" sldId="267"/>
            <ac:spMk id="14" creationId="{E5BD41E7-17BE-8DD7-999D-20DCE3F76409}"/>
          </ac:spMkLst>
        </pc:spChg>
        <pc:spChg chg="add mod">
          <ac:chgData name="Nguyễn Hữu Hải" userId="4a6da974-f449-4aa0-9d53-db908b240204" providerId="ADAL" clId="{74A510BF-1F4F-47F4-9C75-702AD1F2B5C8}" dt="2022-06-18T04:46:04.472" v="393" actId="1076"/>
          <ac:spMkLst>
            <pc:docMk/>
            <pc:sldMk cId="2705090147" sldId="267"/>
            <ac:spMk id="17" creationId="{D0F3806B-688C-4CD0-8CAB-50FA6C9A2ED5}"/>
          </ac:spMkLst>
        </pc:spChg>
        <pc:spChg chg="add mod">
          <ac:chgData name="Nguyễn Hữu Hải" userId="4a6da974-f449-4aa0-9d53-db908b240204" providerId="ADAL" clId="{74A510BF-1F4F-47F4-9C75-702AD1F2B5C8}" dt="2022-06-18T04:45:58.168" v="391" actId="1076"/>
          <ac:spMkLst>
            <pc:docMk/>
            <pc:sldMk cId="2705090147" sldId="267"/>
            <ac:spMk id="18" creationId="{9E361D59-E171-4FF8-B8C2-07C70882FC09}"/>
          </ac:spMkLst>
        </pc:spChg>
        <pc:graphicFrameChg chg="add mod">
          <ac:chgData name="Nguyễn Hữu Hải" userId="4a6da974-f449-4aa0-9d53-db908b240204" providerId="ADAL" clId="{74A510BF-1F4F-47F4-9C75-702AD1F2B5C8}" dt="2022-06-18T04:45:58.168" v="391" actId="1076"/>
          <ac:graphicFrameMkLst>
            <pc:docMk/>
            <pc:sldMk cId="2705090147" sldId="267"/>
            <ac:graphicFrameMk id="11" creationId="{DE66FA37-29E7-441A-98BE-D9B9D6F0B628}"/>
          </ac:graphicFrameMkLst>
        </pc:graphicFrameChg>
        <pc:picChg chg="del">
          <ac:chgData name="Nguyễn Hữu Hải" userId="4a6da974-f449-4aa0-9d53-db908b240204" providerId="ADAL" clId="{74A510BF-1F4F-47F4-9C75-702AD1F2B5C8}" dt="2022-06-18T04:45:50.863" v="389" actId="478"/>
          <ac:picMkLst>
            <pc:docMk/>
            <pc:sldMk cId="2705090147" sldId="267"/>
            <ac:picMk id="15" creationId="{8BD9BA42-25A6-523C-EA65-2B2D64E7F852}"/>
          </ac:picMkLst>
        </pc:picChg>
        <pc:cxnChg chg="add mod">
          <ac:chgData name="Nguyễn Hữu Hải" userId="4a6da974-f449-4aa0-9d53-db908b240204" providerId="ADAL" clId="{74A510BF-1F4F-47F4-9C75-702AD1F2B5C8}" dt="2022-06-18T04:45:58.168" v="391" actId="1076"/>
          <ac:cxnSpMkLst>
            <pc:docMk/>
            <pc:sldMk cId="2705090147" sldId="267"/>
            <ac:cxnSpMk id="12" creationId="{511F6978-B0CF-4480-B051-C88A4A066606}"/>
          </ac:cxnSpMkLst>
        </pc:cxnChg>
        <pc:cxnChg chg="add mod">
          <ac:chgData name="Nguyễn Hữu Hải" userId="4a6da974-f449-4aa0-9d53-db908b240204" providerId="ADAL" clId="{74A510BF-1F4F-47F4-9C75-702AD1F2B5C8}" dt="2022-06-18T04:45:58.168" v="391" actId="1076"/>
          <ac:cxnSpMkLst>
            <pc:docMk/>
            <pc:sldMk cId="2705090147" sldId="267"/>
            <ac:cxnSpMk id="16" creationId="{A7BE246D-8161-4447-A10D-747AA2BBFBB5}"/>
          </ac:cxnSpMkLst>
        </pc:cxnChg>
      </pc:sldChg>
      <pc:sldChg chg="addSp delSp modSp mod delAnim modAnim">
        <pc:chgData name="Nguyễn Hữu Hải" userId="4a6da974-f449-4aa0-9d53-db908b240204" providerId="ADAL" clId="{74A510BF-1F4F-47F4-9C75-702AD1F2B5C8}" dt="2022-06-19T11:41:22.784" v="658" actId="14100"/>
        <pc:sldMkLst>
          <pc:docMk/>
          <pc:sldMk cId="4089162016" sldId="268"/>
        </pc:sldMkLst>
        <pc:spChg chg="add mod">
          <ac:chgData name="Nguyễn Hữu Hải" userId="4a6da974-f449-4aa0-9d53-db908b240204" providerId="ADAL" clId="{74A510BF-1F4F-47F4-9C75-702AD1F2B5C8}" dt="2022-06-18T04:46:19.384" v="398" actId="1076"/>
          <ac:spMkLst>
            <pc:docMk/>
            <pc:sldMk cId="4089162016" sldId="268"/>
            <ac:spMk id="14" creationId="{669AD3AD-337F-4053-95E5-2285A5F96A02}"/>
          </ac:spMkLst>
        </pc:spChg>
        <pc:spChg chg="mod">
          <ac:chgData name="Nguyễn Hữu Hải" userId="4a6da974-f449-4aa0-9d53-db908b240204" providerId="ADAL" clId="{74A510BF-1F4F-47F4-9C75-702AD1F2B5C8}" dt="2022-06-19T11:40:55.220" v="650" actId="20577"/>
          <ac:spMkLst>
            <pc:docMk/>
            <pc:sldMk cId="4089162016" sldId="268"/>
            <ac:spMk id="17" creationId="{2B794507-B02B-B0F3-D0A8-F9198479676A}"/>
          </ac:spMkLst>
        </pc:spChg>
        <pc:spChg chg="mod">
          <ac:chgData name="Nguyễn Hữu Hải" userId="4a6da974-f449-4aa0-9d53-db908b240204" providerId="ADAL" clId="{74A510BF-1F4F-47F4-9C75-702AD1F2B5C8}" dt="2022-06-19T11:40:51.175" v="649" actId="1076"/>
          <ac:spMkLst>
            <pc:docMk/>
            <pc:sldMk cId="4089162016" sldId="268"/>
            <ac:spMk id="18" creationId="{22A67AD7-1470-4E83-7E3E-50A6E991A770}"/>
          </ac:spMkLst>
        </pc:spChg>
        <pc:spChg chg="del mod">
          <ac:chgData name="Nguyễn Hữu Hải" userId="4a6da974-f449-4aa0-9d53-db908b240204" providerId="ADAL" clId="{74A510BF-1F4F-47F4-9C75-702AD1F2B5C8}" dt="2022-06-19T11:40:47.415" v="648" actId="478"/>
          <ac:spMkLst>
            <pc:docMk/>
            <pc:sldMk cId="4089162016" sldId="268"/>
            <ac:spMk id="19" creationId="{30A0ED3C-F925-4CB7-FBE9-2356BA544EEE}"/>
          </ac:spMkLst>
        </pc:spChg>
        <pc:spChg chg="del mod">
          <ac:chgData name="Nguyễn Hữu Hải" userId="4a6da974-f449-4aa0-9d53-db908b240204" providerId="ADAL" clId="{74A510BF-1F4F-47F4-9C75-702AD1F2B5C8}" dt="2022-06-19T11:40:45.597" v="647" actId="478"/>
          <ac:spMkLst>
            <pc:docMk/>
            <pc:sldMk cId="4089162016" sldId="268"/>
            <ac:spMk id="20" creationId="{229022AF-3045-00DE-CFDD-9BBB0BAC26B7}"/>
          </ac:spMkLst>
        </pc:spChg>
        <pc:spChg chg="add mod">
          <ac:chgData name="Nguyễn Hữu Hải" userId="4a6da974-f449-4aa0-9d53-db908b240204" providerId="ADAL" clId="{74A510BF-1F4F-47F4-9C75-702AD1F2B5C8}" dt="2022-06-18T04:46:21.367" v="399" actId="1076"/>
          <ac:spMkLst>
            <pc:docMk/>
            <pc:sldMk cId="4089162016" sldId="268"/>
            <ac:spMk id="23" creationId="{D16FFC49-4405-491C-8684-DE1E8A8B99D3}"/>
          </ac:spMkLst>
        </pc:spChg>
        <pc:spChg chg="add mod">
          <ac:chgData name="Nguyễn Hữu Hải" userId="4a6da974-f449-4aa0-9d53-db908b240204" providerId="ADAL" clId="{74A510BF-1F4F-47F4-9C75-702AD1F2B5C8}" dt="2022-06-18T04:46:17.424" v="397" actId="1076"/>
          <ac:spMkLst>
            <pc:docMk/>
            <pc:sldMk cId="4089162016" sldId="268"/>
            <ac:spMk id="24" creationId="{81C85641-9AD6-447F-9B63-5A6B2D551BE5}"/>
          </ac:spMkLst>
        </pc:spChg>
        <pc:spChg chg="add mod">
          <ac:chgData name="Nguyễn Hữu Hải" userId="4a6da974-f449-4aa0-9d53-db908b240204" providerId="ADAL" clId="{74A510BF-1F4F-47F4-9C75-702AD1F2B5C8}" dt="2022-06-19T11:41:22.784" v="658" actId="14100"/>
          <ac:spMkLst>
            <pc:docMk/>
            <pc:sldMk cId="4089162016" sldId="268"/>
            <ac:spMk id="25" creationId="{9876E102-333C-4802-9579-1571A488C72C}"/>
          </ac:spMkLst>
        </pc:spChg>
        <pc:graphicFrameChg chg="add mod">
          <ac:chgData name="Nguyễn Hữu Hải" userId="4a6da974-f449-4aa0-9d53-db908b240204" providerId="ADAL" clId="{74A510BF-1F4F-47F4-9C75-702AD1F2B5C8}" dt="2022-06-18T04:46:17.424" v="397" actId="1076"/>
          <ac:graphicFrameMkLst>
            <pc:docMk/>
            <pc:sldMk cId="4089162016" sldId="268"/>
            <ac:graphicFrameMk id="15" creationId="{CF0C547E-634D-4776-8D27-9E6BA84A1AB9}"/>
          </ac:graphicFrameMkLst>
        </pc:graphicFrameChg>
        <pc:picChg chg="del">
          <ac:chgData name="Nguyễn Hữu Hải" userId="4a6da974-f449-4aa0-9d53-db908b240204" providerId="ADAL" clId="{74A510BF-1F4F-47F4-9C75-702AD1F2B5C8}" dt="2022-06-18T04:46:11.034" v="395" actId="478"/>
          <ac:picMkLst>
            <pc:docMk/>
            <pc:sldMk cId="4089162016" sldId="268"/>
            <ac:picMk id="51" creationId="{00000000-0000-0000-0000-000000000000}"/>
          </ac:picMkLst>
        </pc:picChg>
        <pc:cxnChg chg="add mod">
          <ac:chgData name="Nguyễn Hữu Hải" userId="4a6da974-f449-4aa0-9d53-db908b240204" providerId="ADAL" clId="{74A510BF-1F4F-47F4-9C75-702AD1F2B5C8}" dt="2022-06-18T04:46:17.424" v="397" actId="1076"/>
          <ac:cxnSpMkLst>
            <pc:docMk/>
            <pc:sldMk cId="4089162016" sldId="268"/>
            <ac:cxnSpMk id="16" creationId="{FA4D82C2-AC55-4CA4-AEE9-6F61E7259B92}"/>
          </ac:cxnSpMkLst>
        </pc:cxnChg>
        <pc:cxnChg chg="add mod">
          <ac:chgData name="Nguyễn Hữu Hải" userId="4a6da974-f449-4aa0-9d53-db908b240204" providerId="ADAL" clId="{74A510BF-1F4F-47F4-9C75-702AD1F2B5C8}" dt="2022-06-18T04:46:17.424" v="397" actId="1076"/>
          <ac:cxnSpMkLst>
            <pc:docMk/>
            <pc:sldMk cId="4089162016" sldId="268"/>
            <ac:cxnSpMk id="21" creationId="{28DF590F-ACC9-40B2-987A-2CA115EC80F1}"/>
          </ac:cxnSpMkLst>
        </pc:cxnChg>
      </pc:sldChg>
      <pc:sldChg chg="addSp delSp modSp mod delAnim modAnim">
        <pc:chgData name="Nguyễn Hữu Hải" userId="4a6da974-f449-4aa0-9d53-db908b240204" providerId="ADAL" clId="{74A510BF-1F4F-47F4-9C75-702AD1F2B5C8}" dt="2022-06-19T14:34:20.270" v="1118" actId="1076"/>
        <pc:sldMkLst>
          <pc:docMk/>
          <pc:sldMk cId="1435190370" sldId="270"/>
        </pc:sldMkLst>
        <pc:spChg chg="mod">
          <ac:chgData name="Nguyễn Hữu Hải" userId="4a6da974-f449-4aa0-9d53-db908b240204" providerId="ADAL" clId="{74A510BF-1F4F-47F4-9C75-702AD1F2B5C8}" dt="2022-06-19T11:44:01.147" v="717" actId="255"/>
          <ac:spMkLst>
            <pc:docMk/>
            <pc:sldMk cId="1435190370" sldId="270"/>
            <ac:spMk id="3" creationId="{00000000-0000-0000-0000-000000000000}"/>
          </ac:spMkLst>
        </pc:spChg>
        <pc:spChg chg="mod">
          <ac:chgData name="Nguyễn Hữu Hải" userId="4a6da974-f449-4aa0-9d53-db908b240204" providerId="ADAL" clId="{74A510BF-1F4F-47F4-9C75-702AD1F2B5C8}" dt="2022-06-19T14:33:59.933" v="1111" actId="1036"/>
          <ac:spMkLst>
            <pc:docMk/>
            <pc:sldMk cId="1435190370" sldId="270"/>
            <ac:spMk id="5" creationId="{00000000-0000-0000-0000-000000000000}"/>
          </ac:spMkLst>
        </pc:spChg>
        <pc:spChg chg="mod">
          <ac:chgData name="Nguyễn Hữu Hải" userId="4a6da974-f449-4aa0-9d53-db908b240204" providerId="ADAL" clId="{74A510BF-1F4F-47F4-9C75-702AD1F2B5C8}" dt="2022-06-19T14:33:53.844" v="1105" actId="255"/>
          <ac:spMkLst>
            <pc:docMk/>
            <pc:sldMk cId="1435190370" sldId="270"/>
            <ac:spMk id="14" creationId="{8921A058-7E4A-7915-1F14-C6B0550E1A69}"/>
          </ac:spMkLst>
        </pc:spChg>
        <pc:spChg chg="add mod">
          <ac:chgData name="Nguyễn Hữu Hải" userId="4a6da974-f449-4aa0-9d53-db908b240204" providerId="ADAL" clId="{74A510BF-1F4F-47F4-9C75-702AD1F2B5C8}" dt="2022-06-19T14:34:20.270" v="1118" actId="1076"/>
          <ac:spMkLst>
            <pc:docMk/>
            <pc:sldMk cId="1435190370" sldId="270"/>
            <ac:spMk id="17" creationId="{5B15418F-7FB5-437E-86B9-1AA7FF9F632A}"/>
          </ac:spMkLst>
        </pc:spChg>
        <pc:spChg chg="add mod">
          <ac:chgData name="Nguyễn Hữu Hải" userId="4a6da974-f449-4aa0-9d53-db908b240204" providerId="ADAL" clId="{74A510BF-1F4F-47F4-9C75-702AD1F2B5C8}" dt="2022-06-19T14:34:10.846" v="1113" actId="1076"/>
          <ac:spMkLst>
            <pc:docMk/>
            <pc:sldMk cId="1435190370" sldId="270"/>
            <ac:spMk id="18" creationId="{4B7E99C3-ECA9-47C9-8B26-33447E758E56}"/>
          </ac:spMkLst>
        </pc:spChg>
        <pc:spChg chg="add mod">
          <ac:chgData name="Nguyễn Hữu Hải" userId="4a6da974-f449-4aa0-9d53-db908b240204" providerId="ADAL" clId="{74A510BF-1F4F-47F4-9C75-702AD1F2B5C8}" dt="2022-06-19T14:33:57.709" v="1107" actId="121"/>
          <ac:spMkLst>
            <pc:docMk/>
            <pc:sldMk cId="1435190370" sldId="270"/>
            <ac:spMk id="19" creationId="{F212636D-0F79-4AC6-BAE2-23E34314B466}"/>
          </ac:spMkLst>
        </pc:spChg>
        <pc:spChg chg="add mod">
          <ac:chgData name="Nguyễn Hữu Hải" userId="4a6da974-f449-4aa0-9d53-db908b240204" providerId="ADAL" clId="{74A510BF-1F4F-47F4-9C75-702AD1F2B5C8}" dt="2022-06-19T11:44:09.479" v="718" actId="1076"/>
          <ac:spMkLst>
            <pc:docMk/>
            <pc:sldMk cId="1435190370" sldId="270"/>
            <ac:spMk id="20" creationId="{28242F85-9EA2-4206-98D7-D44A134089A6}"/>
          </ac:spMkLst>
        </pc:spChg>
        <pc:graphicFrameChg chg="add mod">
          <ac:chgData name="Nguyễn Hữu Hải" userId="4a6da974-f449-4aa0-9d53-db908b240204" providerId="ADAL" clId="{74A510BF-1F4F-47F4-9C75-702AD1F2B5C8}" dt="2022-06-19T11:44:18.079" v="720" actId="14100"/>
          <ac:graphicFrameMkLst>
            <pc:docMk/>
            <pc:sldMk cId="1435190370" sldId="270"/>
            <ac:graphicFrameMk id="9" creationId="{477AF596-CCEA-473E-AEA6-D09088BC8A5F}"/>
          </ac:graphicFrameMkLst>
        </pc:graphicFrameChg>
        <pc:picChg chg="del">
          <ac:chgData name="Nguyễn Hữu Hải" userId="4a6da974-f449-4aa0-9d53-db908b240204" providerId="ADAL" clId="{74A510BF-1F4F-47F4-9C75-702AD1F2B5C8}" dt="2022-06-18T04:51:17.985" v="490" actId="478"/>
          <ac:picMkLst>
            <pc:docMk/>
            <pc:sldMk cId="1435190370" sldId="270"/>
            <ac:picMk id="13" creationId="{00000000-0000-0000-0000-000000000000}"/>
          </ac:picMkLst>
        </pc:picChg>
        <pc:cxnChg chg="add mod">
          <ac:chgData name="Nguyễn Hữu Hải" userId="4a6da974-f449-4aa0-9d53-db908b240204" providerId="ADAL" clId="{74A510BF-1F4F-47F4-9C75-702AD1F2B5C8}" dt="2022-06-19T14:34:14.598" v="1114" actId="1076"/>
          <ac:cxnSpMkLst>
            <pc:docMk/>
            <pc:sldMk cId="1435190370" sldId="270"/>
            <ac:cxnSpMk id="15" creationId="{F486C76B-C1CE-493D-9484-F43048681564}"/>
          </ac:cxnSpMkLst>
        </pc:cxnChg>
        <pc:cxnChg chg="add mod">
          <ac:chgData name="Nguyễn Hữu Hải" userId="4a6da974-f449-4aa0-9d53-db908b240204" providerId="ADAL" clId="{74A510BF-1F4F-47F4-9C75-702AD1F2B5C8}" dt="2022-06-19T14:34:17.425" v="1117" actId="1035"/>
          <ac:cxnSpMkLst>
            <pc:docMk/>
            <pc:sldMk cId="1435190370" sldId="270"/>
            <ac:cxnSpMk id="16" creationId="{B06FB0A9-55A3-49A8-972C-BB365AB91F48}"/>
          </ac:cxnSpMkLst>
        </pc:cxnChg>
      </pc:sldChg>
      <pc:sldChg chg="addSp delSp modSp mod delAnim modAnim">
        <pc:chgData name="Nguyễn Hữu Hải" userId="4a6da974-f449-4aa0-9d53-db908b240204" providerId="ADAL" clId="{74A510BF-1F4F-47F4-9C75-702AD1F2B5C8}" dt="2022-06-19T14:36:15.891" v="1128" actId="255"/>
        <pc:sldMkLst>
          <pc:docMk/>
          <pc:sldMk cId="1352543492" sldId="271"/>
        </pc:sldMkLst>
        <pc:spChg chg="mod">
          <ac:chgData name="Nguyễn Hữu Hải" userId="4a6da974-f449-4aa0-9d53-db908b240204" providerId="ADAL" clId="{74A510BF-1F4F-47F4-9C75-702AD1F2B5C8}" dt="2022-06-19T11:47:36.301" v="769" actId="2710"/>
          <ac:spMkLst>
            <pc:docMk/>
            <pc:sldMk cId="1352543492" sldId="271"/>
            <ac:spMk id="12" creationId="{00000000-0000-0000-0000-000000000000}"/>
          </ac:spMkLst>
        </pc:spChg>
        <pc:spChg chg="del">
          <ac:chgData name="Nguyễn Hữu Hải" userId="4a6da974-f449-4aa0-9d53-db908b240204" providerId="ADAL" clId="{74A510BF-1F4F-47F4-9C75-702AD1F2B5C8}" dt="2022-06-18T04:58:26.433" v="620" actId="478"/>
          <ac:spMkLst>
            <pc:docMk/>
            <pc:sldMk cId="1352543492" sldId="271"/>
            <ac:spMk id="14" creationId="{00000000-0000-0000-0000-000000000000}"/>
          </ac:spMkLst>
        </pc:spChg>
        <pc:spChg chg="mod">
          <ac:chgData name="Nguyễn Hữu Hải" userId="4a6da974-f449-4aa0-9d53-db908b240204" providerId="ADAL" clId="{74A510BF-1F4F-47F4-9C75-702AD1F2B5C8}" dt="2022-06-19T11:47:36.009" v="768" actId="1076"/>
          <ac:spMkLst>
            <pc:docMk/>
            <pc:sldMk cId="1352543492" sldId="271"/>
            <ac:spMk id="15" creationId="{00000000-0000-0000-0000-000000000000}"/>
          </ac:spMkLst>
        </pc:spChg>
        <pc:spChg chg="del mod">
          <ac:chgData name="Nguyễn Hữu Hải" userId="4a6da974-f449-4aa0-9d53-db908b240204" providerId="ADAL" clId="{74A510BF-1F4F-47F4-9C75-702AD1F2B5C8}" dt="2022-06-19T11:46:41.764" v="747" actId="478"/>
          <ac:spMkLst>
            <pc:docMk/>
            <pc:sldMk cId="1352543492" sldId="271"/>
            <ac:spMk id="17" creationId="{00000000-0000-0000-0000-000000000000}"/>
          </ac:spMkLst>
        </pc:spChg>
        <pc:spChg chg="mod">
          <ac:chgData name="Nguyễn Hữu Hải" userId="4a6da974-f449-4aa0-9d53-db908b240204" providerId="ADAL" clId="{74A510BF-1F4F-47F4-9C75-702AD1F2B5C8}" dt="2022-06-19T11:47:37.078" v="770" actId="2710"/>
          <ac:spMkLst>
            <pc:docMk/>
            <pc:sldMk cId="1352543492" sldId="271"/>
            <ac:spMk id="18" creationId="{00000000-0000-0000-0000-000000000000}"/>
          </ac:spMkLst>
        </pc:spChg>
        <pc:spChg chg="add mod">
          <ac:chgData name="Nguyễn Hữu Hải" userId="4a6da974-f449-4aa0-9d53-db908b240204" providerId="ADAL" clId="{74A510BF-1F4F-47F4-9C75-702AD1F2B5C8}" dt="2022-06-18T04:58:09.015" v="617" actId="1076"/>
          <ac:spMkLst>
            <pc:docMk/>
            <pc:sldMk cId="1352543492" sldId="271"/>
            <ac:spMk id="19" creationId="{FA8A8E3F-1D13-4BDA-9E9A-BEFE739CA6C2}"/>
          </ac:spMkLst>
        </pc:spChg>
        <pc:spChg chg="add mod">
          <ac:chgData name="Nguyễn Hữu Hải" userId="4a6da974-f449-4aa0-9d53-db908b240204" providerId="ADAL" clId="{74A510BF-1F4F-47F4-9C75-702AD1F2B5C8}" dt="2022-06-19T14:35:38.391" v="1123" actId="1076"/>
          <ac:spMkLst>
            <pc:docMk/>
            <pc:sldMk cId="1352543492" sldId="271"/>
            <ac:spMk id="20" creationId="{904DB770-3AA0-4155-9B1D-33BD4A0D1558}"/>
          </ac:spMkLst>
        </pc:spChg>
        <pc:graphicFrameChg chg="add mod">
          <ac:chgData name="Nguyễn Hữu Hải" userId="4a6da974-f449-4aa0-9d53-db908b240204" providerId="ADAL" clId="{74A510BF-1F4F-47F4-9C75-702AD1F2B5C8}" dt="2022-06-19T14:36:15.891" v="1128" actId="255"/>
          <ac:graphicFrameMkLst>
            <pc:docMk/>
            <pc:sldMk cId="1352543492" sldId="271"/>
            <ac:graphicFrameMk id="11" creationId="{5CD37D02-A480-4D34-88EF-9E33D8F4C589}"/>
          </ac:graphicFrameMkLst>
        </pc:graphicFrameChg>
        <pc:graphicFrameChg chg="del mod">
          <ac:chgData name="Nguyễn Hữu Hải" userId="4a6da974-f449-4aa0-9d53-db908b240204" providerId="ADAL" clId="{74A510BF-1F4F-47F4-9C75-702AD1F2B5C8}" dt="2022-06-18T04:57:47.598" v="611" actId="478"/>
          <ac:graphicFrameMkLst>
            <pc:docMk/>
            <pc:sldMk cId="1352543492" sldId="271"/>
            <ac:graphicFrameMk id="23" creationId="{00000000-0000-0000-0000-000000000000}"/>
          </ac:graphicFrameMkLst>
        </pc:graphicFrameChg>
        <pc:cxnChg chg="add mod">
          <ac:chgData name="Nguyễn Hữu Hải" userId="4a6da974-f449-4aa0-9d53-db908b240204" providerId="ADAL" clId="{74A510BF-1F4F-47F4-9C75-702AD1F2B5C8}" dt="2022-06-19T14:35:49.654" v="1126" actId="14100"/>
          <ac:cxnSpMkLst>
            <pc:docMk/>
            <pc:sldMk cId="1352543492" sldId="271"/>
            <ac:cxnSpMk id="13" creationId="{72A071F5-D906-43D3-A929-A29E844B9BE5}"/>
          </ac:cxnSpMkLst>
        </pc:cxnChg>
        <pc:cxnChg chg="add mod">
          <ac:chgData name="Nguyễn Hữu Hải" userId="4a6da974-f449-4aa0-9d53-db908b240204" providerId="ADAL" clId="{74A510BF-1F4F-47F4-9C75-702AD1F2B5C8}" dt="2022-06-19T14:35:29.623" v="1121" actId="1076"/>
          <ac:cxnSpMkLst>
            <pc:docMk/>
            <pc:sldMk cId="1352543492" sldId="271"/>
            <ac:cxnSpMk id="16" creationId="{CC5B47EB-2157-4134-B63F-C9D9A3B472BC}"/>
          </ac:cxnSpMkLst>
        </pc:cxnChg>
      </pc:sldChg>
      <pc:sldChg chg="addSp delSp modSp mod delAnim">
        <pc:chgData name="Nguyễn Hữu Hải" userId="4a6da974-f449-4aa0-9d53-db908b240204" providerId="ADAL" clId="{74A510BF-1F4F-47F4-9C75-702AD1F2B5C8}" dt="2022-06-19T11:46:01.275" v="745" actId="14100"/>
        <pc:sldMkLst>
          <pc:docMk/>
          <pc:sldMk cId="2709972271" sldId="283"/>
        </pc:sldMkLst>
        <pc:spChg chg="mod">
          <ac:chgData name="Nguyễn Hữu Hải" userId="4a6da974-f449-4aa0-9d53-db908b240204" providerId="ADAL" clId="{74A510BF-1F4F-47F4-9C75-702AD1F2B5C8}" dt="2022-06-19T11:46:01.275" v="745" actId="14100"/>
          <ac:spMkLst>
            <pc:docMk/>
            <pc:sldMk cId="2709972271" sldId="283"/>
            <ac:spMk id="3" creationId="{00000000-0000-0000-0000-000000000000}"/>
          </ac:spMkLst>
        </pc:spChg>
        <pc:spChg chg="add mod">
          <ac:chgData name="Nguyễn Hữu Hải" userId="4a6da974-f449-4aa0-9d53-db908b240204" providerId="ADAL" clId="{74A510BF-1F4F-47F4-9C75-702AD1F2B5C8}" dt="2022-06-18T04:54:47.342" v="536" actId="1036"/>
          <ac:spMkLst>
            <pc:docMk/>
            <pc:sldMk cId="2709972271" sldId="283"/>
            <ac:spMk id="22" creationId="{90B32278-EA3E-4A87-A170-F7CC57738F3D}"/>
          </ac:spMkLst>
        </pc:spChg>
        <pc:spChg chg="add mod">
          <ac:chgData name="Nguyễn Hữu Hải" userId="4a6da974-f449-4aa0-9d53-db908b240204" providerId="ADAL" clId="{74A510BF-1F4F-47F4-9C75-702AD1F2B5C8}" dt="2022-06-18T04:54:47.342" v="536" actId="1036"/>
          <ac:spMkLst>
            <pc:docMk/>
            <pc:sldMk cId="2709972271" sldId="283"/>
            <ac:spMk id="24" creationId="{3EC8F7A8-EBC2-458F-891D-4EA7DA5335B4}"/>
          </ac:spMkLst>
        </pc:spChg>
        <pc:spChg chg="add mod">
          <ac:chgData name="Nguyễn Hữu Hải" userId="4a6da974-f449-4aa0-9d53-db908b240204" providerId="ADAL" clId="{74A510BF-1F4F-47F4-9C75-702AD1F2B5C8}" dt="2022-06-18T04:54:47.342" v="536" actId="1036"/>
          <ac:spMkLst>
            <pc:docMk/>
            <pc:sldMk cId="2709972271" sldId="283"/>
            <ac:spMk id="25" creationId="{42B3E79F-02FC-43CF-AF75-E43F919230CF}"/>
          </ac:spMkLst>
        </pc:spChg>
        <pc:graphicFrameChg chg="modGraphic">
          <ac:chgData name="Nguyễn Hữu Hải" userId="4a6da974-f449-4aa0-9d53-db908b240204" providerId="ADAL" clId="{74A510BF-1F4F-47F4-9C75-702AD1F2B5C8}" dt="2022-06-19T11:45:18.102" v="732" actId="14734"/>
          <ac:graphicFrameMkLst>
            <pc:docMk/>
            <pc:sldMk cId="2709972271" sldId="283"/>
            <ac:graphicFrameMk id="5"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6"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8"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9"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14" creationId="{00000000-0000-0000-0000-000000000000}"/>
          </ac:graphicFrameMkLst>
        </pc:graphicFrameChg>
        <pc:graphicFrameChg chg="mod">
          <ac:chgData name="Nguyễn Hữu Hải" userId="4a6da974-f449-4aa0-9d53-db908b240204" providerId="ADAL" clId="{74A510BF-1F4F-47F4-9C75-702AD1F2B5C8}" dt="2022-06-19T11:45:44.289" v="740" actId="554"/>
          <ac:graphicFrameMkLst>
            <pc:docMk/>
            <pc:sldMk cId="2709972271" sldId="283"/>
            <ac:graphicFrameMk id="15" creationId="{00000000-0000-0000-0000-000000000000}"/>
          </ac:graphicFrameMkLst>
        </pc:graphicFrameChg>
        <pc:graphicFrameChg chg="mod">
          <ac:chgData name="Nguyễn Hữu Hải" userId="4a6da974-f449-4aa0-9d53-db908b240204" providerId="ADAL" clId="{74A510BF-1F4F-47F4-9C75-702AD1F2B5C8}" dt="2022-06-19T11:45:45.838" v="741" actId="408"/>
          <ac:graphicFrameMkLst>
            <pc:docMk/>
            <pc:sldMk cId="2709972271" sldId="283"/>
            <ac:graphicFrameMk id="16" creationId="{00000000-0000-0000-0000-000000000000}"/>
          </ac:graphicFrameMkLst>
        </pc:graphicFrameChg>
        <pc:graphicFrameChg chg="mod">
          <ac:chgData name="Nguyễn Hữu Hải" userId="4a6da974-f449-4aa0-9d53-db908b240204" providerId="ADAL" clId="{74A510BF-1F4F-47F4-9C75-702AD1F2B5C8}" dt="2022-06-19T11:45:45.838" v="741" actId="408"/>
          <ac:graphicFrameMkLst>
            <pc:docMk/>
            <pc:sldMk cId="2709972271" sldId="283"/>
            <ac:graphicFrameMk id="17" creationId="{00000000-0000-0000-0000-000000000000}"/>
          </ac:graphicFrameMkLst>
        </pc:graphicFrameChg>
        <pc:graphicFrameChg chg="mod">
          <ac:chgData name="Nguyễn Hữu Hải" userId="4a6da974-f449-4aa0-9d53-db908b240204" providerId="ADAL" clId="{74A510BF-1F4F-47F4-9C75-702AD1F2B5C8}" dt="2022-06-19T11:45:44.289" v="740" actId="554"/>
          <ac:graphicFrameMkLst>
            <pc:docMk/>
            <pc:sldMk cId="2709972271" sldId="283"/>
            <ac:graphicFrameMk id="18" creationId="{00000000-0000-0000-0000-000000000000}"/>
          </ac:graphicFrameMkLst>
        </pc:graphicFrameChg>
        <pc:graphicFrameChg chg="add mod">
          <ac:chgData name="Nguyễn Hữu Hải" userId="4a6da974-f449-4aa0-9d53-db908b240204" providerId="ADAL" clId="{74A510BF-1F4F-47F4-9C75-702AD1F2B5C8}" dt="2022-06-18T04:54:47.342" v="536" actId="1036"/>
          <ac:graphicFrameMkLst>
            <pc:docMk/>
            <pc:sldMk cId="2709972271" sldId="283"/>
            <ac:graphicFrameMk id="19" creationId="{DC61DF97-8901-4C26-BE35-52CE37EDD4BB}"/>
          </ac:graphicFrameMkLst>
        </pc:graphicFrameChg>
        <pc:picChg chg="del">
          <ac:chgData name="Nguyễn Hữu Hải" userId="4a6da974-f449-4aa0-9d53-db908b240204" providerId="ADAL" clId="{74A510BF-1F4F-47F4-9C75-702AD1F2B5C8}" dt="2022-06-18T04:54:44.023" v="531" actId="478"/>
          <ac:picMkLst>
            <pc:docMk/>
            <pc:sldMk cId="2709972271" sldId="283"/>
            <ac:picMk id="13" creationId="{00000000-0000-0000-0000-000000000000}"/>
          </ac:picMkLst>
        </pc:picChg>
        <pc:cxnChg chg="add mod">
          <ac:chgData name="Nguyễn Hữu Hải" userId="4a6da974-f449-4aa0-9d53-db908b240204" providerId="ADAL" clId="{74A510BF-1F4F-47F4-9C75-702AD1F2B5C8}" dt="2022-06-18T04:54:47.342" v="536" actId="1036"/>
          <ac:cxnSpMkLst>
            <pc:docMk/>
            <pc:sldMk cId="2709972271" sldId="283"/>
            <ac:cxnSpMk id="20" creationId="{E0528F1A-2C41-458A-BE5A-621557BA605C}"/>
          </ac:cxnSpMkLst>
        </pc:cxnChg>
        <pc:cxnChg chg="add mod">
          <ac:chgData name="Nguyễn Hữu Hải" userId="4a6da974-f449-4aa0-9d53-db908b240204" providerId="ADAL" clId="{74A510BF-1F4F-47F4-9C75-702AD1F2B5C8}" dt="2022-06-18T04:54:47.342" v="536" actId="1036"/>
          <ac:cxnSpMkLst>
            <pc:docMk/>
            <pc:sldMk cId="2709972271" sldId="283"/>
            <ac:cxnSpMk id="21" creationId="{FB5AF994-DF07-4986-B533-5C8879717849}"/>
          </ac:cxnSpMkLst>
        </pc:cxnChg>
      </pc:sldChg>
      <pc:sldChg chg="addSp delSp modSp mod delAnim">
        <pc:chgData name="Nguyễn Hữu Hải" userId="4a6da974-f449-4aa0-9d53-db908b240204" providerId="ADAL" clId="{74A510BF-1F4F-47F4-9C75-702AD1F2B5C8}" dt="2022-06-19T11:48:04.494" v="774" actId="1076"/>
        <pc:sldMkLst>
          <pc:docMk/>
          <pc:sldMk cId="4263973240" sldId="292"/>
        </pc:sldMkLst>
        <pc:spChg chg="add mod">
          <ac:chgData name="Nguyễn Hữu Hải" userId="4a6da974-f449-4aa0-9d53-db908b240204" providerId="ADAL" clId="{74A510BF-1F4F-47F4-9C75-702AD1F2B5C8}" dt="2022-06-18T04:58:36.380" v="622"/>
          <ac:spMkLst>
            <pc:docMk/>
            <pc:sldMk cId="4263973240" sldId="292"/>
            <ac:spMk id="14" creationId="{961512D8-3F6C-46C4-94A9-2A29185E69AC}"/>
          </ac:spMkLst>
        </pc:spChg>
        <pc:spChg chg="add mod">
          <ac:chgData name="Nguyễn Hữu Hải" userId="4a6da974-f449-4aa0-9d53-db908b240204" providerId="ADAL" clId="{74A510BF-1F4F-47F4-9C75-702AD1F2B5C8}" dt="2022-06-18T04:58:36.380" v="622"/>
          <ac:spMkLst>
            <pc:docMk/>
            <pc:sldMk cId="4263973240" sldId="292"/>
            <ac:spMk id="15" creationId="{5AA2C1C8-D3BC-4553-A425-24DE4B31FC60}"/>
          </ac:spMkLst>
        </pc:spChg>
        <pc:spChg chg="mod">
          <ac:chgData name="Nguyễn Hữu Hải" userId="4a6da974-f449-4aa0-9d53-db908b240204" providerId="ADAL" clId="{74A510BF-1F4F-47F4-9C75-702AD1F2B5C8}" dt="2022-06-19T11:48:01.906" v="773" actId="1037"/>
          <ac:spMkLst>
            <pc:docMk/>
            <pc:sldMk cId="4263973240" sldId="292"/>
            <ac:spMk id="20" creationId="{00000000-0000-0000-0000-000000000000}"/>
          </ac:spMkLst>
        </pc:spChg>
        <pc:spChg chg="mod">
          <ac:chgData name="Nguyễn Hữu Hải" userId="4a6da974-f449-4aa0-9d53-db908b240204" providerId="ADAL" clId="{74A510BF-1F4F-47F4-9C75-702AD1F2B5C8}" dt="2022-06-19T11:48:01.906" v="773" actId="1037"/>
          <ac:spMkLst>
            <pc:docMk/>
            <pc:sldMk cId="4263973240" sldId="292"/>
            <ac:spMk id="30" creationId="{A746B3B8-CB83-1B6A-017C-EF1BDECCBB5A}"/>
          </ac:spMkLst>
        </pc:spChg>
        <pc:spChg chg="mod">
          <ac:chgData name="Nguyễn Hữu Hải" userId="4a6da974-f449-4aa0-9d53-db908b240204" providerId="ADAL" clId="{74A510BF-1F4F-47F4-9C75-702AD1F2B5C8}" dt="2022-06-19T11:48:01.906" v="773" actId="1037"/>
          <ac:spMkLst>
            <pc:docMk/>
            <pc:sldMk cId="4263973240" sldId="292"/>
            <ac:spMk id="33" creationId="{00000000-0000-0000-0000-000000000000}"/>
          </ac:spMkLst>
        </pc:spChg>
        <pc:spChg chg="mod">
          <ac:chgData name="Nguyễn Hữu Hải" userId="4a6da974-f449-4aa0-9d53-db908b240204" providerId="ADAL" clId="{74A510BF-1F4F-47F4-9C75-702AD1F2B5C8}" dt="2022-06-19T11:48:01.906" v="773" actId="1037"/>
          <ac:spMkLst>
            <pc:docMk/>
            <pc:sldMk cId="4263973240" sldId="292"/>
            <ac:spMk id="41" creationId="{00000000-0000-0000-0000-000000000000}"/>
          </ac:spMkLst>
        </pc:spChg>
        <pc:spChg chg="mod">
          <ac:chgData name="Nguyễn Hữu Hải" userId="4a6da974-f449-4aa0-9d53-db908b240204" providerId="ADAL" clId="{74A510BF-1F4F-47F4-9C75-702AD1F2B5C8}" dt="2022-06-19T11:48:04.494" v="774" actId="1076"/>
          <ac:spMkLst>
            <pc:docMk/>
            <pc:sldMk cId="4263973240" sldId="292"/>
            <ac:spMk id="44" creationId="{00000000-0000-0000-0000-000000000000}"/>
          </ac:spMkLst>
        </pc:spChg>
        <pc:graphicFrameChg chg="add mod">
          <ac:chgData name="Nguyễn Hữu Hải" userId="4a6da974-f449-4aa0-9d53-db908b240204" providerId="ADAL" clId="{74A510BF-1F4F-47F4-9C75-702AD1F2B5C8}" dt="2022-06-18T04:58:36.380" v="622"/>
          <ac:graphicFrameMkLst>
            <pc:docMk/>
            <pc:sldMk cId="4263973240" sldId="292"/>
            <ac:graphicFrameMk id="11" creationId="{532CB4E2-7B35-48F2-9B94-1340D8B54923}"/>
          </ac:graphicFrameMkLst>
        </pc:graphicFrameChg>
        <pc:graphicFrameChg chg="del">
          <ac:chgData name="Nguyễn Hữu Hải" userId="4a6da974-f449-4aa0-9d53-db908b240204" providerId="ADAL" clId="{74A510BF-1F4F-47F4-9C75-702AD1F2B5C8}" dt="2022-06-18T04:58:35.656" v="621" actId="478"/>
          <ac:graphicFrameMkLst>
            <pc:docMk/>
            <pc:sldMk cId="4263973240" sldId="292"/>
            <ac:graphicFrameMk id="25" creationId="{818D5729-D6B5-9B0B-661D-CCC257D479E6}"/>
          </ac:graphicFrameMkLst>
        </pc:graphicFrameChg>
        <pc:cxnChg chg="add mod">
          <ac:chgData name="Nguyễn Hữu Hải" userId="4a6da974-f449-4aa0-9d53-db908b240204" providerId="ADAL" clId="{74A510BF-1F4F-47F4-9C75-702AD1F2B5C8}" dt="2022-06-18T04:58:36.380" v="622"/>
          <ac:cxnSpMkLst>
            <pc:docMk/>
            <pc:sldMk cId="4263973240" sldId="292"/>
            <ac:cxnSpMk id="12" creationId="{A3BAFA67-35AF-4B10-B34F-703F80D91CFC}"/>
          </ac:cxnSpMkLst>
        </pc:cxnChg>
        <pc:cxnChg chg="add mod">
          <ac:chgData name="Nguyễn Hữu Hải" userId="4a6da974-f449-4aa0-9d53-db908b240204" providerId="ADAL" clId="{74A510BF-1F4F-47F4-9C75-702AD1F2B5C8}" dt="2022-06-18T04:58:36.380" v="622"/>
          <ac:cxnSpMkLst>
            <pc:docMk/>
            <pc:sldMk cId="4263973240" sldId="292"/>
            <ac:cxnSpMk id="13" creationId="{22E469C4-89B0-42FC-9C57-D72B69051D30}"/>
          </ac:cxnSpMkLst>
        </pc:cxnChg>
      </pc:sldChg>
      <pc:sldChg chg="modSp mod">
        <pc:chgData name="Nguyễn Hữu Hải" userId="4a6da974-f449-4aa0-9d53-db908b240204" providerId="ADAL" clId="{74A510BF-1F4F-47F4-9C75-702AD1F2B5C8}" dt="2022-06-19T14:33:23.673" v="1104" actId="20577"/>
        <pc:sldMkLst>
          <pc:docMk/>
          <pc:sldMk cId="970763368" sldId="293"/>
        </pc:sldMkLst>
        <pc:spChg chg="mod">
          <ac:chgData name="Nguyễn Hữu Hải" userId="4a6da974-f449-4aa0-9d53-db908b240204" providerId="ADAL" clId="{74A510BF-1F4F-47F4-9C75-702AD1F2B5C8}" dt="2022-06-19T11:43:45.536" v="715" actId="14100"/>
          <ac:spMkLst>
            <pc:docMk/>
            <pc:sldMk cId="970763368" sldId="293"/>
            <ac:spMk id="4" creationId="{ABF9D9AE-ACE1-E472-A6E3-1A6D15CF897D}"/>
          </ac:spMkLst>
        </pc:spChg>
        <pc:spChg chg="mod">
          <ac:chgData name="Nguyễn Hữu Hải" userId="4a6da974-f449-4aa0-9d53-db908b240204" providerId="ADAL" clId="{74A510BF-1F4F-47F4-9C75-702AD1F2B5C8}" dt="2022-06-19T14:33:23.673" v="1104" actId="20577"/>
          <ac:spMkLst>
            <pc:docMk/>
            <pc:sldMk cId="970763368" sldId="293"/>
            <ac:spMk id="5" creationId="{34AF982A-8824-E195-59FF-71C415F82A83}"/>
          </ac:spMkLst>
        </pc:spChg>
        <pc:spChg chg="mod">
          <ac:chgData name="Nguyễn Hữu Hải" userId="4a6da974-f449-4aa0-9d53-db908b240204" providerId="ADAL" clId="{74A510BF-1F4F-47F4-9C75-702AD1F2B5C8}" dt="2022-06-19T11:43:47.802" v="716" actId="14100"/>
          <ac:spMkLst>
            <pc:docMk/>
            <pc:sldMk cId="970763368" sldId="293"/>
            <ac:spMk id="6" creationId="{B2AC2541-8203-D434-50D8-2ED4BF499994}"/>
          </ac:spMkLst>
        </pc:spChg>
      </pc:sldChg>
      <pc:sldChg chg="addSp delSp modSp add mod delAnim">
        <pc:chgData name="Nguyễn Hữu Hải" userId="4a6da974-f449-4aa0-9d53-db908b240204" providerId="ADAL" clId="{74A510BF-1F4F-47F4-9C75-702AD1F2B5C8}" dt="2022-06-19T11:43:19.447" v="713"/>
        <pc:sldMkLst>
          <pc:docMk/>
          <pc:sldMk cId="952643019" sldId="294"/>
        </pc:sldMkLst>
        <pc:spChg chg="del">
          <ac:chgData name="Nguyễn Hữu Hải" userId="4a6da974-f449-4aa0-9d53-db908b240204" providerId="ADAL" clId="{74A510BF-1F4F-47F4-9C75-702AD1F2B5C8}" dt="2022-06-19T11:41:05.274" v="651" actId="478"/>
          <ac:spMkLst>
            <pc:docMk/>
            <pc:sldMk cId="952643019" sldId="294"/>
            <ac:spMk id="17" creationId="{2B794507-B02B-B0F3-D0A8-F9198479676A}"/>
          </ac:spMkLst>
        </pc:spChg>
        <pc:spChg chg="del">
          <ac:chgData name="Nguyễn Hữu Hải" userId="4a6da974-f449-4aa0-9d53-db908b240204" providerId="ADAL" clId="{74A510BF-1F4F-47F4-9C75-702AD1F2B5C8}" dt="2022-06-19T11:41:06.702" v="652" actId="478"/>
          <ac:spMkLst>
            <pc:docMk/>
            <pc:sldMk cId="952643019" sldId="294"/>
            <ac:spMk id="18" creationId="{22A67AD7-1470-4E83-7E3E-50A6E991A770}"/>
          </ac:spMkLst>
        </pc:spChg>
        <pc:spChg chg="del mod">
          <ac:chgData name="Nguyễn Hữu Hải" userId="4a6da974-f449-4aa0-9d53-db908b240204" providerId="ADAL" clId="{74A510BF-1F4F-47F4-9C75-702AD1F2B5C8}" dt="2022-06-19T11:41:12.531" v="654" actId="21"/>
          <ac:spMkLst>
            <pc:docMk/>
            <pc:sldMk cId="952643019" sldId="294"/>
            <ac:spMk id="19" creationId="{30A0ED3C-F925-4CB7-FBE9-2356BA544EEE}"/>
          </ac:spMkLst>
        </pc:spChg>
        <pc:spChg chg="mod">
          <ac:chgData name="Nguyễn Hữu Hải" userId="4a6da974-f449-4aa0-9d53-db908b240204" providerId="ADAL" clId="{74A510BF-1F4F-47F4-9C75-702AD1F2B5C8}" dt="2022-06-19T11:42:33.518" v="681" actId="552"/>
          <ac:spMkLst>
            <pc:docMk/>
            <pc:sldMk cId="952643019" sldId="294"/>
            <ac:spMk id="20" creationId="{229022AF-3045-00DE-CFDD-9BBB0BAC26B7}"/>
          </ac:spMkLst>
        </pc:spChg>
        <pc:spChg chg="add mod">
          <ac:chgData name="Nguyễn Hữu Hải" userId="4a6da974-f449-4aa0-9d53-db908b240204" providerId="ADAL" clId="{74A510BF-1F4F-47F4-9C75-702AD1F2B5C8}" dt="2022-06-19T11:42:45.634" v="688" actId="20577"/>
          <ac:spMkLst>
            <pc:docMk/>
            <pc:sldMk cId="952643019" sldId="294"/>
            <ac:spMk id="25" creationId="{7B7700B0-A5D5-4719-85B8-003B03F6AB05}"/>
          </ac:spMkLst>
        </pc:spChg>
        <pc:spChg chg="add mod">
          <ac:chgData name="Nguyễn Hữu Hải" userId="4a6da974-f449-4aa0-9d53-db908b240204" providerId="ADAL" clId="{74A510BF-1F4F-47F4-9C75-702AD1F2B5C8}" dt="2022-06-19T11:43:19.447" v="713"/>
          <ac:spMkLst>
            <pc:docMk/>
            <pc:sldMk cId="952643019" sldId="294"/>
            <ac:spMk id="26" creationId="{AA04C4C6-2A26-4B51-838E-BB163818B506}"/>
          </ac:spMkLst>
        </pc:spChg>
        <pc:spChg chg="add mod">
          <ac:chgData name="Nguyễn Hữu Hải" userId="4a6da974-f449-4aa0-9d53-db908b240204" providerId="ADAL" clId="{74A510BF-1F4F-47F4-9C75-702AD1F2B5C8}" dt="2022-06-19T11:43:15.164" v="711"/>
          <ac:spMkLst>
            <pc:docMk/>
            <pc:sldMk cId="952643019" sldId="294"/>
            <ac:spMk id="27" creationId="{339E6FA7-0208-43C7-A205-4CB1B1913BB4}"/>
          </ac:spMkLst>
        </pc:spChg>
        <pc:spChg chg="add mod">
          <ac:chgData name="Nguyễn Hữu Hải" userId="4a6da974-f449-4aa0-9d53-db908b240204" providerId="ADAL" clId="{74A510BF-1F4F-47F4-9C75-702AD1F2B5C8}" dt="2022-06-19T11:43:13.041" v="710"/>
          <ac:spMkLst>
            <pc:docMk/>
            <pc:sldMk cId="952643019" sldId="294"/>
            <ac:spMk id="28" creationId="{C7184F0B-C1F3-4610-9D04-650BF399F4E8}"/>
          </ac:spMkLst>
        </pc:spChg>
      </pc:sldChg>
      <pc:sldChg chg="addSp delSp modSp add mod delAnim modAnim">
        <pc:chgData name="Nguyễn Hữu Hải" userId="4a6da974-f449-4aa0-9d53-db908b240204" providerId="ADAL" clId="{74A510BF-1F4F-47F4-9C75-702AD1F2B5C8}" dt="2022-06-19T14:31:34.447" v="1058" actId="1076"/>
        <pc:sldMkLst>
          <pc:docMk/>
          <pc:sldMk cId="2709579850" sldId="295"/>
        </pc:sldMkLst>
        <pc:spChg chg="del">
          <ac:chgData name="Nguyễn Hữu Hải" userId="4a6da974-f449-4aa0-9d53-db908b240204" providerId="ADAL" clId="{74A510BF-1F4F-47F4-9C75-702AD1F2B5C8}" dt="2022-06-19T14:28:54.100" v="788" actId="478"/>
          <ac:spMkLst>
            <pc:docMk/>
            <pc:sldMk cId="2709579850" sldId="295"/>
            <ac:spMk id="2" creationId="{10742257-3980-4551-868A-26DC3CB821EE}"/>
          </ac:spMkLst>
        </pc:spChg>
        <pc:spChg chg="del">
          <ac:chgData name="Nguyễn Hữu Hải" userId="4a6da974-f449-4aa0-9d53-db908b240204" providerId="ADAL" clId="{74A510BF-1F4F-47F4-9C75-702AD1F2B5C8}" dt="2022-06-19T14:28:51.977" v="787" actId="478"/>
          <ac:spMkLst>
            <pc:docMk/>
            <pc:sldMk cId="2709579850" sldId="295"/>
            <ac:spMk id="4" creationId="{00000000-0000-0000-0000-000000000000}"/>
          </ac:spMkLst>
        </pc:spChg>
        <pc:spChg chg="add del mod">
          <ac:chgData name="Nguyễn Hữu Hải" userId="4a6da974-f449-4aa0-9d53-db908b240204" providerId="ADAL" clId="{74A510BF-1F4F-47F4-9C75-702AD1F2B5C8}" dt="2022-06-19T14:28:55.420" v="789" actId="478"/>
          <ac:spMkLst>
            <pc:docMk/>
            <pc:sldMk cId="2709579850" sldId="295"/>
            <ac:spMk id="5" creationId="{9B0828BB-D8CB-4855-93E0-7708B891B5A7}"/>
          </ac:spMkLst>
        </pc:spChg>
        <pc:spChg chg="mod">
          <ac:chgData name="Nguyễn Hữu Hải" userId="4a6da974-f449-4aa0-9d53-db908b240204" providerId="ADAL" clId="{74A510BF-1F4F-47F4-9C75-702AD1F2B5C8}" dt="2022-06-19T14:31:29.694" v="1055" actId="1076"/>
          <ac:spMkLst>
            <pc:docMk/>
            <pc:sldMk cId="2709579850" sldId="295"/>
            <ac:spMk id="15" creationId="{00000000-0000-0000-0000-000000000000}"/>
          </ac:spMkLst>
        </pc:spChg>
        <pc:spChg chg="mod">
          <ac:chgData name="Nguyễn Hữu Hải" userId="4a6da974-f449-4aa0-9d53-db908b240204" providerId="ADAL" clId="{74A510BF-1F4F-47F4-9C75-702AD1F2B5C8}" dt="2022-06-19T14:31:25.478" v="1054" actId="1076"/>
          <ac:spMkLst>
            <pc:docMk/>
            <pc:sldMk cId="2709579850" sldId="295"/>
            <ac:spMk id="17" creationId="{00000000-0000-0000-0000-000000000000}"/>
          </ac:spMkLst>
        </pc:spChg>
        <pc:spChg chg="add mod">
          <ac:chgData name="Nguyễn Hữu Hải" userId="4a6da974-f449-4aa0-9d53-db908b240204" providerId="ADAL" clId="{74A510BF-1F4F-47F4-9C75-702AD1F2B5C8}" dt="2022-06-19T14:31:21.927" v="1053" actId="1076"/>
          <ac:spMkLst>
            <pc:docMk/>
            <pc:sldMk cId="2709579850" sldId="295"/>
            <ac:spMk id="18" creationId="{C5903579-36A3-4CF9-9692-248089BA8D51}"/>
          </ac:spMkLst>
        </pc:spChg>
        <pc:spChg chg="del">
          <ac:chgData name="Nguyễn Hữu Hải" userId="4a6da974-f449-4aa0-9d53-db908b240204" providerId="ADAL" clId="{74A510BF-1F4F-47F4-9C75-702AD1F2B5C8}" dt="2022-06-19T14:31:03.339" v="1048" actId="478"/>
          <ac:spMkLst>
            <pc:docMk/>
            <pc:sldMk cId="2709579850" sldId="295"/>
            <ac:spMk id="20" creationId="{F0B9D66F-5601-40B8-86B8-4B94AB7C2B0B}"/>
          </ac:spMkLst>
        </pc:spChg>
        <pc:spChg chg="mod">
          <ac:chgData name="Nguyễn Hữu Hải" userId="4a6da974-f449-4aa0-9d53-db908b240204" providerId="ADAL" clId="{74A510BF-1F4F-47F4-9C75-702AD1F2B5C8}" dt="2022-06-19T14:30:49.247" v="1043" actId="1076"/>
          <ac:spMkLst>
            <pc:docMk/>
            <pc:sldMk cId="2709579850" sldId="295"/>
            <ac:spMk id="26" creationId="{D3BCAE95-A4C4-4A61-8867-188E2F26C300}"/>
          </ac:spMkLst>
        </pc:spChg>
        <pc:spChg chg="del">
          <ac:chgData name="Nguyễn Hữu Hải" userId="4a6da974-f449-4aa0-9d53-db908b240204" providerId="ADAL" clId="{74A510BF-1F4F-47F4-9C75-702AD1F2B5C8}" dt="2022-06-19T14:31:02.834" v="1047" actId="478"/>
          <ac:spMkLst>
            <pc:docMk/>
            <pc:sldMk cId="2709579850" sldId="295"/>
            <ac:spMk id="35" creationId="{4D3CFCA8-27ED-41FB-92A9-BA8CC0500364}"/>
          </ac:spMkLst>
        </pc:spChg>
        <pc:graphicFrameChg chg="mod modGraphic">
          <ac:chgData name="Nguyễn Hữu Hải" userId="4a6da974-f449-4aa0-9d53-db908b240204" providerId="ADAL" clId="{74A510BF-1F4F-47F4-9C75-702AD1F2B5C8}" dt="2022-06-19T14:31:34.447" v="1058" actId="1076"/>
          <ac:graphicFrameMkLst>
            <pc:docMk/>
            <pc:sldMk cId="2709579850" sldId="295"/>
            <ac:graphicFrameMk id="7"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4056233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5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4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75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093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937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671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355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312974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290039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3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92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09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90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0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14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1/11/2024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1/11/2024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1/11/2024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1/11/2024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1/11/2024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1/11/2024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1/11/2024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1/11/2024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1/11/2024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1/11/2024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17.png"/><Relationship Id="rId3" Type="http://schemas.openxmlformats.org/officeDocument/2006/relationships/audio" Target="../media/audio1.wav"/><Relationship Id="rId21" Type="http://schemas.microsoft.com/office/2007/relationships/hdphoto" Target="../media/hdphoto4.wdp"/><Relationship Id="rId7" Type="http://schemas.openxmlformats.org/officeDocument/2006/relationships/image" Target="../media/image11.svg"/><Relationship Id="rId12" Type="http://schemas.openxmlformats.org/officeDocument/2006/relationships/slide" Target="slide28.xml"/><Relationship Id="rId17" Type="http://schemas.openxmlformats.org/officeDocument/2006/relationships/slide" Target="slide27.xml"/><Relationship Id="rId2" Type="http://schemas.openxmlformats.org/officeDocument/2006/relationships/notesSlide" Target="../notesSlides/notesSlide11.xml"/><Relationship Id="rId16" Type="http://schemas.openxmlformats.org/officeDocument/2006/relationships/slide" Target="slide26.xml"/><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3.svg"/><Relationship Id="rId15" Type="http://schemas.openxmlformats.org/officeDocument/2006/relationships/slide" Target="slide25.xml"/><Relationship Id="rId10" Type="http://schemas.openxmlformats.org/officeDocument/2006/relationships/image" Target="../media/image13.png"/><Relationship Id="rId19" Type="http://schemas.microsoft.com/office/2007/relationships/hdphoto" Target="../media/hdphoto3.wdp"/><Relationship Id="rId4" Type="http://schemas.openxmlformats.org/officeDocument/2006/relationships/image" Target="../media/image2.png"/><Relationship Id="rId9" Type="http://schemas.microsoft.com/office/2007/relationships/hdphoto" Target="../media/hdphoto2.wdp"/><Relationship Id="rId14" Type="http://schemas.openxmlformats.org/officeDocument/2006/relationships/image" Target="../media/image16.png"/><Relationship Id="rId22" Type="http://schemas.openxmlformats.org/officeDocument/2006/relationships/slide" Target="slide29.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wmf"/><Relationship Id="rId3" Type="http://schemas.openxmlformats.org/officeDocument/2006/relationships/audio" Target="../media/audio1.wav"/><Relationship Id="rId7" Type="http://schemas.microsoft.com/office/2007/relationships/hdphoto" Target="../media/hdphoto3.wdp"/><Relationship Id="rId12"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0.wmf"/><Relationship Id="rId5" Type="http://schemas.openxmlformats.org/officeDocument/2006/relationships/slide" Target="slide24.xml"/><Relationship Id="rId15" Type="http://schemas.openxmlformats.org/officeDocument/2006/relationships/image" Target="../media/image24.wmf"/><Relationship Id="rId10" Type="http://schemas.openxmlformats.org/officeDocument/2006/relationships/image" Target="../media/image19.wmf"/><Relationship Id="rId4" Type="http://schemas.openxmlformats.org/officeDocument/2006/relationships/audio" Target="../media/audio2.wav"/><Relationship Id="rId9" Type="http://schemas.microsoft.com/office/2007/relationships/hdphoto" Target="../media/hdphoto4.wdp"/><Relationship Id="rId14" Type="http://schemas.openxmlformats.org/officeDocument/2006/relationships/image" Target="../media/image23.wmf"/></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47704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761350"/>
          </a:xfrm>
        </p:spPr>
        <p:txBody>
          <a:bodyPr>
            <a:normAutofit/>
          </a:bodyPr>
          <a:lstStyle/>
          <a:p>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0" y="2046235"/>
            <a:ext cx="12192000" cy="2062103"/>
          </a:xfrm>
          <a:prstGeom prst="rect">
            <a:avLst/>
          </a:prstGeom>
        </p:spPr>
        <p:txBody>
          <a:bodyPr wrap="square">
            <a:spAutoFit/>
          </a:bodyPr>
          <a:lstStyle/>
          <a:p>
            <a:pPr algn="ctr">
              <a:spcAft>
                <a:spcPts val="0"/>
              </a:spcAft>
              <a:tabLst>
                <a:tab pos="4267200" algn="l"/>
              </a:tabLst>
            </a:pPr>
            <a:r>
              <a:rPr lang="en-US" sz="36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VI: MỘT SÔ YẾU TỐ THỐNG KÊ VÀ XÁC SUẤT</a:t>
            </a:r>
            <a:endParaRPr lang="en-US" sz="3600" dirty="0">
              <a:solidFill>
                <a:schemeClr val="bg1"/>
              </a:solidFill>
              <a:latin typeface=".VnTime" panose="020B7200000000000000" pitchFamily="34" charset="0"/>
              <a:ea typeface="Times New Roman" panose="02020603050405020304" pitchFamily="18" charset="0"/>
              <a:cs typeface="Times New Roman" panose="02020603050405020304" pitchFamily="18" charset="0"/>
            </a:endParaRPr>
          </a:p>
          <a:p>
            <a:pPr algn="ctr">
              <a:spcBef>
                <a:spcPts val="1200"/>
              </a:spcBef>
              <a:spcAft>
                <a:spcPts val="0"/>
              </a:spcAft>
            </a:pP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 THU THẬP VÀ PHÂN LOẠI DỮ LIỆU</a:t>
            </a:r>
          </a:p>
          <a:p>
            <a:pPr algn="ctr">
              <a:spcBef>
                <a:spcPts val="1200"/>
              </a:spcBef>
              <a:spcAft>
                <a:spcPts val="0"/>
              </a:spcAft>
            </a:pPr>
            <a:r>
              <a:rPr lang="en-US" sz="3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36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612589" y="191832"/>
            <a:ext cx="10495678" cy="2246769"/>
          </a:xfrm>
          <a:prstGeom prst="rect">
            <a:avLst/>
          </a:prstGeom>
          <a:noFill/>
        </p:spPr>
        <p:txBody>
          <a:bodyPr wrap="square">
            <a:spAutoFit/>
          </a:bodyPr>
          <a:lstStyle/>
          <a:p>
            <a:pPr algn="just"/>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Bạn Châu vẽ biểu đồ hình quạt tròn như ở Hình 1 để biểu diễn tỉ lệ các loại sách trong thư viện: Khoa học (KH); Kĩ thuật và Công nghệ (KT – CN); Văn học và Nghệ thuật (VH – NT); Sách khác. Hỏi những số liệu mà bạn Châu nêu ra trong biểu đồ hình quạt tròn ở Hình 1 đã chính xác chưa? Vì sao?</a:t>
            </a:r>
            <a:endParaRPr lang="en-US"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D719D65-FD52-9E35-ABA0-09FB5F9511F1}"/>
              </a:ext>
            </a:extLst>
          </p:cNvPr>
          <p:cNvPicPr>
            <a:picLocks noChangeAspect="1"/>
          </p:cNvPicPr>
          <p:nvPr/>
        </p:nvPicPr>
        <p:blipFill>
          <a:blip r:embed="rId2"/>
          <a:stretch>
            <a:fillRect/>
          </a:stretch>
        </p:blipFill>
        <p:spPr>
          <a:xfrm>
            <a:off x="5561303" y="2213883"/>
            <a:ext cx="3981077" cy="4411033"/>
          </a:xfrm>
          <a:prstGeom prst="rect">
            <a:avLst/>
          </a:prstGeom>
        </p:spPr>
      </p:pic>
    </p:spTree>
    <p:extLst>
      <p:ext uri="{BB962C8B-B14F-4D97-AF65-F5344CB8AC3E}">
        <p14:creationId xmlns:p14="http://schemas.microsoft.com/office/powerpoint/2010/main" val="3117160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7"/>
          <p:cNvSpPr>
            <a:spLocks noChangeArrowheads="1"/>
          </p:cNvSpPr>
          <p:nvPr/>
        </p:nvSpPr>
        <p:spPr bwMode="auto">
          <a:xfrm>
            <a:off x="0" y="52510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38">
            <a:extLst>
              <a:ext uri="{FF2B5EF4-FFF2-40B4-BE49-F238E27FC236}">
                <a16:creationId xmlns:a16="http://schemas.microsoft.com/office/drawing/2014/main" id="{229022AF-3045-00DE-CFDD-9BBB0BAC26B7}"/>
              </a:ext>
            </a:extLst>
          </p:cNvPr>
          <p:cNvSpPr txBox="1"/>
          <p:nvPr/>
        </p:nvSpPr>
        <p:spPr>
          <a:xfrm>
            <a:off x="782243" y="1258696"/>
            <a:ext cx="10224423" cy="1953868"/>
          </a:xfrm>
          <a:prstGeom prst="rect">
            <a:avLst/>
          </a:prstGeom>
          <a:noFill/>
        </p:spPr>
        <p:txBody>
          <a:bodyPr wrap="square">
            <a:spAutoFit/>
          </a:bodyPr>
          <a:lstStyle/>
          <a:p>
            <a:pPr algn="just">
              <a:lnSpc>
                <a:spcPct val="150000"/>
              </a:lnSpc>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 số liệu bạn Châu nêu ra trong biểu đồ hình quạt tròn ở Hình 1 là chưa chính xác. Vì tổng tất cả tỉ lệ của các số liệu thành phần là 95% không phải 100%.</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7441" y="735476"/>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952643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612589" y="191832"/>
            <a:ext cx="10495678" cy="1815882"/>
          </a:xfrm>
          <a:prstGeom prst="rect">
            <a:avLst/>
          </a:prstGeom>
          <a:noFill/>
        </p:spPr>
        <p:txBody>
          <a:bodyPr wrap="square">
            <a:spAutoFit/>
          </a:bodyPr>
          <a:lstStyle/>
          <a:p>
            <a:pPr algn="just"/>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Một trường trung học cơ sở cho học sinh khối lớp 8 đăng kí tham gia hoạt động ngoại khóa. Bảng 3 thống kê số lượng học sinh đăng kí tham gia hoạt động ngoại khóa của từng lớp. Số liệu nào trong Bảng 3 là không hợp lí? Vì sao?</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4B31B54-FB13-CCDD-425D-5EABADA6EDE2}"/>
              </a:ext>
            </a:extLst>
          </p:cNvPr>
          <p:cNvGraphicFramePr>
            <a:graphicFrameLocks noGrp="1"/>
          </p:cNvGraphicFramePr>
          <p:nvPr>
            <p:extLst>
              <p:ext uri="{D42A27DB-BD31-4B8C-83A1-F6EECF244321}">
                <p14:modId xmlns:p14="http://schemas.microsoft.com/office/powerpoint/2010/main" val="3829963761"/>
              </p:ext>
            </p:extLst>
          </p:nvPr>
        </p:nvGraphicFramePr>
        <p:xfrm>
          <a:off x="1201271" y="2229524"/>
          <a:ext cx="9457764" cy="2747518"/>
        </p:xfrm>
        <a:graphic>
          <a:graphicData uri="http://schemas.openxmlformats.org/drawingml/2006/table">
            <a:tbl>
              <a:tblPr firstRow="1" firstCol="1" bandRow="1">
                <a:tableStyleId>{5A111915-BE36-4E01-A7E5-04B1672EAD32}</a:tableStyleId>
              </a:tblPr>
              <a:tblGrid>
                <a:gridCol w="1371091">
                  <a:extLst>
                    <a:ext uri="{9D8B030D-6E8A-4147-A177-3AD203B41FA5}">
                      <a16:colId xmlns:a16="http://schemas.microsoft.com/office/drawing/2014/main" val="2312725823"/>
                    </a:ext>
                  </a:extLst>
                </a:gridCol>
                <a:gridCol w="1564332">
                  <a:extLst>
                    <a:ext uri="{9D8B030D-6E8A-4147-A177-3AD203B41FA5}">
                      <a16:colId xmlns:a16="http://schemas.microsoft.com/office/drawing/2014/main" val="3206428258"/>
                    </a:ext>
                  </a:extLst>
                </a:gridCol>
                <a:gridCol w="6522341">
                  <a:extLst>
                    <a:ext uri="{9D8B030D-6E8A-4147-A177-3AD203B41FA5}">
                      <a16:colId xmlns:a16="http://schemas.microsoft.com/office/drawing/2014/main" val="2349045729"/>
                    </a:ext>
                  </a:extLst>
                </a:gridCol>
              </a:tblGrid>
              <a:tr h="763286">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Lớp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Sĩ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Số học sinh đăng kí tham gia hoạt động ngoại khóa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790545"/>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514256"/>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111616"/>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5834107"/>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36</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79673"/>
                  </a:ext>
                </a:extLst>
              </a:tr>
            </a:tbl>
          </a:graphicData>
        </a:graphic>
      </p:graphicFrame>
    </p:spTree>
    <p:extLst>
      <p:ext uri="{BB962C8B-B14F-4D97-AF65-F5344CB8AC3E}">
        <p14:creationId xmlns:p14="http://schemas.microsoft.com/office/powerpoint/2010/main" val="731675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38">
            <a:extLst>
              <a:ext uri="{FF2B5EF4-FFF2-40B4-BE49-F238E27FC236}">
                <a16:creationId xmlns:a16="http://schemas.microsoft.com/office/drawing/2014/main" id="{229022AF-3045-00DE-CFDD-9BBB0BAC26B7}"/>
              </a:ext>
            </a:extLst>
          </p:cNvPr>
          <p:cNvSpPr txBox="1"/>
          <p:nvPr/>
        </p:nvSpPr>
        <p:spPr>
          <a:xfrm>
            <a:off x="782243" y="1258696"/>
            <a:ext cx="10224423" cy="1953868"/>
          </a:xfrm>
          <a:prstGeom prst="rect">
            <a:avLst/>
          </a:prstGeom>
          <a:noFill/>
        </p:spPr>
        <p:txBody>
          <a:bodyPr wrap="square">
            <a:spAutoFit/>
          </a:bodyPr>
          <a:lstStyle/>
          <a:p>
            <a:pPr algn="just">
              <a:lnSpc>
                <a:spcPct val="150000"/>
              </a:lnSpc>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 thấy sĩ số lớp 8B là 38 (học sinh), nhưng số học sinh của lớp đó đăng kí tham gia hoạt động ngoại khóa là 39 (học sinh). Vì thế, trong hai số liệu 38 và 39 của lớp 8B có ít nhất một số liệu là không hợp lí.</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7441" y="735476"/>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1021047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283032" y="-104318"/>
            <a:ext cx="10908519" cy="5185522"/>
          </a:xfrm>
          <a:prstGeom prst="rect">
            <a:avLst/>
          </a:prstGeom>
        </p:spPr>
        <p:txBody>
          <a:bodyPr wrap="square">
            <a:spAutoFit/>
          </a:bodyPr>
          <a:lstStyle/>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 3 (SGK trang 6): </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Một cửa hàng có 16 nhân viên (mỗi nhân viên chỉ làm một ca). Quản lí cửa hàng thống kê như sau:</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1: gồm 6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2: gồm 6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3: gồm 5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Hỏi những số liệu mà quản lí cửa hàng nêu ra đã chính xác chưa? Vì sao? </a:t>
            </a:r>
          </a:p>
          <a:p>
            <a:pPr algn="just">
              <a:lnSpc>
                <a:spcPct val="150000"/>
              </a:lnSpc>
            </a:pPr>
            <a:endPar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653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extLst>
              <a:ext uri="{FF2B5EF4-FFF2-40B4-BE49-F238E27FC236}">
                <a16:creationId xmlns:a16="http://schemas.microsoft.com/office/drawing/2014/main" id="{6CF6B39C-C73B-85FB-6504-2EBF16EA5675}"/>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FF00"/>
                </a:solidFill>
                <a:latin typeface="+mj-lt"/>
                <a:cs typeface="Times New Roman" panose="02020603050405020304" pitchFamily="18" charset="0"/>
              </a:rPr>
              <a:t>C</a:t>
            </a:r>
            <a:r>
              <a:rPr lang="en-US" sz="2400" b="1" dirty="0">
                <a:solidFill>
                  <a:srgbClr val="FFFF00"/>
                </a:solidFill>
                <a:latin typeface="+mj-lt"/>
                <a:cs typeface="Times New Roman" panose="02020603050405020304" pitchFamily="18" charset="0"/>
              </a:rPr>
              <a:t>HOẠT ĐỘNG HÌNH THÀNH KIẾN THỨC</a:t>
            </a:r>
            <a:endParaRPr lang="en-US" sz="2400" dirty="0">
              <a:solidFill>
                <a:srgbClr val="FFFF00"/>
              </a:solidFill>
              <a:latin typeface="+mj-lt"/>
            </a:endParaRPr>
          </a:p>
        </p:txBody>
      </p:sp>
      <p:sp>
        <p:nvSpPr>
          <p:cNvPr id="5" name="Hộp Văn bản 4">
            <a:extLst>
              <a:ext uri="{FF2B5EF4-FFF2-40B4-BE49-F238E27FC236}">
                <a16:creationId xmlns:a16="http://schemas.microsoft.com/office/drawing/2014/main" id="{2B220E90-FD67-55E7-EE7E-3A198A5DD927}"/>
              </a:ext>
            </a:extLst>
          </p:cNvPr>
          <p:cNvSpPr txBox="1"/>
          <p:nvPr/>
        </p:nvSpPr>
        <p:spPr>
          <a:xfrm>
            <a:off x="4633276" y="962026"/>
            <a:ext cx="1319056" cy="523220"/>
          </a:xfrm>
          <a:prstGeom prst="rect">
            <a:avLst/>
          </a:prstGeom>
          <a:noFill/>
        </p:spPr>
        <p:txBody>
          <a:bodyPr wrap="square">
            <a:spAutoFit/>
          </a:bodyPr>
          <a:lstStyle/>
          <a:p>
            <a:r>
              <a:rPr lang="vi-VN" sz="2800" b="1" dirty="0" err="1">
                <a:solidFill>
                  <a:srgbClr val="FF0000"/>
                </a:solidFill>
                <a:latin typeface="+mj-lt"/>
              </a:rPr>
              <a:t>Giải</a:t>
            </a:r>
            <a:endParaRPr lang="en-US" sz="2800" dirty="0">
              <a:latin typeface="+mj-lt"/>
            </a:endParaRPr>
          </a:p>
        </p:txBody>
      </p:sp>
      <p:sp>
        <p:nvSpPr>
          <p:cNvPr id="14" name="Rectangle 2">
            <a:extLst>
              <a:ext uri="{FF2B5EF4-FFF2-40B4-BE49-F238E27FC236}">
                <a16:creationId xmlns:a16="http://schemas.microsoft.com/office/drawing/2014/main" id="{8F6738B4-4CEE-713F-1295-68ADFBB3D992}"/>
              </a:ext>
            </a:extLst>
          </p:cNvPr>
          <p:cNvSpPr>
            <a:spLocks noChangeArrowheads="1"/>
          </p:cNvSpPr>
          <p:nvPr/>
        </p:nvSpPr>
        <p:spPr bwMode="auto">
          <a:xfrm>
            <a:off x="402493" y="1954949"/>
            <a:ext cx="10213825"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pPr>
            <a:r>
              <a:rPr lang="vi-VN" altLang="en-US" sz="2800" dirty="0">
                <a:solidFill>
                  <a:srgbClr val="00B0F0"/>
                </a:solidFill>
                <a:latin typeface="+mj-lt"/>
                <a:ea typeface="Times New Roman" panose="02020603050405020304" pitchFamily="18" charset="0"/>
              </a:rPr>
              <a:t>Tổng số nhân viên của cửa hàng là 16, mỗi nhân viên chỉ làm 1 ca, mà quản lí thống kê tổng 3 ca có 6 + 6 + 5 = 17 là không hợp lí.</a:t>
            </a:r>
          </a:p>
        </p:txBody>
      </p:sp>
      <p:sp>
        <p:nvSpPr>
          <p:cNvPr id="16" name="Rectangle 3">
            <a:extLst>
              <a:ext uri="{FF2B5EF4-FFF2-40B4-BE49-F238E27FC236}">
                <a16:creationId xmlns:a16="http://schemas.microsoft.com/office/drawing/2014/main" id="{3241DC61-4B05-FDD0-E97D-7FC688C3BBE6}"/>
              </a:ext>
            </a:extLst>
          </p:cNvPr>
          <p:cNvSpPr>
            <a:spLocks noChangeArrowheads="1"/>
          </p:cNvSpPr>
          <p:nvPr/>
        </p:nvSpPr>
        <p:spPr bwMode="auto">
          <a:xfrm flipV="1">
            <a:off x="308610" y="2185158"/>
            <a:ext cx="44234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mj-lt"/>
                <a:ea typeface="Times New Roman" panose="02020603050405020304" pitchFamily="18" charset="0"/>
              </a:rPr>
              <a:t> </a:t>
            </a:r>
            <a:r>
              <a:rPr kumimoji="0" lang="en-US" altLang="en-US" sz="800" b="0" i="0" u="none" strike="noStrike" cap="none" normalizeH="0" baseline="0">
                <a:ln>
                  <a:noFill/>
                </a:ln>
                <a:solidFill>
                  <a:schemeClr val="tx1"/>
                </a:solidFill>
                <a:effectLst/>
                <a:latin typeface="+mj-lt"/>
              </a:rPr>
              <a:t> </a:t>
            </a:r>
            <a:endParaRPr kumimoji="0" lang="en-US" altLang="en-US" sz="18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16632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60" y="72284"/>
            <a:ext cx="11091846" cy="661207"/>
          </a:xfrm>
          <a:prstGeom prst="rect">
            <a:avLst/>
          </a:prstGeom>
        </p:spPr>
        <p:txBody>
          <a:bodyPr wrap="square">
            <a:spAutoFit/>
          </a:bodyPr>
          <a:lstStyle/>
          <a:p>
            <a:pPr lvl="0">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1: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loại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nvGrpSpPr>
          <p:cNvPr id="2" name="Group 1"/>
          <p:cNvGrpSpPr/>
          <p:nvPr/>
        </p:nvGrpSpPr>
        <p:grpSpPr>
          <a:xfrm>
            <a:off x="11397281" y="72284"/>
            <a:ext cx="653685" cy="5696619"/>
            <a:chOff x="11397281" y="72284"/>
            <a:chExt cx="653685" cy="5696619"/>
          </a:xfrm>
        </p:grpSpPr>
        <p:sp>
          <p:nvSpPr>
            <p:cNvPr id="22" name="Rectangle: Rounded Corners 28">
              <a:extLst>
                <a:ext uri="{FF2B5EF4-FFF2-40B4-BE49-F238E27FC236}">
                  <a16:creationId xmlns:a16="http://schemas.microsoft.com/office/drawing/2014/main" id="{8F343863-9DC9-48EE-8845-A5B504C915DF}"/>
                </a:ext>
              </a:extLst>
            </p:cNvPr>
            <p:cNvSpPr/>
            <p:nvPr/>
          </p:nvSpPr>
          <p:spPr>
            <a:xfrm rot="5400000">
              <a:off x="8875814" y="2593751"/>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EF5EE85-C87E-4391-B9D7-C957829925F2}"/>
                </a:ext>
              </a:extLst>
            </p:cNvPr>
            <p:cNvSpPr txBox="1"/>
            <p:nvPr/>
          </p:nvSpPr>
          <p:spPr>
            <a:xfrm rot="5400000">
              <a:off x="9468871" y="3074552"/>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3" name="TextBox 2"/>
          <p:cNvSpPr txBox="1"/>
          <p:nvPr/>
        </p:nvSpPr>
        <p:spPr>
          <a:xfrm>
            <a:off x="195154" y="807874"/>
            <a:ext cx="11091845" cy="4625369"/>
          </a:xfrm>
          <a:prstGeom prst="rect">
            <a:avLst/>
          </a:prstGeom>
          <a:noFill/>
        </p:spPr>
        <p:txBody>
          <a:bodyPr wrap="square" rtlCol="0">
            <a:spAutoFit/>
          </a:bodyPr>
          <a:lstStyle/>
          <a:p>
            <a:pPr algn="just">
              <a:lnSpc>
                <a:spcPct val="115000"/>
              </a:lnSpc>
            </a:pPr>
            <a:r>
              <a:rPr lang="nl-NL" sz="2800" b="1" dirty="0">
                <a:solidFill>
                  <a:prstClr val="black"/>
                </a:solidFill>
                <a:latin typeface="Times New Roman" panose="02020603050405020304" pitchFamily="18" charset="0"/>
                <a:ea typeface="Calibri" panose="020F0502020204030204" pitchFamily="34" charset="0"/>
              </a:rPr>
              <a:t>Bài 1 SGK trang 7</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Sau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web </a:t>
            </a:r>
            <a:r>
              <a:rPr lang="en-US" sz="2800" i="1" dirty="0">
                <a:latin typeface="Times New Roman" panose="02020603050405020304" pitchFamily="18" charset="0"/>
                <a:ea typeface="Calibri" panose="020F0502020204030204" pitchFamily="34" charset="0"/>
                <a:cs typeface="Times New Roman" panose="02020603050405020304" pitchFamily="18" charset="0"/>
              </a:rPr>
              <a:t>https://vi.wikipedia.org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Thanh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Thái Bình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triệu</a:t>
            </a:r>
            <a:r>
              <a:rPr lang="en-US" sz="2800" dirty="0">
                <a:latin typeface="Times New Roman" panose="02020603050405020304" pitchFamily="18" charset="0"/>
                <a:ea typeface="Calibri" panose="020F0502020204030204" pitchFamily="34" charset="0"/>
                <a:cs typeface="Times New Roman" panose="02020603050405020304" pitchFamily="18" charset="0"/>
              </a:rPr>
              <a:t> km2)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165</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25; 106</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4; 75; 14</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09; 20</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3.</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86452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823246"/>
            <a:ext cx="11205200" cy="2680990"/>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Dữ liệu định tính: Tên của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Thái Bình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Dữ liệu định lương: Diện tích của năm đại dương là: </a:t>
            </a:r>
            <a:r>
              <a:rPr lang="en-US" sz="2800" dirty="0">
                <a:latin typeface="Times New Roman" panose="02020603050405020304" pitchFamily="18" charset="0"/>
                <a:ea typeface="Calibri" panose="020F0502020204030204" pitchFamily="34" charset="0"/>
                <a:cs typeface="Times New Roman" panose="02020603050405020304" pitchFamily="18" charset="0"/>
              </a:rPr>
              <a:t>165</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25; 106</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4; 75; 14</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09; 20</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36884" y="115327"/>
            <a:ext cx="11518232" cy="1307537"/>
          </a:xfrm>
          <a:prstGeom prst="rect">
            <a:avLst/>
          </a:prstGeom>
        </p:spPr>
        <p:txBody>
          <a:bodyPr wrap="square">
            <a:spAutoFit/>
          </a:bodyPr>
          <a:lstStyle/>
          <a:p>
            <a:pPr lvl="0" algn="just">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nhóm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a:t>
            </a: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50000"/>
              </a:lnSpc>
            </a:pP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99EFC84-F4B6-4021-B30B-8C8C7CBAF791}"/>
              </a:ext>
            </a:extLst>
          </p:cNvPr>
          <p:cNvSpPr txBox="1"/>
          <p:nvPr/>
        </p:nvSpPr>
        <p:spPr>
          <a:xfrm>
            <a:off x="336884" y="769095"/>
            <a:ext cx="11651916" cy="5503301"/>
          </a:xfrm>
          <a:prstGeom prst="rect">
            <a:avLst/>
          </a:prstGeom>
          <a:noFill/>
        </p:spPr>
        <p:txBody>
          <a:bodyPr wrap="square" rtlCol="0">
            <a:spAutoFit/>
          </a:bodyPr>
          <a:lstStyle/>
          <a:p>
            <a:pPr algn="just">
              <a:lnSpc>
                <a:spcPct val="115000"/>
              </a:lnSpc>
            </a:pPr>
            <a:r>
              <a:rPr lang="nl-NL"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2 SGK trang 7: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8.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Giỏi</a:t>
            </a:r>
            <a:r>
              <a:rPr lang="en-US" sz="2800" dirty="0">
                <a:latin typeface="Times New Roman" panose="02020603050405020304" pitchFamily="18" charset="0"/>
                <a:ea typeface="Calibri" panose="020F0502020204030204" pitchFamily="34" charset="0"/>
                <a:cs typeface="Times New Roman" panose="02020603050405020304" pitchFamily="18" charset="0"/>
              </a:rPr>
              <a:t>); Hai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dặm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J.Verne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latin typeface="Times New Roman" panose="02020603050405020304" pitchFamily="18" charset="0"/>
                <a:ea typeface="Calibri" panose="020F0502020204030204" pitchFamily="34" charset="0"/>
                <a:cs typeface="Times New Roman" panose="02020603050405020304" pitchFamily="18" charset="0"/>
              </a:rPr>
              <a:t> (A. Daudet);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diêm</a:t>
            </a:r>
            <a:r>
              <a:rPr lang="en-US" sz="2800" dirty="0">
                <a:latin typeface="Times New Roman" panose="02020603050405020304" pitchFamily="18" charset="0"/>
                <a:ea typeface="Calibri" panose="020F0502020204030204" pitchFamily="34" charset="0"/>
                <a:cs typeface="Times New Roman" panose="02020603050405020304" pitchFamily="18" charset="0"/>
              </a:rPr>
              <a:t> (H. Andersen);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latin typeface="Times New Roman" panose="02020603050405020304" pitchFamily="18" charset="0"/>
                <a:ea typeface="Calibri" panose="020F0502020204030204" pitchFamily="34" charset="0"/>
                <a:cs typeface="Times New Roman" panose="02020603050405020304" pitchFamily="18" charset="0"/>
              </a:rPr>
              <a:t> Vân Tiên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Sherlock Holmes (A. Doyle); Tre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Duy); Thu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Đỗ</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800" dirty="0">
                <a:latin typeface="Times New Roman" panose="02020603050405020304" pitchFamily="18" charset="0"/>
                <a:ea typeface="Calibri" panose="020F0502020204030204" pitchFamily="34" charset="0"/>
                <a:cs typeface="Times New Roman" panose="02020603050405020304" pitchFamily="18" charset="0"/>
              </a:rPr>
              <a:t> Xuân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Thanh 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nghéo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chèo</a:t>
            </a:r>
            <a:r>
              <a:rPr lang="en-US" sz="2800" dirty="0">
                <a:latin typeface="Times New Roman" panose="02020603050405020304" pitchFamily="18" charset="0"/>
                <a:ea typeface="Calibri" panose="020F0502020204030204" pitchFamily="34" charset="0"/>
                <a:cs typeface="Times New Roman" panose="02020603050405020304" pitchFamily="18" charset="0"/>
              </a:rPr>
              <a:t> 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Hến</a:t>
            </a:r>
            <a:r>
              <a:rPr lang="en-US" sz="2800" dirty="0">
                <a:latin typeface="Times New Roman" panose="02020603050405020304" pitchFamily="18" charset="0"/>
                <a:ea typeface="Calibri" panose="020F0502020204030204" pitchFamily="34" charset="0"/>
                <a:cs typeface="Times New Roman" panose="02020603050405020304" pitchFamily="18" charset="0"/>
              </a:rPr>
              <a:t>; Romeo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Julie (W. Shakespeare).</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884" y="115327"/>
            <a:ext cx="11518232" cy="1600438"/>
          </a:xfrm>
          <a:prstGeom prst="rect">
            <a:avLst/>
          </a:prstGeom>
        </p:spPr>
        <p:txBody>
          <a:bodyPr wrap="square">
            <a:spAutoFit/>
          </a:bodyPr>
          <a:lstStyle/>
          <a:p>
            <a:pPr lvl="0" algn="just">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nhóm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a:t>
            </a:r>
            <a:endPar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2 SGK trang 7:</a:t>
            </a:r>
          </a:p>
          <a:p>
            <a:pPr algn="ctr"/>
            <a:r>
              <a:rPr lang="nl-NL"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Bảng 4</a:t>
            </a:r>
            <a:endParaRPr kumimoji="0" lang="en-US" sz="280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BA0FC75-A3A3-522D-751F-000A722163BB}"/>
              </a:ext>
            </a:extLst>
          </p:cNvPr>
          <p:cNvGraphicFramePr>
            <a:graphicFrameLocks noGrp="1"/>
          </p:cNvGraphicFramePr>
          <p:nvPr>
            <p:extLst>
              <p:ext uri="{D42A27DB-BD31-4B8C-83A1-F6EECF244321}">
                <p14:modId xmlns:p14="http://schemas.microsoft.com/office/powerpoint/2010/main" val="248189235"/>
              </p:ext>
            </p:extLst>
          </p:nvPr>
        </p:nvGraphicFramePr>
        <p:xfrm>
          <a:off x="1109132" y="1854698"/>
          <a:ext cx="9973735" cy="2352032"/>
        </p:xfrm>
        <a:graphic>
          <a:graphicData uri="http://schemas.openxmlformats.org/drawingml/2006/table">
            <a:tbl>
              <a:tblPr firstRow="1" firstCol="1" bandRow="1">
                <a:tableStyleId>{5FD0F851-EC5A-4D38-B0AD-8093EC10F338}</a:tableStyleId>
              </a:tblPr>
              <a:tblGrid>
                <a:gridCol w="3132668">
                  <a:extLst>
                    <a:ext uri="{9D8B030D-6E8A-4147-A177-3AD203B41FA5}">
                      <a16:colId xmlns:a16="http://schemas.microsoft.com/office/drawing/2014/main" val="1351794035"/>
                    </a:ext>
                  </a:extLst>
                </a:gridCol>
                <a:gridCol w="6841067">
                  <a:extLst>
                    <a:ext uri="{9D8B030D-6E8A-4147-A177-3AD203B41FA5}">
                      <a16:colId xmlns:a16="http://schemas.microsoft.com/office/drawing/2014/main" val="1822583746"/>
                    </a:ext>
                  </a:extLst>
                </a:gridCol>
              </a:tblGrid>
              <a:tr h="588008">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b="0" dirty="0" err="1">
                          <a:effectLst/>
                          <a:latin typeface="Times New Roman" panose="02020603050405020304" pitchFamily="18" charset="0"/>
                          <a:cs typeface="Times New Roman" panose="02020603050405020304" pitchFamily="18" charset="0"/>
                        </a:rPr>
                        <a:t>Tên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phẩm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giả</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liệt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kê</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cụ</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thể</a:t>
                      </a:r>
                      <a:r>
                        <a:rPr lang="en-US" sz="2800" b="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120811"/>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Tên tác phẩm, tác giả (liệt kê cụ thể)</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823276"/>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Kí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623022"/>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Kịch bản văn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537714"/>
                  </a:ext>
                </a:extLst>
              </a:tr>
            </a:tbl>
          </a:graphicData>
        </a:graphic>
      </p:graphicFrame>
    </p:spTree>
    <p:extLst>
      <p:ext uri="{BB962C8B-B14F-4D97-AF65-F5344CB8AC3E}">
        <p14:creationId xmlns:p14="http://schemas.microsoft.com/office/powerpoint/2010/main" val="369209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131978" y="-20856"/>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4712428" y="0"/>
            <a:ext cx="6517045" cy="750532"/>
          </a:xfrm>
        </p:spPr>
        <p:txBody>
          <a:bodyPr>
            <a:normAutofit fontScale="90000"/>
          </a:bodyPr>
          <a:lstStyle/>
          <a:p>
            <a:r>
              <a:rPr lang="en-US" sz="2800" b="1" dirty="0">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rPr>
              <a:t>TRÒ CHƠI “TÌM ĐIỂM KHÔNG HỢP LÍ”</a:t>
            </a:r>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ea typeface="Tahoma" panose="020B0604030504040204" pitchFamily="34" charset="0"/>
                <a:cs typeface="Times New Roman" panose="02020603050405020304" pitchFamily="18" charset="0"/>
              </a:rPr>
              <a:t>HOẠT ĐỘNG MỞ ĐẦU</a:t>
            </a:r>
            <a:endParaRPr lang="en-US" sz="2800" dirty="0">
              <a:solidFill>
                <a:srgbClr val="C55A1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1632952" y="1094245"/>
            <a:ext cx="9965409" cy="823752"/>
          </a:xfrm>
          <a:prstGeom prst="rect">
            <a:avLst/>
          </a:prstGeom>
        </p:spPr>
        <p:txBody>
          <a:bodyPr wrap="square">
            <a:spAutoFit/>
          </a:bodyPr>
          <a:lstStyle/>
          <a:p>
            <a:pPr>
              <a:lnSpc>
                <a:spcPct val="150000"/>
              </a:lnSpc>
              <a:spcAft>
                <a:spcPts val="0"/>
              </a:spcAft>
            </a:pP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Em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hãy</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tìm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điểm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không</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hợp</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lí</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dữ</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liệu</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34CCAB23-8885-E5E1-D744-BEFA0D0717B6}"/>
              </a:ext>
            </a:extLst>
          </p:cNvPr>
          <p:cNvSpPr txBox="1"/>
          <p:nvPr/>
        </p:nvSpPr>
        <p:spPr>
          <a:xfrm>
            <a:off x="3048000" y="3215902"/>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ircle(in)">
                                      <p:cBhvr>
                                        <p:cTn id="13" dur="2000"/>
                                        <p:tgtEl>
                                          <p:spTgt spid="3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3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21402"/>
            <a:ext cx="11205200" cy="661207"/>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aphicFrame>
        <p:nvGraphicFramePr>
          <p:cNvPr id="4" name="Table 3">
            <a:extLst>
              <a:ext uri="{FF2B5EF4-FFF2-40B4-BE49-F238E27FC236}">
                <a16:creationId xmlns:a16="http://schemas.microsoft.com/office/drawing/2014/main" id="{93C0A8C9-CB67-E8B3-147E-6FBBAA85D164}"/>
              </a:ext>
            </a:extLst>
          </p:cNvPr>
          <p:cNvGraphicFramePr>
            <a:graphicFrameLocks noGrp="1"/>
          </p:cNvGraphicFramePr>
          <p:nvPr>
            <p:extLst>
              <p:ext uri="{D42A27DB-BD31-4B8C-83A1-F6EECF244321}">
                <p14:modId xmlns:p14="http://schemas.microsoft.com/office/powerpoint/2010/main" val="1471255262"/>
              </p:ext>
            </p:extLst>
          </p:nvPr>
        </p:nvGraphicFramePr>
        <p:xfrm>
          <a:off x="295835" y="602996"/>
          <a:ext cx="10992805" cy="5731256"/>
        </p:xfrm>
        <a:graphic>
          <a:graphicData uri="http://schemas.openxmlformats.org/drawingml/2006/table">
            <a:tbl>
              <a:tblPr firstRow="1" firstCol="1" bandRow="1">
                <a:tableStyleId>{5FD0F851-EC5A-4D38-B0AD-8093EC10F338}</a:tableStyleId>
              </a:tblPr>
              <a:tblGrid>
                <a:gridCol w="1326777">
                  <a:extLst>
                    <a:ext uri="{9D8B030D-6E8A-4147-A177-3AD203B41FA5}">
                      <a16:colId xmlns:a16="http://schemas.microsoft.com/office/drawing/2014/main" val="2298788871"/>
                    </a:ext>
                  </a:extLst>
                </a:gridCol>
                <a:gridCol w="9666028">
                  <a:extLst>
                    <a:ext uri="{9D8B030D-6E8A-4147-A177-3AD203B41FA5}">
                      <a16:colId xmlns:a16="http://schemas.microsoft.com/office/drawing/2014/main" val="1233218744"/>
                    </a:ext>
                  </a:extLst>
                </a:gridCol>
              </a:tblGrid>
              <a:tr h="1488952">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b="0" dirty="0" err="1">
                          <a:effectLst/>
                          <a:latin typeface="Times New Roman" panose="02020603050405020304" pitchFamily="18" charset="0"/>
                          <a:cs typeface="Times New Roman" panose="02020603050405020304" pitchFamily="18" charset="0"/>
                        </a:rPr>
                        <a:t>Đất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rừng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phương</a:t>
                      </a:r>
                      <a:r>
                        <a:rPr lang="en-US" sz="2800" b="0" dirty="0">
                          <a:effectLst/>
                          <a:latin typeface="Times New Roman" panose="02020603050405020304" pitchFamily="18" charset="0"/>
                          <a:cs typeface="Times New Roman" panose="02020603050405020304" pitchFamily="18" charset="0"/>
                        </a:rPr>
                        <a:t> Nam (</a:t>
                      </a:r>
                      <a:r>
                        <a:rPr lang="en-US" sz="2800" b="0" dirty="0" err="1">
                          <a:effectLst/>
                          <a:latin typeface="Times New Roman" panose="02020603050405020304" pitchFamily="18" charset="0"/>
                          <a:cs typeface="Times New Roman" panose="02020603050405020304" pitchFamily="18" charset="0"/>
                        </a:rPr>
                        <a:t>Đoàn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Giỏi</a:t>
                      </a:r>
                      <a:r>
                        <a:rPr lang="en-US" sz="2800" b="0" dirty="0">
                          <a:effectLst/>
                          <a:latin typeface="Times New Roman" panose="02020603050405020304" pitchFamily="18" charset="0"/>
                          <a:cs typeface="Times New Roman" panose="02020603050405020304" pitchFamily="18" charset="0"/>
                        </a:rPr>
                        <a:t>); Hai </a:t>
                      </a:r>
                      <a:r>
                        <a:rPr lang="en-US" sz="2800" b="0" dirty="0" err="1">
                          <a:effectLst/>
                          <a:latin typeface="Times New Roman" panose="02020603050405020304" pitchFamily="18" charset="0"/>
                          <a:cs typeface="Times New Roman" panose="02020603050405020304" pitchFamily="18" charset="0"/>
                        </a:rPr>
                        <a:t>vạn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dặm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dưới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đáy</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biển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J.Verne</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Buổi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học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cuối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cùng</a:t>
                      </a:r>
                      <a:r>
                        <a:rPr lang="en-US" sz="2800" b="0" dirty="0">
                          <a:effectLst/>
                          <a:latin typeface="Times New Roman" panose="02020603050405020304" pitchFamily="18" charset="0"/>
                          <a:cs typeface="Times New Roman" panose="02020603050405020304" pitchFamily="18" charset="0"/>
                        </a:rPr>
                        <a:t> (A. Daudet); </a:t>
                      </a:r>
                      <a:r>
                        <a:rPr lang="en-US" sz="2800" b="0" dirty="0" err="1">
                          <a:effectLst/>
                          <a:latin typeface="Times New Roman" panose="02020603050405020304" pitchFamily="18" charset="0"/>
                          <a:cs typeface="Times New Roman" panose="02020603050405020304" pitchFamily="18" charset="0"/>
                        </a:rPr>
                        <a:t>Cô</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bé</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diêm</a:t>
                      </a:r>
                      <a:r>
                        <a:rPr lang="en-US" sz="2800" b="0" dirty="0">
                          <a:effectLst/>
                          <a:latin typeface="Times New Roman" panose="02020603050405020304" pitchFamily="18" charset="0"/>
                          <a:cs typeface="Times New Roman" panose="02020603050405020304" pitchFamily="18" charset="0"/>
                        </a:rPr>
                        <a:t> (H. Andersen); Sherlock Holmes (A. Doyle); Romeo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Julie (W. Shakespeare)</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309749"/>
                  </a:ext>
                </a:extLst>
              </a:tr>
              <a:tr h="1168058">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Du); Thu </a:t>
                      </a:r>
                      <a:r>
                        <a:rPr lang="en-US" sz="2800" dirty="0" err="1">
                          <a:effectLst/>
                          <a:latin typeface="Times New Roman" panose="02020603050405020304" pitchFamily="18" charset="0"/>
                          <a:cs typeface="Times New Roman" panose="02020603050405020304" pitchFamily="18" charset="0"/>
                        </a:rPr>
                        <a:t>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cs typeface="Times New Roman" panose="02020603050405020304" pitchFamily="18" charset="0"/>
                        </a:rPr>
                        <a:t> Xuân </a:t>
                      </a:r>
                      <a:r>
                        <a:rPr lang="en-US" sz="2800" dirty="0" err="1">
                          <a:effectLst/>
                          <a:latin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Khuyến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Bếp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lửa</a:t>
                      </a:r>
                      <a:endParaRPr lang="en-US" sz="2800" dirty="0">
                        <a:effectLst/>
                        <a:latin typeface="Times New Roman" panose="02020603050405020304" pitchFamily="18" charset="0"/>
                        <a:cs typeface="Times New Roman" panose="02020603050405020304" pitchFamily="18" charset="0"/>
                      </a:endParaRPr>
                    </a:p>
                    <a:p>
                      <a:pPr algn="just">
                        <a:lnSpc>
                          <a:spcPct val="115000"/>
                        </a:lnSpc>
                      </a:pP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9555727"/>
                  </a:ext>
                </a:extLst>
              </a:tr>
              <a:tr h="205376">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Kí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Tre Việt Nam (Nguyễn Duy)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455751"/>
                  </a:ext>
                </a:extLst>
              </a:tr>
              <a:tr h="1488952">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Kịch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Lục</a:t>
                      </a:r>
                      <a:r>
                        <a:rPr lang="en-US" sz="2800" dirty="0">
                          <a:effectLst/>
                          <a:latin typeface="Times New Roman" panose="02020603050405020304" pitchFamily="18" charset="0"/>
                          <a:cs typeface="Times New Roman" panose="02020603050405020304" pitchFamily="18" charset="0"/>
                        </a:rPr>
                        <a:t> Vân Tiên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Chiểu</a:t>
                      </a:r>
                      <a:r>
                        <a:rPr lang="en-US" sz="2800" dirty="0">
                          <a:effectLst/>
                          <a:latin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cs typeface="Times New Roman" panose="02020603050405020304" pitchFamily="18" charset="0"/>
                        </a:rPr>
                        <a:t>đào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Huyện</a:t>
                      </a:r>
                      <a:r>
                        <a:rPr lang="en-US" sz="2800" dirty="0">
                          <a:effectLst/>
                          <a:latin typeface="Times New Roman" panose="02020603050405020304" pitchFamily="18" charset="0"/>
                          <a:cs typeface="Times New Roman" panose="02020603050405020304" pitchFamily="18" charset="0"/>
                        </a:rPr>
                        <a:t> Thanh Quan); </a:t>
                      </a:r>
                      <a:r>
                        <a:rPr lang="en-US" sz="2800" dirty="0" err="1">
                          <a:effectLst/>
                          <a:latin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vui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chèo</a:t>
                      </a:r>
                      <a:r>
                        <a:rPr lang="en-US" sz="2800" dirty="0">
                          <a:effectLst/>
                          <a:latin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Sò</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Hến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2762"/>
                  </a:ext>
                </a:extLst>
              </a:tr>
            </a:tbl>
          </a:graphicData>
        </a:graphic>
      </p:graphicFrame>
    </p:spTree>
    <p:extLst>
      <p:ext uri="{BB962C8B-B14F-4D97-AF65-F5344CB8AC3E}">
        <p14:creationId xmlns:p14="http://schemas.microsoft.com/office/powerpoint/2010/main" val="20766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884" y="115327"/>
            <a:ext cx="9336506" cy="66120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định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tính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hợp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dữ</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liệu</a:t>
            </a:r>
            <a:endParaRPr lang="en-US" sz="2800" b="1" dirty="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D99EFC84-F4B6-4021-B30B-8C8C7CBAF791}"/>
              </a:ext>
            </a:extLst>
          </p:cNvPr>
          <p:cNvSpPr txBox="1"/>
          <p:nvPr/>
        </p:nvSpPr>
        <p:spPr>
          <a:xfrm>
            <a:off x="336884" y="776534"/>
            <a:ext cx="11772334" cy="5185522"/>
          </a:xfrm>
          <a:prstGeom prst="rect">
            <a:avLst/>
          </a:prstGeom>
          <a:noFill/>
        </p:spPr>
        <p:txBody>
          <a:bodyPr wrap="square" rtlCol="0">
            <a:spAutoFit/>
          </a:bodyPr>
          <a:lstStyle/>
          <a:p>
            <a:pPr algn="just">
              <a:lnSpc>
                <a:spcPct val="150000"/>
              </a:lnSpc>
            </a:pPr>
            <a:r>
              <a:rPr lang="nl-NL"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3 SGK trang 8</a:t>
            </a:r>
            <a:endParaRPr lang="en-US" sz="28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Để chuẩn bị đưa ra thị trường mẫu xe ô tô mới, một hãng sản xuất xe ô tô tiến hành thăm dò màu sơn mà người yêu thích. Hãng sản xuất xe đó đã hỏi ý kiến của 100 người mua xe ở độ tuổi từ 20 đến 30 và nhận được kết quả là: 45 người thích màu đen, 20 người thích màu trắng, 35 người thích màu đỏ. Từ đó, hãng sản xuất xe đưa ra quảng cáo sau: 45% số người mua chọn xe màu đen, 20% số người ma chọn xe màu trắng. Theo em, hãng sản xuất xe đưa ra kết luận như trong quảng cáo trên thì có hợp lí không? Vì sao?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894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823246"/>
            <a:ext cx="11205200" cy="2185470"/>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Kết luận mà hãng sản xuất xe nêu ra là không hợp lí vì đối tượng hỏi ý kiến của 100 người mua xe ở độ tuổi từ 20 đến 30 không đảm bảo tính đại diện cho tất cả mọi người.</a:t>
            </a:r>
            <a:endParaRPr lang="en-US" sz="2800" dirty="0">
              <a:latin typeface=".VnTime" panose="020B720000000000000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04693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2960176" y="99607"/>
            <a:ext cx="9095585"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pic>
        <p:nvPicPr>
          <p:cNvPr id="2050" name="Picture 2" descr="Icon Sewing Machine Pink Clipart - Full Size Clipart (#2306084) - PinClipart">
            <a:extLst>
              <a:ext uri="{FF2B5EF4-FFF2-40B4-BE49-F238E27FC236}">
                <a16:creationId xmlns:a16="http://schemas.microsoft.com/office/drawing/2014/main" id="{67AEA28B-2EF1-4E84-8AEB-B7A74475CDA2}"/>
              </a:ext>
            </a:extLst>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842623" y="779731"/>
            <a:ext cx="2004272" cy="17348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98261" y="2162437"/>
            <a:ext cx="20088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TRÒ CHƠI</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Rectangle 4"/>
          <p:cNvSpPr/>
          <p:nvPr/>
        </p:nvSpPr>
        <p:spPr>
          <a:xfrm>
            <a:off x="5171748" y="2146952"/>
            <a:ext cx="32271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406585" y="2506242"/>
            <a:ext cx="11330490" cy="389286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Luật chơi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HS chọn 1 trái xoài, GV ấn vào trái xoài có số tương ứng sẽ đưa đến một câu hỏi.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Sau khi HS chọn được đáp án đúng, GV ấn vào biểu tượng con thỏ góc dưới bên phải Slide, sẽ  quay về silde cây xoài ban đầu sau, GV ấn vào trái xoài có số ban đầu HS chọn, trái xoài sẽ rơi xuống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p:txBody>
      </p:sp>
      <p:sp>
        <p:nvSpPr>
          <p:cNvPr id="10" name="Rectangle 9"/>
          <p:cNvSpPr/>
          <p:nvPr/>
        </p:nvSpPr>
        <p:spPr>
          <a:xfrm>
            <a:off x="406585" y="771186"/>
            <a:ext cx="8422105" cy="130753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GV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HS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5254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7873351" y="3344218"/>
            <a:ext cx="2532753" cy="2532753"/>
          </a:xfrm>
          <a:prstGeom prst="rect">
            <a:avLst/>
          </a:prstGeom>
        </p:spPr>
      </p:pic>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1180" y="3939943"/>
            <a:ext cx="1488402" cy="1488402"/>
          </a:xfrm>
          <a:prstGeom prst="rect">
            <a:avLst/>
          </a:prstGeom>
        </p:spPr>
      </p:pic>
      <p:grpSp>
        <p:nvGrpSpPr>
          <p:cNvPr id="10" name="Group 9">
            <a:extLst>
              <a:ext uri="{FF2B5EF4-FFF2-40B4-BE49-F238E27FC236}">
                <a16:creationId xmlns:a16="http://schemas.microsoft.com/office/drawing/2014/main" id="{CA5C00B0-B2B6-4792-8C67-F8C09471186E}"/>
              </a:ext>
            </a:extLst>
          </p:cNvPr>
          <p:cNvGrpSpPr/>
          <p:nvPr/>
        </p:nvGrpSpPr>
        <p:grpSpPr>
          <a:xfrm rot="5400000">
            <a:off x="8832904" y="2807390"/>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33" name="Picture 32">
            <a:extLst>
              <a:ext uri="{FF2B5EF4-FFF2-40B4-BE49-F238E27FC236}">
                <a16:creationId xmlns:a16="http://schemas.microsoft.com/office/drawing/2014/main" id="{8BE41F1B-A96A-40D4-94C0-60B99E03334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7585" l="3689" r="96721">
                        <a14:foregroundMark x1="4918" y1="37681" x2="7377" y2="47826"/>
                        <a14:foregroundMark x1="29098" y1="11111" x2="43033" y2="8696"/>
                        <a14:foregroundMark x1="40574" y1="5314" x2="42213" y2="1449"/>
                        <a14:foregroundMark x1="89344" y1="20290" x2="92213" y2="18841"/>
                        <a14:foregroundMark x1="90574" y1="35749" x2="97131" y2="43478"/>
                        <a14:foregroundMark x1="53689" y1="87923" x2="56148" y2="97585"/>
                      </a14:backgroundRemoval>
                    </a14:imgEffect>
                  </a14:imgLayer>
                </a14:imgProps>
              </a:ext>
            </a:extLst>
          </a:blip>
          <a:stretch>
            <a:fillRect/>
          </a:stretch>
        </p:blipFill>
        <p:spPr>
          <a:xfrm>
            <a:off x="4068826" y="154723"/>
            <a:ext cx="6268469" cy="5916049"/>
          </a:xfrm>
          <a:prstGeom prst="rect">
            <a:avLst/>
          </a:prstGeom>
        </p:spPr>
      </p:pic>
      <p:pic>
        <p:nvPicPr>
          <p:cNvPr id="34" name="Picture 33">
            <a:extLst>
              <a:ext uri="{FF2B5EF4-FFF2-40B4-BE49-F238E27FC236}">
                <a16:creationId xmlns:a16="http://schemas.microsoft.com/office/drawing/2014/main" id="{0D4EA263-67A1-4560-BE44-F611F81F816C}"/>
              </a:ext>
            </a:extLst>
          </p:cNvPr>
          <p:cNvPicPr>
            <a:picLocks noChangeAspect="1"/>
          </p:cNvPicPr>
          <p:nvPr/>
        </p:nvPicPr>
        <p:blipFill>
          <a:blip r:embed="rId10"/>
          <a:stretch>
            <a:fillRect/>
          </a:stretch>
        </p:blipFill>
        <p:spPr>
          <a:xfrm>
            <a:off x="6603290" y="536691"/>
            <a:ext cx="969348" cy="969348"/>
          </a:xfrm>
          <a:prstGeom prst="rect">
            <a:avLst/>
          </a:prstGeom>
        </p:spPr>
      </p:pic>
      <p:pic>
        <p:nvPicPr>
          <p:cNvPr id="35" name="Picture 34">
            <a:extLst>
              <a:ext uri="{FF2B5EF4-FFF2-40B4-BE49-F238E27FC236}">
                <a16:creationId xmlns:a16="http://schemas.microsoft.com/office/drawing/2014/main" id="{B120431B-BA75-4BC2-976C-3DB8773A2D31}"/>
              </a:ext>
            </a:extLst>
          </p:cNvPr>
          <p:cNvPicPr>
            <a:picLocks noChangeAspect="1"/>
          </p:cNvPicPr>
          <p:nvPr/>
        </p:nvPicPr>
        <p:blipFill>
          <a:blip r:embed="rId11"/>
          <a:stretch>
            <a:fillRect/>
          </a:stretch>
        </p:blipFill>
        <p:spPr>
          <a:xfrm>
            <a:off x="5006492" y="1506039"/>
            <a:ext cx="1164437" cy="1164437"/>
          </a:xfrm>
          <a:prstGeom prst="rect">
            <a:avLst/>
          </a:prstGeom>
        </p:spPr>
      </p:pic>
      <p:pic>
        <p:nvPicPr>
          <p:cNvPr id="36" name="Picture 35">
            <a:hlinkClick r:id="rId12" action="ppaction://hlinksldjump"/>
            <a:extLst>
              <a:ext uri="{FF2B5EF4-FFF2-40B4-BE49-F238E27FC236}">
                <a16:creationId xmlns:a16="http://schemas.microsoft.com/office/drawing/2014/main" id="{4229DF0A-0852-474F-8B93-C0BA3F1CAC90}"/>
              </a:ext>
            </a:extLst>
          </p:cNvPr>
          <p:cNvPicPr>
            <a:picLocks noChangeAspect="1"/>
          </p:cNvPicPr>
          <p:nvPr/>
        </p:nvPicPr>
        <p:blipFill>
          <a:blip r:embed="rId13"/>
          <a:stretch>
            <a:fillRect/>
          </a:stretch>
        </p:blipFill>
        <p:spPr>
          <a:xfrm>
            <a:off x="7621725" y="989101"/>
            <a:ext cx="1310754" cy="1310754"/>
          </a:xfrm>
          <a:prstGeom prst="rect">
            <a:avLst/>
          </a:prstGeom>
        </p:spPr>
      </p:pic>
      <p:pic>
        <p:nvPicPr>
          <p:cNvPr id="37" name="Picture 36">
            <a:extLst>
              <a:ext uri="{FF2B5EF4-FFF2-40B4-BE49-F238E27FC236}">
                <a16:creationId xmlns:a16="http://schemas.microsoft.com/office/drawing/2014/main" id="{DCB7F789-01F1-40B1-BE3E-35354DFE9EAB}"/>
              </a:ext>
            </a:extLst>
          </p:cNvPr>
          <p:cNvPicPr>
            <a:picLocks noChangeAspect="1"/>
          </p:cNvPicPr>
          <p:nvPr/>
        </p:nvPicPr>
        <p:blipFill>
          <a:blip r:embed="rId14"/>
          <a:stretch>
            <a:fillRect/>
          </a:stretch>
        </p:blipFill>
        <p:spPr>
          <a:xfrm>
            <a:off x="6280407" y="1795090"/>
            <a:ext cx="1749704" cy="1743607"/>
          </a:xfrm>
          <a:prstGeom prst="rect">
            <a:avLst/>
          </a:prstGeom>
        </p:spPr>
      </p:pic>
      <p:pic>
        <p:nvPicPr>
          <p:cNvPr id="38" name="Picture 37">
            <a:hlinkClick r:id="rId15" action="ppaction://hlinksldjump"/>
            <a:extLst>
              <a:ext uri="{FF2B5EF4-FFF2-40B4-BE49-F238E27FC236}">
                <a16:creationId xmlns:a16="http://schemas.microsoft.com/office/drawing/2014/main" id="{9202EFFE-F103-4C55-801F-F245277A0A13}"/>
              </a:ext>
            </a:extLst>
          </p:cNvPr>
          <p:cNvPicPr>
            <a:picLocks noChangeAspect="1"/>
          </p:cNvPicPr>
          <p:nvPr/>
        </p:nvPicPr>
        <p:blipFill>
          <a:blip r:embed="rId10"/>
          <a:stretch>
            <a:fillRect/>
          </a:stretch>
        </p:blipFill>
        <p:spPr>
          <a:xfrm>
            <a:off x="6590887" y="476604"/>
            <a:ext cx="969348" cy="969348"/>
          </a:xfrm>
          <a:prstGeom prst="rect">
            <a:avLst/>
          </a:prstGeom>
        </p:spPr>
      </p:pic>
      <p:pic>
        <p:nvPicPr>
          <p:cNvPr id="39" name="Picture 38">
            <a:hlinkClick r:id="rId16" action="ppaction://hlinksldjump"/>
            <a:extLst>
              <a:ext uri="{FF2B5EF4-FFF2-40B4-BE49-F238E27FC236}">
                <a16:creationId xmlns:a16="http://schemas.microsoft.com/office/drawing/2014/main" id="{FD2BE3A8-69A4-48AB-B452-CACBF1518390}"/>
              </a:ext>
            </a:extLst>
          </p:cNvPr>
          <p:cNvPicPr>
            <a:picLocks noChangeAspect="1"/>
          </p:cNvPicPr>
          <p:nvPr/>
        </p:nvPicPr>
        <p:blipFill>
          <a:blip r:embed="rId11"/>
          <a:stretch>
            <a:fillRect/>
          </a:stretch>
        </p:blipFill>
        <p:spPr>
          <a:xfrm>
            <a:off x="4974490" y="1487247"/>
            <a:ext cx="1164437" cy="1164437"/>
          </a:xfrm>
          <a:prstGeom prst="rect">
            <a:avLst/>
          </a:prstGeom>
        </p:spPr>
      </p:pic>
      <p:pic>
        <p:nvPicPr>
          <p:cNvPr id="41" name="Picture 40">
            <a:hlinkClick r:id="rId17" action="ppaction://hlinksldjump"/>
            <a:extLst>
              <a:ext uri="{FF2B5EF4-FFF2-40B4-BE49-F238E27FC236}">
                <a16:creationId xmlns:a16="http://schemas.microsoft.com/office/drawing/2014/main" id="{E70C62A1-1B01-4452-832F-43E1335FEA75}"/>
              </a:ext>
            </a:extLst>
          </p:cNvPr>
          <p:cNvPicPr>
            <a:picLocks noChangeAspect="1"/>
          </p:cNvPicPr>
          <p:nvPr/>
        </p:nvPicPr>
        <p:blipFill>
          <a:blip r:embed="rId14"/>
          <a:stretch>
            <a:fillRect/>
          </a:stretch>
        </p:blipFill>
        <p:spPr>
          <a:xfrm>
            <a:off x="6248405" y="1769763"/>
            <a:ext cx="1749704" cy="1743607"/>
          </a:xfrm>
          <a:prstGeom prst="rect">
            <a:avLst/>
          </a:prstGeom>
        </p:spPr>
      </p:pic>
      <p:pic>
        <p:nvPicPr>
          <p:cNvPr id="43" name="Picture 42">
            <a:extLst>
              <a:ext uri="{FF2B5EF4-FFF2-40B4-BE49-F238E27FC236}">
                <a16:creationId xmlns:a16="http://schemas.microsoft.com/office/drawing/2014/main" id="{037AB9F2-21C1-4376-901F-CD2848593E53}"/>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76223" y="4166912"/>
            <a:ext cx="2633192" cy="2625448"/>
          </a:xfrm>
          <a:prstGeom prst="rect">
            <a:avLst/>
          </a:prstGeom>
        </p:spPr>
      </p:pic>
      <p:sp>
        <p:nvSpPr>
          <p:cNvPr id="44" name="TextBox 43">
            <a:extLst>
              <a:ext uri="{FF2B5EF4-FFF2-40B4-BE49-F238E27FC236}">
                <a16:creationId xmlns:a16="http://schemas.microsoft.com/office/drawing/2014/main" id="{DCB5C75D-B621-4D35-B440-99B7B0270B3E}"/>
              </a:ext>
            </a:extLst>
          </p:cNvPr>
          <p:cNvSpPr txBox="1"/>
          <p:nvPr/>
        </p:nvSpPr>
        <p:spPr>
          <a:xfrm>
            <a:off x="141890" y="2920894"/>
            <a:ext cx="597761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Hái</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xoài</a:t>
            </a:r>
            <a:endPar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cho</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thỏ</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p>
        </p:txBody>
      </p:sp>
      <p:pic>
        <p:nvPicPr>
          <p:cNvPr id="45" name="Picture 44">
            <a:extLst>
              <a:ext uri="{FF2B5EF4-FFF2-40B4-BE49-F238E27FC236}">
                <a16:creationId xmlns:a16="http://schemas.microsoft.com/office/drawing/2014/main" id="{6439E492-AC0E-44A2-8FF1-23EFED922908}"/>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38205" y="157799"/>
            <a:ext cx="2468560" cy="2468560"/>
          </a:xfrm>
          <a:prstGeom prst="rect">
            <a:avLst/>
          </a:prstGeom>
        </p:spPr>
      </p:pic>
      <p:sp>
        <p:nvSpPr>
          <p:cNvPr id="46" name="Cloud 45">
            <a:extLst>
              <a:ext uri="{FF2B5EF4-FFF2-40B4-BE49-F238E27FC236}">
                <a16:creationId xmlns:a16="http://schemas.microsoft.com/office/drawing/2014/main" id="{20AD2A9B-4621-4F87-8579-68EB3F6F3ABB}"/>
              </a:ext>
            </a:extLst>
          </p:cNvPr>
          <p:cNvSpPr/>
          <p:nvPr/>
        </p:nvSpPr>
        <p:spPr>
          <a:xfrm>
            <a:off x="8899219" y="80236"/>
            <a:ext cx="1726597" cy="775392"/>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7" name="Cloud 46">
            <a:extLst>
              <a:ext uri="{FF2B5EF4-FFF2-40B4-BE49-F238E27FC236}">
                <a16:creationId xmlns:a16="http://schemas.microsoft.com/office/drawing/2014/main" id="{EFC9C047-ADCB-41A7-BED9-FD88239760C2}"/>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8" name="Cloud 47">
            <a:extLst>
              <a:ext uri="{FF2B5EF4-FFF2-40B4-BE49-F238E27FC236}">
                <a16:creationId xmlns:a16="http://schemas.microsoft.com/office/drawing/2014/main" id="{A0D2F7A7-53DD-4ABE-BED9-B374E1756520}"/>
              </a:ext>
            </a:extLst>
          </p:cNvPr>
          <p:cNvSpPr/>
          <p:nvPr/>
        </p:nvSpPr>
        <p:spPr>
          <a:xfrm>
            <a:off x="-2459668"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9" name="Cloud 48">
            <a:extLst>
              <a:ext uri="{FF2B5EF4-FFF2-40B4-BE49-F238E27FC236}">
                <a16:creationId xmlns:a16="http://schemas.microsoft.com/office/drawing/2014/main" id="{8654FA23-AF8D-4D4F-946A-B181D530A332}"/>
              </a:ext>
            </a:extLst>
          </p:cNvPr>
          <p:cNvSpPr/>
          <p:nvPr/>
        </p:nvSpPr>
        <p:spPr>
          <a:xfrm>
            <a:off x="3012162" y="695788"/>
            <a:ext cx="2001153" cy="644191"/>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grpSp>
        <p:nvGrpSpPr>
          <p:cNvPr id="5" name="Group 4"/>
          <p:cNvGrpSpPr/>
          <p:nvPr/>
        </p:nvGrpSpPr>
        <p:grpSpPr>
          <a:xfrm>
            <a:off x="8057682" y="2088257"/>
            <a:ext cx="1310754" cy="1310754"/>
            <a:chOff x="9303385" y="2012507"/>
            <a:chExt cx="1310754" cy="1310754"/>
          </a:xfrm>
        </p:grpSpPr>
        <p:pic>
          <p:nvPicPr>
            <p:cNvPr id="25" name="Picture 24">
              <a:hlinkClick r:id="rId22" action="ppaction://hlinksldjump"/>
              <a:extLst>
                <a:ext uri="{FF2B5EF4-FFF2-40B4-BE49-F238E27FC236}">
                  <a16:creationId xmlns:a16="http://schemas.microsoft.com/office/drawing/2014/main" id="{4229DF0A-0852-474F-8B93-C0BA3F1CAC90}"/>
                </a:ext>
              </a:extLst>
            </p:cNvPr>
            <p:cNvPicPr>
              <a:picLocks noChangeAspect="1"/>
            </p:cNvPicPr>
            <p:nvPr/>
          </p:nvPicPr>
          <p:blipFill>
            <a:blip r:embed="rId13"/>
            <a:stretch>
              <a:fillRect/>
            </a:stretch>
          </p:blipFill>
          <p:spPr>
            <a:xfrm>
              <a:off x="9303385" y="2012507"/>
              <a:ext cx="1310754" cy="1310754"/>
            </a:xfrm>
            <a:prstGeom prst="rect">
              <a:avLst/>
            </a:prstGeom>
          </p:spPr>
        </p:pic>
        <p:sp>
          <p:nvSpPr>
            <p:cNvPr id="4" name="Rounded Rectangle 3"/>
            <p:cNvSpPr/>
            <p:nvPr/>
          </p:nvSpPr>
          <p:spPr>
            <a:xfrm>
              <a:off x="9762516" y="2583941"/>
              <a:ext cx="485739" cy="534108"/>
            </a:xfrm>
            <a:prstGeom prst="roundRect">
              <a:avLst/>
            </a:prstGeom>
            <a:solidFill>
              <a:srgbClr val="F6B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9811172" y="2487901"/>
              <a:ext cx="5913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7FDFF"/>
                  </a:solidFill>
                  <a:effectLst/>
                  <a:uLnTx/>
                  <a:uFillTx/>
                  <a:latin typeface="Calibri" panose="020F0502020204030204"/>
                  <a:ea typeface="+mn-ea"/>
                  <a:cs typeface="+mn-cs"/>
                </a:rPr>
                <a:t>5</a:t>
              </a:r>
            </a:p>
          </p:txBody>
        </p:sp>
      </p:grpSp>
    </p:spTree>
    <p:extLst>
      <p:ext uri="{BB962C8B-B14F-4D97-AF65-F5344CB8AC3E}">
        <p14:creationId xmlns:p14="http://schemas.microsoft.com/office/powerpoint/2010/main" val="23751307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5000" fill="hold" nodeType="withEffect">
                                  <p:stCondLst>
                                    <p:cond delay="0"/>
                                  </p:stCondLst>
                                  <p:iterate type="lt">
                                    <p:tmPct val="10000"/>
                                  </p:iterate>
                                  <p:childTnLst>
                                    <p:animScale>
                                      <p:cBhvr>
                                        <p:cTn id="6" dur="250" autoRev="1" fill="hold">
                                          <p:stCondLst>
                                            <p:cond delay="0"/>
                                          </p:stCondLst>
                                        </p:cTn>
                                        <p:tgtEl>
                                          <p:spTgt spid="44">
                                            <p:txEl>
                                              <p:pRg st="0" end="0"/>
                                            </p:txEl>
                                          </p:spTgt>
                                        </p:tgtEl>
                                      </p:cBhvr>
                                      <p:to x="80000" y="100000"/>
                                    </p:animScale>
                                    <p:anim by="(#ppt_w*0.10)" calcmode="lin" valueType="num">
                                      <p:cBhvr>
                                        <p:cTn id="7" dur="250" autoRev="1" fill="hold">
                                          <p:stCondLst>
                                            <p:cond delay="0"/>
                                          </p:stCondLst>
                                        </p:cTn>
                                        <p:tgtEl>
                                          <p:spTgt spid="44">
                                            <p:txEl>
                                              <p:pRg st="0" end="0"/>
                                            </p:txEl>
                                          </p:spTgt>
                                        </p:tgtEl>
                                        <p:attrNameLst>
                                          <p:attrName>ppt_x</p:attrName>
                                        </p:attrNameLst>
                                      </p:cBhvr>
                                    </p:anim>
                                    <p:anim by="(-#ppt_w*0.10)" calcmode="lin" valueType="num">
                                      <p:cBhvr>
                                        <p:cTn id="8" dur="250" autoRev="1" fill="hold">
                                          <p:stCondLst>
                                            <p:cond delay="0"/>
                                          </p:stCondLst>
                                        </p:cTn>
                                        <p:tgtEl>
                                          <p:spTgt spid="44">
                                            <p:txEl>
                                              <p:pRg st="0" end="0"/>
                                            </p:txEl>
                                          </p:spTgt>
                                        </p:tgtEl>
                                        <p:attrNameLst>
                                          <p:attrName>ppt_y</p:attrName>
                                        </p:attrNameLst>
                                      </p:cBhvr>
                                    </p:anim>
                                    <p:animRot by="-480000">
                                      <p:cBhvr>
                                        <p:cTn id="9" dur="250" autoRev="1" fill="hold">
                                          <p:stCondLst>
                                            <p:cond delay="0"/>
                                          </p:stCondLst>
                                        </p:cTn>
                                        <p:tgtEl>
                                          <p:spTgt spid="44">
                                            <p:txEl>
                                              <p:pRg st="0" end="0"/>
                                            </p:txEl>
                                          </p:spTgt>
                                        </p:tgtEl>
                                        <p:attrNameLst>
                                          <p:attrName>r</p:attrName>
                                        </p:attrNameLst>
                                      </p:cBhvr>
                                    </p:animRot>
                                  </p:childTnLst>
                                </p:cTn>
                              </p:par>
                              <p:par>
                                <p:cTn id="10" presetID="36" presetClass="emph" presetSubtype="0" repeatCount="5000" fill="hold" nodeType="withEffect">
                                  <p:stCondLst>
                                    <p:cond delay="0"/>
                                  </p:stCondLst>
                                  <p:iterate type="lt">
                                    <p:tmPct val="10000"/>
                                  </p:iterate>
                                  <p:childTnLst>
                                    <p:animScale>
                                      <p:cBhvr>
                                        <p:cTn id="11" dur="250" autoRev="1" fill="hold">
                                          <p:stCondLst>
                                            <p:cond delay="0"/>
                                          </p:stCondLst>
                                        </p:cTn>
                                        <p:tgtEl>
                                          <p:spTgt spid="44">
                                            <p:txEl>
                                              <p:pRg st="1" end="1"/>
                                            </p:txEl>
                                          </p:spTgt>
                                        </p:tgtEl>
                                      </p:cBhvr>
                                      <p:to x="80000" y="100000"/>
                                    </p:animScale>
                                    <p:anim by="(#ppt_w*0.10)" calcmode="lin" valueType="num">
                                      <p:cBhvr>
                                        <p:cTn id="12" dur="250" autoRev="1" fill="hold">
                                          <p:stCondLst>
                                            <p:cond delay="0"/>
                                          </p:stCondLst>
                                        </p:cTn>
                                        <p:tgtEl>
                                          <p:spTgt spid="44">
                                            <p:txEl>
                                              <p:pRg st="1" end="1"/>
                                            </p:txEl>
                                          </p:spTgt>
                                        </p:tgtEl>
                                        <p:attrNameLst>
                                          <p:attrName>ppt_x</p:attrName>
                                        </p:attrNameLst>
                                      </p:cBhvr>
                                    </p:anim>
                                    <p:anim by="(-#ppt_w*0.10)" calcmode="lin" valueType="num">
                                      <p:cBhvr>
                                        <p:cTn id="13" dur="250" autoRev="1" fill="hold">
                                          <p:stCondLst>
                                            <p:cond delay="0"/>
                                          </p:stCondLst>
                                        </p:cTn>
                                        <p:tgtEl>
                                          <p:spTgt spid="44">
                                            <p:txEl>
                                              <p:pRg st="1" end="1"/>
                                            </p:txEl>
                                          </p:spTgt>
                                        </p:tgtEl>
                                        <p:attrNameLst>
                                          <p:attrName>ppt_y</p:attrName>
                                        </p:attrNameLst>
                                      </p:cBhvr>
                                    </p:anim>
                                    <p:animRot by="-480000">
                                      <p:cBhvr>
                                        <p:cTn id="14" dur="250" autoRev="1" fill="hold">
                                          <p:stCondLst>
                                            <p:cond delay="0"/>
                                          </p:stCondLst>
                                        </p:cTn>
                                        <p:tgtEl>
                                          <p:spTgt spid="44">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500"/>
                                        <p:tgtEl>
                                          <p:spTgt spid="5"/>
                                        </p:tgtEl>
                                      </p:cBhvr>
                                    </p:animEffect>
                                    <p:anim calcmode="lin" valueType="num">
                                      <p:cBhvr>
                                        <p:cTn id="19" dur="1500"/>
                                        <p:tgtEl>
                                          <p:spTgt spid="5"/>
                                        </p:tgtEl>
                                        <p:attrNameLst>
                                          <p:attrName>ppt_x</p:attrName>
                                        </p:attrNameLst>
                                      </p:cBhvr>
                                      <p:tavLst>
                                        <p:tav tm="0">
                                          <p:val>
                                            <p:strVal val="ppt_x"/>
                                          </p:val>
                                        </p:tav>
                                        <p:tav tm="100000">
                                          <p:val>
                                            <p:strVal val="ppt_x"/>
                                          </p:val>
                                        </p:tav>
                                      </p:tavLst>
                                    </p:anim>
                                    <p:anim calcmode="lin" valueType="num">
                                      <p:cBhvr>
                                        <p:cTn id="20" dur="1500"/>
                                        <p:tgtEl>
                                          <p:spTgt spid="5"/>
                                        </p:tgtEl>
                                        <p:attrNameLst>
                                          <p:attrName>ppt_y</p:attrName>
                                        </p:attrNameLst>
                                      </p:cBhvr>
                                      <p:tavLst>
                                        <p:tav tm="0">
                                          <p:val>
                                            <p:strVal val="ppt_y"/>
                                          </p:val>
                                        </p:tav>
                                        <p:tav tm="100000">
                                          <p:val>
                                            <p:strVal val="ppt_y+.1"/>
                                          </p:val>
                                        </p:tav>
                                      </p:tavLst>
                                    </p:anim>
                                    <p:set>
                                      <p:cBhvr>
                                        <p:cTn id="21" dur="1" fill="hold">
                                          <p:stCondLst>
                                            <p:cond delay="1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8"/>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8" restart="whenNotActive" fill="hold" evtFilter="cancelBubble" nodeType="interactiveSeq">
                <p:stCondLst>
                  <p:cond evt="onClick" delay="0">
                    <p:tgtEl>
                      <p:spTgt spid="39"/>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4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41"/>
                                        </p:tgtEl>
                                      </p:cBhvr>
                                    </p:animEffect>
                                    <p:set>
                                      <p:cBhvr>
                                        <p:cTn id="3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0" restart="whenNotActive" fill="hold" evtFilter="cancelBubble" nodeType="interactiveSeq">
                <p:stCondLst>
                  <p:cond evt="onClick" delay="0">
                    <p:tgtEl>
                      <p:spTgt spid="3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34"/>
                                        </p:tgtEl>
                                      </p:cBhvr>
                                    </p:animEffect>
                                    <p:anim calcmode="lin" valueType="num">
                                      <p:cBhvr>
                                        <p:cTn id="45" dur="1000"/>
                                        <p:tgtEl>
                                          <p:spTgt spid="34"/>
                                        </p:tgtEl>
                                        <p:attrNameLst>
                                          <p:attrName>ppt_x</p:attrName>
                                        </p:attrNameLst>
                                      </p:cBhvr>
                                      <p:tavLst>
                                        <p:tav tm="0">
                                          <p:val>
                                            <p:strVal val="ppt_x"/>
                                          </p:val>
                                        </p:tav>
                                        <p:tav tm="100000">
                                          <p:val>
                                            <p:strVal val="ppt_x"/>
                                          </p:val>
                                        </p:tav>
                                      </p:tavLst>
                                    </p:anim>
                                    <p:anim calcmode="lin" valueType="num">
                                      <p:cBhvr>
                                        <p:cTn id="46" dur="1000"/>
                                        <p:tgtEl>
                                          <p:spTgt spid="34"/>
                                        </p:tgtEl>
                                        <p:attrNameLst>
                                          <p:attrName>ppt_y</p:attrName>
                                        </p:attrNameLst>
                                      </p:cBhvr>
                                      <p:tavLst>
                                        <p:tav tm="0">
                                          <p:val>
                                            <p:strVal val="ppt_y"/>
                                          </p:val>
                                        </p:tav>
                                        <p:tav tm="100000">
                                          <p:val>
                                            <p:strVal val="ppt_y+.1"/>
                                          </p:val>
                                        </p:tav>
                                      </p:tavLst>
                                    </p:anim>
                                    <p:set>
                                      <p:cBhvr>
                                        <p:cTn id="47"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4"/>
                  </p:tgtEl>
                </p:cond>
              </p:nextCondLst>
            </p:seq>
            <p:seq concurrent="1" nextAc="seek">
              <p:cTn id="48" restart="whenNotActive" fill="hold" evtFilter="cancelBubble" nodeType="interactiveSeq">
                <p:stCondLst>
                  <p:cond evt="onClick" delay="0">
                    <p:tgtEl>
                      <p:spTgt spid="35"/>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5"/>
                                        </p:tgtEl>
                                      </p:cBhvr>
                                    </p:animEffect>
                                    <p:anim calcmode="lin" valueType="num">
                                      <p:cBhvr>
                                        <p:cTn id="53" dur="1000"/>
                                        <p:tgtEl>
                                          <p:spTgt spid="35"/>
                                        </p:tgtEl>
                                        <p:attrNameLst>
                                          <p:attrName>ppt_x</p:attrName>
                                        </p:attrNameLst>
                                      </p:cBhvr>
                                      <p:tavLst>
                                        <p:tav tm="0">
                                          <p:val>
                                            <p:strVal val="ppt_x"/>
                                          </p:val>
                                        </p:tav>
                                        <p:tav tm="100000">
                                          <p:val>
                                            <p:strVal val="ppt_x"/>
                                          </p:val>
                                        </p:tav>
                                      </p:tavLst>
                                    </p:anim>
                                    <p:anim calcmode="lin" valueType="num">
                                      <p:cBhvr>
                                        <p:cTn id="54" dur="1000"/>
                                        <p:tgtEl>
                                          <p:spTgt spid="35"/>
                                        </p:tgtEl>
                                        <p:attrNameLst>
                                          <p:attrName>ppt_y</p:attrName>
                                        </p:attrNameLst>
                                      </p:cBhvr>
                                      <p:tavLst>
                                        <p:tav tm="0">
                                          <p:val>
                                            <p:strVal val="ppt_y"/>
                                          </p:val>
                                        </p:tav>
                                        <p:tav tm="100000">
                                          <p:val>
                                            <p:strVal val="ppt_y+.1"/>
                                          </p:val>
                                        </p:tav>
                                      </p:tavLst>
                                    </p:anim>
                                    <p:set>
                                      <p:cBhvr>
                                        <p:cTn id="55"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applause.wav"/>
                                        </p:tgtEl>
                                      </p:cMediaNode>
                                    </p:audio>
                                  </p:subTnLst>
                                </p:cTn>
                              </p:par>
                            </p:childTnLst>
                          </p:cTn>
                        </p:par>
                      </p:childTnLst>
                    </p:cTn>
                  </p:par>
                  <p:par>
                    <p:cTn id="56" fill="hold">
                      <p:stCondLst>
                        <p:cond delay="indefinite"/>
                      </p:stCondLst>
                      <p:childTnLst>
                        <p:par>
                          <p:cTn id="57" fill="hold">
                            <p:stCondLst>
                              <p:cond delay="0"/>
                            </p:stCondLst>
                            <p:childTnLst>
                              <p:par>
                                <p:cTn id="58" presetID="42" presetClass="exit" presetSubtype="0" fill="hold" nodeType="clickEffect">
                                  <p:stCondLst>
                                    <p:cond delay="0"/>
                                  </p:stCondLst>
                                  <p:childTnLst>
                                    <p:animEffect transition="out" filter="fade">
                                      <p:cBhvr>
                                        <p:cTn id="59" dur="2000"/>
                                        <p:tgtEl>
                                          <p:spTgt spid="36"/>
                                        </p:tgtEl>
                                      </p:cBhvr>
                                    </p:animEffect>
                                    <p:anim calcmode="lin" valueType="num">
                                      <p:cBhvr>
                                        <p:cTn id="60" dur="2000"/>
                                        <p:tgtEl>
                                          <p:spTgt spid="36"/>
                                        </p:tgtEl>
                                        <p:attrNameLst>
                                          <p:attrName>ppt_x</p:attrName>
                                        </p:attrNameLst>
                                      </p:cBhvr>
                                      <p:tavLst>
                                        <p:tav tm="0">
                                          <p:val>
                                            <p:strVal val="ppt_x"/>
                                          </p:val>
                                        </p:tav>
                                        <p:tav tm="100000">
                                          <p:val>
                                            <p:strVal val="ppt_x"/>
                                          </p:val>
                                        </p:tav>
                                      </p:tavLst>
                                    </p:anim>
                                    <p:anim calcmode="lin" valueType="num">
                                      <p:cBhvr>
                                        <p:cTn id="61" dur="2000"/>
                                        <p:tgtEl>
                                          <p:spTgt spid="36"/>
                                        </p:tgtEl>
                                        <p:attrNameLst>
                                          <p:attrName>ppt_y</p:attrName>
                                        </p:attrNameLst>
                                      </p:cBhvr>
                                      <p:tavLst>
                                        <p:tav tm="0">
                                          <p:val>
                                            <p:strVal val="ppt_y"/>
                                          </p:val>
                                        </p:tav>
                                        <p:tav tm="100000">
                                          <p:val>
                                            <p:strVal val="ppt_y+.1"/>
                                          </p:val>
                                        </p:tav>
                                      </p:tavLst>
                                    </p:anim>
                                    <p:set>
                                      <p:cBhvr>
                                        <p:cTn id="62" dur="1" fill="hold">
                                          <p:stCondLst>
                                            <p:cond delay="1999"/>
                                          </p:stCondLst>
                                        </p:cTn>
                                        <p:tgtEl>
                                          <p:spTgt spid="3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5"/>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37"/>
                                        </p:tgtEl>
                                      </p:cBhvr>
                                    </p:animEffect>
                                    <p:anim calcmode="lin" valueType="num">
                                      <p:cBhvr>
                                        <p:cTn id="68" dur="1000"/>
                                        <p:tgtEl>
                                          <p:spTgt spid="37"/>
                                        </p:tgtEl>
                                        <p:attrNameLst>
                                          <p:attrName>ppt_x</p:attrName>
                                        </p:attrNameLst>
                                      </p:cBhvr>
                                      <p:tavLst>
                                        <p:tav tm="0">
                                          <p:val>
                                            <p:strVal val="ppt_x"/>
                                          </p:val>
                                        </p:tav>
                                        <p:tav tm="100000">
                                          <p:val>
                                            <p:strVal val="ppt_x"/>
                                          </p:val>
                                        </p:tav>
                                      </p:tavLst>
                                    </p:anim>
                                    <p:anim calcmode="lin" valueType="num">
                                      <p:cBhvr>
                                        <p:cTn id="69" dur="1000"/>
                                        <p:tgtEl>
                                          <p:spTgt spid="37"/>
                                        </p:tgtEl>
                                        <p:attrNameLst>
                                          <p:attrName>ppt_y</p:attrName>
                                        </p:attrNameLst>
                                      </p:cBhvr>
                                      <p:tavLst>
                                        <p:tav tm="0">
                                          <p:val>
                                            <p:strVal val="ppt_y"/>
                                          </p:val>
                                        </p:tav>
                                        <p:tav tm="100000">
                                          <p:val>
                                            <p:strVal val="ppt_y+.1"/>
                                          </p:val>
                                        </p:tav>
                                      </p:tavLst>
                                    </p:anim>
                                    <p:set>
                                      <p:cBhvr>
                                        <p:cTn id="70"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34" name="Picture 33">
            <a:hlinkClick r:id="rId5" action="ppaction://hlinksldjump"/>
            <a:extLst>
              <a:ext uri="{FF2B5EF4-FFF2-40B4-BE49-F238E27FC236}">
                <a16:creationId xmlns:a16="http://schemas.microsoft.com/office/drawing/2014/main" id="{5456826A-D944-4632-A357-4E0288DF6B1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71321" y="4482113"/>
            <a:ext cx="2230732" cy="2224171"/>
          </a:xfrm>
          <a:prstGeom prst="rect">
            <a:avLst/>
          </a:prstGeom>
        </p:spPr>
      </p:pic>
      <p:pic>
        <p:nvPicPr>
          <p:cNvPr id="35" name="Picture 34">
            <a:extLst>
              <a:ext uri="{FF2B5EF4-FFF2-40B4-BE49-F238E27FC236}">
                <a16:creationId xmlns:a16="http://schemas.microsoft.com/office/drawing/2014/main" id="{B2F867F6-AC52-4E70-BCEA-2EBCE5ADDC5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56873" y="50279"/>
            <a:ext cx="2026982" cy="2026982"/>
          </a:xfrm>
          <a:prstGeom prst="rect">
            <a:avLst/>
          </a:prstGeom>
        </p:spPr>
      </p:pic>
      <p:sp>
        <p:nvSpPr>
          <p:cNvPr id="37" name="Cloud 36">
            <a:extLst>
              <a:ext uri="{FF2B5EF4-FFF2-40B4-BE49-F238E27FC236}">
                <a16:creationId xmlns:a16="http://schemas.microsoft.com/office/drawing/2014/main" id="{B42F8FE7-AD07-44F8-A2D1-0204A386CDB6}"/>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9" name="Cloud 38">
            <a:extLst>
              <a:ext uri="{FF2B5EF4-FFF2-40B4-BE49-F238E27FC236}">
                <a16:creationId xmlns:a16="http://schemas.microsoft.com/office/drawing/2014/main" id="{E17EF6A8-0B73-46D6-95AF-29DDDC2A1780}"/>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0" name="Cloud 39">
            <a:extLst>
              <a:ext uri="{FF2B5EF4-FFF2-40B4-BE49-F238E27FC236}">
                <a16:creationId xmlns:a16="http://schemas.microsoft.com/office/drawing/2014/main" id="{4070ACC0-544E-41E8-B65D-55BB4ADFF2DF}"/>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Rounded Corners 13">
            <a:extLst>
              <a:ext uri="{FF2B5EF4-FFF2-40B4-BE49-F238E27FC236}">
                <a16:creationId xmlns:a16="http://schemas.microsoft.com/office/drawing/2014/main" id="{1C35FEA4-5FF0-4866-B03C-ECBB8FF1D953}"/>
              </a:ext>
            </a:extLst>
          </p:cNvPr>
          <p:cNvSpPr/>
          <p:nvPr/>
        </p:nvSpPr>
        <p:spPr>
          <a:xfrm>
            <a:off x="2891028" y="5639509"/>
            <a:ext cx="5615366" cy="1137920"/>
          </a:xfrm>
          <a:prstGeom prst="roundRect">
            <a:avLst>
              <a:gd name="adj" fmla="val 22115"/>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lang="en-US" sz="2800" dirty="0">
                <a:solidFill>
                  <a:prstClr val="black"/>
                </a:solidFill>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Tuổi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Rounded Corners 16">
            <a:extLst>
              <a:ext uri="{FF2B5EF4-FFF2-40B4-BE49-F238E27FC236}">
                <a16:creationId xmlns:a16="http://schemas.microsoft.com/office/drawing/2014/main" id="{3EF594FD-2F30-41F8-9EEA-DF4DCE28D106}"/>
              </a:ext>
            </a:extLst>
          </p:cNvPr>
          <p:cNvSpPr/>
          <p:nvPr/>
        </p:nvSpPr>
        <p:spPr>
          <a:xfrm>
            <a:off x="2891028" y="4325836"/>
            <a:ext cx="5615367" cy="1137920"/>
          </a:xfrm>
          <a:prstGeom prst="round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5" name="Rectangle 11"/>
          <p:cNvSpPr>
            <a:spLocks noChangeArrowheads="1"/>
          </p:cNvSpPr>
          <p:nvPr/>
        </p:nvSpPr>
        <p:spPr bwMode="auto">
          <a:xfrm>
            <a:off x="1933167" y="50279"/>
            <a:ext cx="951850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ct val="0"/>
              </a:spcBef>
              <a:spcAft>
                <a:spcPct val="0"/>
              </a:spcAft>
              <a:buClrTx/>
              <a:buSzTx/>
              <a:buFontTx/>
              <a:buNone/>
              <a:tabLst/>
              <a:defRPr/>
            </a:pPr>
            <a:r>
              <a:rPr kumimoji="0" lang="vi-VN" altLang="en-US" sz="2800" b="1" i="0" u="sng"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rPr>
              <a:t>Câu 1</a:t>
            </a:r>
            <a:r>
              <a:rPr kumimoji="0" lang="vi-VN"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a:t>
            </a:r>
            <a:r>
              <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Tìm hiểu về sở thích đối với môn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bạn học sinh một trường THCS được cho bởi bảng thống kê sau:</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Dữ</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736B9335-EDAB-F082-5103-5BD18393A632}"/>
              </a:ext>
            </a:extLst>
          </p:cNvPr>
          <p:cNvGraphicFramePr>
            <a:graphicFrameLocks noGrp="1"/>
          </p:cNvGraphicFramePr>
          <p:nvPr>
            <p:extLst>
              <p:ext uri="{D42A27DB-BD31-4B8C-83A1-F6EECF244321}">
                <p14:modId xmlns:p14="http://schemas.microsoft.com/office/powerpoint/2010/main" val="1203459174"/>
              </p:ext>
            </p:extLst>
          </p:nvPr>
        </p:nvGraphicFramePr>
        <p:xfrm>
          <a:off x="2402053" y="1200023"/>
          <a:ext cx="7317680" cy="2158480"/>
        </p:xfrm>
        <a:graphic>
          <a:graphicData uri="http://schemas.openxmlformats.org/drawingml/2006/table">
            <a:tbl>
              <a:tblPr firstRow="1" firstCol="1" bandRow="1">
                <a:tableStyleId>{5FD0F851-EC5A-4D38-B0AD-8093EC10F338}</a:tableStyleId>
              </a:tblPr>
              <a:tblGrid>
                <a:gridCol w="1158819">
                  <a:extLst>
                    <a:ext uri="{9D8B030D-6E8A-4147-A177-3AD203B41FA5}">
                      <a16:colId xmlns:a16="http://schemas.microsoft.com/office/drawing/2014/main" val="1465839380"/>
                    </a:ext>
                  </a:extLst>
                </a:gridCol>
                <a:gridCol w="1306305">
                  <a:extLst>
                    <a:ext uri="{9D8B030D-6E8A-4147-A177-3AD203B41FA5}">
                      <a16:colId xmlns:a16="http://schemas.microsoft.com/office/drawing/2014/main" val="4124300907"/>
                    </a:ext>
                  </a:extLst>
                </a:gridCol>
                <a:gridCol w="1930488">
                  <a:extLst>
                    <a:ext uri="{9D8B030D-6E8A-4147-A177-3AD203B41FA5}">
                      <a16:colId xmlns:a16="http://schemas.microsoft.com/office/drawing/2014/main" val="1666731415"/>
                    </a:ext>
                  </a:extLst>
                </a:gridCol>
                <a:gridCol w="2922068">
                  <a:extLst>
                    <a:ext uri="{9D8B030D-6E8A-4147-A177-3AD203B41FA5}">
                      <a16:colId xmlns:a16="http://schemas.microsoft.com/office/drawing/2014/main" val="1372901491"/>
                    </a:ext>
                  </a:extLst>
                </a:gridCol>
              </a:tblGrid>
              <a:tr h="539620">
                <a:tc>
                  <a:txBody>
                    <a:bodyPr/>
                    <a:lstStyle/>
                    <a:p>
                      <a:pPr algn="ctr">
                        <a:spcBef>
                          <a:spcPts val="300"/>
                        </a:spcBef>
                        <a:spcAft>
                          <a:spcPts val="300"/>
                        </a:spcAft>
                      </a:pPr>
                      <a:r>
                        <a:rPr lang="vi-VN" sz="2600" dirty="0">
                          <a:solidFill>
                            <a:schemeClr val="tx1"/>
                          </a:solidFill>
                          <a:effectLst/>
                          <a:latin typeface="+mj-lt"/>
                        </a:rPr>
                        <a:t>STT</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Tuổi</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Giới tính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Sở thích</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2138890"/>
                  </a:ext>
                </a:extLst>
              </a:tr>
              <a:tr h="539620">
                <a:tc>
                  <a:txBody>
                    <a:bodyPr/>
                    <a:lstStyle/>
                    <a:p>
                      <a:pPr algn="ctr">
                        <a:tabLst>
                          <a:tab pos="4410075" algn="l"/>
                        </a:tabLst>
                      </a:pPr>
                      <a:r>
                        <a:rPr lang="nl-NL" sz="2600" dirty="0">
                          <a:solidFill>
                            <a:schemeClr val="tx1"/>
                          </a:solidFill>
                          <a:effectLst/>
                          <a:latin typeface="+mj-lt"/>
                        </a:rPr>
                        <a:t>1</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14</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Nam</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Không thích</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54939"/>
                  </a:ext>
                </a:extLst>
              </a:tr>
              <a:tr h="539620">
                <a:tc>
                  <a:txBody>
                    <a:bodyPr/>
                    <a:lstStyle/>
                    <a:p>
                      <a:pPr algn="ctr">
                        <a:tabLst>
                          <a:tab pos="4410075" algn="l"/>
                        </a:tabLst>
                      </a:pPr>
                      <a:r>
                        <a:rPr lang="nl-NL" sz="2600" dirty="0">
                          <a:solidFill>
                            <a:schemeClr val="tx1"/>
                          </a:solidFill>
                          <a:effectLst/>
                          <a:latin typeface="+mj-lt"/>
                        </a:rPr>
                        <a:t>2</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13</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Nam</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Rất thích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254781"/>
                  </a:ext>
                </a:extLst>
              </a:tr>
              <a:tr h="539620">
                <a:tc>
                  <a:txBody>
                    <a:bodyPr/>
                    <a:lstStyle/>
                    <a:p>
                      <a:pPr algn="ctr">
                        <a:tabLst>
                          <a:tab pos="4410075" algn="l"/>
                        </a:tabLst>
                      </a:pPr>
                      <a:r>
                        <a:rPr lang="nl-NL" sz="2600" dirty="0">
                          <a:solidFill>
                            <a:schemeClr val="tx1"/>
                          </a:solidFill>
                          <a:effectLst/>
                          <a:latin typeface="+mj-lt"/>
                        </a:rPr>
                        <a:t>3</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15</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Nữ</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Không thích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236969"/>
                  </a:ext>
                </a:extLst>
              </a:tr>
            </a:tbl>
          </a:graphicData>
        </a:graphic>
      </p:graphicFrame>
      <p:pic>
        <p:nvPicPr>
          <p:cNvPr id="3078" name="Picture 6">
            <a:extLst>
              <a:ext uri="{FF2B5EF4-FFF2-40B4-BE49-F238E27FC236}">
                <a16:creationId xmlns:a16="http://schemas.microsoft.com/office/drawing/2014/main" id="{17C81753-C393-4CE2-EED3-AC79B58B7E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889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0573EDAE-7E6D-222A-8CB3-DAC2BEB28F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841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AF324ED-5C7F-0660-B131-9D6BA5721E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F299DCCE-986D-BE5C-ADFE-D05E272D2E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84150" cy="1841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124A23D-1181-F6B8-A0BB-0DED411C2A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7000" cy="1841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a:extLst>
              <a:ext uri="{FF2B5EF4-FFF2-40B4-BE49-F238E27FC236}">
                <a16:creationId xmlns:a16="http://schemas.microsoft.com/office/drawing/2014/main" id="{0EE2907C-E03F-D627-F434-88FB4CACED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84150" cy="18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35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3"/>
                                        </p:tgtEl>
                                        <p:attrNameLst>
                                          <p:attrName>style.color</p:attrName>
                                        </p:attrNameLst>
                                      </p:cBhvr>
                                      <p:to>
                                        <a:schemeClr val="bg1"/>
                                      </p:to>
                                    </p:animClr>
                                    <p:animClr clrSpc="rgb" dir="cw">
                                      <p:cBhvr>
                                        <p:cTn id="7" dur="250" autoRev="1" fill="remove"/>
                                        <p:tgtEl>
                                          <p:spTgt spid="43"/>
                                        </p:tgtEl>
                                        <p:attrNameLst>
                                          <p:attrName>fillcolor</p:attrName>
                                        </p:attrNameLst>
                                      </p:cBhvr>
                                      <p:to>
                                        <a:schemeClr val="bg1"/>
                                      </p:to>
                                    </p:animClr>
                                    <p:set>
                                      <p:cBhvr>
                                        <p:cTn id="8" dur="250" autoRev="1" fill="remove"/>
                                        <p:tgtEl>
                                          <p:spTgt spid="43"/>
                                        </p:tgtEl>
                                        <p:attrNameLst>
                                          <p:attrName>fill.type</p:attrName>
                                        </p:attrNameLst>
                                      </p:cBhvr>
                                      <p:to>
                                        <p:strVal val="solid"/>
                                      </p:to>
                                    </p:set>
                                    <p:set>
                                      <p:cBhvr>
                                        <p:cTn id="9" dur="250" autoRev="1" fill="remove"/>
                                        <p:tgtEl>
                                          <p:spTgt spid="4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3"/>
                  </p:tgtEl>
                </p:cond>
              </p:nextCondLst>
            </p:seq>
            <p:seq concurrent="1" nextAc="seek">
              <p:cTn id="10" restart="whenNotActive" fill="hold" evtFilter="cancelBubble" nodeType="interactiveSeq">
                <p:stCondLst>
                  <p:cond evt="onClick" delay="0">
                    <p:tgtEl>
                      <p:spTgt spid="42"/>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42"/>
                                        </p:tgtEl>
                                        <p:attrNameLst>
                                          <p:attrName>style.color</p:attrName>
                                        </p:attrNameLst>
                                      </p:cBhvr>
                                      <p:by>
                                        <p:hsl h="0" s="-12549" l="-25098"/>
                                      </p:by>
                                    </p:animClr>
                                    <p:animClr clrSpc="hsl" dir="cw">
                                      <p:cBhvr>
                                        <p:cTn id="15" dur="500" fill="hold"/>
                                        <p:tgtEl>
                                          <p:spTgt spid="42"/>
                                        </p:tgtEl>
                                        <p:attrNameLst>
                                          <p:attrName>fillcolor</p:attrName>
                                        </p:attrNameLst>
                                      </p:cBhvr>
                                      <p:by>
                                        <p:hsl h="0" s="-12549" l="-25098"/>
                                      </p:by>
                                    </p:animClr>
                                    <p:animClr clrSpc="hsl" dir="cw">
                                      <p:cBhvr>
                                        <p:cTn id="16" dur="500" fill="hold"/>
                                        <p:tgtEl>
                                          <p:spTgt spid="42"/>
                                        </p:tgtEl>
                                        <p:attrNameLst>
                                          <p:attrName>stroke.color</p:attrName>
                                        </p:attrNameLst>
                                      </p:cBhvr>
                                      <p:by>
                                        <p:hsl h="0" s="-12549" l="-25098"/>
                                      </p:by>
                                    </p:animClr>
                                    <p:set>
                                      <p:cBhvr>
                                        <p:cTn id="17" dur="500" fill="hold"/>
                                        <p:tgtEl>
                                          <p:spTgt spid="42"/>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42"/>
                  </p:tgtEl>
                </p:cond>
              </p:nextCondLst>
            </p:seq>
          </p:childTnLst>
        </p:cTn>
      </p:par>
    </p:tnLst>
    <p:bldLst>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14" name="Picture 13">
            <a:hlinkClick r:id="rId5" action="ppaction://hlinksldjump"/>
            <a:extLst>
              <a:ext uri="{FF2B5EF4-FFF2-40B4-BE49-F238E27FC236}">
                <a16:creationId xmlns:a16="http://schemas.microsoft.com/office/drawing/2014/main" id="{F9C15963-617A-4205-914C-12AF3A79E2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4301" y="4743283"/>
            <a:ext cx="2049134" cy="2043107"/>
          </a:xfrm>
          <a:prstGeom prst="rect">
            <a:avLst/>
          </a:prstGeom>
        </p:spPr>
      </p:pic>
      <p:pic>
        <p:nvPicPr>
          <p:cNvPr id="15" name="Picture 14">
            <a:extLst>
              <a:ext uri="{FF2B5EF4-FFF2-40B4-BE49-F238E27FC236}">
                <a16:creationId xmlns:a16="http://schemas.microsoft.com/office/drawing/2014/main" id="{01C287B1-67C9-4CB8-91D2-32AE8C43822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89002" y="-252719"/>
            <a:ext cx="2669890" cy="2669890"/>
          </a:xfrm>
          <a:prstGeom prst="rect">
            <a:avLst/>
          </a:prstGeom>
        </p:spPr>
      </p:pic>
      <p:sp>
        <p:nvSpPr>
          <p:cNvPr id="17" name="Cloud 16">
            <a:extLst>
              <a:ext uri="{FF2B5EF4-FFF2-40B4-BE49-F238E27FC236}">
                <a16:creationId xmlns:a16="http://schemas.microsoft.com/office/drawing/2014/main" id="{F2E9E227-C9F8-4568-AA38-F30CD01282CD}"/>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Cloud 17">
            <a:extLst>
              <a:ext uri="{FF2B5EF4-FFF2-40B4-BE49-F238E27FC236}">
                <a16:creationId xmlns:a16="http://schemas.microsoft.com/office/drawing/2014/main" id="{AF8B8C85-9DC5-4E92-9B4B-6F98643908FD}"/>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Cloud 19">
            <a:extLst>
              <a:ext uri="{FF2B5EF4-FFF2-40B4-BE49-F238E27FC236}">
                <a16:creationId xmlns:a16="http://schemas.microsoft.com/office/drawing/2014/main" id="{1BFFB9A8-EF3A-4870-8F73-FC82F6056AF2}"/>
              </a:ext>
            </a:extLst>
          </p:cNvPr>
          <p:cNvSpPr/>
          <p:nvPr/>
        </p:nvSpPr>
        <p:spPr>
          <a:xfrm>
            <a:off x="-2132321" y="-222745"/>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5FDB4728-48B8-403B-A94F-0CC031A8488B}"/>
              </a:ext>
            </a:extLst>
          </p:cNvPr>
          <p:cNvSpPr/>
          <p:nvPr/>
        </p:nvSpPr>
        <p:spPr>
          <a:xfrm>
            <a:off x="1284768" y="3709397"/>
            <a:ext cx="3110506" cy="946050"/>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A. </a:t>
            </a:r>
            <a:r>
              <a:rPr lang="en-US" sz="2800" dirty="0" err="1">
                <a:solidFill>
                  <a:srgbClr val="3F3F3F"/>
                </a:solidFill>
                <a:latin typeface="Times New Roman" panose="02020603050405020304" pitchFamily="18" charset="0"/>
                <a:cs typeface="Times New Roman" panose="02020603050405020304" pitchFamily="18" charset="0"/>
              </a:rPr>
              <a:t>Lập</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phiếu</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hỏi</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D1B4DE45-90EB-4E70-A661-7BDA43A1C6DA}"/>
              </a:ext>
            </a:extLst>
          </p:cNvPr>
          <p:cNvSpPr/>
          <p:nvPr/>
        </p:nvSpPr>
        <p:spPr>
          <a:xfrm>
            <a:off x="5138329" y="3729793"/>
            <a:ext cx="2842534" cy="925654"/>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B. </a:t>
            </a:r>
            <a:r>
              <a:rPr lang="en-US" sz="2800" dirty="0">
                <a:solidFill>
                  <a:srgbClr val="3F3F3F"/>
                </a:solidFill>
                <a:latin typeface="Times New Roman" panose="02020603050405020304" pitchFamily="18" charset="0"/>
                <a:cs typeface="Times New Roman" panose="02020603050405020304" pitchFamily="18" charset="0"/>
              </a:rPr>
              <a:t>Quan </a:t>
            </a:r>
            <a:r>
              <a:rPr lang="en-US" sz="2800" dirty="0" err="1">
                <a:solidFill>
                  <a:srgbClr val="3F3F3F"/>
                </a:solidFill>
                <a:latin typeface="Times New Roman" panose="02020603050405020304" pitchFamily="18" charset="0"/>
                <a:cs typeface="Times New Roman" panose="02020603050405020304" pitchFamily="18" charset="0"/>
              </a:rPr>
              <a:t>sát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9C13E003-61B8-4708-99DD-7D9BA1802D19}"/>
              </a:ext>
            </a:extLst>
          </p:cNvPr>
          <p:cNvSpPr/>
          <p:nvPr/>
        </p:nvSpPr>
        <p:spPr>
          <a:xfrm>
            <a:off x="8398031" y="3709397"/>
            <a:ext cx="2973612" cy="908683"/>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C</a:t>
            </a:r>
            <a:r>
              <a:rPr lang="en-US" sz="2800" b="1" noProof="0" dirty="0">
                <a:solidFill>
                  <a:srgbClr val="3F3F3F"/>
                </a:solidFill>
                <a:latin typeface="Times New Roman" panose="02020603050405020304" pitchFamily="18" charset="0"/>
                <a:cs typeface="Times New Roman" panose="02020603050405020304" pitchFamily="18" charset="0"/>
              </a:rPr>
              <a:t>.</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Phỏng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vấn</a:t>
            </a:r>
            <a:r>
              <a:rPr lang="en-US" sz="2800" dirty="0">
                <a:solidFill>
                  <a:srgbClr val="3F3F3F"/>
                </a:solidFill>
                <a:latin typeface="Times New Roman" panose="02020603050405020304" pitchFamily="18" charset="0"/>
                <a:cs typeface="Times New Roman" panose="02020603050405020304" pitchFamily="18" charset="0"/>
              </a:rPr>
              <a:t>. </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7" name="Rectangle 26"/>
          <p:cNvSpPr/>
          <p:nvPr/>
        </p:nvSpPr>
        <p:spPr>
          <a:xfrm>
            <a:off x="2353975" y="1186400"/>
            <a:ext cx="9079158" cy="196220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2: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Muốn thống kê số học sinh mắc F0 ở một trường THCS trong đợt dịch vừa qua, ta dùng phương pháp nào để thu thập dữ liệu?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71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3"/>
                                        </p:tgtEl>
                                        <p:attrNameLst>
                                          <p:attrName>style.color</p:attrName>
                                        </p:attrNameLst>
                                      </p:cBhvr>
                                      <p:to>
                                        <a:schemeClr val="bg1"/>
                                      </p:to>
                                    </p:animClr>
                                    <p:animClr clrSpc="rgb" dir="cw">
                                      <p:cBhvr>
                                        <p:cTn id="7" dur="250" autoRev="1" fill="remove"/>
                                        <p:tgtEl>
                                          <p:spTgt spid="23"/>
                                        </p:tgtEl>
                                        <p:attrNameLst>
                                          <p:attrName>fillcolor</p:attrName>
                                        </p:attrNameLst>
                                      </p:cBhvr>
                                      <p:to>
                                        <a:schemeClr val="bg1"/>
                                      </p:to>
                                    </p:animClr>
                                    <p:set>
                                      <p:cBhvr>
                                        <p:cTn id="8" dur="250" autoRev="1" fill="remove"/>
                                        <p:tgtEl>
                                          <p:spTgt spid="23"/>
                                        </p:tgtEl>
                                        <p:attrNameLst>
                                          <p:attrName>fill.type</p:attrName>
                                        </p:attrNameLst>
                                      </p:cBhvr>
                                      <p:to>
                                        <p:strVal val="solid"/>
                                      </p:to>
                                    </p:set>
                                    <p:set>
                                      <p:cBhvr>
                                        <p:cTn id="9" dur="250" autoRev="1" fill="remove"/>
                                        <p:tgtEl>
                                          <p:spTgt spid="2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10" restart="whenNotActive" fill="hold" evtFilter="cancelBubble" nodeType="interactiveSeq">
                <p:stCondLst>
                  <p:cond evt="onClick" delay="0">
                    <p:tgtEl>
                      <p:spTgt spid="24"/>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4"/>
                                        </p:tgtEl>
                                        <p:attrNameLst>
                                          <p:attrName>style.color</p:attrName>
                                        </p:attrNameLst>
                                      </p:cBhvr>
                                      <p:by>
                                        <p:hsl h="0" s="-12549" l="-25098"/>
                                      </p:by>
                                    </p:animClr>
                                    <p:animClr clrSpc="hsl" dir="cw">
                                      <p:cBhvr>
                                        <p:cTn id="15" dur="500" fill="hold"/>
                                        <p:tgtEl>
                                          <p:spTgt spid="24"/>
                                        </p:tgtEl>
                                        <p:attrNameLst>
                                          <p:attrName>fillcolor</p:attrName>
                                        </p:attrNameLst>
                                      </p:cBhvr>
                                      <p:by>
                                        <p:hsl h="0" s="-12549" l="-25098"/>
                                      </p:by>
                                    </p:animClr>
                                    <p:animClr clrSpc="hsl" dir="cw">
                                      <p:cBhvr>
                                        <p:cTn id="16" dur="500" fill="hold"/>
                                        <p:tgtEl>
                                          <p:spTgt spid="24"/>
                                        </p:tgtEl>
                                        <p:attrNameLst>
                                          <p:attrName>stroke.color</p:attrName>
                                        </p:attrNameLst>
                                      </p:cBhvr>
                                      <p:by>
                                        <p:hsl h="0" s="-12549" l="-25098"/>
                                      </p:by>
                                    </p:animClr>
                                    <p:set>
                                      <p:cBhvr>
                                        <p:cTn id="17" dur="500" fill="hold"/>
                                        <p:tgtEl>
                                          <p:spTgt spid="24"/>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seq concurrent="1" nextAc="seek">
              <p:cTn id="18" restart="whenNotActive" fill="hold" evtFilter="cancelBubble" nodeType="interactiveSeq">
                <p:stCondLst>
                  <p:cond evt="onClick" delay="0">
                    <p:tgtEl>
                      <p:spTgt spid="25"/>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5"/>
                                        </p:tgtEl>
                                        <p:attrNameLst>
                                          <p:attrName>style.color</p:attrName>
                                        </p:attrNameLst>
                                      </p:cBhvr>
                                      <p:by>
                                        <p:hsl h="0" s="-12549" l="-25098"/>
                                      </p:by>
                                    </p:animClr>
                                    <p:animClr clrSpc="hsl" dir="cw">
                                      <p:cBhvr>
                                        <p:cTn id="23" dur="500" fill="hold"/>
                                        <p:tgtEl>
                                          <p:spTgt spid="25"/>
                                        </p:tgtEl>
                                        <p:attrNameLst>
                                          <p:attrName>fillcolor</p:attrName>
                                        </p:attrNameLst>
                                      </p:cBhvr>
                                      <p:by>
                                        <p:hsl h="0" s="-12549" l="-25098"/>
                                      </p:by>
                                    </p:animClr>
                                    <p:animClr clrSpc="hsl" dir="cw">
                                      <p:cBhvr>
                                        <p:cTn id="24" dur="500" fill="hold"/>
                                        <p:tgtEl>
                                          <p:spTgt spid="25"/>
                                        </p:tgtEl>
                                        <p:attrNameLst>
                                          <p:attrName>stroke.color</p:attrName>
                                        </p:attrNameLst>
                                      </p:cBhvr>
                                      <p:by>
                                        <p:hsl h="0" s="-12549" l="-25098"/>
                                      </p:by>
                                    </p:animClr>
                                    <p:set>
                                      <p:cBhvr>
                                        <p:cTn id="25" dur="500" fill="hold"/>
                                        <p:tgtEl>
                                          <p:spTgt spid="25"/>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5"/>
                  </p:tgtEl>
                </p:cond>
              </p:nextCondLst>
            </p:seq>
          </p:childTnLst>
        </p:cTn>
      </p:par>
    </p:tnLst>
    <p:bldLst>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3737096"/>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rId5" action="ppaction://hlinksldjump"/>
            <a:extLst>
              <a:ext uri="{FF2B5EF4-FFF2-40B4-BE49-F238E27FC236}">
                <a16:creationId xmlns:a16="http://schemas.microsoft.com/office/drawing/2014/main" id="{865078A4-644A-481A-BCC9-2554D973E83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6582" y="4684144"/>
            <a:ext cx="2068415" cy="2062332"/>
          </a:xfrm>
          <a:prstGeom prst="rect">
            <a:avLst/>
          </a:prstGeom>
        </p:spPr>
      </p:pic>
      <p:pic>
        <p:nvPicPr>
          <p:cNvPr id="15" name="Picture 14">
            <a:extLst>
              <a:ext uri="{FF2B5EF4-FFF2-40B4-BE49-F238E27FC236}">
                <a16:creationId xmlns:a16="http://schemas.microsoft.com/office/drawing/2014/main" id="{B15C8BB6-B211-4EDF-9824-07E54269F85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02031" y="90654"/>
            <a:ext cx="1882666" cy="1882666"/>
          </a:xfrm>
          <a:prstGeom prst="rect">
            <a:avLst/>
          </a:prstGeom>
        </p:spPr>
      </p:pic>
      <p:sp>
        <p:nvSpPr>
          <p:cNvPr id="17" name="Cloud 16">
            <a:extLst>
              <a:ext uri="{FF2B5EF4-FFF2-40B4-BE49-F238E27FC236}">
                <a16:creationId xmlns:a16="http://schemas.microsoft.com/office/drawing/2014/main" id="{B60E34C7-D10A-44F5-81F0-4F34EBDA00B1}"/>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E7102839-6CCA-42F9-821E-9451AA5067D8}"/>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44670DC2-29A9-414A-BE2D-A82456C6EBBB}"/>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CF5204ED-77A7-4C7E-BB84-0111407350F3}"/>
              </a:ext>
            </a:extLst>
          </p:cNvPr>
          <p:cNvSpPr/>
          <p:nvPr/>
        </p:nvSpPr>
        <p:spPr>
          <a:xfrm>
            <a:off x="2124997" y="2178996"/>
            <a:ext cx="7424340" cy="806611"/>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A.</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a:solidFill>
                  <a:srgbClr val="3F3F3F"/>
                </a:solidFill>
                <a:latin typeface="Times New Roman" panose="02020603050405020304" pitchFamily="18" charset="0"/>
                <a:cs typeface="Times New Roman" panose="02020603050405020304" pitchFamily="18" charset="0"/>
              </a:rPr>
              <a:t>Quan </a:t>
            </a:r>
            <a:r>
              <a:rPr lang="en-US" sz="2800" dirty="0" err="1">
                <a:solidFill>
                  <a:srgbClr val="3F3F3F"/>
                </a:solidFill>
                <a:latin typeface="Times New Roman" panose="02020603050405020304" pitchFamily="18" charset="0"/>
                <a:cs typeface="Times New Roman" panose="02020603050405020304" pitchFamily="18" charset="0"/>
              </a:rPr>
              <a:t>sát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7EB89774-C4C3-4F5E-AA4F-660829FA879D}"/>
              </a:ext>
            </a:extLst>
          </p:cNvPr>
          <p:cNvSpPr/>
          <p:nvPr/>
        </p:nvSpPr>
        <p:spPr>
          <a:xfrm>
            <a:off x="2124998" y="3125785"/>
            <a:ext cx="7424340" cy="64008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B</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Làm</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thí</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nghiệm</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182A32D2-3E43-49A3-AF24-D87FC31B2EFE}"/>
              </a:ext>
            </a:extLst>
          </p:cNvPr>
          <p:cNvSpPr/>
          <p:nvPr/>
        </p:nvSpPr>
        <p:spPr>
          <a:xfrm>
            <a:off x="2124997" y="4072575"/>
            <a:ext cx="7424341" cy="82970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C. </a:t>
            </a:r>
            <a:r>
              <a:rPr lang="en-US" sz="2800" dirty="0" err="1">
                <a:solidFill>
                  <a:srgbClr val="3F3F3F"/>
                </a:solidFill>
                <a:latin typeface="Times New Roman" panose="02020603050405020304" pitchFamily="18" charset="0"/>
                <a:cs typeface="Times New Roman" panose="02020603050405020304" pitchFamily="18" charset="0"/>
              </a:rPr>
              <a:t>Lập</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bảng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hỏi</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hoặc</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phỏng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vấn</a:t>
            </a:r>
            <a:r>
              <a:rPr lang="en-US" sz="2800" dirty="0">
                <a:solidFill>
                  <a:srgbClr val="3F3F3F"/>
                </a:solidFill>
                <a:latin typeface="Times New Roman" panose="02020603050405020304" pitchFamily="18" charset="0"/>
                <a:cs typeface="Times New Roman" panose="02020603050405020304" pitchFamily="18" charset="0"/>
              </a:rPr>
              <a: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828356" y="498250"/>
            <a:ext cx="9182151" cy="153913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 thống kê thời gian tự học ở nhà mỗi ngày của các bạn trong lớp, ta dùng phương pháp nào để thu thập dữ liệu?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19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childTnLst>
        </p:cTn>
      </p:par>
    </p:tnLst>
    <p:bldLst>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rId5" action="ppaction://hlinksldjump"/>
            <a:extLst>
              <a:ext uri="{FF2B5EF4-FFF2-40B4-BE49-F238E27FC236}">
                <a16:creationId xmlns:a16="http://schemas.microsoft.com/office/drawing/2014/main" id="{0B031B8D-EAEA-4341-8C21-518DF7F6D4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8143" y="2907881"/>
            <a:ext cx="1930256" cy="1924580"/>
          </a:xfrm>
          <a:prstGeom prst="rect">
            <a:avLst/>
          </a:prstGeom>
        </p:spPr>
      </p:pic>
      <p:pic>
        <p:nvPicPr>
          <p:cNvPr id="15" name="Picture 14">
            <a:extLst>
              <a:ext uri="{FF2B5EF4-FFF2-40B4-BE49-F238E27FC236}">
                <a16:creationId xmlns:a16="http://schemas.microsoft.com/office/drawing/2014/main" id="{E2111B2B-623F-419D-98B7-F88BCA523F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19212" y="83167"/>
            <a:ext cx="2084912" cy="2084912"/>
          </a:xfrm>
          <a:prstGeom prst="rect">
            <a:avLst/>
          </a:prstGeom>
        </p:spPr>
      </p:pic>
      <p:sp>
        <p:nvSpPr>
          <p:cNvPr id="17" name="Cloud 16">
            <a:extLst>
              <a:ext uri="{FF2B5EF4-FFF2-40B4-BE49-F238E27FC236}">
                <a16:creationId xmlns:a16="http://schemas.microsoft.com/office/drawing/2014/main" id="{F08D0442-2475-46B5-A8BE-137C8D654FFB}"/>
              </a:ext>
            </a:extLst>
          </p:cNvPr>
          <p:cNvSpPr/>
          <p:nvPr/>
        </p:nvSpPr>
        <p:spPr>
          <a:xfrm>
            <a:off x="2362609" y="-27127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D46882A7-D2F8-488A-B290-06F894CD98DA}"/>
              </a:ext>
            </a:extLst>
          </p:cNvPr>
          <p:cNvSpPr/>
          <p:nvPr/>
        </p:nvSpPr>
        <p:spPr>
          <a:xfrm>
            <a:off x="-3025181" y="91792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5DA12363-466F-4FE2-9BD5-4BB4BCAC3598}"/>
              </a:ext>
            </a:extLst>
          </p:cNvPr>
          <p:cNvSpPr/>
          <p:nvPr/>
        </p:nvSpPr>
        <p:spPr>
          <a:xfrm>
            <a:off x="-2328463" y="-288348"/>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5902D14C-5717-4902-AA6B-EBF0FAABF4ED}"/>
              </a:ext>
            </a:extLst>
          </p:cNvPr>
          <p:cNvSpPr/>
          <p:nvPr/>
        </p:nvSpPr>
        <p:spPr>
          <a:xfrm>
            <a:off x="352843" y="5277230"/>
            <a:ext cx="2287066"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p>
        </p:txBody>
      </p:sp>
      <p:sp>
        <p:nvSpPr>
          <p:cNvPr id="24" name="Rectangle: Rounded Corners 14">
            <a:extLst>
              <a:ext uri="{FF2B5EF4-FFF2-40B4-BE49-F238E27FC236}">
                <a16:creationId xmlns:a16="http://schemas.microsoft.com/office/drawing/2014/main" id="{BE5C8D71-7302-4172-80E5-56CF6F2B0AE6}"/>
              </a:ext>
            </a:extLst>
          </p:cNvPr>
          <p:cNvSpPr/>
          <p:nvPr/>
        </p:nvSpPr>
        <p:spPr>
          <a:xfrm>
            <a:off x="3416366" y="5227536"/>
            <a:ext cx="2381119"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p>
        </p:txBody>
      </p:sp>
      <p:sp>
        <p:nvSpPr>
          <p:cNvPr id="25" name="Rectangle: Rounded Corners 15">
            <a:extLst>
              <a:ext uri="{FF2B5EF4-FFF2-40B4-BE49-F238E27FC236}">
                <a16:creationId xmlns:a16="http://schemas.microsoft.com/office/drawing/2014/main" id="{8E5DE90B-34D4-435D-BEF6-B01121562974}"/>
              </a:ext>
            </a:extLst>
          </p:cNvPr>
          <p:cNvSpPr/>
          <p:nvPr/>
        </p:nvSpPr>
        <p:spPr>
          <a:xfrm>
            <a:off x="6394517" y="5182575"/>
            <a:ext cx="2381119"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p>
        </p:txBody>
      </p:sp>
      <p:sp>
        <p:nvSpPr>
          <p:cNvPr id="26" name="Rectangle 2"/>
          <p:cNvSpPr>
            <a:spLocks noChangeArrowheads="1"/>
          </p:cNvSpPr>
          <p:nvPr/>
        </p:nvSpPr>
        <p:spPr bwMode="auto">
          <a:xfrm>
            <a:off x="2166783" y="295109"/>
            <a:ext cx="96622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Dữ</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kê</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0" name="Rectangle 29"/>
          <p:cNvSpPr/>
          <p:nvPr/>
        </p:nvSpPr>
        <p:spPr>
          <a:xfrm>
            <a:off x="7118441" y="5227536"/>
            <a:ext cx="933269"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30%.</a:t>
            </a:r>
          </a:p>
        </p:txBody>
      </p:sp>
      <p:sp>
        <p:nvSpPr>
          <p:cNvPr id="31" name="Rectangle 30"/>
          <p:cNvSpPr/>
          <p:nvPr/>
        </p:nvSpPr>
        <p:spPr>
          <a:xfrm>
            <a:off x="1230288" y="5319247"/>
            <a:ext cx="543739"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37</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p:cNvSpPr/>
          <p:nvPr/>
        </p:nvSpPr>
        <p:spPr>
          <a:xfrm>
            <a:off x="4013615" y="5258052"/>
            <a:ext cx="1023037"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100%</a:t>
            </a:r>
          </a:p>
        </p:txBody>
      </p:sp>
      <p:graphicFrame>
        <p:nvGraphicFramePr>
          <p:cNvPr id="3" name="Table 2">
            <a:extLst>
              <a:ext uri="{FF2B5EF4-FFF2-40B4-BE49-F238E27FC236}">
                <a16:creationId xmlns:a16="http://schemas.microsoft.com/office/drawing/2014/main" id="{5558701B-D59F-8D78-C474-696F9C80E616}"/>
              </a:ext>
            </a:extLst>
          </p:cNvPr>
          <p:cNvGraphicFramePr>
            <a:graphicFrameLocks noGrp="1"/>
          </p:cNvGraphicFramePr>
          <p:nvPr>
            <p:extLst>
              <p:ext uri="{D42A27DB-BD31-4B8C-83A1-F6EECF244321}">
                <p14:modId xmlns:p14="http://schemas.microsoft.com/office/powerpoint/2010/main" val="1158256057"/>
              </p:ext>
            </p:extLst>
          </p:nvPr>
        </p:nvGraphicFramePr>
        <p:xfrm>
          <a:off x="2141177" y="1032559"/>
          <a:ext cx="9053484" cy="3932447"/>
        </p:xfrm>
        <a:graphic>
          <a:graphicData uri="http://schemas.openxmlformats.org/drawingml/2006/table">
            <a:tbl>
              <a:tblPr firstRow="1" firstCol="1" bandRow="1">
                <a:tableStyleId>{5A111915-BE36-4E01-A7E5-04B1672EAD32}</a:tableStyleId>
              </a:tblPr>
              <a:tblGrid>
                <a:gridCol w="2026226">
                  <a:extLst>
                    <a:ext uri="{9D8B030D-6E8A-4147-A177-3AD203B41FA5}">
                      <a16:colId xmlns:a16="http://schemas.microsoft.com/office/drawing/2014/main" val="2981117294"/>
                    </a:ext>
                  </a:extLst>
                </a:gridCol>
                <a:gridCol w="2843034">
                  <a:extLst>
                    <a:ext uri="{9D8B030D-6E8A-4147-A177-3AD203B41FA5}">
                      <a16:colId xmlns:a16="http://schemas.microsoft.com/office/drawing/2014/main" val="1323226021"/>
                    </a:ext>
                  </a:extLst>
                </a:gridCol>
                <a:gridCol w="4184224">
                  <a:extLst>
                    <a:ext uri="{9D8B030D-6E8A-4147-A177-3AD203B41FA5}">
                      <a16:colId xmlns:a16="http://schemas.microsoft.com/office/drawing/2014/main" val="1426433147"/>
                    </a:ext>
                  </a:extLst>
                </a:gridCol>
              </a:tblGrid>
              <a:tr h="500922">
                <a:tc gridSpan="3">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Bảng dữ liệu về số học sinh ở các khối lớp tham gia đại hội "Cháu ngoan Bác Hồ"</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9944139"/>
                  </a:ext>
                </a:extLst>
              </a:tr>
              <a:tr h="552997">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Khối lớp</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b="1" dirty="0">
                          <a:effectLst/>
                          <a:latin typeface="Times New Roman" panose="02020603050405020304" pitchFamily="18" charset="0"/>
                          <a:cs typeface="Times New Roman" panose="02020603050405020304" pitchFamily="18" charset="0"/>
                        </a:rPr>
                        <a:t>Số lượng</a:t>
                      </a:r>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b="1" dirty="0">
                          <a:effectLst/>
                          <a:latin typeface="Times New Roman" panose="02020603050405020304" pitchFamily="18" charset="0"/>
                          <a:cs typeface="Times New Roman" panose="02020603050405020304" pitchFamily="18" charset="0"/>
                        </a:rPr>
                        <a:t>Tỉ lệ phần trăm</a:t>
                      </a:r>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644154"/>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6</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19%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6664147"/>
                  </a:ext>
                </a:extLst>
              </a:tr>
              <a:tr h="500922">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12</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30%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531053"/>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8</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8</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22%</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3746573"/>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10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27%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260961"/>
                  </a:ext>
                </a:extLst>
              </a:tr>
              <a:tr h="500922">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Tổng</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37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100%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8223253"/>
                  </a:ext>
                </a:extLst>
              </a:tr>
            </a:tbl>
          </a:graphicData>
        </a:graphic>
      </p:graphicFrame>
    </p:spTree>
    <p:extLst>
      <p:ext uri="{BB962C8B-B14F-4D97-AF65-F5344CB8AC3E}">
        <p14:creationId xmlns:p14="http://schemas.microsoft.com/office/powerpoint/2010/main" val="1870605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childTnLst>
        </p:cTn>
      </p:par>
    </p:tnLst>
    <p:bldLst>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63443" y="3211505"/>
            <a:ext cx="5696620" cy="653685"/>
            <a:chOff x="5717309" y="83128"/>
            <a:chExt cx="7232073"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5717309" y="83128"/>
              <a:ext cx="7232073"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6785252" y="149994"/>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14" name="Picture 13">
            <a:hlinkClick r:id="rId5" action="ppaction://hlinksldjump"/>
            <a:extLst>
              <a:ext uri="{FF2B5EF4-FFF2-40B4-BE49-F238E27FC236}">
                <a16:creationId xmlns:a16="http://schemas.microsoft.com/office/drawing/2014/main" id="{0B031B8D-EAEA-4341-8C21-518DF7F6D4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3157" y="2696017"/>
            <a:ext cx="1721355" cy="1716292"/>
          </a:xfrm>
          <a:prstGeom prst="rect">
            <a:avLst/>
          </a:prstGeom>
        </p:spPr>
      </p:pic>
      <p:pic>
        <p:nvPicPr>
          <p:cNvPr id="15" name="Picture 14">
            <a:extLst>
              <a:ext uri="{FF2B5EF4-FFF2-40B4-BE49-F238E27FC236}">
                <a16:creationId xmlns:a16="http://schemas.microsoft.com/office/drawing/2014/main" id="{E2111B2B-623F-419D-98B7-F88BCA523F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22106" y="81195"/>
            <a:ext cx="1698491" cy="1698491"/>
          </a:xfrm>
          <a:prstGeom prst="rect">
            <a:avLst/>
          </a:prstGeom>
        </p:spPr>
      </p:pic>
      <p:sp>
        <p:nvSpPr>
          <p:cNvPr id="17" name="Cloud 16">
            <a:extLst>
              <a:ext uri="{FF2B5EF4-FFF2-40B4-BE49-F238E27FC236}">
                <a16:creationId xmlns:a16="http://schemas.microsoft.com/office/drawing/2014/main" id="{F08D0442-2475-46B5-A8BE-137C8D654FFB}"/>
              </a:ext>
            </a:extLst>
          </p:cNvPr>
          <p:cNvSpPr/>
          <p:nvPr/>
        </p:nvSpPr>
        <p:spPr>
          <a:xfrm>
            <a:off x="2005704" y="26913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18" name="Cloud 17">
            <a:extLst>
              <a:ext uri="{FF2B5EF4-FFF2-40B4-BE49-F238E27FC236}">
                <a16:creationId xmlns:a16="http://schemas.microsoft.com/office/drawing/2014/main" id="{D46882A7-D2F8-488A-B290-06F894CD98DA}"/>
              </a:ext>
            </a:extLst>
          </p:cNvPr>
          <p:cNvSpPr/>
          <p:nvPr/>
        </p:nvSpPr>
        <p:spPr>
          <a:xfrm>
            <a:off x="-3025181" y="91792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20" name="Cloud 19">
            <a:extLst>
              <a:ext uri="{FF2B5EF4-FFF2-40B4-BE49-F238E27FC236}">
                <a16:creationId xmlns:a16="http://schemas.microsoft.com/office/drawing/2014/main" id="{5DA12363-466F-4FE2-9BD5-4BB4BCAC3598}"/>
              </a:ext>
            </a:extLst>
          </p:cNvPr>
          <p:cNvSpPr/>
          <p:nvPr/>
        </p:nvSpPr>
        <p:spPr>
          <a:xfrm>
            <a:off x="-2328463" y="-288348"/>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23" name="Rectangle: Rounded Corners 13">
            <a:extLst>
              <a:ext uri="{FF2B5EF4-FFF2-40B4-BE49-F238E27FC236}">
                <a16:creationId xmlns:a16="http://schemas.microsoft.com/office/drawing/2014/main" id="{5902D14C-5717-4902-AA6B-EBF0FAABF4ED}"/>
              </a:ext>
            </a:extLst>
          </p:cNvPr>
          <p:cNvSpPr/>
          <p:nvPr/>
        </p:nvSpPr>
        <p:spPr>
          <a:xfrm>
            <a:off x="285976" y="5647445"/>
            <a:ext cx="4572000"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p>
        </p:txBody>
      </p:sp>
      <p:sp>
        <p:nvSpPr>
          <p:cNvPr id="25" name="Rectangle: Rounded Corners 15">
            <a:extLst>
              <a:ext uri="{FF2B5EF4-FFF2-40B4-BE49-F238E27FC236}">
                <a16:creationId xmlns:a16="http://schemas.microsoft.com/office/drawing/2014/main" id="{8E5DE90B-34D4-435D-BEF6-B01121562974}"/>
              </a:ext>
            </a:extLst>
          </p:cNvPr>
          <p:cNvSpPr/>
          <p:nvPr/>
        </p:nvSpPr>
        <p:spPr>
          <a:xfrm>
            <a:off x="5374377" y="5647445"/>
            <a:ext cx="4572000"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p>
        </p:txBody>
      </p:sp>
      <p:sp>
        <p:nvSpPr>
          <p:cNvPr id="26" name="Rectangle 25"/>
          <p:cNvSpPr/>
          <p:nvPr/>
        </p:nvSpPr>
        <p:spPr>
          <a:xfrm>
            <a:off x="1820597" y="52876"/>
            <a:ext cx="9597446" cy="500778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 đánh giá khả năng học Toán của học sinh lớp 7C, giáo viên bộ môn đã cho một nhóm học sinh làm bài kiểm tra và thống kê kết quả trong bảng sau:</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34" name="Rectangle 33"/>
          <p:cNvSpPr/>
          <p:nvPr/>
        </p:nvSpPr>
        <p:spPr>
          <a:xfrm>
            <a:off x="848304" y="5778402"/>
            <a:ext cx="60305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35"/>
          <p:cNvSpPr/>
          <p:nvPr/>
        </p:nvSpPr>
        <p:spPr>
          <a:xfrm>
            <a:off x="5898916" y="5742336"/>
            <a:ext cx="12522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Times New Roman" panose="02020603050405020304" pitchFamily="18" charset="0"/>
                <a:ea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3271BE7C-1B22-D82A-2174-84718F3264BB}"/>
              </a:ext>
            </a:extLst>
          </p:cNvPr>
          <p:cNvGraphicFramePr>
            <a:graphicFrameLocks noGrp="1"/>
          </p:cNvGraphicFramePr>
          <p:nvPr>
            <p:extLst>
              <p:ext uri="{D42A27DB-BD31-4B8C-83A1-F6EECF244321}">
                <p14:modId xmlns:p14="http://schemas.microsoft.com/office/powerpoint/2010/main" val="1775347069"/>
              </p:ext>
            </p:extLst>
          </p:nvPr>
        </p:nvGraphicFramePr>
        <p:xfrm>
          <a:off x="6070718" y="1144294"/>
          <a:ext cx="5087253" cy="3901821"/>
        </p:xfrm>
        <a:graphic>
          <a:graphicData uri="http://schemas.openxmlformats.org/drawingml/2006/table">
            <a:tbl>
              <a:tblPr firstRow="1" firstCol="1" bandRow="1">
                <a:tableStyleId>{5A111915-BE36-4E01-A7E5-04B1672EAD32}</a:tableStyleId>
              </a:tblPr>
              <a:tblGrid>
                <a:gridCol w="1216517">
                  <a:extLst>
                    <a:ext uri="{9D8B030D-6E8A-4147-A177-3AD203B41FA5}">
                      <a16:colId xmlns:a16="http://schemas.microsoft.com/office/drawing/2014/main" val="3509108847"/>
                    </a:ext>
                  </a:extLst>
                </a:gridCol>
                <a:gridCol w="1658887">
                  <a:extLst>
                    <a:ext uri="{9D8B030D-6E8A-4147-A177-3AD203B41FA5}">
                      <a16:colId xmlns:a16="http://schemas.microsoft.com/office/drawing/2014/main" val="25653814"/>
                    </a:ext>
                  </a:extLst>
                </a:gridCol>
                <a:gridCol w="2211849">
                  <a:extLst>
                    <a:ext uri="{9D8B030D-6E8A-4147-A177-3AD203B41FA5}">
                      <a16:colId xmlns:a16="http://schemas.microsoft.com/office/drawing/2014/main" val="3625039876"/>
                    </a:ext>
                  </a:extLst>
                </a:gridCol>
              </a:tblGrid>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STT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Giới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tính</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Khả năng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925954"/>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Xuất sắc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995036"/>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Tốt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44950"/>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3</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Đạt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872246"/>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Đạt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92828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5</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Chưa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772511"/>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6</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241828"/>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7</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Khá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211737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8</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5562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9</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Chưa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780139"/>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10</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Khá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977968"/>
                  </a:ext>
                </a:extLst>
              </a:tr>
            </a:tbl>
          </a:graphicData>
        </a:graphic>
      </p:graphicFrame>
      <p:sp>
        <p:nvSpPr>
          <p:cNvPr id="5" name="TextBox 4">
            <a:extLst>
              <a:ext uri="{FF2B5EF4-FFF2-40B4-BE49-F238E27FC236}">
                <a16:creationId xmlns:a16="http://schemas.microsoft.com/office/drawing/2014/main" id="{06323EBE-663C-05C8-B411-FC6FA831F16E}"/>
              </a:ext>
            </a:extLst>
          </p:cNvPr>
          <p:cNvSpPr txBox="1"/>
          <p:nvPr/>
        </p:nvSpPr>
        <p:spPr>
          <a:xfrm>
            <a:off x="1825407" y="1648825"/>
            <a:ext cx="3985239"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7C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3388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childTnLst>
        </p:cTn>
      </p:par>
    </p:tnLst>
    <p:bldLst>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1153924" y="2951946"/>
            <a:ext cx="98841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Tổng số học sinh đăng kí là 64 lớn hơn nhiều so với sĩ số lớp là 45.</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3352"/>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1:</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1197389" cy="1815882"/>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Bạn lớp trưởng thống kê các bạn đăng kí câu lạc bộ của lớp 8A sĩ số 45 học sinh như sau: 18 bạn đăng kí CLB cầu lông, 10 bạn đăng kí CLB bóng bàn, 6 bạn đăng kí CLB khiêu vũ, 30 bạn đăng kí CLB bóng đá. Mỗi bạn chỉ đăng kí 1 CLB.</a:t>
            </a:r>
            <a:endParaRPr lang="en-US" alt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9579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p:sp>
        <p:nvSpPr>
          <p:cNvPr id="6" name="Rectangle 5"/>
          <p:cNvSpPr/>
          <p:nvPr/>
        </p:nvSpPr>
        <p:spPr>
          <a:xfrm>
            <a:off x="1410345" y="1982031"/>
            <a:ext cx="9391974" cy="3025700"/>
          </a:xfrm>
          <a:prstGeom prst="rect">
            <a:avLst/>
          </a:prstGeom>
        </p:spPr>
        <p:txBody>
          <a:bodyPr wrap="square">
            <a:spAutoFit/>
          </a:bodyPr>
          <a:lstStyle/>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Hướng dẫn, hỗ trợ: GV giải đáp thắc mắc của HS để hiểu rõ nhiệm vụ.</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Xem lại kiến thức và các dạng bài tập đã làm trong tiết học. </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Làm các bài tập: Bài 4, 5 SGK trang 8 và bài tập SBT.</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Chuẩn bị bài: Bài 2. Mô tả và biểu diễn dữ liệu trên các bảng, biểu đồ.</a:t>
            </a:r>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834190" y="2736502"/>
            <a:ext cx="102038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Chiều cao của bạn Dương là 190cm không phù hợp với một HS lớp 8 thông thường.</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3352"/>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2:</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0684043" cy="1384995"/>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Cô giáo ghi lại chiều cao của các bạn nữ tổ 1 lớp 8A như sau:</a:t>
            </a:r>
          </a:p>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An cao 160cm, Bình cao 164cm, Dương cao 190cm, Hiền cao 165cm, Vân cao 170cm.</a:t>
            </a:r>
          </a:p>
        </p:txBody>
      </p:sp>
    </p:spTree>
    <p:extLst>
      <p:ext uri="{BB962C8B-B14F-4D97-AF65-F5344CB8AC3E}">
        <p14:creationId xmlns:p14="http://schemas.microsoft.com/office/powerpoint/2010/main" val="980397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879613" y="5235059"/>
            <a:ext cx="102038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Tỉnh Bình Dương có tỉ lệ tăng dân số là 14,74% lớn hơn 6%.</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6889"/>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3:</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1197392" cy="1384995"/>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Bạn Hạnh ghi lại số liệu từ trang web https://gso.gov.vn về tỉ lệ tăng dân số của các tỉnh, thành phố vùng Đông Nam Bộ năm 2019. Tỉ lệ tăng dân số năm 2019 các tỉnh, thành phố ở Việt Nam đều dưới 6%.</a:t>
            </a:r>
          </a:p>
        </p:txBody>
      </p:sp>
      <p:graphicFrame>
        <p:nvGraphicFramePr>
          <p:cNvPr id="3" name="Table 2">
            <a:extLst>
              <a:ext uri="{FF2B5EF4-FFF2-40B4-BE49-F238E27FC236}">
                <a16:creationId xmlns:a16="http://schemas.microsoft.com/office/drawing/2014/main" id="{10C1A1F8-8C6F-8EE4-AEC1-F314B4617932}"/>
              </a:ext>
            </a:extLst>
          </p:cNvPr>
          <p:cNvGraphicFramePr>
            <a:graphicFrameLocks noGrp="1"/>
          </p:cNvGraphicFramePr>
          <p:nvPr>
            <p:extLst>
              <p:ext uri="{D42A27DB-BD31-4B8C-83A1-F6EECF244321}">
                <p14:modId xmlns:p14="http://schemas.microsoft.com/office/powerpoint/2010/main" val="525381746"/>
              </p:ext>
            </p:extLst>
          </p:nvPr>
        </p:nvGraphicFramePr>
        <p:xfrm>
          <a:off x="2358189" y="2261937"/>
          <a:ext cx="7347285" cy="2708148"/>
        </p:xfrm>
        <a:graphic>
          <a:graphicData uri="http://schemas.openxmlformats.org/drawingml/2006/table">
            <a:tbl>
              <a:tblPr firstRow="1" firstCol="1" bandRow="1">
                <a:tableStyleId>{5A111915-BE36-4E01-A7E5-04B1672EAD32}</a:tableStyleId>
              </a:tblPr>
              <a:tblGrid>
                <a:gridCol w="3673185">
                  <a:extLst>
                    <a:ext uri="{9D8B030D-6E8A-4147-A177-3AD203B41FA5}">
                      <a16:colId xmlns:a16="http://schemas.microsoft.com/office/drawing/2014/main" val="1384812326"/>
                    </a:ext>
                  </a:extLst>
                </a:gridCol>
                <a:gridCol w="3674100">
                  <a:extLst>
                    <a:ext uri="{9D8B030D-6E8A-4147-A177-3AD203B41FA5}">
                      <a16:colId xmlns:a16="http://schemas.microsoft.com/office/drawing/2014/main" val="1856697888"/>
                    </a:ext>
                  </a:extLst>
                </a:gridCol>
              </a:tblGrid>
              <a:tr h="403944">
                <a:tc>
                  <a:txBody>
                    <a:bodyPr/>
                    <a:lstStyle/>
                    <a:p>
                      <a:pPr algn="ctr">
                        <a:lnSpc>
                          <a:spcPct val="115000"/>
                        </a:lnSpc>
                      </a:pPr>
                      <a:r>
                        <a:rPr lang="en-US" sz="2800" b="1" dirty="0" err="1">
                          <a:effectLst/>
                          <a:latin typeface="Times New Roman" panose="02020603050405020304" pitchFamily="18" charset="0"/>
                          <a:cs typeface="Times New Roman" panose="02020603050405020304" pitchFamily="18" charset="0"/>
                        </a:rPr>
                        <a:t>Tỉnh</a:t>
                      </a:r>
                      <a:r>
                        <a:rPr lang="en-US" sz="2800" b="1" dirty="0">
                          <a:effectLst/>
                          <a:latin typeface="Times New Roman" panose="02020603050405020304" pitchFamily="18" charset="0"/>
                          <a:cs typeface="Times New Roman" panose="02020603050405020304" pitchFamily="18" charset="0"/>
                        </a:rPr>
                        <a:t>/Thành </a:t>
                      </a:r>
                      <a:r>
                        <a:rPr lang="en-US" sz="2800" b="1" dirty="0" err="1">
                          <a:effectLst/>
                          <a:latin typeface="Times New Roman" panose="02020603050405020304" pitchFamily="18" charset="0"/>
                          <a:cs typeface="Times New Roman" panose="02020603050405020304" pitchFamily="18" charset="0"/>
                        </a:rPr>
                        <a:t>phố</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1" dirty="0" err="1">
                          <a:effectLst/>
                          <a:latin typeface="Times New Roman" panose="02020603050405020304" pitchFamily="18" charset="0"/>
                          <a:cs typeface="Times New Roman" panose="02020603050405020304" pitchFamily="18" charset="0"/>
                        </a:rPr>
                        <a:t>Tỉ</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lệ</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tăng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dân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1636771"/>
                  </a:ext>
                </a:extLst>
              </a:tr>
              <a:tr h="411868">
                <a:tc>
                  <a:txBody>
                    <a:bodyPr/>
                    <a:lstStyle/>
                    <a:p>
                      <a:pPr algn="ctr">
                        <a:lnSpc>
                          <a:spcPct val="115000"/>
                        </a:lnSpc>
                      </a:pPr>
                      <a:r>
                        <a:rPr lang="en-US" sz="2800" b="0" dirty="0" err="1">
                          <a:effectLst/>
                          <a:latin typeface="Times New Roman" panose="02020603050405020304" pitchFamily="18" charset="0"/>
                          <a:cs typeface="Times New Roman" panose="02020603050405020304" pitchFamily="18" charset="0"/>
                        </a:rPr>
                        <a:t>Bà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Rịa</a:t>
                      </a:r>
                      <a:r>
                        <a:rPr lang="en-US" sz="2800" b="0" dirty="0">
                          <a:effectLst/>
                          <a:latin typeface="Times New Roman" panose="02020603050405020304" pitchFamily="18" charset="0"/>
                          <a:cs typeface="Times New Roman" panose="02020603050405020304" pitchFamily="18" charset="0"/>
                        </a:rPr>
                        <a:t> – </a:t>
                      </a:r>
                      <a:r>
                        <a:rPr lang="en-US" sz="2800" b="0" dirty="0" err="1">
                          <a:effectLst/>
                          <a:latin typeface="Times New Roman" panose="02020603050405020304" pitchFamily="18" charset="0"/>
                          <a:cs typeface="Times New Roman" panose="02020603050405020304" pitchFamily="18" charset="0"/>
                        </a:rPr>
                        <a:t>Vũng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Tàu</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1,22</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5815960"/>
                  </a:ext>
                </a:extLst>
              </a:tr>
              <a:tr h="403944">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Bình </a:t>
                      </a:r>
                      <a:r>
                        <a:rPr lang="en-US" sz="2800" b="0" dirty="0" err="1">
                          <a:effectLst/>
                          <a:latin typeface="Times New Roman" panose="02020603050405020304" pitchFamily="18" charset="0"/>
                          <a:cs typeface="Times New Roman" panose="02020603050405020304" pitchFamily="18" charset="0"/>
                        </a:rPr>
                        <a:t>Phước</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1,31</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7377405"/>
                  </a:ext>
                </a:extLst>
              </a:tr>
              <a:tr h="403944">
                <a:tc>
                  <a:txBody>
                    <a:bodyPr/>
                    <a:lstStyle/>
                    <a:p>
                      <a:pPr algn="ctr">
                        <a:lnSpc>
                          <a:spcPct val="115000"/>
                        </a:lnSpc>
                      </a:pPr>
                      <a:r>
                        <a:rPr lang="en-US" sz="2800" b="0">
                          <a:effectLst/>
                          <a:latin typeface="Times New Roman" panose="02020603050405020304" pitchFamily="18" charset="0"/>
                          <a:cs typeface="Times New Roman" panose="02020603050405020304" pitchFamily="18" charset="0"/>
                        </a:rPr>
                        <a:t>Bình Dương</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14,74</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359711"/>
                  </a:ext>
                </a:extLst>
              </a:tr>
              <a:tr h="411868">
                <a:tc>
                  <a:txBody>
                    <a:bodyPr/>
                    <a:lstStyle/>
                    <a:p>
                      <a:pPr algn="ctr">
                        <a:lnSpc>
                          <a:spcPct val="115000"/>
                        </a:lnSpc>
                      </a:pPr>
                      <a:r>
                        <a:rPr lang="en-US" sz="2800" b="0" dirty="0" err="1">
                          <a:effectLst/>
                          <a:latin typeface="Times New Roman" panose="02020603050405020304" pitchFamily="18" charset="0"/>
                          <a:cs typeface="Times New Roman" panose="02020603050405020304" pitchFamily="18" charset="0"/>
                        </a:rPr>
                        <a:t>Đồng</a:t>
                      </a:r>
                      <a:r>
                        <a:rPr lang="en-US" sz="2800" b="0" dirty="0">
                          <a:effectLst/>
                          <a:latin typeface="Times New Roman" panose="02020603050405020304" pitchFamily="18" charset="0"/>
                          <a:cs typeface="Times New Roman" panose="02020603050405020304" pitchFamily="18" charset="0"/>
                        </a:rPr>
                        <a:t> Nai</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1,92</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679726"/>
                  </a:ext>
                </a:extLst>
              </a:tr>
              <a:tr h="403944">
                <a:tc>
                  <a:txBody>
                    <a:bodyPr/>
                    <a:lstStyle/>
                    <a:p>
                      <a:pPr algn="ctr">
                        <a:lnSpc>
                          <a:spcPct val="115000"/>
                        </a:lnSpc>
                      </a:pPr>
                      <a:r>
                        <a:rPr lang="en-US" sz="2800" b="0">
                          <a:effectLst/>
                          <a:latin typeface="Times New Roman" panose="02020603050405020304" pitchFamily="18" charset="0"/>
                          <a:cs typeface="Times New Roman" panose="02020603050405020304" pitchFamily="18" charset="0"/>
                        </a:rPr>
                        <a:t>Tây Ninh</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0,95</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256435"/>
                  </a:ext>
                </a:extLst>
              </a:tr>
            </a:tbl>
          </a:graphicData>
        </a:graphic>
      </p:graphicFrame>
    </p:spTree>
    <p:extLst>
      <p:ext uri="{BB962C8B-B14F-4D97-AF65-F5344CB8AC3E}">
        <p14:creationId xmlns:p14="http://schemas.microsoft.com/office/powerpoint/2010/main" val="3450874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358589" y="200198"/>
            <a:ext cx="10972620" cy="1384995"/>
          </a:xfrm>
          <a:prstGeom prst="rect">
            <a:avLst/>
          </a:prstGeom>
          <a:noFill/>
        </p:spPr>
        <p:txBody>
          <a:bodyPr wrap="square">
            <a:spAutoFit/>
          </a:bodyPr>
          <a:lstStyle/>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Tìm hiểu không hợp lí trong những dữ liệu cho dưới đây.</a:t>
            </a:r>
          </a:p>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 Danh sách email của các bạn trong đội văn nghệ lớp 8C như sau:</a:t>
            </a:r>
          </a:p>
          <a:p>
            <a:pPr algn="just"/>
            <a:endParaRPr lang="en-US" sz="28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B49DB34-7730-6967-38EC-5F39549BA7D5}"/>
              </a:ext>
            </a:extLst>
          </p:cNvPr>
          <p:cNvGraphicFramePr>
            <a:graphicFrameLocks noGrp="1"/>
          </p:cNvGraphicFramePr>
          <p:nvPr>
            <p:extLst>
              <p:ext uri="{D42A27DB-BD31-4B8C-83A1-F6EECF244321}">
                <p14:modId xmlns:p14="http://schemas.microsoft.com/office/powerpoint/2010/main" val="2265029439"/>
              </p:ext>
            </p:extLst>
          </p:nvPr>
        </p:nvGraphicFramePr>
        <p:xfrm>
          <a:off x="1077126" y="1277829"/>
          <a:ext cx="9725345" cy="2256790"/>
        </p:xfrm>
        <a:graphic>
          <a:graphicData uri="http://schemas.openxmlformats.org/drawingml/2006/table">
            <a:tbl>
              <a:tblPr firstRow="1" firstCol="1" bandRow="1">
                <a:tableStyleId>{5A111915-BE36-4E01-A7E5-04B1672EAD32}</a:tableStyleId>
              </a:tblPr>
              <a:tblGrid>
                <a:gridCol w="1367569">
                  <a:extLst>
                    <a:ext uri="{9D8B030D-6E8A-4147-A177-3AD203B41FA5}">
                      <a16:colId xmlns:a16="http://schemas.microsoft.com/office/drawing/2014/main" val="3070496580"/>
                    </a:ext>
                  </a:extLst>
                </a:gridCol>
                <a:gridCol w="3641956">
                  <a:extLst>
                    <a:ext uri="{9D8B030D-6E8A-4147-A177-3AD203B41FA5}">
                      <a16:colId xmlns:a16="http://schemas.microsoft.com/office/drawing/2014/main" val="2741714651"/>
                    </a:ext>
                  </a:extLst>
                </a:gridCol>
                <a:gridCol w="4715820">
                  <a:extLst>
                    <a:ext uri="{9D8B030D-6E8A-4147-A177-3AD203B41FA5}">
                      <a16:colId xmlns:a16="http://schemas.microsoft.com/office/drawing/2014/main" val="3664466890"/>
                    </a:ext>
                  </a:extLst>
                </a:gridCol>
              </a:tblGrid>
              <a:tr h="0">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STT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Tên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Email</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169199"/>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Văn </a:t>
                      </a:r>
                      <a:r>
                        <a:rPr lang="en-US" sz="2800" dirty="0" err="1">
                          <a:effectLst/>
                          <a:latin typeface="Times New Roman" panose="02020603050405020304" pitchFamily="18" charset="0"/>
                          <a:cs typeface="Times New Roman" panose="02020603050405020304" pitchFamily="18" charset="0"/>
                        </a:rPr>
                        <a:t>Dương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Vanduong08@gmail.com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2900148"/>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Chu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Thu </a:t>
                      </a:r>
                      <a:r>
                        <a:rPr lang="en-US" sz="2800" dirty="0" err="1">
                          <a:effectLst/>
                          <a:latin typeface="Times New Roman" panose="02020603050405020304" pitchFamily="18" charset="0"/>
                          <a:cs typeface="Times New Roman" panose="02020603050405020304" pitchFamily="18" charset="0"/>
                        </a:rPr>
                        <a:t>Hằng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thuhang_chu.vn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265519"/>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Phạm Thị Mai Hương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maihuongpt@yahoo.com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539211"/>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Ngô Đức Tiến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Ductienngo2008@gmail.com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1614840"/>
                  </a:ext>
                </a:extLst>
              </a:tr>
            </a:tbl>
          </a:graphicData>
        </a:graphic>
      </p:graphicFrame>
      <p:sp>
        <p:nvSpPr>
          <p:cNvPr id="4" name="TextBox 33">
            <a:extLst>
              <a:ext uri="{FF2B5EF4-FFF2-40B4-BE49-F238E27FC236}">
                <a16:creationId xmlns:a16="http://schemas.microsoft.com/office/drawing/2014/main" id="{A63D3135-6129-5099-BBAA-7042991DC2C4}"/>
              </a:ext>
            </a:extLst>
          </p:cNvPr>
          <p:cNvSpPr txBox="1"/>
          <p:nvPr/>
        </p:nvSpPr>
        <p:spPr>
          <a:xfrm>
            <a:off x="358589" y="3853091"/>
            <a:ext cx="10972620" cy="523220"/>
          </a:xfrm>
          <a:prstGeom prst="rect">
            <a:avLst/>
          </a:prstGeom>
          <a:noFill/>
        </p:spPr>
        <p:txBody>
          <a:bodyPr wrap="square">
            <a:spAutoFit/>
          </a:bodyPr>
          <a:lstStyle/>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 Kết quả 5 bài kiểm tra môn Toán của bạn Dũng lần lười là: 8; -6; 7; 5; 9.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090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7"/>
          <p:cNvSpPr>
            <a:spLocks noChangeArrowheads="1"/>
          </p:cNvSpPr>
          <p:nvPr/>
        </p:nvSpPr>
        <p:spPr bwMode="auto">
          <a:xfrm>
            <a:off x="0" y="52510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3">
            <a:extLst>
              <a:ext uri="{FF2B5EF4-FFF2-40B4-BE49-F238E27FC236}">
                <a16:creationId xmlns:a16="http://schemas.microsoft.com/office/drawing/2014/main" id="{2B794507-B02B-B0F3-D0A8-F9198479676A}"/>
              </a:ext>
            </a:extLst>
          </p:cNvPr>
          <p:cNvSpPr txBox="1"/>
          <p:nvPr/>
        </p:nvSpPr>
        <p:spPr>
          <a:xfrm>
            <a:off x="609600" y="588056"/>
            <a:ext cx="10571746" cy="1307537"/>
          </a:xfrm>
          <a:prstGeom prst="rect">
            <a:avLst/>
          </a:prstGeom>
          <a:noFill/>
        </p:spPr>
        <p:txBody>
          <a:bodyPr wrap="square">
            <a:spAutoFit/>
          </a:bodyPr>
          <a:lstStyle/>
          <a:p>
            <a:pPr algn="just">
              <a:lnSpc>
                <a:spcPct val="15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thuhang_chu.vn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email.</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8" name="TextBox 14">
            <a:extLst>
              <a:ext uri="{FF2B5EF4-FFF2-40B4-BE49-F238E27FC236}">
                <a16:creationId xmlns:a16="http://schemas.microsoft.com/office/drawing/2014/main" id="{22A67AD7-1470-4E83-7E3E-50A6E991A770}"/>
              </a:ext>
            </a:extLst>
          </p:cNvPr>
          <p:cNvSpPr txBox="1"/>
          <p:nvPr/>
        </p:nvSpPr>
        <p:spPr>
          <a:xfrm>
            <a:off x="609600" y="2163964"/>
            <a:ext cx="10514604" cy="1307537"/>
          </a:xfrm>
          <a:prstGeom prst="rect">
            <a:avLst/>
          </a:prstGeom>
          <a:noFill/>
        </p:spPr>
        <p:txBody>
          <a:bodyPr wrap="square">
            <a:spAutoFit/>
          </a:bodyPr>
          <a:lstStyle/>
          <a:p>
            <a:pPr algn="just">
              <a:lnSpc>
                <a:spcPct val="15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8460" y="26582"/>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4089162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nodePh="1">
                                  <p:stCondLst>
                                    <p:cond delay="0"/>
                                  </p:stCondLst>
                                  <p:endCondLst>
                                    <p:cond evt="begin" delay="0">
                                      <p:tn val="20"/>
                                    </p:cond>
                                  </p:end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0" grpId="0"/>
      <p:bldP spid="11"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358589" y="200198"/>
            <a:ext cx="10972620" cy="2677656"/>
          </a:xfrm>
          <a:prstGeom prst="rect">
            <a:avLst/>
          </a:prstGeom>
          <a:noFill/>
        </p:spPr>
        <p:txBody>
          <a:bodyPr wrap="square">
            <a:spAutoFit/>
          </a:bodyPr>
          <a:lstStyle/>
          <a:p>
            <a:pPr algn="just"/>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VD</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Để chuẩn bị cho năm học mới, một công ty may thiết kế mẫu đồng phục cho học sinh của một trường trung học cơ sở. Công ty đã hỏi ý kiến của 50 học sinh lớp 6 về mẫu đồng phục đã thiết kế và nhận được kết quả là có 40 học sinh thích mẫu đồng phục đó. Từ đó, công ty đưa ra kết luận rằng có 80% số học sinh của trường thích mẫu đồng phục đó. Theo em, công ty may đưa ra kết luận như thế thì có hợp lí không? Vì sao?</a:t>
            </a:r>
            <a:endParaRPr lang="en-US" sz="2800" dirty="0">
              <a:latin typeface="Times New Roman" panose="02020603050405020304" pitchFamily="18" charset="0"/>
              <a:cs typeface="Times New Roman" panose="02020603050405020304" pitchFamily="18" charset="0"/>
            </a:endParaRPr>
          </a:p>
        </p:txBody>
      </p:sp>
      <p:sp>
        <p:nvSpPr>
          <p:cNvPr id="4" name="TextBox 33">
            <a:extLst>
              <a:ext uri="{FF2B5EF4-FFF2-40B4-BE49-F238E27FC236}">
                <a16:creationId xmlns:a16="http://schemas.microsoft.com/office/drawing/2014/main" id="{A63D3135-6129-5099-BBAA-7042991DC2C4}"/>
              </a:ext>
            </a:extLst>
          </p:cNvPr>
          <p:cNvSpPr txBox="1"/>
          <p:nvPr/>
        </p:nvSpPr>
        <p:spPr>
          <a:xfrm>
            <a:off x="358589" y="3072206"/>
            <a:ext cx="10972620" cy="1815882"/>
          </a:xfrm>
          <a:prstGeom prst="rect">
            <a:avLst/>
          </a:prstGeom>
          <a:noFill/>
        </p:spPr>
        <p:txBody>
          <a:bodyPr wrap="square">
            <a:spAutoFit/>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Kết luận mà công ty may nêu ra là không hợp lí vì đối tượng hỏi ý kiến chỉ là những học sinh lớp 6 không đảm bảo tính đại diện cho toàn bộ học sinh của trường trung học cơ sở (ở các khối lớp 6, 7, 8, 9)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051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latin typeface="Times New Roman" panose="02020603050405020304" pitchFamily="18" charset="0"/>
                <a:cs typeface="Times New Roman" panose="02020603050405020304" pitchFamily="18" charset="0"/>
              </a:endParaRPr>
            </a:p>
          </p:txBody>
        </p:sp>
      </p:grpSp>
      <p:pic>
        <p:nvPicPr>
          <p:cNvPr id="11" name="!!3" descr="Icon&#10;&#10;Description automatically generated with low confidence">
            <a:extLst>
              <a:ext uri="{FF2B5EF4-FFF2-40B4-BE49-F238E27FC236}">
                <a16:creationId xmlns:a16="http://schemas.microsoft.com/office/drawing/2014/main" id="{78C066BC-F584-4184-9D57-6F955DE9DB6F}"/>
              </a:ext>
            </a:extLst>
          </p:cNvPr>
          <p:cNvPicPr>
            <a:picLocks noChangeAspect="1"/>
          </p:cNvPicPr>
          <p:nvPr/>
        </p:nvPicPr>
        <p:blipFill>
          <a:blip r:embed="rId2"/>
          <a:stretch>
            <a:fillRect/>
          </a:stretch>
        </p:blipFill>
        <p:spPr>
          <a:xfrm>
            <a:off x="4058478" y="-614738"/>
            <a:ext cx="3429000" cy="3429000"/>
          </a:xfrm>
          <a:prstGeom prst="rect">
            <a:avLst/>
          </a:prstGeom>
        </p:spPr>
      </p:pic>
      <p:sp>
        <p:nvSpPr>
          <p:cNvPr id="3" name="Rectangle 2"/>
          <p:cNvSpPr/>
          <p:nvPr/>
        </p:nvSpPr>
        <p:spPr>
          <a:xfrm>
            <a:off x="885496" y="1305911"/>
            <a:ext cx="10421007" cy="4679294"/>
          </a:xfrm>
          <a:prstGeom prst="rect">
            <a:avLst/>
          </a:prstGeom>
        </p:spPr>
        <p:txBody>
          <a:bodyPr wrap="square">
            <a:spAutoFit/>
          </a:bodyPr>
          <a:lstStyle/>
          <a:p>
            <a:pPr algn="just">
              <a:lnSpc>
                <a:spcPct val="200000"/>
              </a:lnSpc>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Để đánh giá tính hợp lí của dữ liệu, ta cần đưa ra các tiêu chí đánh giá, chẳng hạn như dữ liệu phải:</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Đúng định dạng;</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Nằm trong phạm vi dự kiến;</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Phải có tính đại diện đối với vấn đề cần thống kê.</a:t>
            </a:r>
          </a:p>
        </p:txBody>
      </p:sp>
    </p:spTree>
    <p:extLst>
      <p:ext uri="{BB962C8B-B14F-4D97-AF65-F5344CB8AC3E}">
        <p14:creationId xmlns:p14="http://schemas.microsoft.com/office/powerpoint/2010/main" val="185269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1268</TotalTime>
  <Words>2553</Words>
  <Application>Microsoft Office PowerPoint</Application>
  <PresentationFormat>Widescreen</PresentationFormat>
  <Paragraphs>299</Paragraphs>
  <Slides>31</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.VnTime</vt:lpstr>
      <vt:lpstr>A2.Jovis-Doanvandai-San</vt:lpstr>
      <vt:lpstr>Arial</vt:lpstr>
      <vt:lpstr>Calibri</vt:lpstr>
      <vt:lpstr>Calibri Light</vt:lpstr>
      <vt:lpstr>Rockwell</vt:lpstr>
      <vt:lpstr>Tahoma</vt:lpstr>
      <vt:lpstr>Times New Roman</vt:lpstr>
      <vt:lpstr>Office Theme</vt:lpstr>
      <vt:lpstr>PowerPoint Presentation</vt:lpstr>
      <vt:lpstr>TRÒ CHƠI “TÌM ĐIỂM KHÔNG HỢP LÍ”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2021-06-07T13:44:30Z</dcterms:created>
  <dcterms:modified xsi:type="dcterms:W3CDTF">2024-01-11T08:41:21Z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