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5" r:id="rId5"/>
    <p:sldId id="270" r:id="rId6"/>
    <p:sldId id="264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11.jpeg"/><Relationship Id="rId21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46303" y="4340813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75: THÁNG - NĂM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75 : THÁNG - NĂM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21923" y="1768150"/>
            <a:ext cx="10248900" cy="677108"/>
            <a:chOff x="1470819" y="1944655"/>
            <a:chExt cx="10248900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4655"/>
              <a:ext cx="960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4723" t="30355" r="52392" b="53124"/>
          <a:stretch/>
        </p:blipFill>
        <p:spPr>
          <a:xfrm>
            <a:off x="8748649" y="2568041"/>
            <a:ext cx="3809270" cy="29942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21303" t="30204" r="65813" b="53124"/>
          <a:stretch/>
        </p:blipFill>
        <p:spPr>
          <a:xfrm>
            <a:off x="1582101" y="2445258"/>
            <a:ext cx="4270218" cy="316488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50573" y="5391494"/>
            <a:ext cx="1233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26673" y="5331638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34105" y="5387763"/>
            <a:ext cx="8347283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b="1" dirty="0" err="1" smtClean="0"/>
              <a:t>Tháng</a:t>
            </a:r>
            <a:r>
              <a:rPr lang="en-US" sz="3600" b="1" dirty="0" smtClean="0"/>
              <a:t> 11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30 </a:t>
            </a:r>
            <a:r>
              <a:rPr lang="en-US" sz="3600" b="1" dirty="0" err="1" smtClean="0"/>
              <a:t>ngày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Tháng</a:t>
            </a:r>
            <a:r>
              <a:rPr lang="en-US" sz="3600" b="1" dirty="0" smtClean="0"/>
              <a:t> 12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31 </a:t>
            </a:r>
            <a:r>
              <a:rPr lang="en-US" sz="3600" b="1" dirty="0" err="1" smtClean="0"/>
              <a:t>ngày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1326673" y="6130369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5323" y="6130369"/>
            <a:ext cx="604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2332" y="6710485"/>
            <a:ext cx="8347283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b="1" dirty="0" err="1" smtClean="0"/>
              <a:t>Ngày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cuối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cùng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của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tháng</a:t>
            </a:r>
            <a:r>
              <a:rPr lang="en-US" sz="3600" b="1" dirty="0" smtClean="0"/>
              <a:t> 12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Chủ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nhật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955324" y="6135393"/>
            <a:ext cx="5878196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b="1" dirty="0" err="1" smtClean="0"/>
              <a:t>Ngày</a:t>
            </a:r>
            <a:r>
              <a:rPr lang="en-US" sz="3600" b="1" dirty="0" smtClean="0"/>
              <a:t> 20 </a:t>
            </a:r>
            <a:r>
              <a:rPr lang="en-US" sz="3600" b="1" dirty="0" err="1" smtClean="0"/>
              <a:t>tháng</a:t>
            </a:r>
            <a:r>
              <a:rPr lang="en-US" sz="3600" b="1" dirty="0" smtClean="0"/>
              <a:t> 11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thứ</a:t>
            </a:r>
            <a:r>
              <a:rPr lang="en-US" sz="3600" b="1" dirty="0" smtClean="0"/>
              <a:t> Hai.</a:t>
            </a:r>
            <a:endParaRPr lang="en-US" sz="3600" b="1" dirty="0"/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1279048" y="6736550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6673" y="7396822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32332" y="7431139"/>
            <a:ext cx="1076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hủ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72948" y="7405868"/>
            <a:ext cx="12690318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b="1" dirty="0" err="1" smtClean="0"/>
              <a:t>Các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ngày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Chủ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nhật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của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tháng</a:t>
            </a:r>
            <a:r>
              <a:rPr lang="en-US" sz="3600" b="1" dirty="0" smtClean="0"/>
              <a:t> 12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những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ngày</a:t>
            </a:r>
            <a:r>
              <a:rPr lang="en-US" sz="3600" b="1" dirty="0" smtClean="0"/>
              <a:t>: 3, 10, 17, 24, 31.</a:t>
            </a:r>
            <a:endParaRPr lang="en-US" sz="3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934106" y="6724426"/>
            <a:ext cx="864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5" grpId="0" animBg="1"/>
      <p:bldP spid="22" grpId="0"/>
      <p:bldP spid="23" grpId="0"/>
      <p:bldP spid="23" grpId="1"/>
      <p:bldP spid="24" grpId="0" animBg="1"/>
      <p:bldP spid="26" grpId="0" animBg="1"/>
      <p:bldP spid="28" grpId="0"/>
      <p:bldP spid="29" grpId="0"/>
      <p:bldP spid="30" grpId="0"/>
      <p:bldP spid="30" grpId="1"/>
      <p:bldP spid="31" grpId="0" animBg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75 : THÁNG - NĂM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37716" y="1628677"/>
            <a:ext cx="13344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443720" y="3219354"/>
            <a:ext cx="14039749" cy="1261884"/>
            <a:chOff x="1537909" y="1943100"/>
            <a:chExt cx="13949583" cy="1193021"/>
          </a:xfrm>
        </p:grpSpPr>
        <p:sp>
          <p:nvSpPr>
            <p:cNvPr id="86" name="TextBox 85"/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0317" y="1943100"/>
              <a:ext cx="13397175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36914" y="5346974"/>
            <a:ext cx="13871664" cy="677109"/>
            <a:chOff x="1600963" y="1656465"/>
            <a:chExt cx="13782577" cy="640158"/>
          </a:xfrm>
        </p:grpSpPr>
        <p:sp>
          <p:nvSpPr>
            <p:cNvPr id="20" name="TextBox 19"/>
            <p:cNvSpPr txBox="1"/>
            <p:nvPr/>
          </p:nvSpPr>
          <p:spPr>
            <a:xfrm>
              <a:off x="1600963" y="1656465"/>
              <a:ext cx="1794708" cy="611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96212" y="1656466"/>
              <a:ext cx="12087328" cy="640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15464" y="1833687"/>
            <a:ext cx="13968005" cy="1261883"/>
            <a:chOff x="1470819" y="1943100"/>
            <a:chExt cx="13878299" cy="1193020"/>
          </a:xfrm>
        </p:grpSpPr>
        <p:grpSp>
          <p:nvGrpSpPr>
            <p:cNvPr id="22" name="Group 21"/>
            <p:cNvGrpSpPr/>
            <p:nvPr/>
          </p:nvGrpSpPr>
          <p:grpSpPr>
            <a:xfrm>
              <a:off x="1470819" y="1943100"/>
              <a:ext cx="533400" cy="611059"/>
              <a:chOff x="1737519" y="1943100"/>
              <a:chExt cx="533400" cy="611059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04609" y="1943100"/>
                <a:ext cx="412829" cy="61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43223" y="6283319"/>
            <a:ext cx="121055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75: THÁNG - NĂM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2717" t="73085" r="57185" b="12500"/>
          <a:stretch/>
        </p:blipFill>
        <p:spPr>
          <a:xfrm>
            <a:off x="1616779" y="3229466"/>
            <a:ext cx="7139758" cy="38501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0889" t="69792" r="53254" b="22917"/>
          <a:stretch/>
        </p:blipFill>
        <p:spPr>
          <a:xfrm>
            <a:off x="8070603" y="2466667"/>
            <a:ext cx="2335281" cy="18546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04754" y="2339874"/>
            <a:ext cx="580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4754" y="2796204"/>
            <a:ext cx="55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22240" y="3277185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03700" y="3806206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03701" y="4336660"/>
            <a:ext cx="451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03700" y="4840742"/>
            <a:ext cx="453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22239" y="5334488"/>
            <a:ext cx="495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22240" y="5828234"/>
            <a:ext cx="499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22239" y="6360540"/>
            <a:ext cx="491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22239" y="6941062"/>
            <a:ext cx="499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2668728" y="4599686"/>
            <a:ext cx="152400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3036661" y="4382191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3356192" y="4403607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5146107" y="4422137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5537519" y="4465325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5725691" y="4449739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lowchart: Connector 37"/>
          <p:cNvSpPr/>
          <p:nvPr/>
        </p:nvSpPr>
        <p:spPr>
          <a:xfrm>
            <a:off x="5379707" y="4382191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4967566" y="4391216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3609372" y="4387923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3184332" y="4322052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2818738" y="4391216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lowchart: Connector 42"/>
          <p:cNvSpPr/>
          <p:nvPr/>
        </p:nvSpPr>
        <p:spPr>
          <a:xfrm>
            <a:off x="2508298" y="4610901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22240" y="7443671"/>
            <a:ext cx="499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280319" y="1680411"/>
            <a:ext cx="10927057" cy="883323"/>
            <a:chOff x="1404934" y="1967980"/>
            <a:chExt cx="10801225" cy="677108"/>
          </a:xfrm>
        </p:grpSpPr>
        <p:grpSp>
          <p:nvGrpSpPr>
            <p:cNvPr id="47" name="Group 46"/>
            <p:cNvGrpSpPr/>
            <p:nvPr/>
          </p:nvGrpSpPr>
          <p:grpSpPr>
            <a:xfrm>
              <a:off x="1404934" y="1997318"/>
              <a:ext cx="599285" cy="646331"/>
              <a:chOff x="1671634" y="1997318"/>
              <a:chExt cx="599285" cy="646331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671634" y="1997318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260341" y="1967980"/>
              <a:ext cx="99458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9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474</Words>
  <Application>Microsoft Office PowerPoint</Application>
  <PresentationFormat>Custom</PresentationFormat>
  <Paragraphs>86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182</cp:revision>
  <dcterms:created xsi:type="dcterms:W3CDTF">2022-07-10T01:37:20Z</dcterms:created>
  <dcterms:modified xsi:type="dcterms:W3CDTF">2022-08-21T13:26:29Z</dcterms:modified>
</cp:coreProperties>
</file>