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Lst>
  <p:notesMasterIdLst>
    <p:notesMasterId r:id="rId31"/>
  </p:notesMasterIdLst>
  <p:sldIdLst>
    <p:sldId id="258" r:id="rId3"/>
    <p:sldId id="260" r:id="rId4"/>
    <p:sldId id="259" r:id="rId5"/>
    <p:sldId id="293" r:id="rId6"/>
    <p:sldId id="270" r:id="rId7"/>
    <p:sldId id="297" r:id="rId8"/>
    <p:sldId id="312" r:id="rId9"/>
    <p:sldId id="304" r:id="rId10"/>
    <p:sldId id="273" r:id="rId11"/>
    <p:sldId id="299" r:id="rId12"/>
    <p:sldId id="281" r:id="rId13"/>
    <p:sldId id="256" r:id="rId14"/>
    <p:sldId id="305" r:id="rId15"/>
    <p:sldId id="274" r:id="rId16"/>
    <p:sldId id="276" r:id="rId17"/>
    <p:sldId id="310" r:id="rId18"/>
    <p:sldId id="279" r:id="rId19"/>
    <p:sldId id="308" r:id="rId20"/>
    <p:sldId id="282" r:id="rId21"/>
    <p:sldId id="283" r:id="rId22"/>
    <p:sldId id="311" r:id="rId23"/>
    <p:sldId id="284" r:id="rId24"/>
    <p:sldId id="301" r:id="rId25"/>
    <p:sldId id="286" r:id="rId26"/>
    <p:sldId id="313" r:id="rId27"/>
    <p:sldId id="314" r:id="rId28"/>
    <p:sldId id="302" r:id="rId29"/>
    <p:sldId id="289" r:id="rId30"/>
  </p:sldIdLst>
  <p:sldSz cx="12192000" cy="6858000"/>
  <p:notesSz cx="6858000" cy="9144000"/>
  <p:embeddedFontLst>
    <p:embeddedFont>
      <p:font typeface="#9Slide04 SFU TimesTen" panose="020B0604020202020204" charset="0"/>
      <p:regular r:id="rId32"/>
    </p:embeddedFont>
    <p:embeddedFont>
      <p:font typeface="Wingdings 2" panose="05020102010507070707" pitchFamily="18" charset="2"/>
      <p:regular r:id="rId33"/>
    </p:embeddedFont>
    <p:embeddedFont>
      <p:font typeface="Verdana" panose="020B0604030504040204" pitchFamily="34" charset="0"/>
      <p:regular r:id="rId34"/>
      <p:bold r:id="rId35"/>
      <p:italic r:id="rId36"/>
      <p:boldItalic r:id="rId37"/>
    </p:embeddedFont>
    <p:embeddedFont>
      <p:font typeface="Tw Cen MT" panose="020B0602020104020603"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9Slide05 Filmotype Honey" panose="020B0604020202020204" charset="0"/>
      <p:regular r:id="rId46"/>
    </p:embeddedFont>
    <p:embeddedFont>
      <p:font typeface="#9Slide03 SFU Helvetica Black" panose="020B0604020202020204" charset="0"/>
      <p:bold r:id="rId47"/>
    </p:embeddedFont>
    <p:embeddedFont>
      <p:font typeface="Calibri Light" panose="020F0302020204030204" pitchFamily="34" charset="0"/>
      <p:regular r:id="rId48"/>
      <p:italic r:id="rId49"/>
    </p:embeddedFont>
    <p:embeddedFont>
      <p:font typeface="#9Slide03 SFU Salzburg" panose="020B0604020202020204" charset="0"/>
      <p:regular r:id="rId50"/>
    </p:embeddedFont>
    <p:embeddedFont>
      <p:font typeface="Gill Sans MT" panose="020B0502020104020203" pitchFamily="34" charset="0"/>
      <p:regular r:id="rId51"/>
      <p:bold r:id="rId52"/>
      <p:italic r:id="rId53"/>
      <p:boldItalic r:id="rId54"/>
    </p:embeddedFont>
    <p:embeddedFont>
      <p:font typeface="Source Sans Pro Black" panose="020B0604020202020204" charset="0"/>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8" autoAdjust="0"/>
  </p:normalViewPr>
  <p:slideViewPr>
    <p:cSldViewPr>
      <p:cViewPr varScale="1">
        <p:scale>
          <a:sx n="69" d="100"/>
          <a:sy n="69" d="100"/>
        </p:scale>
        <p:origin x="75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7/3/2022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8</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26</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7/3/2022</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7/3/2022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7/3/2022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7/3/2022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7/3/2022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7/3/2022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7/3/2022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7/3/2022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7/3/2022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7/3/2022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7/3/2022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7/3/2022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7/3/2022</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7/3/2022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4.jpeg"/><Relationship Id="rId4" Type="http://schemas.openxmlformats.org/officeDocument/2006/relationships/image" Target="../media/image16.jpe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dirty="0">
                <a:ln w="0">
                  <a:noFill/>
                </a:ln>
                <a:solidFill>
                  <a:schemeClr val="accent4">
                    <a:lumMod val="50000"/>
                  </a:schemeClr>
                </a:solidFill>
                <a:latin typeface="Times New Roman" pitchFamily="18" charset="0"/>
                <a:cs typeface="Times New Roman" pitchFamily="18" charset="0"/>
              </a:rPr>
              <a:t>GV </a:t>
            </a:r>
            <a:r>
              <a:rPr lang="en-US" sz="3000" b="1" dirty="0" err="1">
                <a:ln w="0">
                  <a:noFill/>
                </a:ln>
                <a:solidFill>
                  <a:schemeClr val="accent4">
                    <a:lumMod val="50000"/>
                  </a:schemeClr>
                </a:solidFill>
                <a:latin typeface="Times New Roman" pitchFamily="18" charset="0"/>
                <a:cs typeface="Times New Roman" pitchFamily="18" charset="0"/>
              </a:rPr>
              <a:t>Thực</a:t>
            </a:r>
            <a:r>
              <a:rPr lang="en-US" sz="3000" b="1" dirty="0">
                <a:ln w="0">
                  <a:noFill/>
                </a:ln>
                <a:solidFill>
                  <a:schemeClr val="accent4">
                    <a:lumMod val="50000"/>
                  </a:schemeClr>
                </a:solidFill>
                <a:latin typeface="Times New Roman" pitchFamily="18" charset="0"/>
                <a:cs typeface="Times New Roman" pitchFamily="18" charset="0"/>
              </a:rPr>
              <a:t> </a:t>
            </a:r>
            <a:r>
              <a:rPr lang="en-US" sz="3000" b="1" dirty="0" err="1">
                <a:ln w="0">
                  <a:noFill/>
                </a:ln>
                <a:solidFill>
                  <a:schemeClr val="accent4">
                    <a:lumMod val="50000"/>
                  </a:schemeClr>
                </a:solidFill>
                <a:latin typeface="Times New Roman" pitchFamily="18" charset="0"/>
                <a:cs typeface="Times New Roman" pitchFamily="18" charset="0"/>
              </a:rPr>
              <a:t>hiện</a:t>
            </a:r>
            <a:r>
              <a:rPr lang="en-US" sz="3000" b="1" dirty="0">
                <a:ln w="0">
                  <a:noFill/>
                </a:ln>
                <a:solidFill>
                  <a:schemeClr val="accent4">
                    <a:lumMod val="50000"/>
                  </a:schemeClr>
                </a:solidFill>
                <a:latin typeface="Times New Roman" pitchFamily="18" charset="0"/>
                <a:cs typeface="Times New Roman" pitchFamily="18" charset="0"/>
              </a:rPr>
              <a:t>: </a:t>
            </a:r>
            <a:r>
              <a:rPr lang="en-US" sz="3000" b="1" dirty="0" err="1" smtClean="0">
                <a:ln w="0">
                  <a:noFill/>
                </a:ln>
                <a:solidFill>
                  <a:schemeClr val="accent4">
                    <a:lumMod val="50000"/>
                  </a:schemeClr>
                </a:solidFill>
                <a:latin typeface="Times New Roman" pitchFamily="18" charset="0"/>
                <a:cs typeface="Times New Roman" pitchFamily="18" charset="0"/>
              </a:rPr>
              <a:t>Phạm</a:t>
            </a:r>
            <a:r>
              <a:rPr lang="en-US" sz="3000" b="1" dirty="0" smtClean="0">
                <a:ln w="0">
                  <a:noFill/>
                </a:ln>
                <a:solidFill>
                  <a:schemeClr val="accent4">
                    <a:lumMod val="50000"/>
                  </a:schemeClr>
                </a:solidFill>
                <a:latin typeface="Times New Roman" pitchFamily="18" charset="0"/>
                <a:cs typeface="Times New Roman" pitchFamily="18" charset="0"/>
              </a:rPr>
              <a:t> </a:t>
            </a:r>
            <a:r>
              <a:rPr lang="en-US" sz="3000" b="1" dirty="0" err="1" smtClean="0">
                <a:ln w="0">
                  <a:noFill/>
                </a:ln>
                <a:solidFill>
                  <a:schemeClr val="accent4">
                    <a:lumMod val="50000"/>
                  </a:schemeClr>
                </a:solidFill>
                <a:latin typeface="Times New Roman" pitchFamily="18" charset="0"/>
                <a:cs typeface="Times New Roman" pitchFamily="18" charset="0"/>
              </a:rPr>
              <a:t>Thị</a:t>
            </a:r>
            <a:r>
              <a:rPr lang="en-US" sz="3000" b="1" dirty="0" smtClean="0">
                <a:ln w="0">
                  <a:noFill/>
                </a:ln>
                <a:solidFill>
                  <a:schemeClr val="accent4">
                    <a:lumMod val="50000"/>
                  </a:schemeClr>
                </a:solidFill>
                <a:latin typeface="Times New Roman" pitchFamily="18" charset="0"/>
                <a:cs typeface="Times New Roman" pitchFamily="18" charset="0"/>
              </a:rPr>
              <a:t> </a:t>
            </a:r>
            <a:r>
              <a:rPr lang="en-US" sz="3000" b="1" dirty="0" err="1" smtClean="0">
                <a:ln w="0">
                  <a:noFill/>
                </a:ln>
                <a:solidFill>
                  <a:schemeClr val="accent4">
                    <a:lumMod val="50000"/>
                  </a:schemeClr>
                </a:solidFill>
                <a:latin typeface="Times New Roman" pitchFamily="18" charset="0"/>
                <a:cs typeface="Times New Roman" pitchFamily="18" charset="0"/>
              </a:rPr>
              <a:t>Hạnh</a:t>
            </a: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a:t>
            </a:r>
            <a:r>
              <a:rPr lang="en-US" sz="2800" b="1" u="sng" dirty="0" smtClean="0">
                <a:solidFill>
                  <a:srgbClr val="000099"/>
                </a:solidFill>
                <a:latin typeface="Times New Roman" panose="02020603050405020304" pitchFamily="18" charset="0"/>
                <a:cs typeface="Times New Roman" panose="02020603050405020304" pitchFamily="18" charset="0"/>
              </a:rPr>
              <a:t>TH &amp; THCS PHÚ CHÂU</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xmlns=""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xmlns=""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a16="http://schemas.microsoft.com/office/drawing/2014/main" xmlns=""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a16="http://schemas.microsoft.com/office/drawing/2014/main" xmlns=""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xmlns=""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xmlns=""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xmlns=""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xmlns=""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xmlns=""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xmlns=""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xmlns=""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xmlns=""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xmlns=""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xmlns=""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xmlns=""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xmlns=""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a16="http://schemas.microsoft.com/office/drawing/2014/main" xmlns=""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xmlns=""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xmlns=""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xmlns=""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xmlns=""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xmlns=""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a16="http://schemas.microsoft.com/office/drawing/2014/main" xmlns=""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a16="http://schemas.microsoft.com/office/drawing/2014/main" xmlns=""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xmlns=""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a16="http://schemas.microsoft.com/office/drawing/2014/main" xmlns=""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a16="http://schemas.microsoft.com/office/drawing/2014/main" xmlns=""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xmlns=""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a16="http://schemas.microsoft.com/office/drawing/2014/main" xmlns=""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a16="http://schemas.microsoft.com/office/drawing/2014/main" xmlns=""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a16="http://schemas.microsoft.com/office/drawing/2014/main" xmlns=""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a16="http://schemas.microsoft.com/office/drawing/2014/main" xmlns=""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a16="http://schemas.microsoft.com/office/drawing/2014/main" xmlns=""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a16="http://schemas.microsoft.com/office/drawing/2014/main" xmlns=""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a16="http://schemas.microsoft.com/office/drawing/2014/main" xmlns=""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a16="http://schemas.microsoft.com/office/drawing/2014/main" xmlns=""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a16="http://schemas.microsoft.com/office/drawing/2014/main" xmlns=""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a16="http://schemas.microsoft.com/office/drawing/2014/main" xmlns=""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a16="http://schemas.microsoft.com/office/drawing/2014/main" xmlns=""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a16="http://schemas.microsoft.com/office/drawing/2014/main" xmlns=""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a16="http://schemas.microsoft.com/office/drawing/2014/main" xmlns=""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a16="http://schemas.microsoft.com/office/drawing/2014/main" xmlns=""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a16="http://schemas.microsoft.com/office/drawing/2014/main" xmlns=""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a16="http://schemas.microsoft.com/office/drawing/2014/main" xmlns=""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a16="http://schemas.microsoft.com/office/drawing/2014/main" xmlns=""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55418"/>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a16="http://schemas.microsoft.com/office/drawing/2014/main" xmlns="" val="20000"/>
                    </a:ext>
                  </a:extLst>
                </a:gridCol>
                <a:gridCol w="2151529">
                  <a:extLst>
                    <a:ext uri="{9D8B030D-6E8A-4147-A177-3AD203B41FA5}">
                      <a16:colId xmlns:a16="http://schemas.microsoft.com/office/drawing/2014/main" xmlns="" val="20001"/>
                    </a:ext>
                  </a:extLst>
                </a:gridCol>
                <a:gridCol w="2271059">
                  <a:extLst>
                    <a:ext uri="{9D8B030D-6E8A-4147-A177-3AD203B41FA5}">
                      <a16:colId xmlns:a16="http://schemas.microsoft.com/office/drawing/2014/main" xmlns="" val="20002"/>
                    </a:ext>
                  </a:extLst>
                </a:gridCol>
                <a:gridCol w="2988235">
                  <a:extLst>
                    <a:ext uri="{9D8B030D-6E8A-4147-A177-3AD203B41FA5}">
                      <a16:colId xmlns:a16="http://schemas.microsoft.com/office/drawing/2014/main" xmlns="" val="20003"/>
                    </a:ext>
                  </a:extLst>
                </a:gridCol>
                <a:gridCol w="2868706">
                  <a:extLst>
                    <a:ext uri="{9D8B030D-6E8A-4147-A177-3AD203B41FA5}">
                      <a16:colId xmlns:a16="http://schemas.microsoft.com/office/drawing/2014/main" xmlns=""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a16="http://schemas.microsoft.com/office/drawing/2014/main" xmlns=""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423826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xmlns=""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a16="http://schemas.microsoft.com/office/drawing/2014/main" xmlns=""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a16="http://schemas.microsoft.com/office/drawing/2014/main" xmlns=""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a16="http://schemas.microsoft.com/office/drawing/2014/main" xmlns=""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a16="http://schemas.microsoft.com/office/drawing/2014/main" xmlns=""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a16="http://schemas.microsoft.com/office/drawing/2014/main" xmlns=""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a16="http://schemas.microsoft.com/office/drawing/2014/main" xmlns="" val="20000"/>
                    </a:ext>
                  </a:extLst>
                </a:gridCol>
                <a:gridCol w="2262434">
                  <a:extLst>
                    <a:ext uri="{9D8B030D-6E8A-4147-A177-3AD203B41FA5}">
                      <a16:colId xmlns:a16="http://schemas.microsoft.com/office/drawing/2014/main" xmlns="" val="20001"/>
                    </a:ext>
                  </a:extLst>
                </a:gridCol>
                <a:gridCol w="3896413">
                  <a:extLst>
                    <a:ext uri="{9D8B030D-6E8A-4147-A177-3AD203B41FA5}">
                      <a16:colId xmlns:a16="http://schemas.microsoft.com/office/drawing/2014/main" xmlns="" val="20002"/>
                    </a:ext>
                  </a:extLst>
                </a:gridCol>
                <a:gridCol w="4022102">
                  <a:extLst>
                    <a:ext uri="{9D8B030D-6E8A-4147-A177-3AD203B41FA5}">
                      <a16:colId xmlns:a16="http://schemas.microsoft.com/office/drawing/2014/main" xmlns=""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a16="http://schemas.microsoft.com/office/drawing/2014/main" xmlns=""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982094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a16="http://schemas.microsoft.com/office/drawing/2014/main" xmlns=""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a16="http://schemas.microsoft.com/office/drawing/2014/main" xmlns="" val="20000"/>
                    </a:ext>
                  </a:extLst>
                </a:gridCol>
                <a:gridCol w="974285">
                  <a:extLst>
                    <a:ext uri="{9D8B030D-6E8A-4147-A177-3AD203B41FA5}">
                      <a16:colId xmlns:a16="http://schemas.microsoft.com/office/drawing/2014/main" xmlns="" val="20001"/>
                    </a:ext>
                  </a:extLst>
                </a:gridCol>
                <a:gridCol w="974285">
                  <a:extLst>
                    <a:ext uri="{9D8B030D-6E8A-4147-A177-3AD203B41FA5}">
                      <a16:colId xmlns:a16="http://schemas.microsoft.com/office/drawing/2014/main" xmlns="" val="20002"/>
                    </a:ext>
                  </a:extLst>
                </a:gridCol>
                <a:gridCol w="974285">
                  <a:extLst>
                    <a:ext uri="{9D8B030D-6E8A-4147-A177-3AD203B41FA5}">
                      <a16:colId xmlns:a16="http://schemas.microsoft.com/office/drawing/2014/main" xmlns="" val="20003"/>
                    </a:ext>
                  </a:extLst>
                </a:gridCol>
                <a:gridCol w="974285">
                  <a:extLst>
                    <a:ext uri="{9D8B030D-6E8A-4147-A177-3AD203B41FA5}">
                      <a16:colId xmlns:a16="http://schemas.microsoft.com/office/drawing/2014/main" xmlns="" val="20004"/>
                    </a:ext>
                  </a:extLst>
                </a:gridCol>
                <a:gridCol w="974285">
                  <a:extLst>
                    <a:ext uri="{9D8B030D-6E8A-4147-A177-3AD203B41FA5}">
                      <a16:colId xmlns:a16="http://schemas.microsoft.com/office/drawing/2014/main" xmlns="" val="20005"/>
                    </a:ext>
                  </a:extLst>
                </a:gridCol>
                <a:gridCol w="974285">
                  <a:extLst>
                    <a:ext uri="{9D8B030D-6E8A-4147-A177-3AD203B41FA5}">
                      <a16:colId xmlns:a16="http://schemas.microsoft.com/office/drawing/2014/main" xmlns="" val="20006"/>
                    </a:ext>
                  </a:extLst>
                </a:gridCol>
                <a:gridCol w="974285">
                  <a:extLst>
                    <a:ext uri="{9D8B030D-6E8A-4147-A177-3AD203B41FA5}">
                      <a16:colId xmlns:a16="http://schemas.microsoft.com/office/drawing/2014/main" xmlns="" val="20007"/>
                    </a:ext>
                  </a:extLst>
                </a:gridCol>
                <a:gridCol w="974285">
                  <a:extLst>
                    <a:ext uri="{9D8B030D-6E8A-4147-A177-3AD203B41FA5}">
                      <a16:colId xmlns:a16="http://schemas.microsoft.com/office/drawing/2014/main" xmlns="" val="20008"/>
                    </a:ext>
                  </a:extLst>
                </a:gridCol>
                <a:gridCol w="974285">
                  <a:extLst>
                    <a:ext uri="{9D8B030D-6E8A-4147-A177-3AD203B41FA5}">
                      <a16:colId xmlns:a16="http://schemas.microsoft.com/office/drawing/2014/main" xmlns="" val="20009"/>
                    </a:ext>
                  </a:extLst>
                </a:gridCol>
                <a:gridCol w="974285">
                  <a:extLst>
                    <a:ext uri="{9D8B030D-6E8A-4147-A177-3AD203B41FA5}">
                      <a16:colId xmlns:a16="http://schemas.microsoft.com/office/drawing/2014/main" xmlns=""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a16="http://schemas.microsoft.com/office/drawing/2014/main" xmlns=""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a16="http://schemas.microsoft.com/office/drawing/2014/main" xmlns=""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xmlns=""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xmlns=""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a16="http://schemas.microsoft.com/office/drawing/2014/main" xmlns=""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a16="http://schemas.microsoft.com/office/drawing/2014/main" xmlns=""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a16="http://schemas.microsoft.com/office/drawing/2014/main" xmlns="" val="20000"/>
                    </a:ext>
                  </a:extLst>
                </a:gridCol>
                <a:gridCol w="6394322">
                  <a:extLst>
                    <a:ext uri="{9D8B030D-6E8A-4147-A177-3AD203B41FA5}">
                      <a16:colId xmlns:a16="http://schemas.microsoft.com/office/drawing/2014/main" xmlns=""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a16="http://schemas.microsoft.com/office/drawing/2014/main" xmlns="" val="20000"/>
                    </a:ext>
                  </a:extLst>
                </a:gridCol>
                <a:gridCol w="6592277">
                  <a:extLst>
                    <a:ext uri="{9D8B030D-6E8A-4147-A177-3AD203B41FA5}">
                      <a16:colId xmlns:a16="http://schemas.microsoft.com/office/drawing/2014/main" xmlns=""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a16="http://schemas.microsoft.com/office/drawing/2014/main" xmlns=""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a16="http://schemas.microsoft.com/office/drawing/2014/main" xmlns=""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a16="http://schemas.microsoft.com/office/drawing/2014/main" xmlns="" val="20000"/>
                    </a:ext>
                  </a:extLst>
                </a:gridCol>
                <a:gridCol w="6564922">
                  <a:extLst>
                    <a:ext uri="{9D8B030D-6E8A-4147-A177-3AD203B41FA5}">
                      <a16:colId xmlns:a16="http://schemas.microsoft.com/office/drawing/2014/main" xmlns=""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a16="http://schemas.microsoft.com/office/drawing/2014/main" xmlns=""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a16="http://schemas.microsoft.com/office/drawing/2014/main" xmlns=""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xmlns=""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xmlns=""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a16="http://schemas.microsoft.com/office/drawing/2014/main" xmlns=""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xmlns=""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xmlns=""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a16="http://schemas.microsoft.com/office/drawing/2014/main" xmlns=""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1515</TotalTime>
  <Words>1383</Words>
  <PresentationFormat>Widescreen</PresentationFormat>
  <Paragraphs>343</Paragraphs>
  <Slides>28</Slides>
  <Notes>2</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#9Slide04 SFU TimesTen</vt:lpstr>
      <vt:lpstr>Arial</vt:lpstr>
      <vt:lpstr>Wingdings 2</vt:lpstr>
      <vt:lpstr>Verdana</vt:lpstr>
      <vt:lpstr>Tw Cen MT</vt:lpstr>
      <vt:lpstr>#9Slide03 Arima Madurai Medium</vt:lpstr>
      <vt:lpstr>Calibri</vt:lpstr>
      <vt:lpstr>#9Slide05 Filmotype Honey</vt:lpstr>
      <vt:lpstr>Times New Roman</vt:lpstr>
      <vt:lpstr>#9Slide03 SFU Helvetica Black</vt:lpstr>
      <vt:lpstr>Calibri Light</vt:lpstr>
      <vt:lpstr>#9Slide05 Amtenar</vt:lpstr>
      <vt:lpstr>#9Slide03 SFU Salzburg</vt:lpstr>
      <vt:lpstr>Gill Sans MT</vt:lpstr>
      <vt:lpstr>Source Sans Pro Black</vt:lpstr>
      <vt:lpstr>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2021-01-13T22:48:35Z</dcterms:created>
  <dcterms:modified xsi:type="dcterms:W3CDTF">2022-03-07T15:24:57Z</dcterms:modified>
</cp:coreProperties>
</file>