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42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20AD-1128-4D71-845A-E78C0FDA1D5B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A084-570D-40EE-B7E2-1C872D417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0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20AD-1128-4D71-845A-E78C0FDA1D5B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A084-570D-40EE-B7E2-1C872D417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59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20AD-1128-4D71-845A-E78C0FDA1D5B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A084-570D-40EE-B7E2-1C872D417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90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00975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40598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4585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87118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796132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2254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245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90232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20AD-1128-4D71-845A-E78C0FDA1D5B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A084-570D-40EE-B7E2-1C872D417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537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929809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01550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8595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20AD-1128-4D71-845A-E78C0FDA1D5B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A084-570D-40EE-B7E2-1C872D417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417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20AD-1128-4D71-845A-E78C0FDA1D5B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A084-570D-40EE-B7E2-1C872D417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00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20AD-1128-4D71-845A-E78C0FDA1D5B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A084-570D-40EE-B7E2-1C872D417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60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20AD-1128-4D71-845A-E78C0FDA1D5B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A084-570D-40EE-B7E2-1C872D417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9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20AD-1128-4D71-845A-E78C0FDA1D5B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A084-570D-40EE-B7E2-1C872D417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20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20AD-1128-4D71-845A-E78C0FDA1D5B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A084-570D-40EE-B7E2-1C872D417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00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20AD-1128-4D71-845A-E78C0FDA1D5B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A084-570D-40EE-B7E2-1C872D417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05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220AD-1128-4D71-845A-E78C0FDA1D5B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9A084-570D-40EE-B7E2-1C872D417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51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97292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628900" y="13708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086100" y="1370806"/>
            <a:ext cx="457200" cy="4572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543300" y="13708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000500" y="13708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457700" y="13708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628900" y="18280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086100" y="1828006"/>
            <a:ext cx="457200" cy="4572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543300" y="18280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000500" y="18280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457700" y="18280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914900" y="18280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372100" y="18280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800100" y="22852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L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257300" y="22852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714500" y="22852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171700" y="22852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628900" y="22852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3086100" y="2285206"/>
            <a:ext cx="457200" cy="4572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3543300" y="22852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4000500" y="22852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4457700" y="22852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914900" y="22852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714500" y="27424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2171700" y="27424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2628900" y="27424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086100" y="2742406"/>
            <a:ext cx="457200" cy="4572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3543300" y="27424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4000500" y="27424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4457700" y="27424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2171700" y="31996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2628900" y="31996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3086100" y="3199606"/>
            <a:ext cx="457200" cy="4572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3543300" y="31996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4000500" y="31996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4457700" y="31996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4914900" y="31996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5372100" y="31996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2628900" y="36568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3086100" y="3656806"/>
            <a:ext cx="457200" cy="4572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3543300" y="36568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L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4000500" y="36568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L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1714500" y="41140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2171700" y="41140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L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2628900" y="41140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3086100" y="4114006"/>
            <a:ext cx="457200" cy="4572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3543300" y="41140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4000500" y="41140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4457700" y="41140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4914900" y="41140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5372100" y="41140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1714500" y="45712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W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2171700" y="45712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2628900" y="45712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3086100" y="4571206"/>
            <a:ext cx="457200" cy="4572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3543300" y="45712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4000500" y="45712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4457700" y="45712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4914900" y="45712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5372100" y="45712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2171700" y="50284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2628900" y="50284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3086100" y="5028406"/>
            <a:ext cx="457200" cy="4572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3543300" y="50284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L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4000500" y="50284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5829300" y="45712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1714500" y="54856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L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2171700" y="54856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2628900" y="54856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3086100" y="5485606"/>
            <a:ext cx="457200" cy="4572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3543300" y="54856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4000500" y="54856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4457700" y="54856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5829300" y="3199606"/>
            <a:ext cx="4572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2628900" y="13708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8" name="Rounded Rectangle 77"/>
          <p:cNvSpPr/>
          <p:nvPr/>
        </p:nvSpPr>
        <p:spPr>
          <a:xfrm>
            <a:off x="3086100" y="13708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9" name="Rounded Rectangle 78"/>
          <p:cNvSpPr/>
          <p:nvPr/>
        </p:nvSpPr>
        <p:spPr>
          <a:xfrm>
            <a:off x="3543300" y="13708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0" name="Rounded Rectangle 79"/>
          <p:cNvSpPr/>
          <p:nvPr/>
        </p:nvSpPr>
        <p:spPr>
          <a:xfrm>
            <a:off x="4000500" y="13708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4457700" y="13708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2628900" y="18280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3" name="Rounded Rectangle 82"/>
          <p:cNvSpPr/>
          <p:nvPr/>
        </p:nvSpPr>
        <p:spPr>
          <a:xfrm>
            <a:off x="3086100" y="18280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4" name="Rounded Rectangle 83"/>
          <p:cNvSpPr/>
          <p:nvPr/>
        </p:nvSpPr>
        <p:spPr>
          <a:xfrm>
            <a:off x="3543300" y="18280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5" name="Rounded Rectangle 84"/>
          <p:cNvSpPr/>
          <p:nvPr/>
        </p:nvSpPr>
        <p:spPr>
          <a:xfrm>
            <a:off x="4000500" y="18280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6" name="Rounded Rectangle 85"/>
          <p:cNvSpPr/>
          <p:nvPr/>
        </p:nvSpPr>
        <p:spPr>
          <a:xfrm>
            <a:off x="4457700" y="18280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7" name="Rounded Rectangle 86"/>
          <p:cNvSpPr/>
          <p:nvPr/>
        </p:nvSpPr>
        <p:spPr>
          <a:xfrm>
            <a:off x="4914900" y="18280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8" name="Rounded Rectangle 87"/>
          <p:cNvSpPr/>
          <p:nvPr/>
        </p:nvSpPr>
        <p:spPr>
          <a:xfrm>
            <a:off x="5372100" y="18280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9" name="Rounded Rectangle 88"/>
          <p:cNvSpPr/>
          <p:nvPr/>
        </p:nvSpPr>
        <p:spPr>
          <a:xfrm>
            <a:off x="800100" y="22852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0" name="Rounded Rectangle 89"/>
          <p:cNvSpPr/>
          <p:nvPr/>
        </p:nvSpPr>
        <p:spPr>
          <a:xfrm>
            <a:off x="1257300" y="22852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1" name="Rounded Rectangle 90"/>
          <p:cNvSpPr/>
          <p:nvPr/>
        </p:nvSpPr>
        <p:spPr>
          <a:xfrm>
            <a:off x="1714500" y="22852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2" name="Rounded Rectangle 91"/>
          <p:cNvSpPr/>
          <p:nvPr/>
        </p:nvSpPr>
        <p:spPr>
          <a:xfrm>
            <a:off x="2171700" y="22852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3" name="Rounded Rectangle 92"/>
          <p:cNvSpPr/>
          <p:nvPr/>
        </p:nvSpPr>
        <p:spPr>
          <a:xfrm>
            <a:off x="2628900" y="22852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4" name="Rounded Rectangle 93"/>
          <p:cNvSpPr/>
          <p:nvPr/>
        </p:nvSpPr>
        <p:spPr>
          <a:xfrm>
            <a:off x="3086100" y="22852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5" name="Rounded Rectangle 94"/>
          <p:cNvSpPr/>
          <p:nvPr/>
        </p:nvSpPr>
        <p:spPr>
          <a:xfrm>
            <a:off x="3543300" y="22852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6" name="Rounded Rectangle 95"/>
          <p:cNvSpPr/>
          <p:nvPr/>
        </p:nvSpPr>
        <p:spPr>
          <a:xfrm>
            <a:off x="4000500" y="22852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7" name="Rounded Rectangle 96"/>
          <p:cNvSpPr/>
          <p:nvPr/>
        </p:nvSpPr>
        <p:spPr>
          <a:xfrm>
            <a:off x="4457700" y="22852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8" name="Rounded Rectangle 97"/>
          <p:cNvSpPr/>
          <p:nvPr/>
        </p:nvSpPr>
        <p:spPr>
          <a:xfrm>
            <a:off x="4914900" y="22852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9" name="Rounded Rectangle 98"/>
          <p:cNvSpPr/>
          <p:nvPr/>
        </p:nvSpPr>
        <p:spPr>
          <a:xfrm>
            <a:off x="1714500" y="27424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0" name="Rounded Rectangle 99"/>
          <p:cNvSpPr/>
          <p:nvPr/>
        </p:nvSpPr>
        <p:spPr>
          <a:xfrm>
            <a:off x="2171700" y="27424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1" name="Rounded Rectangle 100"/>
          <p:cNvSpPr/>
          <p:nvPr/>
        </p:nvSpPr>
        <p:spPr>
          <a:xfrm>
            <a:off x="2628900" y="27424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2" name="Rounded Rectangle 101"/>
          <p:cNvSpPr/>
          <p:nvPr/>
        </p:nvSpPr>
        <p:spPr>
          <a:xfrm>
            <a:off x="3086100" y="27424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3" name="Rounded Rectangle 102"/>
          <p:cNvSpPr/>
          <p:nvPr/>
        </p:nvSpPr>
        <p:spPr>
          <a:xfrm>
            <a:off x="3543300" y="27424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4" name="Rounded Rectangle 103"/>
          <p:cNvSpPr/>
          <p:nvPr/>
        </p:nvSpPr>
        <p:spPr>
          <a:xfrm>
            <a:off x="4000500" y="27424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5" name="Rounded Rectangle 104"/>
          <p:cNvSpPr/>
          <p:nvPr/>
        </p:nvSpPr>
        <p:spPr>
          <a:xfrm>
            <a:off x="2171700" y="31996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6" name="Rounded Rectangle 105"/>
          <p:cNvSpPr/>
          <p:nvPr/>
        </p:nvSpPr>
        <p:spPr>
          <a:xfrm>
            <a:off x="2628900" y="31996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7" name="Rounded Rectangle 106"/>
          <p:cNvSpPr/>
          <p:nvPr/>
        </p:nvSpPr>
        <p:spPr>
          <a:xfrm>
            <a:off x="3086100" y="31996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8" name="Rounded Rectangle 107"/>
          <p:cNvSpPr/>
          <p:nvPr/>
        </p:nvSpPr>
        <p:spPr>
          <a:xfrm>
            <a:off x="3543300" y="31996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9" name="Rounded Rectangle 108"/>
          <p:cNvSpPr/>
          <p:nvPr/>
        </p:nvSpPr>
        <p:spPr>
          <a:xfrm>
            <a:off x="4000500" y="31996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0" name="Rounded Rectangle 109"/>
          <p:cNvSpPr/>
          <p:nvPr/>
        </p:nvSpPr>
        <p:spPr>
          <a:xfrm>
            <a:off x="4457700" y="31996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1" name="Rounded Rectangle 110"/>
          <p:cNvSpPr/>
          <p:nvPr/>
        </p:nvSpPr>
        <p:spPr>
          <a:xfrm>
            <a:off x="4914900" y="31996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2" name="Rounded Rectangle 111"/>
          <p:cNvSpPr/>
          <p:nvPr/>
        </p:nvSpPr>
        <p:spPr>
          <a:xfrm>
            <a:off x="5372100" y="31996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3" name="Rounded Rectangle 112"/>
          <p:cNvSpPr/>
          <p:nvPr/>
        </p:nvSpPr>
        <p:spPr>
          <a:xfrm>
            <a:off x="5829300" y="31996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4" name="Rounded Rectangle 113"/>
          <p:cNvSpPr/>
          <p:nvPr/>
        </p:nvSpPr>
        <p:spPr>
          <a:xfrm>
            <a:off x="2628900" y="36568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5" name="Rounded Rectangle 114"/>
          <p:cNvSpPr/>
          <p:nvPr/>
        </p:nvSpPr>
        <p:spPr>
          <a:xfrm>
            <a:off x="3086100" y="36568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6" name="Rounded Rectangle 115"/>
          <p:cNvSpPr/>
          <p:nvPr/>
        </p:nvSpPr>
        <p:spPr>
          <a:xfrm>
            <a:off x="3543300" y="36568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7" name="Rounded Rectangle 116"/>
          <p:cNvSpPr/>
          <p:nvPr/>
        </p:nvSpPr>
        <p:spPr>
          <a:xfrm>
            <a:off x="1714500" y="41140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8" name="Rounded Rectangle 117"/>
          <p:cNvSpPr/>
          <p:nvPr/>
        </p:nvSpPr>
        <p:spPr>
          <a:xfrm>
            <a:off x="2171700" y="41140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9" name="Rounded Rectangle 118"/>
          <p:cNvSpPr/>
          <p:nvPr/>
        </p:nvSpPr>
        <p:spPr>
          <a:xfrm>
            <a:off x="2628900" y="41140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0" name="Rounded Rectangle 119"/>
          <p:cNvSpPr/>
          <p:nvPr/>
        </p:nvSpPr>
        <p:spPr>
          <a:xfrm>
            <a:off x="3086100" y="41140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1" name="Rounded Rectangle 120"/>
          <p:cNvSpPr/>
          <p:nvPr/>
        </p:nvSpPr>
        <p:spPr>
          <a:xfrm>
            <a:off x="3543300" y="41140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2" name="Rounded Rectangle 121"/>
          <p:cNvSpPr/>
          <p:nvPr/>
        </p:nvSpPr>
        <p:spPr>
          <a:xfrm>
            <a:off x="4000500" y="41140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3" name="Rounded Rectangle 122"/>
          <p:cNvSpPr/>
          <p:nvPr/>
        </p:nvSpPr>
        <p:spPr>
          <a:xfrm>
            <a:off x="4457700" y="41140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4" name="Rounded Rectangle 123"/>
          <p:cNvSpPr/>
          <p:nvPr/>
        </p:nvSpPr>
        <p:spPr>
          <a:xfrm>
            <a:off x="4914900" y="41140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5" name="Rounded Rectangle 124"/>
          <p:cNvSpPr/>
          <p:nvPr/>
        </p:nvSpPr>
        <p:spPr>
          <a:xfrm>
            <a:off x="5372100" y="41140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6" name="Rounded Rectangle 125"/>
          <p:cNvSpPr/>
          <p:nvPr/>
        </p:nvSpPr>
        <p:spPr>
          <a:xfrm>
            <a:off x="1714500" y="45712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7" name="Rounded Rectangle 126"/>
          <p:cNvSpPr/>
          <p:nvPr/>
        </p:nvSpPr>
        <p:spPr>
          <a:xfrm>
            <a:off x="2171700" y="45712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8" name="Rounded Rectangle 127"/>
          <p:cNvSpPr/>
          <p:nvPr/>
        </p:nvSpPr>
        <p:spPr>
          <a:xfrm>
            <a:off x="2628900" y="45712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9" name="Rounded Rectangle 128"/>
          <p:cNvSpPr/>
          <p:nvPr/>
        </p:nvSpPr>
        <p:spPr>
          <a:xfrm>
            <a:off x="3086100" y="45712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0" name="Rounded Rectangle 129"/>
          <p:cNvSpPr/>
          <p:nvPr/>
        </p:nvSpPr>
        <p:spPr>
          <a:xfrm>
            <a:off x="3543300" y="45712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1" name="Rounded Rectangle 130"/>
          <p:cNvSpPr/>
          <p:nvPr/>
        </p:nvSpPr>
        <p:spPr>
          <a:xfrm>
            <a:off x="4000500" y="45712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2" name="Rounded Rectangle 131"/>
          <p:cNvSpPr/>
          <p:nvPr/>
        </p:nvSpPr>
        <p:spPr>
          <a:xfrm>
            <a:off x="4457700" y="45712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3" name="Rounded Rectangle 132"/>
          <p:cNvSpPr/>
          <p:nvPr/>
        </p:nvSpPr>
        <p:spPr>
          <a:xfrm>
            <a:off x="4914900" y="45712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4" name="Rounded Rectangle 133"/>
          <p:cNvSpPr/>
          <p:nvPr/>
        </p:nvSpPr>
        <p:spPr>
          <a:xfrm>
            <a:off x="5372100" y="45712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5" name="Rounded Rectangle 134"/>
          <p:cNvSpPr/>
          <p:nvPr/>
        </p:nvSpPr>
        <p:spPr>
          <a:xfrm>
            <a:off x="2171700" y="50284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6" name="Rounded Rectangle 135"/>
          <p:cNvSpPr/>
          <p:nvPr/>
        </p:nvSpPr>
        <p:spPr>
          <a:xfrm>
            <a:off x="2628900" y="50284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7" name="Rounded Rectangle 136"/>
          <p:cNvSpPr/>
          <p:nvPr/>
        </p:nvSpPr>
        <p:spPr>
          <a:xfrm>
            <a:off x="3086100" y="50284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8" name="Rounded Rectangle 137"/>
          <p:cNvSpPr/>
          <p:nvPr/>
        </p:nvSpPr>
        <p:spPr>
          <a:xfrm>
            <a:off x="1714500" y="54856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9" name="Rounded Rectangle 138"/>
          <p:cNvSpPr/>
          <p:nvPr/>
        </p:nvSpPr>
        <p:spPr>
          <a:xfrm>
            <a:off x="2171700" y="54856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0" name="Rounded Rectangle 139"/>
          <p:cNvSpPr/>
          <p:nvPr/>
        </p:nvSpPr>
        <p:spPr>
          <a:xfrm>
            <a:off x="2628900" y="54856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1" name="Rounded Rectangle 140"/>
          <p:cNvSpPr/>
          <p:nvPr/>
        </p:nvSpPr>
        <p:spPr>
          <a:xfrm>
            <a:off x="3086100" y="54856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2" name="Rounded Rectangle 141"/>
          <p:cNvSpPr/>
          <p:nvPr/>
        </p:nvSpPr>
        <p:spPr>
          <a:xfrm>
            <a:off x="3543300" y="54856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3" name="Rounded Rectangle 142"/>
          <p:cNvSpPr/>
          <p:nvPr/>
        </p:nvSpPr>
        <p:spPr>
          <a:xfrm>
            <a:off x="4000500" y="54856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4" name="Rounded Rectangle 143"/>
          <p:cNvSpPr/>
          <p:nvPr/>
        </p:nvSpPr>
        <p:spPr>
          <a:xfrm>
            <a:off x="3543300" y="50284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5" name="Rounded Rectangle 144"/>
          <p:cNvSpPr/>
          <p:nvPr/>
        </p:nvSpPr>
        <p:spPr>
          <a:xfrm>
            <a:off x="4000500" y="50284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6" name="Rounded Rectangle 145"/>
          <p:cNvSpPr/>
          <p:nvPr/>
        </p:nvSpPr>
        <p:spPr>
          <a:xfrm>
            <a:off x="4457700" y="54856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7" name="Rounded Rectangle 146"/>
          <p:cNvSpPr/>
          <p:nvPr/>
        </p:nvSpPr>
        <p:spPr>
          <a:xfrm>
            <a:off x="5829300" y="45712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8" name="Rounded Rectangle 147"/>
          <p:cNvSpPr/>
          <p:nvPr/>
        </p:nvSpPr>
        <p:spPr>
          <a:xfrm>
            <a:off x="4000500" y="36568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9" name="Rounded Rectangle 148"/>
          <p:cNvSpPr/>
          <p:nvPr/>
        </p:nvSpPr>
        <p:spPr>
          <a:xfrm>
            <a:off x="4457700" y="2742406"/>
            <a:ext cx="4572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190500" y="1462246"/>
            <a:ext cx="548640" cy="36576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1</a:t>
            </a:r>
          </a:p>
        </p:txBody>
      </p:sp>
      <p:sp>
        <p:nvSpPr>
          <p:cNvPr id="151" name="Oval 150"/>
          <p:cNvSpPr/>
          <p:nvPr/>
        </p:nvSpPr>
        <p:spPr>
          <a:xfrm>
            <a:off x="190500" y="1919446"/>
            <a:ext cx="548640" cy="36576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2</a:t>
            </a:r>
          </a:p>
        </p:txBody>
      </p:sp>
      <p:sp>
        <p:nvSpPr>
          <p:cNvPr id="152" name="Oval 151"/>
          <p:cNvSpPr/>
          <p:nvPr/>
        </p:nvSpPr>
        <p:spPr>
          <a:xfrm>
            <a:off x="190500" y="2376646"/>
            <a:ext cx="548640" cy="36576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3</a:t>
            </a:r>
          </a:p>
        </p:txBody>
      </p:sp>
      <p:sp>
        <p:nvSpPr>
          <p:cNvPr id="153" name="Oval 152"/>
          <p:cNvSpPr/>
          <p:nvPr/>
        </p:nvSpPr>
        <p:spPr>
          <a:xfrm>
            <a:off x="190500" y="3291046"/>
            <a:ext cx="548640" cy="36576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5</a:t>
            </a:r>
          </a:p>
        </p:txBody>
      </p:sp>
      <p:sp>
        <p:nvSpPr>
          <p:cNvPr id="154" name="Oval 153"/>
          <p:cNvSpPr/>
          <p:nvPr/>
        </p:nvSpPr>
        <p:spPr>
          <a:xfrm>
            <a:off x="190500" y="2833846"/>
            <a:ext cx="548640" cy="36576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4</a:t>
            </a:r>
          </a:p>
        </p:txBody>
      </p:sp>
      <p:sp>
        <p:nvSpPr>
          <p:cNvPr id="155" name="Oval 154"/>
          <p:cNvSpPr/>
          <p:nvPr/>
        </p:nvSpPr>
        <p:spPr>
          <a:xfrm>
            <a:off x="190500" y="3748246"/>
            <a:ext cx="548640" cy="36576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6</a:t>
            </a:r>
          </a:p>
        </p:txBody>
      </p:sp>
      <p:sp>
        <p:nvSpPr>
          <p:cNvPr id="156" name="Oval 155"/>
          <p:cNvSpPr/>
          <p:nvPr/>
        </p:nvSpPr>
        <p:spPr>
          <a:xfrm>
            <a:off x="190500" y="4205446"/>
            <a:ext cx="548640" cy="36576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7</a:t>
            </a:r>
          </a:p>
        </p:txBody>
      </p:sp>
      <p:sp>
        <p:nvSpPr>
          <p:cNvPr id="157" name="Oval 156"/>
          <p:cNvSpPr/>
          <p:nvPr/>
        </p:nvSpPr>
        <p:spPr>
          <a:xfrm>
            <a:off x="190500" y="4662646"/>
            <a:ext cx="548640" cy="36576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8</a:t>
            </a:r>
          </a:p>
        </p:txBody>
      </p:sp>
      <p:sp>
        <p:nvSpPr>
          <p:cNvPr id="158" name="Oval 157"/>
          <p:cNvSpPr/>
          <p:nvPr/>
        </p:nvSpPr>
        <p:spPr>
          <a:xfrm>
            <a:off x="190500" y="5119846"/>
            <a:ext cx="548640" cy="36576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9</a:t>
            </a:r>
          </a:p>
        </p:txBody>
      </p:sp>
      <p:sp>
        <p:nvSpPr>
          <p:cNvPr id="159" name="Oval 158"/>
          <p:cNvSpPr/>
          <p:nvPr/>
        </p:nvSpPr>
        <p:spPr>
          <a:xfrm>
            <a:off x="190500" y="5577046"/>
            <a:ext cx="548640" cy="36576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/>
              <a:t>10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952500" y="227806"/>
            <a:ext cx="7696200" cy="838200"/>
          </a:xfrm>
          <a:prstGeom prst="rect">
            <a:avLst/>
          </a:prstGeom>
          <a:noFill/>
        </p:spPr>
        <p:txBody>
          <a:bodyPr wrap="square" lIns="91440" tIns="45720" rIns="91440" bIns="45720" numCol="1">
            <a:prstTxWarp prst="textPlain">
              <a:avLst>
                <a:gd name="adj" fmla="val 50330"/>
              </a:avLst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School</a:t>
            </a:r>
            <a:endParaRPr lang="en-US" sz="6600" b="1" cap="none" spc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61" name="Rectangular Callout 160"/>
          <p:cNvSpPr/>
          <p:nvPr/>
        </p:nvSpPr>
        <p:spPr>
          <a:xfrm>
            <a:off x="7124700" y="2285206"/>
            <a:ext cx="1752600" cy="3810000"/>
          </a:xfrm>
          <a:prstGeom prst="wedgeRectCallout">
            <a:avLst>
              <a:gd name="adj1" fmla="val -59048"/>
              <a:gd name="adj2" fmla="val -6685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/>
              <a:t>1.My skin is white, You with the blackboard, Take me up, I follow you - What is it?</a:t>
            </a:r>
          </a:p>
        </p:txBody>
      </p:sp>
      <p:sp>
        <p:nvSpPr>
          <p:cNvPr id="162" name="Rectangular Callout 161"/>
          <p:cNvSpPr/>
          <p:nvPr/>
        </p:nvSpPr>
        <p:spPr>
          <a:xfrm>
            <a:off x="7048500" y="2285206"/>
            <a:ext cx="1828800" cy="3810000"/>
          </a:xfrm>
          <a:prstGeom prst="wedgeRectCallout">
            <a:avLst>
              <a:gd name="adj1" fmla="val -53103"/>
              <a:gd name="adj2" fmla="val -58046"/>
            </a:avLst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>
                <a:solidFill>
                  <a:schemeClr val="tx1">
                    <a:lumMod val="95000"/>
                    <a:lumOff val="5000"/>
                  </a:schemeClr>
                </a:solidFill>
              </a:rPr>
              <a:t>2..Who work at school?</a:t>
            </a:r>
          </a:p>
        </p:txBody>
      </p:sp>
      <p:pic>
        <p:nvPicPr>
          <p:cNvPr id="163" name="Picture 162" descr="Donald-donald-duck-8486247-351-40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8900" y="1425235"/>
            <a:ext cx="457200" cy="3265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64" name="Picture 163" descr="Donald-donald-duck-8486247-351-40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8900" y="1882435"/>
            <a:ext cx="457200" cy="3265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65" name="Picture 164" descr="Donald-donald-duck-8486247-351-40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8900" y="2339635"/>
            <a:ext cx="457200" cy="3265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66" name="Picture 165" descr="Donald-donald-duck-8486247-351-40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8900" y="2796835"/>
            <a:ext cx="457200" cy="3265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67" name="Picture 166" descr="Donald-donald-duck-8486247-351-40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8900" y="3254035"/>
            <a:ext cx="457200" cy="3265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68" name="Picture 167" descr="Donald-donald-duck-8486247-351-40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8900" y="3711235"/>
            <a:ext cx="457200" cy="3265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69" name="Picture 168" descr="Donald-donald-duck-8486247-351-40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8900" y="4168435"/>
            <a:ext cx="457200" cy="3265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70" name="Picture 169" descr="Donald-donald-duck-8486247-351-40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8900" y="4625635"/>
            <a:ext cx="457200" cy="3265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71" name="Picture 170" descr="Donald-donald-duck-8486247-351-40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8900" y="5082835"/>
            <a:ext cx="457200" cy="3265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72" name="Picture 171" descr="Donald-donald-duck-8486247-351-40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8900" y="5540035"/>
            <a:ext cx="457200" cy="3265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cxnSp>
        <p:nvCxnSpPr>
          <p:cNvPr id="173" name="Straight Arrow Connector 172"/>
          <p:cNvCxnSpPr/>
          <p:nvPr/>
        </p:nvCxnSpPr>
        <p:spPr>
          <a:xfrm>
            <a:off x="266700" y="6628606"/>
            <a:ext cx="853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Rectangular Callout 173"/>
          <p:cNvSpPr/>
          <p:nvPr/>
        </p:nvSpPr>
        <p:spPr>
          <a:xfrm>
            <a:off x="7048500" y="2285206"/>
            <a:ext cx="1828800" cy="3733800"/>
          </a:xfrm>
          <a:prstGeom prst="wedgeRectCallout">
            <a:avLst>
              <a:gd name="adj1" fmla="val -64583"/>
              <a:gd name="adj2" fmla="val -4515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Where student pratice chemistry, physics?</a:t>
            </a:r>
          </a:p>
        </p:txBody>
      </p:sp>
      <p:sp>
        <p:nvSpPr>
          <p:cNvPr id="175" name="Rectangular Callout 174"/>
          <p:cNvSpPr/>
          <p:nvPr/>
        </p:nvSpPr>
        <p:spPr>
          <a:xfrm>
            <a:off x="7124700" y="2361406"/>
            <a:ext cx="1752600" cy="3733800"/>
          </a:xfrm>
          <a:prstGeom prst="wedgeRectCallout">
            <a:avLst>
              <a:gd name="adj1" fmla="val -73007"/>
              <a:gd name="adj2" fmla="val -3290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Iam a…….. at Tay Bac university</a:t>
            </a:r>
          </a:p>
        </p:txBody>
      </p:sp>
      <p:sp>
        <p:nvSpPr>
          <p:cNvPr id="176" name="Rectangular Callout 175"/>
          <p:cNvSpPr/>
          <p:nvPr/>
        </p:nvSpPr>
        <p:spPr>
          <a:xfrm>
            <a:off x="7124700" y="2361406"/>
            <a:ext cx="1752600" cy="3733800"/>
          </a:xfrm>
          <a:prstGeom prst="wedgeRectCallout">
            <a:avLst>
              <a:gd name="adj1" fmla="val -67572"/>
              <a:gd name="adj2" fmla="val -21684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>
                <a:ln>
                  <a:solidFill>
                    <a:sysClr val="windowText" lastClr="0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Where do students exercise?</a:t>
            </a:r>
          </a:p>
        </p:txBody>
      </p:sp>
      <p:sp>
        <p:nvSpPr>
          <p:cNvPr id="177" name="Rectangular Callout 176"/>
          <p:cNvSpPr/>
          <p:nvPr/>
        </p:nvSpPr>
        <p:spPr>
          <a:xfrm>
            <a:off x="7124700" y="2285206"/>
            <a:ext cx="1828800" cy="3886200"/>
          </a:xfrm>
          <a:prstGeom prst="wedgeRectCallout">
            <a:avLst>
              <a:gd name="adj1" fmla="val -61458"/>
              <a:gd name="adj2" fmla="val -10539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I saw Tom in the …..</a:t>
            </a:r>
          </a:p>
        </p:txBody>
      </p:sp>
      <p:sp>
        <p:nvSpPr>
          <p:cNvPr id="178" name="Rectangular Callout 177"/>
          <p:cNvSpPr/>
          <p:nvPr/>
        </p:nvSpPr>
        <p:spPr>
          <a:xfrm>
            <a:off x="7048500" y="2209006"/>
            <a:ext cx="1828800" cy="3886200"/>
          </a:xfrm>
          <a:prstGeom prst="wedgeRectCallout">
            <a:avLst>
              <a:gd name="adj1" fmla="val -61458"/>
              <a:gd name="adj2" fmla="val 514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>
                <a:solidFill>
                  <a:schemeClr val="tx1">
                    <a:lumMod val="95000"/>
                    <a:lumOff val="5000"/>
                  </a:schemeClr>
                </a:solidFill>
              </a:rPr>
              <a:t>Where do students learn at school?</a:t>
            </a:r>
          </a:p>
        </p:txBody>
      </p:sp>
      <p:sp>
        <p:nvSpPr>
          <p:cNvPr id="179" name="Rectangular Callout 178"/>
          <p:cNvSpPr/>
          <p:nvPr/>
        </p:nvSpPr>
        <p:spPr>
          <a:xfrm>
            <a:off x="7124700" y="2209006"/>
            <a:ext cx="1828800" cy="3810000"/>
          </a:xfrm>
          <a:prstGeom prst="wedgeRectCallout">
            <a:avLst>
              <a:gd name="adj1" fmla="val -60416"/>
              <a:gd name="adj2" fmla="val 1850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>
                <a:solidFill>
                  <a:sysClr val="windowText" lastClr="000000"/>
                </a:solidFill>
              </a:rPr>
              <a:t>It has white,           rectangular and use to write</a:t>
            </a:r>
          </a:p>
        </p:txBody>
      </p:sp>
      <p:sp>
        <p:nvSpPr>
          <p:cNvPr id="180" name="Rectangular Callout 179"/>
          <p:cNvSpPr/>
          <p:nvPr/>
        </p:nvSpPr>
        <p:spPr>
          <a:xfrm>
            <a:off x="7124700" y="2285206"/>
            <a:ext cx="1752600" cy="3810000"/>
          </a:xfrm>
          <a:prstGeom prst="wedgeRectCallout">
            <a:avLst>
              <a:gd name="adj1" fmla="val -65398"/>
              <a:gd name="adj2" fmla="val 27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/>
              <a:t>Where were many books put in?</a:t>
            </a:r>
          </a:p>
        </p:txBody>
      </p:sp>
      <p:sp>
        <p:nvSpPr>
          <p:cNvPr id="181" name="Rectangular Callout 180"/>
          <p:cNvSpPr/>
          <p:nvPr/>
        </p:nvSpPr>
        <p:spPr>
          <a:xfrm>
            <a:off x="7048500" y="2285206"/>
            <a:ext cx="1828800" cy="3810000"/>
          </a:xfrm>
          <a:prstGeom prst="wedgeRectCallout">
            <a:avLst>
              <a:gd name="adj1" fmla="val -62500"/>
              <a:gd name="adj2" fmla="val 415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/>
              <a:t>Which place has many books?</a:t>
            </a:r>
          </a:p>
        </p:txBody>
      </p:sp>
    </p:spTree>
    <p:extLst>
      <p:ext uri="{BB962C8B-B14F-4D97-AF65-F5344CB8AC3E}">
        <p14:creationId xmlns:p14="http://schemas.microsoft.com/office/powerpoint/2010/main" val="2422180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457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SƯU TẦM: ĐOÀN VĂN DOANH, NAM TRỰC, NAM ĐỊNH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LINK NHÓM DÀNH CHO GV BỘ MÔN VẬT LÝ TRAO ĐỔI TÀI LIỆU VÀ CHUYÊN MÔN CT 2018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2"/>
              </a:rPr>
              <a:t>https://www.facebook.com/groups/299257004355186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996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210</Words>
  <PresentationFormat>Trình chiếu Trên màn hình (4:3)</PresentationFormat>
  <Paragraphs>97</Paragraphs>
  <Slides>2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Office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2017-09-25T14:03:51Z</dcterms:created>
  <dcterms:modified xsi:type="dcterms:W3CDTF">2023-09-16T12:06:07Z</dcterms:modified>
</cp:coreProperties>
</file>