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315" r:id="rId2"/>
    <p:sldId id="316" r:id="rId3"/>
    <p:sldId id="259" r:id="rId4"/>
    <p:sldId id="256" r:id="rId5"/>
    <p:sldId id="319" r:id="rId6"/>
    <p:sldId id="321" r:id="rId7"/>
    <p:sldId id="320" r:id="rId8"/>
    <p:sldId id="322" r:id="rId9"/>
    <p:sldId id="299" r:id="rId10"/>
    <p:sldId id="263" r:id="rId11"/>
    <p:sldId id="260" r:id="rId12"/>
    <p:sldId id="295" r:id="rId13"/>
    <p:sldId id="302" r:id="rId14"/>
    <p:sldId id="312" r:id="rId15"/>
    <p:sldId id="309" r:id="rId16"/>
    <p:sldId id="323" r:id="rId17"/>
    <p:sldId id="306" r:id="rId18"/>
    <p:sldId id="318" r:id="rId19"/>
    <p:sldId id="278" r:id="rId20"/>
  </p:sldIdLst>
  <p:sldSz cx="9144000" cy="5143500" type="screen16x9"/>
  <p:notesSz cx="6858000" cy="9144000"/>
  <p:embeddedFontLst>
    <p:embeddedFont>
      <p:font typeface="Lato" panose="020B0604020202020204" charset="0"/>
      <p:regular r:id="rId22"/>
      <p:bold r:id="rId23"/>
      <p:italic r:id="rId24"/>
      <p:boldItalic r:id="rId25"/>
    </p:embeddedFont>
    <p:embeddedFont>
      <p:font typeface="Raleway"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1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F2EAE-1747-479F-A825-9CF09F4A7C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27D863-511C-4E80-91C7-B4FDA1371989}">
      <dgm:prSet phldrT="[Text]" custT="1"/>
      <dgm:spPr>
        <a:solidFill>
          <a:srgbClr val="FFC000"/>
        </a:solidFill>
      </dgm:spPr>
      <dgm:t>
        <a:bodyPr/>
        <a:lstStyle/>
        <a:p>
          <a:pPr algn="ctr">
            <a:lnSpc>
              <a:spcPct val="150000"/>
            </a:lnSpc>
          </a:pPr>
          <a:r>
            <a:rPr lang="vi-VN" sz="2000" smtClean="0">
              <a:solidFill>
                <a:schemeClr val="tx2">
                  <a:lumMod val="10000"/>
                </a:schemeClr>
              </a:solidFill>
            </a:rPr>
            <a:t>Giúp đỡ người qua đường</a:t>
          </a:r>
          <a:endParaRPr lang="en-US" sz="2000">
            <a:solidFill>
              <a:schemeClr val="tx2">
                <a:lumMod val="10000"/>
              </a:schemeClr>
            </a:solidFill>
          </a:endParaRPr>
        </a:p>
      </dgm:t>
    </dgm:pt>
    <dgm:pt modelId="{146419B4-6502-4982-8466-530C562FFB51}" type="parTrans" cxnId="{554E6F87-D8E7-4F8B-9CA2-46F55B5301CE}">
      <dgm:prSet/>
      <dgm:spPr/>
      <dgm:t>
        <a:bodyPr/>
        <a:lstStyle/>
        <a:p>
          <a:endParaRPr lang="en-US"/>
        </a:p>
      </dgm:t>
    </dgm:pt>
    <dgm:pt modelId="{3CAE99A8-5433-4748-AFA1-B6688C1013EC}" type="sibTrans" cxnId="{554E6F87-D8E7-4F8B-9CA2-46F55B5301CE}">
      <dgm:prSet/>
      <dgm:spPr/>
      <dgm:t>
        <a:bodyPr/>
        <a:lstStyle/>
        <a:p>
          <a:endParaRPr lang="en-US"/>
        </a:p>
      </dgm:t>
    </dgm:pt>
    <dgm:pt modelId="{36E546D2-BB0C-4EC7-BBB2-3ED8F3701B76}">
      <dgm:prSet phldrT="[Text]" custT="1"/>
      <dgm:spPr>
        <a:solidFill>
          <a:srgbClr val="FFC000"/>
        </a:solidFill>
      </dgm:spPr>
      <dgm:t>
        <a:bodyPr/>
        <a:lstStyle/>
        <a:p>
          <a:pPr algn="ctr">
            <a:lnSpc>
              <a:spcPct val="150000"/>
            </a:lnSpc>
          </a:pPr>
          <a:r>
            <a:rPr lang="vi-VN" sz="2000" smtClean="0">
              <a:solidFill>
                <a:schemeClr val="tx2">
                  <a:lumMod val="10000"/>
                </a:schemeClr>
              </a:solidFill>
            </a:rPr>
            <a:t>Không khạc, nhổ bừa bãi</a:t>
          </a:r>
          <a:endParaRPr lang="en-US" sz="2000">
            <a:solidFill>
              <a:schemeClr val="tx2">
                <a:lumMod val="10000"/>
              </a:schemeClr>
            </a:solidFill>
          </a:endParaRPr>
        </a:p>
      </dgm:t>
    </dgm:pt>
    <dgm:pt modelId="{3E43E129-DF91-4844-9149-F93140995852}" type="parTrans" cxnId="{90AED09C-CB85-452A-8555-5C90F342BFC8}">
      <dgm:prSet/>
      <dgm:spPr/>
      <dgm:t>
        <a:bodyPr/>
        <a:lstStyle/>
        <a:p>
          <a:endParaRPr lang="en-US"/>
        </a:p>
      </dgm:t>
    </dgm:pt>
    <dgm:pt modelId="{75CBA94F-475E-4738-9927-79CD5F7EEB31}" type="sibTrans" cxnId="{90AED09C-CB85-452A-8555-5C90F342BFC8}">
      <dgm:prSet/>
      <dgm:spPr/>
      <dgm:t>
        <a:bodyPr/>
        <a:lstStyle/>
        <a:p>
          <a:endParaRPr lang="en-US"/>
        </a:p>
      </dgm:t>
    </dgm:pt>
    <dgm:pt modelId="{411636A2-9A84-4255-BDCA-33D076B7006C}">
      <dgm:prSet phldrT="[Text]" custT="1"/>
      <dgm:spPr>
        <a:solidFill>
          <a:srgbClr val="FFC000"/>
        </a:solidFill>
      </dgm:spPr>
      <dgm:t>
        <a:bodyPr/>
        <a:lstStyle/>
        <a:p>
          <a:pPr algn="ctr">
            <a:lnSpc>
              <a:spcPct val="150000"/>
            </a:lnSpc>
          </a:pPr>
          <a:r>
            <a:rPr lang="vi-VN" sz="2000" smtClean="0">
              <a:solidFill>
                <a:schemeClr val="tx2">
                  <a:lumMod val="10000"/>
                </a:schemeClr>
              </a:solidFill>
            </a:rPr>
            <a:t>Nhường chỗ trên xe buýt</a:t>
          </a:r>
          <a:endParaRPr lang="en-US" sz="2000">
            <a:solidFill>
              <a:schemeClr val="tx2">
                <a:lumMod val="10000"/>
              </a:schemeClr>
            </a:solidFill>
          </a:endParaRPr>
        </a:p>
      </dgm:t>
    </dgm:pt>
    <dgm:pt modelId="{D825840E-6A45-416C-9902-56A13E4A16D3}" type="parTrans" cxnId="{F02711D0-1EA4-4CFA-918E-357CBB6C8F10}">
      <dgm:prSet/>
      <dgm:spPr/>
      <dgm:t>
        <a:bodyPr/>
        <a:lstStyle/>
        <a:p>
          <a:endParaRPr lang="en-US"/>
        </a:p>
      </dgm:t>
    </dgm:pt>
    <dgm:pt modelId="{94E8D537-C940-4F4E-B738-0E7507780C76}" type="sibTrans" cxnId="{F02711D0-1EA4-4CFA-918E-357CBB6C8F10}">
      <dgm:prSet/>
      <dgm:spPr/>
      <dgm:t>
        <a:bodyPr/>
        <a:lstStyle/>
        <a:p>
          <a:endParaRPr lang="en-US"/>
        </a:p>
      </dgm:t>
    </dgm:pt>
    <dgm:pt modelId="{B3208909-0657-4E6C-BF48-87D470AD3AC6}">
      <dgm:prSet phldrT="[Text]" custT="1"/>
      <dgm:spPr>
        <a:solidFill>
          <a:srgbClr val="FFC000"/>
        </a:solidFill>
      </dgm:spPr>
      <dgm:t>
        <a:bodyPr/>
        <a:lstStyle/>
        <a:p>
          <a:pPr algn="ctr">
            <a:lnSpc>
              <a:spcPct val="150000"/>
            </a:lnSpc>
          </a:pPr>
          <a:endParaRPr lang="en-US" sz="2000">
            <a:solidFill>
              <a:schemeClr val="tx2">
                <a:lumMod val="10000"/>
              </a:schemeClr>
            </a:solidFill>
          </a:endParaRPr>
        </a:p>
      </dgm:t>
    </dgm:pt>
    <dgm:pt modelId="{20A9DEA7-B524-4F2B-A41A-C6567EEDE5E2}" type="parTrans" cxnId="{D24C41BA-90A8-471E-88CB-FBAF53B91859}">
      <dgm:prSet/>
      <dgm:spPr/>
      <dgm:t>
        <a:bodyPr/>
        <a:lstStyle/>
        <a:p>
          <a:endParaRPr lang="en-US"/>
        </a:p>
      </dgm:t>
    </dgm:pt>
    <dgm:pt modelId="{3C3313D6-4102-4685-AE6E-47C601427A21}" type="sibTrans" cxnId="{D24C41BA-90A8-471E-88CB-FBAF53B91859}">
      <dgm:prSet/>
      <dgm:spPr/>
      <dgm:t>
        <a:bodyPr/>
        <a:lstStyle/>
        <a:p>
          <a:endParaRPr lang="en-US"/>
        </a:p>
      </dgm:t>
    </dgm:pt>
    <dgm:pt modelId="{9E820F1E-843D-4553-946B-C295B2579337}">
      <dgm:prSet phldrT="[Text]" custT="1"/>
      <dgm:spPr>
        <a:solidFill>
          <a:srgbClr val="FFC000"/>
        </a:solidFill>
      </dgm:spPr>
      <dgm:t>
        <a:bodyPr/>
        <a:lstStyle/>
        <a:p>
          <a:pPr algn="ctr">
            <a:lnSpc>
              <a:spcPct val="150000"/>
            </a:lnSpc>
          </a:pPr>
          <a:r>
            <a:rPr lang="vi-VN" sz="2000" smtClean="0">
              <a:solidFill>
                <a:schemeClr val="tx2">
                  <a:lumMod val="10000"/>
                </a:schemeClr>
              </a:solidFill>
            </a:rPr>
            <a:t>Không làm ồn</a:t>
          </a:r>
          <a:endParaRPr lang="en-US" sz="2000">
            <a:solidFill>
              <a:schemeClr val="tx2">
                <a:lumMod val="10000"/>
              </a:schemeClr>
            </a:solidFill>
          </a:endParaRPr>
        </a:p>
      </dgm:t>
    </dgm:pt>
    <dgm:pt modelId="{90544FCE-1C71-4D2D-AF3A-23705B69B311}" type="parTrans" cxnId="{3432D950-D991-4C16-B3B1-8EF4A59EBC14}">
      <dgm:prSet/>
      <dgm:spPr/>
      <dgm:t>
        <a:bodyPr/>
        <a:lstStyle/>
        <a:p>
          <a:endParaRPr lang="en-US"/>
        </a:p>
      </dgm:t>
    </dgm:pt>
    <dgm:pt modelId="{D5A569A1-E8BA-4E86-88DD-C2B4C37CC82C}" type="sibTrans" cxnId="{3432D950-D991-4C16-B3B1-8EF4A59EBC14}">
      <dgm:prSet/>
      <dgm:spPr/>
      <dgm:t>
        <a:bodyPr/>
        <a:lstStyle/>
        <a:p>
          <a:endParaRPr lang="en-US"/>
        </a:p>
      </dgm:t>
    </dgm:pt>
    <dgm:pt modelId="{2F00194F-2D7F-4E6A-B208-8C9594D2B743}">
      <dgm:prSet phldrT="[Text]" custT="1"/>
      <dgm:spPr>
        <a:solidFill>
          <a:srgbClr val="FFC000"/>
        </a:solidFill>
      </dgm:spPr>
      <dgm:t>
        <a:bodyPr/>
        <a:lstStyle/>
        <a:p>
          <a:pPr algn="ctr">
            <a:lnSpc>
              <a:spcPct val="150000"/>
            </a:lnSpc>
          </a:pPr>
          <a:r>
            <a:rPr lang="vi-VN" sz="2000" smtClean="0">
              <a:solidFill>
                <a:schemeClr val="tx2">
                  <a:lumMod val="10000"/>
                </a:schemeClr>
              </a:solidFill>
            </a:rPr>
            <a:t>Không nói tục, chửi bậy</a:t>
          </a:r>
          <a:endParaRPr lang="en-US" sz="2000">
            <a:solidFill>
              <a:schemeClr val="tx2">
                <a:lumMod val="10000"/>
              </a:schemeClr>
            </a:solidFill>
          </a:endParaRPr>
        </a:p>
      </dgm:t>
    </dgm:pt>
    <dgm:pt modelId="{CBBA482D-37B2-4E25-B7EE-8C9B8FA10062}" type="parTrans" cxnId="{CAE7826E-D1AB-4F68-AC7E-D4B6A34AADF1}">
      <dgm:prSet/>
      <dgm:spPr/>
      <dgm:t>
        <a:bodyPr/>
        <a:lstStyle/>
        <a:p>
          <a:endParaRPr lang="en-US"/>
        </a:p>
      </dgm:t>
    </dgm:pt>
    <dgm:pt modelId="{5E581E19-9F5A-4B73-BF55-743EA72F5977}" type="sibTrans" cxnId="{CAE7826E-D1AB-4F68-AC7E-D4B6A34AADF1}">
      <dgm:prSet/>
      <dgm:spPr/>
      <dgm:t>
        <a:bodyPr/>
        <a:lstStyle/>
        <a:p>
          <a:endParaRPr lang="en-US"/>
        </a:p>
      </dgm:t>
    </dgm:pt>
    <dgm:pt modelId="{410C5D9B-172B-441D-B76D-19574B05E336}">
      <dgm:prSet phldrT="[Text]" custT="1"/>
      <dgm:spPr>
        <a:solidFill>
          <a:srgbClr val="FFC000"/>
        </a:solidFill>
      </dgm:spPr>
      <dgm:t>
        <a:bodyPr/>
        <a:lstStyle/>
        <a:p>
          <a:pPr algn="ctr">
            <a:lnSpc>
              <a:spcPct val="150000"/>
            </a:lnSpc>
          </a:pPr>
          <a:r>
            <a:rPr lang="vi-VN" sz="2000" smtClean="0">
              <a:solidFill>
                <a:schemeClr val="tx2">
                  <a:lumMod val="10000"/>
                </a:schemeClr>
              </a:solidFill>
            </a:rPr>
            <a:t>Vứt rác đúng nơi quy định</a:t>
          </a:r>
          <a:endParaRPr lang="en-US" sz="2000">
            <a:solidFill>
              <a:schemeClr val="tx2">
                <a:lumMod val="10000"/>
              </a:schemeClr>
            </a:solidFill>
          </a:endParaRPr>
        </a:p>
      </dgm:t>
    </dgm:pt>
    <dgm:pt modelId="{0A26F557-6AFC-4F49-91D5-A65AEC61E0A2}" type="parTrans" cxnId="{467BC909-34A0-42C1-B029-D7CE39A47090}">
      <dgm:prSet/>
      <dgm:spPr/>
      <dgm:t>
        <a:bodyPr/>
        <a:lstStyle/>
        <a:p>
          <a:endParaRPr lang="en-US"/>
        </a:p>
      </dgm:t>
    </dgm:pt>
    <dgm:pt modelId="{F6F815FF-959F-4163-A0C0-70699742647A}" type="sibTrans" cxnId="{467BC909-34A0-42C1-B029-D7CE39A47090}">
      <dgm:prSet/>
      <dgm:spPr/>
      <dgm:t>
        <a:bodyPr/>
        <a:lstStyle/>
        <a:p>
          <a:endParaRPr lang="en-US"/>
        </a:p>
      </dgm:t>
    </dgm:pt>
    <dgm:pt modelId="{B9261E6D-51FF-4483-838D-923EC6B61986}">
      <dgm:prSet phldrT="[Text]" custT="1"/>
      <dgm:spPr>
        <a:solidFill>
          <a:srgbClr val="FFC000"/>
        </a:solidFill>
      </dgm:spPr>
      <dgm:t>
        <a:bodyPr/>
        <a:lstStyle/>
        <a:p>
          <a:pPr algn="ctr">
            <a:lnSpc>
              <a:spcPct val="150000"/>
            </a:lnSpc>
          </a:pPr>
          <a:endParaRPr lang="en-US" sz="2000">
            <a:solidFill>
              <a:schemeClr val="tx2">
                <a:lumMod val="10000"/>
              </a:schemeClr>
            </a:solidFill>
          </a:endParaRPr>
        </a:p>
      </dgm:t>
    </dgm:pt>
    <dgm:pt modelId="{27ECDBE9-C05A-403A-B3C5-24317F8B74FC}" type="parTrans" cxnId="{9D38F3FA-914F-4811-9B1D-91B9C5F14948}">
      <dgm:prSet/>
      <dgm:spPr/>
      <dgm:t>
        <a:bodyPr/>
        <a:lstStyle/>
        <a:p>
          <a:endParaRPr lang="en-US"/>
        </a:p>
      </dgm:t>
    </dgm:pt>
    <dgm:pt modelId="{CBC318B8-E0C3-42E7-9855-AD2FA979C2F6}" type="sibTrans" cxnId="{9D38F3FA-914F-4811-9B1D-91B9C5F14948}">
      <dgm:prSet/>
      <dgm:spPr/>
      <dgm:t>
        <a:bodyPr/>
        <a:lstStyle/>
        <a:p>
          <a:endParaRPr lang="en-US"/>
        </a:p>
      </dgm:t>
    </dgm:pt>
    <dgm:pt modelId="{CE25CB43-CE35-4707-A0B8-7D65C75B8DB9}">
      <dgm:prSet phldrT="[Text]" custT="1"/>
      <dgm:spPr>
        <a:solidFill>
          <a:srgbClr val="FFC000"/>
        </a:solidFill>
      </dgm:spPr>
      <dgm:t>
        <a:bodyPr/>
        <a:lstStyle/>
        <a:p>
          <a:pPr algn="ctr">
            <a:lnSpc>
              <a:spcPct val="150000"/>
            </a:lnSpc>
          </a:pPr>
          <a:endParaRPr lang="en-US" sz="2000">
            <a:solidFill>
              <a:schemeClr val="tx2">
                <a:lumMod val="10000"/>
              </a:schemeClr>
            </a:solidFill>
          </a:endParaRPr>
        </a:p>
      </dgm:t>
    </dgm:pt>
    <dgm:pt modelId="{D35F4C94-230E-4E41-831C-32A458A1010D}" type="parTrans" cxnId="{FCAA2F83-29DA-4B9A-8E7F-D133D1A97405}">
      <dgm:prSet/>
      <dgm:spPr/>
      <dgm:t>
        <a:bodyPr/>
        <a:lstStyle/>
        <a:p>
          <a:endParaRPr lang="en-US"/>
        </a:p>
      </dgm:t>
    </dgm:pt>
    <dgm:pt modelId="{FD22EE7C-EBC1-404D-BB40-951F5A1A6D89}" type="sibTrans" cxnId="{FCAA2F83-29DA-4B9A-8E7F-D133D1A97405}">
      <dgm:prSet/>
      <dgm:spPr/>
      <dgm:t>
        <a:bodyPr/>
        <a:lstStyle/>
        <a:p>
          <a:endParaRPr lang="en-US"/>
        </a:p>
      </dgm:t>
    </dgm:pt>
    <dgm:pt modelId="{24E7D858-2F00-4E92-8EAA-9A92D857B6C8}" type="pres">
      <dgm:prSet presAssocID="{CB6F2EAE-1747-479F-A825-9CF09F4A7CB1}" presName="diagram" presStyleCnt="0">
        <dgm:presLayoutVars>
          <dgm:dir/>
          <dgm:resizeHandles val="exact"/>
        </dgm:presLayoutVars>
      </dgm:prSet>
      <dgm:spPr/>
      <dgm:t>
        <a:bodyPr/>
        <a:lstStyle/>
        <a:p>
          <a:endParaRPr lang="en-US"/>
        </a:p>
      </dgm:t>
    </dgm:pt>
    <dgm:pt modelId="{09644EC8-77A1-478A-826B-16509BAD4B83}" type="pres">
      <dgm:prSet presAssocID="{1727D863-511C-4E80-91C7-B4FDA1371989}" presName="node" presStyleLbl="node1" presStyleIdx="0" presStyleCnt="9">
        <dgm:presLayoutVars>
          <dgm:bulletEnabled val="1"/>
        </dgm:presLayoutVars>
      </dgm:prSet>
      <dgm:spPr/>
      <dgm:t>
        <a:bodyPr/>
        <a:lstStyle/>
        <a:p>
          <a:endParaRPr lang="en-US"/>
        </a:p>
      </dgm:t>
    </dgm:pt>
    <dgm:pt modelId="{DD655D70-C866-4BA6-BE69-1A35EE68F128}" type="pres">
      <dgm:prSet presAssocID="{3CAE99A8-5433-4748-AFA1-B6688C1013EC}" presName="sibTrans" presStyleCnt="0"/>
      <dgm:spPr/>
    </dgm:pt>
    <dgm:pt modelId="{D396B9D3-502D-4B01-8FBA-C25C9C96EDFC}" type="pres">
      <dgm:prSet presAssocID="{410C5D9B-172B-441D-B76D-19574B05E336}" presName="node" presStyleLbl="node1" presStyleIdx="1" presStyleCnt="9">
        <dgm:presLayoutVars>
          <dgm:bulletEnabled val="1"/>
        </dgm:presLayoutVars>
      </dgm:prSet>
      <dgm:spPr/>
      <dgm:t>
        <a:bodyPr/>
        <a:lstStyle/>
        <a:p>
          <a:endParaRPr lang="en-US"/>
        </a:p>
      </dgm:t>
    </dgm:pt>
    <dgm:pt modelId="{2ABDB227-4BCF-4A58-BC62-0CD0D288B775}" type="pres">
      <dgm:prSet presAssocID="{F6F815FF-959F-4163-A0C0-70699742647A}" presName="sibTrans" presStyleCnt="0"/>
      <dgm:spPr/>
    </dgm:pt>
    <dgm:pt modelId="{B49FCA05-A545-4FBD-8781-F1D6B7874557}" type="pres">
      <dgm:prSet presAssocID="{36E546D2-BB0C-4EC7-BBB2-3ED8F3701B76}" presName="node" presStyleLbl="node1" presStyleIdx="2" presStyleCnt="9">
        <dgm:presLayoutVars>
          <dgm:bulletEnabled val="1"/>
        </dgm:presLayoutVars>
      </dgm:prSet>
      <dgm:spPr/>
      <dgm:t>
        <a:bodyPr/>
        <a:lstStyle/>
        <a:p>
          <a:endParaRPr lang="en-US"/>
        </a:p>
      </dgm:t>
    </dgm:pt>
    <dgm:pt modelId="{08F9688C-711D-4D7F-A79D-536733ACB1FA}" type="pres">
      <dgm:prSet presAssocID="{75CBA94F-475E-4738-9927-79CD5F7EEB31}" presName="sibTrans" presStyleCnt="0"/>
      <dgm:spPr/>
    </dgm:pt>
    <dgm:pt modelId="{DD7F8292-B807-4026-B28F-EA120DA2D4FA}" type="pres">
      <dgm:prSet presAssocID="{411636A2-9A84-4255-BDCA-33D076B7006C}" presName="node" presStyleLbl="node1" presStyleIdx="3" presStyleCnt="9">
        <dgm:presLayoutVars>
          <dgm:bulletEnabled val="1"/>
        </dgm:presLayoutVars>
      </dgm:prSet>
      <dgm:spPr/>
      <dgm:t>
        <a:bodyPr/>
        <a:lstStyle/>
        <a:p>
          <a:endParaRPr lang="en-US"/>
        </a:p>
      </dgm:t>
    </dgm:pt>
    <dgm:pt modelId="{A12326C9-1483-4C80-BD05-0C2B71AC0926}" type="pres">
      <dgm:prSet presAssocID="{94E8D537-C940-4F4E-B738-0E7507780C76}" presName="sibTrans" presStyleCnt="0"/>
      <dgm:spPr/>
    </dgm:pt>
    <dgm:pt modelId="{153F6A94-24DC-4F7A-A533-9BA8D3A91CD2}" type="pres">
      <dgm:prSet presAssocID="{B3208909-0657-4E6C-BF48-87D470AD3AC6}" presName="node" presStyleLbl="node1" presStyleIdx="4" presStyleCnt="9" custLinFactX="-9185" custLinFactY="14024" custLinFactNeighborX="-100000" custLinFactNeighborY="100000">
        <dgm:presLayoutVars>
          <dgm:bulletEnabled val="1"/>
        </dgm:presLayoutVars>
      </dgm:prSet>
      <dgm:spPr/>
      <dgm:t>
        <a:bodyPr/>
        <a:lstStyle/>
        <a:p>
          <a:endParaRPr lang="en-US"/>
        </a:p>
      </dgm:t>
    </dgm:pt>
    <dgm:pt modelId="{6060323F-7821-4F7B-B736-00DEED0B18F1}" type="pres">
      <dgm:prSet presAssocID="{3C3313D6-4102-4685-AE6E-47C601427A21}" presName="sibTrans" presStyleCnt="0"/>
      <dgm:spPr/>
    </dgm:pt>
    <dgm:pt modelId="{88756FF8-2DED-4D29-B30C-0D06B24CAC3B}" type="pres">
      <dgm:prSet presAssocID="{9E820F1E-843D-4553-946B-C295B2579337}" presName="node" presStyleLbl="node1" presStyleIdx="5" presStyleCnt="9" custLinFactNeighborX="827" custLinFactNeighborY="7024">
        <dgm:presLayoutVars>
          <dgm:bulletEnabled val="1"/>
        </dgm:presLayoutVars>
      </dgm:prSet>
      <dgm:spPr/>
      <dgm:t>
        <a:bodyPr/>
        <a:lstStyle/>
        <a:p>
          <a:endParaRPr lang="en-US"/>
        </a:p>
      </dgm:t>
    </dgm:pt>
    <dgm:pt modelId="{2A8DC7AC-C170-4BB5-8DB4-DCA434C44F51}" type="pres">
      <dgm:prSet presAssocID="{D5A569A1-E8BA-4E86-88DD-C2B4C37CC82C}" presName="sibTrans" presStyleCnt="0"/>
      <dgm:spPr/>
    </dgm:pt>
    <dgm:pt modelId="{237182F2-8E55-4AAC-83B3-B3503E311E3A}" type="pres">
      <dgm:prSet presAssocID="{2F00194F-2D7F-4E6A-B208-8C9594D2B743}" presName="node" presStyleLbl="node1" presStyleIdx="6" presStyleCnt="9" custLinFactX="10000" custLinFactY="-9643" custLinFactNeighborX="100000" custLinFactNeighborY="-100000">
        <dgm:presLayoutVars>
          <dgm:bulletEnabled val="1"/>
        </dgm:presLayoutVars>
      </dgm:prSet>
      <dgm:spPr/>
      <dgm:t>
        <a:bodyPr/>
        <a:lstStyle/>
        <a:p>
          <a:endParaRPr lang="en-US"/>
        </a:p>
      </dgm:t>
    </dgm:pt>
    <dgm:pt modelId="{6C1CE2CD-DCD8-44D9-B8C5-B74B8A4DD1C1}" type="pres">
      <dgm:prSet presAssocID="{5E581E19-9F5A-4B73-BF55-743EA72F5977}" presName="sibTrans" presStyleCnt="0"/>
      <dgm:spPr/>
    </dgm:pt>
    <dgm:pt modelId="{C2D23CAC-2FEF-41E1-9E55-D1E969C583ED}" type="pres">
      <dgm:prSet presAssocID="{B9261E6D-51FF-4483-838D-923EC6B61986}" presName="node" presStyleLbl="node1" presStyleIdx="7" presStyleCnt="9" custLinFactNeighborX="0" custLinFactNeighborY="2728">
        <dgm:presLayoutVars>
          <dgm:bulletEnabled val="1"/>
        </dgm:presLayoutVars>
      </dgm:prSet>
      <dgm:spPr/>
      <dgm:t>
        <a:bodyPr/>
        <a:lstStyle/>
        <a:p>
          <a:endParaRPr lang="en-US"/>
        </a:p>
      </dgm:t>
    </dgm:pt>
    <dgm:pt modelId="{48AC98C7-90D1-4974-B78C-2FBFC040629E}" type="pres">
      <dgm:prSet presAssocID="{CBC318B8-E0C3-42E7-9855-AD2FA979C2F6}" presName="sibTrans" presStyleCnt="0"/>
      <dgm:spPr/>
    </dgm:pt>
    <dgm:pt modelId="{8448B25F-E805-4C83-98A5-CC500DB04581}" type="pres">
      <dgm:prSet presAssocID="{CE25CB43-CE35-4707-A0B8-7D65C75B8DB9}" presName="node" presStyleLbl="node1" presStyleIdx="8" presStyleCnt="9" custLinFactNeighborX="827" custLinFactNeighborY="2728">
        <dgm:presLayoutVars>
          <dgm:bulletEnabled val="1"/>
        </dgm:presLayoutVars>
      </dgm:prSet>
      <dgm:spPr/>
      <dgm:t>
        <a:bodyPr/>
        <a:lstStyle/>
        <a:p>
          <a:endParaRPr lang="en-US"/>
        </a:p>
      </dgm:t>
    </dgm:pt>
  </dgm:ptLst>
  <dgm:cxnLst>
    <dgm:cxn modelId="{5B003BF4-F1DB-4F78-9042-6476A9DAB248}" type="presOf" srcId="{1727D863-511C-4E80-91C7-B4FDA1371989}" destId="{09644EC8-77A1-478A-826B-16509BAD4B83}" srcOrd="0" destOrd="0" presId="urn:microsoft.com/office/officeart/2005/8/layout/default"/>
    <dgm:cxn modelId="{F02711D0-1EA4-4CFA-918E-357CBB6C8F10}" srcId="{CB6F2EAE-1747-479F-A825-9CF09F4A7CB1}" destId="{411636A2-9A84-4255-BDCA-33D076B7006C}" srcOrd="3" destOrd="0" parTransId="{D825840E-6A45-416C-9902-56A13E4A16D3}" sibTransId="{94E8D537-C940-4F4E-B738-0E7507780C76}"/>
    <dgm:cxn modelId="{60B150E1-9FEF-4DA1-A5CF-A9CB5C959537}" type="presOf" srcId="{B9261E6D-51FF-4483-838D-923EC6B61986}" destId="{C2D23CAC-2FEF-41E1-9E55-D1E969C583ED}" srcOrd="0" destOrd="0" presId="urn:microsoft.com/office/officeart/2005/8/layout/default"/>
    <dgm:cxn modelId="{45742C8E-B522-4E05-94E6-A4564854BCF8}" type="presOf" srcId="{2F00194F-2D7F-4E6A-B208-8C9594D2B743}" destId="{237182F2-8E55-4AAC-83B3-B3503E311E3A}" srcOrd="0" destOrd="0" presId="urn:microsoft.com/office/officeart/2005/8/layout/default"/>
    <dgm:cxn modelId="{35C0EE38-721C-4264-92CE-A5C4CF527C59}" type="presOf" srcId="{410C5D9B-172B-441D-B76D-19574B05E336}" destId="{D396B9D3-502D-4B01-8FBA-C25C9C96EDFC}" srcOrd="0" destOrd="0" presId="urn:microsoft.com/office/officeart/2005/8/layout/default"/>
    <dgm:cxn modelId="{7DE406C5-9925-4557-AC77-4D37439339CB}" type="presOf" srcId="{9E820F1E-843D-4553-946B-C295B2579337}" destId="{88756FF8-2DED-4D29-B30C-0D06B24CAC3B}" srcOrd="0" destOrd="0" presId="urn:microsoft.com/office/officeart/2005/8/layout/default"/>
    <dgm:cxn modelId="{467BC909-34A0-42C1-B029-D7CE39A47090}" srcId="{CB6F2EAE-1747-479F-A825-9CF09F4A7CB1}" destId="{410C5D9B-172B-441D-B76D-19574B05E336}" srcOrd="1" destOrd="0" parTransId="{0A26F557-6AFC-4F49-91D5-A65AEC61E0A2}" sibTransId="{F6F815FF-959F-4163-A0C0-70699742647A}"/>
    <dgm:cxn modelId="{7FE3BAEB-5B05-43D8-B08B-7DCCA0DA4A3E}" type="presOf" srcId="{411636A2-9A84-4255-BDCA-33D076B7006C}" destId="{DD7F8292-B807-4026-B28F-EA120DA2D4FA}" srcOrd="0" destOrd="0" presId="urn:microsoft.com/office/officeart/2005/8/layout/default"/>
    <dgm:cxn modelId="{D24C41BA-90A8-471E-88CB-FBAF53B91859}" srcId="{CB6F2EAE-1747-479F-A825-9CF09F4A7CB1}" destId="{B3208909-0657-4E6C-BF48-87D470AD3AC6}" srcOrd="4" destOrd="0" parTransId="{20A9DEA7-B524-4F2B-A41A-C6567EEDE5E2}" sibTransId="{3C3313D6-4102-4685-AE6E-47C601427A21}"/>
    <dgm:cxn modelId="{90AED09C-CB85-452A-8555-5C90F342BFC8}" srcId="{CB6F2EAE-1747-479F-A825-9CF09F4A7CB1}" destId="{36E546D2-BB0C-4EC7-BBB2-3ED8F3701B76}" srcOrd="2" destOrd="0" parTransId="{3E43E129-DF91-4844-9149-F93140995852}" sibTransId="{75CBA94F-475E-4738-9927-79CD5F7EEB31}"/>
    <dgm:cxn modelId="{E0CC03B6-A8EC-494F-A832-C7488BCEC2F3}" type="presOf" srcId="{36E546D2-BB0C-4EC7-BBB2-3ED8F3701B76}" destId="{B49FCA05-A545-4FBD-8781-F1D6B7874557}" srcOrd="0" destOrd="0" presId="urn:microsoft.com/office/officeart/2005/8/layout/default"/>
    <dgm:cxn modelId="{4AE846A5-AFE2-4456-BB49-AB7B93EEB7AF}" type="presOf" srcId="{B3208909-0657-4E6C-BF48-87D470AD3AC6}" destId="{153F6A94-24DC-4F7A-A533-9BA8D3A91CD2}" srcOrd="0" destOrd="0" presId="urn:microsoft.com/office/officeart/2005/8/layout/default"/>
    <dgm:cxn modelId="{554E6F87-D8E7-4F8B-9CA2-46F55B5301CE}" srcId="{CB6F2EAE-1747-479F-A825-9CF09F4A7CB1}" destId="{1727D863-511C-4E80-91C7-B4FDA1371989}" srcOrd="0" destOrd="0" parTransId="{146419B4-6502-4982-8466-530C562FFB51}" sibTransId="{3CAE99A8-5433-4748-AFA1-B6688C1013EC}"/>
    <dgm:cxn modelId="{CAE7826E-D1AB-4F68-AC7E-D4B6A34AADF1}" srcId="{CB6F2EAE-1747-479F-A825-9CF09F4A7CB1}" destId="{2F00194F-2D7F-4E6A-B208-8C9594D2B743}" srcOrd="6" destOrd="0" parTransId="{CBBA482D-37B2-4E25-B7EE-8C9B8FA10062}" sibTransId="{5E581E19-9F5A-4B73-BF55-743EA72F5977}"/>
    <dgm:cxn modelId="{6968F97E-4B79-4E6F-94FC-C872E9D22D09}" type="presOf" srcId="{CE25CB43-CE35-4707-A0B8-7D65C75B8DB9}" destId="{8448B25F-E805-4C83-98A5-CC500DB04581}" srcOrd="0" destOrd="0" presId="urn:microsoft.com/office/officeart/2005/8/layout/default"/>
    <dgm:cxn modelId="{9D38F3FA-914F-4811-9B1D-91B9C5F14948}" srcId="{CB6F2EAE-1747-479F-A825-9CF09F4A7CB1}" destId="{B9261E6D-51FF-4483-838D-923EC6B61986}" srcOrd="7" destOrd="0" parTransId="{27ECDBE9-C05A-403A-B3C5-24317F8B74FC}" sibTransId="{CBC318B8-E0C3-42E7-9855-AD2FA979C2F6}"/>
    <dgm:cxn modelId="{29F57523-1AA5-41D9-81F6-0BB7E962E823}" type="presOf" srcId="{CB6F2EAE-1747-479F-A825-9CF09F4A7CB1}" destId="{24E7D858-2F00-4E92-8EAA-9A92D857B6C8}" srcOrd="0" destOrd="0" presId="urn:microsoft.com/office/officeart/2005/8/layout/default"/>
    <dgm:cxn modelId="{3432D950-D991-4C16-B3B1-8EF4A59EBC14}" srcId="{CB6F2EAE-1747-479F-A825-9CF09F4A7CB1}" destId="{9E820F1E-843D-4553-946B-C295B2579337}" srcOrd="5" destOrd="0" parTransId="{90544FCE-1C71-4D2D-AF3A-23705B69B311}" sibTransId="{D5A569A1-E8BA-4E86-88DD-C2B4C37CC82C}"/>
    <dgm:cxn modelId="{FCAA2F83-29DA-4B9A-8E7F-D133D1A97405}" srcId="{CB6F2EAE-1747-479F-A825-9CF09F4A7CB1}" destId="{CE25CB43-CE35-4707-A0B8-7D65C75B8DB9}" srcOrd="8" destOrd="0" parTransId="{D35F4C94-230E-4E41-831C-32A458A1010D}" sibTransId="{FD22EE7C-EBC1-404D-BB40-951F5A1A6D89}"/>
    <dgm:cxn modelId="{D1155C7B-4DE5-4433-A6B8-B4CB923CDFE1}" type="presParOf" srcId="{24E7D858-2F00-4E92-8EAA-9A92D857B6C8}" destId="{09644EC8-77A1-478A-826B-16509BAD4B83}" srcOrd="0" destOrd="0" presId="urn:microsoft.com/office/officeart/2005/8/layout/default"/>
    <dgm:cxn modelId="{192E8A8C-4B85-463A-9041-541158435E4F}" type="presParOf" srcId="{24E7D858-2F00-4E92-8EAA-9A92D857B6C8}" destId="{DD655D70-C866-4BA6-BE69-1A35EE68F128}" srcOrd="1" destOrd="0" presId="urn:microsoft.com/office/officeart/2005/8/layout/default"/>
    <dgm:cxn modelId="{5183B556-EEF5-4953-8BCD-32385D485A67}" type="presParOf" srcId="{24E7D858-2F00-4E92-8EAA-9A92D857B6C8}" destId="{D396B9D3-502D-4B01-8FBA-C25C9C96EDFC}" srcOrd="2" destOrd="0" presId="urn:microsoft.com/office/officeart/2005/8/layout/default"/>
    <dgm:cxn modelId="{4175C8F3-3A9D-41DA-8978-5F2456D0DCB7}" type="presParOf" srcId="{24E7D858-2F00-4E92-8EAA-9A92D857B6C8}" destId="{2ABDB227-4BCF-4A58-BC62-0CD0D288B775}" srcOrd="3" destOrd="0" presId="urn:microsoft.com/office/officeart/2005/8/layout/default"/>
    <dgm:cxn modelId="{8DB1B585-B66B-461C-A1E0-6C8A52D97D5C}" type="presParOf" srcId="{24E7D858-2F00-4E92-8EAA-9A92D857B6C8}" destId="{B49FCA05-A545-4FBD-8781-F1D6B7874557}" srcOrd="4" destOrd="0" presId="urn:microsoft.com/office/officeart/2005/8/layout/default"/>
    <dgm:cxn modelId="{9AF40DB5-CB4D-42A4-A658-6C59DA237F2F}" type="presParOf" srcId="{24E7D858-2F00-4E92-8EAA-9A92D857B6C8}" destId="{08F9688C-711D-4D7F-A79D-536733ACB1FA}" srcOrd="5" destOrd="0" presId="urn:microsoft.com/office/officeart/2005/8/layout/default"/>
    <dgm:cxn modelId="{1A8A302C-E94F-4A6F-849F-81796A17F3E8}" type="presParOf" srcId="{24E7D858-2F00-4E92-8EAA-9A92D857B6C8}" destId="{DD7F8292-B807-4026-B28F-EA120DA2D4FA}" srcOrd="6" destOrd="0" presId="urn:microsoft.com/office/officeart/2005/8/layout/default"/>
    <dgm:cxn modelId="{C36F1CC8-2EEA-4B2C-8DC7-791AC6675035}" type="presParOf" srcId="{24E7D858-2F00-4E92-8EAA-9A92D857B6C8}" destId="{A12326C9-1483-4C80-BD05-0C2B71AC0926}" srcOrd="7" destOrd="0" presId="urn:microsoft.com/office/officeart/2005/8/layout/default"/>
    <dgm:cxn modelId="{513511A7-F738-45CA-9F53-909AC5F89835}" type="presParOf" srcId="{24E7D858-2F00-4E92-8EAA-9A92D857B6C8}" destId="{153F6A94-24DC-4F7A-A533-9BA8D3A91CD2}" srcOrd="8" destOrd="0" presId="urn:microsoft.com/office/officeart/2005/8/layout/default"/>
    <dgm:cxn modelId="{7767689B-6991-4E06-8628-B9655F6E5864}" type="presParOf" srcId="{24E7D858-2F00-4E92-8EAA-9A92D857B6C8}" destId="{6060323F-7821-4F7B-B736-00DEED0B18F1}" srcOrd="9" destOrd="0" presId="urn:microsoft.com/office/officeart/2005/8/layout/default"/>
    <dgm:cxn modelId="{EE03A459-68D4-4BF4-A193-51E1173EC78F}" type="presParOf" srcId="{24E7D858-2F00-4E92-8EAA-9A92D857B6C8}" destId="{88756FF8-2DED-4D29-B30C-0D06B24CAC3B}" srcOrd="10" destOrd="0" presId="urn:microsoft.com/office/officeart/2005/8/layout/default"/>
    <dgm:cxn modelId="{59C1A419-C78C-44B8-8583-7C36204C94CE}" type="presParOf" srcId="{24E7D858-2F00-4E92-8EAA-9A92D857B6C8}" destId="{2A8DC7AC-C170-4BB5-8DB4-DCA434C44F51}" srcOrd="11" destOrd="0" presId="urn:microsoft.com/office/officeart/2005/8/layout/default"/>
    <dgm:cxn modelId="{B3837610-EC03-479F-8097-AE3B0FF2FF3F}" type="presParOf" srcId="{24E7D858-2F00-4E92-8EAA-9A92D857B6C8}" destId="{237182F2-8E55-4AAC-83B3-B3503E311E3A}" srcOrd="12" destOrd="0" presId="urn:microsoft.com/office/officeart/2005/8/layout/default"/>
    <dgm:cxn modelId="{2049A30F-3D8B-425B-8B45-31ED15E1CA5A}" type="presParOf" srcId="{24E7D858-2F00-4E92-8EAA-9A92D857B6C8}" destId="{6C1CE2CD-DCD8-44D9-B8C5-B74B8A4DD1C1}" srcOrd="13" destOrd="0" presId="urn:microsoft.com/office/officeart/2005/8/layout/default"/>
    <dgm:cxn modelId="{4859E9EC-F0C1-44B5-AA8C-1547527396AF}" type="presParOf" srcId="{24E7D858-2F00-4E92-8EAA-9A92D857B6C8}" destId="{C2D23CAC-2FEF-41E1-9E55-D1E969C583ED}" srcOrd="14" destOrd="0" presId="urn:microsoft.com/office/officeart/2005/8/layout/default"/>
    <dgm:cxn modelId="{E56E6785-EACA-4CCD-A77D-A15F1ACB330A}" type="presParOf" srcId="{24E7D858-2F00-4E92-8EAA-9A92D857B6C8}" destId="{48AC98C7-90D1-4974-B78C-2FBFC040629E}" srcOrd="15" destOrd="0" presId="urn:microsoft.com/office/officeart/2005/8/layout/default"/>
    <dgm:cxn modelId="{EC2479F1-F024-4AC0-AD0B-88EB6806EC05}" type="presParOf" srcId="{24E7D858-2F00-4E92-8EAA-9A92D857B6C8}" destId="{8448B25F-E805-4C83-98A5-CC500DB0458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F2EAE-1747-479F-A825-9CF09F4A7C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27D863-511C-4E80-91C7-B4FDA1371989}">
      <dgm:prSet phldrT="[Text]" custT="1"/>
      <dgm:spPr/>
      <dgm:t>
        <a:bodyPr/>
        <a:lstStyle/>
        <a:p>
          <a:pPr algn="ctr">
            <a:lnSpc>
              <a:spcPct val="150000"/>
            </a:lnSpc>
          </a:pPr>
          <a:r>
            <a:rPr lang="vi-VN" sz="2000" smtClean="0"/>
            <a:t>Làm ồn tại nơi «KHÔNG LÀM ỒN»</a:t>
          </a:r>
          <a:endParaRPr lang="en-US" sz="2000"/>
        </a:p>
      </dgm:t>
    </dgm:pt>
    <dgm:pt modelId="{146419B4-6502-4982-8466-530C562FFB51}" type="parTrans" cxnId="{554E6F87-D8E7-4F8B-9CA2-46F55B5301CE}">
      <dgm:prSet/>
      <dgm:spPr/>
      <dgm:t>
        <a:bodyPr/>
        <a:lstStyle/>
        <a:p>
          <a:endParaRPr lang="en-US"/>
        </a:p>
      </dgm:t>
    </dgm:pt>
    <dgm:pt modelId="{3CAE99A8-5433-4748-AFA1-B6688C1013EC}" type="sibTrans" cxnId="{554E6F87-D8E7-4F8B-9CA2-46F55B5301CE}">
      <dgm:prSet/>
      <dgm:spPr/>
      <dgm:t>
        <a:bodyPr/>
        <a:lstStyle/>
        <a:p>
          <a:endParaRPr lang="en-US"/>
        </a:p>
      </dgm:t>
    </dgm:pt>
    <dgm:pt modelId="{36E546D2-BB0C-4EC7-BBB2-3ED8F3701B76}">
      <dgm:prSet phldrT="[Text]" custT="1"/>
      <dgm:spPr/>
      <dgm:t>
        <a:bodyPr/>
        <a:lstStyle/>
        <a:p>
          <a:pPr algn="ctr">
            <a:lnSpc>
              <a:spcPct val="150000"/>
            </a:lnSpc>
          </a:pPr>
          <a:r>
            <a:rPr lang="vi-VN" sz="2000" smtClean="0"/>
            <a:t>Khạc, nhổ bừa bãi</a:t>
          </a:r>
          <a:endParaRPr lang="en-US" sz="2000"/>
        </a:p>
      </dgm:t>
    </dgm:pt>
    <dgm:pt modelId="{3E43E129-DF91-4844-9149-F93140995852}" type="parTrans" cxnId="{90AED09C-CB85-452A-8555-5C90F342BFC8}">
      <dgm:prSet/>
      <dgm:spPr/>
      <dgm:t>
        <a:bodyPr/>
        <a:lstStyle/>
        <a:p>
          <a:endParaRPr lang="en-US"/>
        </a:p>
      </dgm:t>
    </dgm:pt>
    <dgm:pt modelId="{75CBA94F-475E-4738-9927-79CD5F7EEB31}" type="sibTrans" cxnId="{90AED09C-CB85-452A-8555-5C90F342BFC8}">
      <dgm:prSet/>
      <dgm:spPr/>
      <dgm:t>
        <a:bodyPr/>
        <a:lstStyle/>
        <a:p>
          <a:endParaRPr lang="en-US"/>
        </a:p>
      </dgm:t>
    </dgm:pt>
    <dgm:pt modelId="{411636A2-9A84-4255-BDCA-33D076B7006C}">
      <dgm:prSet phldrT="[Text]" custT="1"/>
      <dgm:spPr/>
      <dgm:t>
        <a:bodyPr/>
        <a:lstStyle/>
        <a:p>
          <a:pPr algn="ctr">
            <a:lnSpc>
              <a:spcPct val="150000"/>
            </a:lnSpc>
          </a:pPr>
          <a:r>
            <a:rPr lang="vi-VN" sz="1400" smtClean="0"/>
            <a:t>Không nhường ghế khi thấy người già, trẻ em, phụ nữ mang thai</a:t>
          </a:r>
          <a:endParaRPr lang="en-US" sz="1400"/>
        </a:p>
      </dgm:t>
    </dgm:pt>
    <dgm:pt modelId="{D825840E-6A45-416C-9902-56A13E4A16D3}" type="parTrans" cxnId="{F02711D0-1EA4-4CFA-918E-357CBB6C8F10}">
      <dgm:prSet/>
      <dgm:spPr/>
      <dgm:t>
        <a:bodyPr/>
        <a:lstStyle/>
        <a:p>
          <a:endParaRPr lang="en-US"/>
        </a:p>
      </dgm:t>
    </dgm:pt>
    <dgm:pt modelId="{94E8D537-C940-4F4E-B738-0E7507780C76}" type="sibTrans" cxnId="{F02711D0-1EA4-4CFA-918E-357CBB6C8F10}">
      <dgm:prSet/>
      <dgm:spPr/>
      <dgm:t>
        <a:bodyPr/>
        <a:lstStyle/>
        <a:p>
          <a:endParaRPr lang="en-US"/>
        </a:p>
      </dgm:t>
    </dgm:pt>
    <dgm:pt modelId="{B3208909-0657-4E6C-BF48-87D470AD3AC6}">
      <dgm:prSet phldrT="[Text]" custT="1"/>
      <dgm:spPr/>
      <dgm:t>
        <a:bodyPr/>
        <a:lstStyle/>
        <a:p>
          <a:pPr algn="ctr">
            <a:lnSpc>
              <a:spcPct val="150000"/>
            </a:lnSpc>
          </a:pPr>
          <a:r>
            <a:rPr lang="en-US" sz="2000" smtClean="0"/>
            <a:t>Nói lời cảm ơn khi được giúp đỡ</a:t>
          </a:r>
          <a:endParaRPr lang="en-US" sz="2000"/>
        </a:p>
      </dgm:t>
    </dgm:pt>
    <dgm:pt modelId="{20A9DEA7-B524-4F2B-A41A-C6567EEDE5E2}" type="parTrans" cxnId="{D24C41BA-90A8-471E-88CB-FBAF53B91859}">
      <dgm:prSet/>
      <dgm:spPr/>
      <dgm:t>
        <a:bodyPr/>
        <a:lstStyle/>
        <a:p>
          <a:endParaRPr lang="en-US"/>
        </a:p>
      </dgm:t>
    </dgm:pt>
    <dgm:pt modelId="{3C3313D6-4102-4685-AE6E-47C601427A21}" type="sibTrans" cxnId="{D24C41BA-90A8-471E-88CB-FBAF53B91859}">
      <dgm:prSet/>
      <dgm:spPr/>
      <dgm:t>
        <a:bodyPr/>
        <a:lstStyle/>
        <a:p>
          <a:endParaRPr lang="en-US"/>
        </a:p>
      </dgm:t>
    </dgm:pt>
    <dgm:pt modelId="{9E820F1E-843D-4553-946B-C295B2579337}">
      <dgm:prSet phldrT="[Text]" custT="1"/>
      <dgm:spPr/>
      <dgm:t>
        <a:bodyPr/>
        <a:lstStyle/>
        <a:p>
          <a:pPr algn="ctr">
            <a:lnSpc>
              <a:spcPct val="150000"/>
            </a:lnSpc>
          </a:pPr>
          <a:r>
            <a:rPr lang="vi-VN" sz="2000" smtClean="0"/>
            <a:t>Nô đùa, nghịch ngợm </a:t>
          </a:r>
          <a:endParaRPr lang="en-US" sz="2000"/>
        </a:p>
      </dgm:t>
    </dgm:pt>
    <dgm:pt modelId="{90544FCE-1C71-4D2D-AF3A-23705B69B311}" type="parTrans" cxnId="{3432D950-D991-4C16-B3B1-8EF4A59EBC14}">
      <dgm:prSet/>
      <dgm:spPr/>
      <dgm:t>
        <a:bodyPr/>
        <a:lstStyle/>
        <a:p>
          <a:endParaRPr lang="en-US"/>
        </a:p>
      </dgm:t>
    </dgm:pt>
    <dgm:pt modelId="{D5A569A1-E8BA-4E86-88DD-C2B4C37CC82C}" type="sibTrans" cxnId="{3432D950-D991-4C16-B3B1-8EF4A59EBC14}">
      <dgm:prSet/>
      <dgm:spPr/>
      <dgm:t>
        <a:bodyPr/>
        <a:lstStyle/>
        <a:p>
          <a:endParaRPr lang="en-US"/>
        </a:p>
      </dgm:t>
    </dgm:pt>
    <dgm:pt modelId="{2F00194F-2D7F-4E6A-B208-8C9594D2B743}">
      <dgm:prSet phldrT="[Text]" custT="1"/>
      <dgm:spPr/>
      <dgm:t>
        <a:bodyPr/>
        <a:lstStyle/>
        <a:p>
          <a:pPr algn="ctr">
            <a:lnSpc>
              <a:spcPct val="150000"/>
            </a:lnSpc>
          </a:pPr>
          <a:r>
            <a:rPr lang="vi-VN" sz="2000" smtClean="0"/>
            <a:t>Nói tục, chửi bậy</a:t>
          </a:r>
          <a:endParaRPr lang="en-US" sz="2000"/>
        </a:p>
      </dgm:t>
    </dgm:pt>
    <dgm:pt modelId="{CBBA482D-37B2-4E25-B7EE-8C9B8FA10062}" type="parTrans" cxnId="{CAE7826E-D1AB-4F68-AC7E-D4B6A34AADF1}">
      <dgm:prSet/>
      <dgm:spPr/>
      <dgm:t>
        <a:bodyPr/>
        <a:lstStyle/>
        <a:p>
          <a:endParaRPr lang="en-US"/>
        </a:p>
      </dgm:t>
    </dgm:pt>
    <dgm:pt modelId="{5E581E19-9F5A-4B73-BF55-743EA72F5977}" type="sibTrans" cxnId="{CAE7826E-D1AB-4F68-AC7E-D4B6A34AADF1}">
      <dgm:prSet/>
      <dgm:spPr/>
      <dgm:t>
        <a:bodyPr/>
        <a:lstStyle/>
        <a:p>
          <a:endParaRPr lang="en-US"/>
        </a:p>
      </dgm:t>
    </dgm:pt>
    <dgm:pt modelId="{410C5D9B-172B-441D-B76D-19574B05E336}">
      <dgm:prSet phldrT="[Text]" custT="1"/>
      <dgm:spPr/>
      <dgm:t>
        <a:bodyPr/>
        <a:lstStyle/>
        <a:p>
          <a:pPr algn="ctr">
            <a:lnSpc>
              <a:spcPct val="150000"/>
            </a:lnSpc>
          </a:pPr>
          <a:r>
            <a:rPr lang="vi-VN" sz="2000" smtClean="0"/>
            <a:t>Vứt rác bừa bãi</a:t>
          </a:r>
          <a:endParaRPr lang="en-US" sz="2000"/>
        </a:p>
      </dgm:t>
    </dgm:pt>
    <dgm:pt modelId="{0A26F557-6AFC-4F49-91D5-A65AEC61E0A2}" type="parTrans" cxnId="{467BC909-34A0-42C1-B029-D7CE39A47090}">
      <dgm:prSet/>
      <dgm:spPr/>
      <dgm:t>
        <a:bodyPr/>
        <a:lstStyle/>
        <a:p>
          <a:endParaRPr lang="en-US"/>
        </a:p>
      </dgm:t>
    </dgm:pt>
    <dgm:pt modelId="{F6F815FF-959F-4163-A0C0-70699742647A}" type="sibTrans" cxnId="{467BC909-34A0-42C1-B029-D7CE39A47090}">
      <dgm:prSet/>
      <dgm:spPr/>
      <dgm:t>
        <a:bodyPr/>
        <a:lstStyle/>
        <a:p>
          <a:endParaRPr lang="en-US"/>
        </a:p>
      </dgm:t>
    </dgm:pt>
    <dgm:pt modelId="{B9261E6D-51FF-4483-838D-923EC6B61986}">
      <dgm:prSet phldrT="[Text]" custT="1"/>
      <dgm:spPr/>
      <dgm:t>
        <a:bodyPr/>
        <a:lstStyle/>
        <a:p>
          <a:pPr algn="ctr">
            <a:lnSpc>
              <a:spcPct val="150000"/>
            </a:lnSpc>
          </a:pPr>
          <a:endParaRPr lang="en-US" sz="2000"/>
        </a:p>
      </dgm:t>
    </dgm:pt>
    <dgm:pt modelId="{27ECDBE9-C05A-403A-B3C5-24317F8B74FC}" type="parTrans" cxnId="{9D38F3FA-914F-4811-9B1D-91B9C5F14948}">
      <dgm:prSet/>
      <dgm:spPr/>
      <dgm:t>
        <a:bodyPr/>
        <a:lstStyle/>
        <a:p>
          <a:endParaRPr lang="en-US"/>
        </a:p>
      </dgm:t>
    </dgm:pt>
    <dgm:pt modelId="{CBC318B8-E0C3-42E7-9855-AD2FA979C2F6}" type="sibTrans" cxnId="{9D38F3FA-914F-4811-9B1D-91B9C5F14948}">
      <dgm:prSet/>
      <dgm:spPr/>
      <dgm:t>
        <a:bodyPr/>
        <a:lstStyle/>
        <a:p>
          <a:endParaRPr lang="en-US"/>
        </a:p>
      </dgm:t>
    </dgm:pt>
    <dgm:pt modelId="{CE25CB43-CE35-4707-A0B8-7D65C75B8DB9}">
      <dgm:prSet phldrT="[Text]" custT="1"/>
      <dgm:spPr/>
      <dgm:t>
        <a:bodyPr/>
        <a:lstStyle/>
        <a:p>
          <a:pPr algn="ctr">
            <a:lnSpc>
              <a:spcPct val="150000"/>
            </a:lnSpc>
          </a:pPr>
          <a:endParaRPr lang="en-US" sz="2000"/>
        </a:p>
      </dgm:t>
    </dgm:pt>
    <dgm:pt modelId="{D35F4C94-230E-4E41-831C-32A458A1010D}" type="parTrans" cxnId="{FCAA2F83-29DA-4B9A-8E7F-D133D1A97405}">
      <dgm:prSet/>
      <dgm:spPr/>
      <dgm:t>
        <a:bodyPr/>
        <a:lstStyle/>
        <a:p>
          <a:endParaRPr lang="en-US"/>
        </a:p>
      </dgm:t>
    </dgm:pt>
    <dgm:pt modelId="{FD22EE7C-EBC1-404D-BB40-951F5A1A6D89}" type="sibTrans" cxnId="{FCAA2F83-29DA-4B9A-8E7F-D133D1A97405}">
      <dgm:prSet/>
      <dgm:spPr/>
      <dgm:t>
        <a:bodyPr/>
        <a:lstStyle/>
        <a:p>
          <a:endParaRPr lang="en-US"/>
        </a:p>
      </dgm:t>
    </dgm:pt>
    <dgm:pt modelId="{24E7D858-2F00-4E92-8EAA-9A92D857B6C8}" type="pres">
      <dgm:prSet presAssocID="{CB6F2EAE-1747-479F-A825-9CF09F4A7CB1}" presName="diagram" presStyleCnt="0">
        <dgm:presLayoutVars>
          <dgm:dir/>
          <dgm:resizeHandles val="exact"/>
        </dgm:presLayoutVars>
      </dgm:prSet>
      <dgm:spPr/>
      <dgm:t>
        <a:bodyPr/>
        <a:lstStyle/>
        <a:p>
          <a:endParaRPr lang="en-US"/>
        </a:p>
      </dgm:t>
    </dgm:pt>
    <dgm:pt modelId="{09644EC8-77A1-478A-826B-16509BAD4B83}" type="pres">
      <dgm:prSet presAssocID="{1727D863-511C-4E80-91C7-B4FDA1371989}" presName="node" presStyleLbl="node1" presStyleIdx="0" presStyleCnt="9">
        <dgm:presLayoutVars>
          <dgm:bulletEnabled val="1"/>
        </dgm:presLayoutVars>
      </dgm:prSet>
      <dgm:spPr/>
      <dgm:t>
        <a:bodyPr/>
        <a:lstStyle/>
        <a:p>
          <a:endParaRPr lang="en-US"/>
        </a:p>
      </dgm:t>
    </dgm:pt>
    <dgm:pt modelId="{DD655D70-C866-4BA6-BE69-1A35EE68F128}" type="pres">
      <dgm:prSet presAssocID="{3CAE99A8-5433-4748-AFA1-B6688C1013EC}" presName="sibTrans" presStyleCnt="0"/>
      <dgm:spPr/>
    </dgm:pt>
    <dgm:pt modelId="{D396B9D3-502D-4B01-8FBA-C25C9C96EDFC}" type="pres">
      <dgm:prSet presAssocID="{410C5D9B-172B-441D-B76D-19574B05E336}" presName="node" presStyleLbl="node1" presStyleIdx="1" presStyleCnt="9">
        <dgm:presLayoutVars>
          <dgm:bulletEnabled val="1"/>
        </dgm:presLayoutVars>
      </dgm:prSet>
      <dgm:spPr/>
      <dgm:t>
        <a:bodyPr/>
        <a:lstStyle/>
        <a:p>
          <a:endParaRPr lang="en-US"/>
        </a:p>
      </dgm:t>
    </dgm:pt>
    <dgm:pt modelId="{2ABDB227-4BCF-4A58-BC62-0CD0D288B775}" type="pres">
      <dgm:prSet presAssocID="{F6F815FF-959F-4163-A0C0-70699742647A}" presName="sibTrans" presStyleCnt="0"/>
      <dgm:spPr/>
    </dgm:pt>
    <dgm:pt modelId="{B49FCA05-A545-4FBD-8781-F1D6B7874557}" type="pres">
      <dgm:prSet presAssocID="{36E546D2-BB0C-4EC7-BBB2-3ED8F3701B76}" presName="node" presStyleLbl="node1" presStyleIdx="2" presStyleCnt="9">
        <dgm:presLayoutVars>
          <dgm:bulletEnabled val="1"/>
        </dgm:presLayoutVars>
      </dgm:prSet>
      <dgm:spPr/>
      <dgm:t>
        <a:bodyPr/>
        <a:lstStyle/>
        <a:p>
          <a:endParaRPr lang="en-US"/>
        </a:p>
      </dgm:t>
    </dgm:pt>
    <dgm:pt modelId="{08F9688C-711D-4D7F-A79D-536733ACB1FA}" type="pres">
      <dgm:prSet presAssocID="{75CBA94F-475E-4738-9927-79CD5F7EEB31}" presName="sibTrans" presStyleCnt="0"/>
      <dgm:spPr/>
    </dgm:pt>
    <dgm:pt modelId="{DD7F8292-B807-4026-B28F-EA120DA2D4FA}" type="pres">
      <dgm:prSet presAssocID="{411636A2-9A84-4255-BDCA-33D076B7006C}" presName="node" presStyleLbl="node1" presStyleIdx="3" presStyleCnt="9">
        <dgm:presLayoutVars>
          <dgm:bulletEnabled val="1"/>
        </dgm:presLayoutVars>
      </dgm:prSet>
      <dgm:spPr/>
      <dgm:t>
        <a:bodyPr/>
        <a:lstStyle/>
        <a:p>
          <a:endParaRPr lang="en-US"/>
        </a:p>
      </dgm:t>
    </dgm:pt>
    <dgm:pt modelId="{A12326C9-1483-4C80-BD05-0C2B71AC0926}" type="pres">
      <dgm:prSet presAssocID="{94E8D537-C940-4F4E-B738-0E7507780C76}" presName="sibTrans" presStyleCnt="0"/>
      <dgm:spPr/>
    </dgm:pt>
    <dgm:pt modelId="{153F6A94-24DC-4F7A-A533-9BA8D3A91CD2}" type="pres">
      <dgm:prSet presAssocID="{B3208909-0657-4E6C-BF48-87D470AD3AC6}" presName="node" presStyleLbl="node1" presStyleIdx="4" presStyleCnt="9" custLinFactX="-9185" custLinFactY="14024" custLinFactNeighborX="-100000" custLinFactNeighborY="100000">
        <dgm:presLayoutVars>
          <dgm:bulletEnabled val="1"/>
        </dgm:presLayoutVars>
      </dgm:prSet>
      <dgm:spPr/>
      <dgm:t>
        <a:bodyPr/>
        <a:lstStyle/>
        <a:p>
          <a:endParaRPr lang="en-US"/>
        </a:p>
      </dgm:t>
    </dgm:pt>
    <dgm:pt modelId="{6060323F-7821-4F7B-B736-00DEED0B18F1}" type="pres">
      <dgm:prSet presAssocID="{3C3313D6-4102-4685-AE6E-47C601427A21}" presName="sibTrans" presStyleCnt="0"/>
      <dgm:spPr/>
    </dgm:pt>
    <dgm:pt modelId="{88756FF8-2DED-4D29-B30C-0D06B24CAC3B}" type="pres">
      <dgm:prSet presAssocID="{9E820F1E-843D-4553-946B-C295B2579337}" presName="node" presStyleLbl="node1" presStyleIdx="5" presStyleCnt="9" custLinFactNeighborX="827" custLinFactNeighborY="7024">
        <dgm:presLayoutVars>
          <dgm:bulletEnabled val="1"/>
        </dgm:presLayoutVars>
      </dgm:prSet>
      <dgm:spPr/>
      <dgm:t>
        <a:bodyPr/>
        <a:lstStyle/>
        <a:p>
          <a:endParaRPr lang="en-US"/>
        </a:p>
      </dgm:t>
    </dgm:pt>
    <dgm:pt modelId="{2A8DC7AC-C170-4BB5-8DB4-DCA434C44F51}" type="pres">
      <dgm:prSet presAssocID="{D5A569A1-E8BA-4E86-88DD-C2B4C37CC82C}" presName="sibTrans" presStyleCnt="0"/>
      <dgm:spPr/>
    </dgm:pt>
    <dgm:pt modelId="{237182F2-8E55-4AAC-83B3-B3503E311E3A}" type="pres">
      <dgm:prSet presAssocID="{2F00194F-2D7F-4E6A-B208-8C9594D2B743}" presName="node" presStyleLbl="node1" presStyleIdx="6" presStyleCnt="9" custLinFactX="10000" custLinFactY="-9643" custLinFactNeighborX="100000" custLinFactNeighborY="-100000">
        <dgm:presLayoutVars>
          <dgm:bulletEnabled val="1"/>
        </dgm:presLayoutVars>
      </dgm:prSet>
      <dgm:spPr/>
      <dgm:t>
        <a:bodyPr/>
        <a:lstStyle/>
        <a:p>
          <a:endParaRPr lang="en-US"/>
        </a:p>
      </dgm:t>
    </dgm:pt>
    <dgm:pt modelId="{6C1CE2CD-DCD8-44D9-B8C5-B74B8A4DD1C1}" type="pres">
      <dgm:prSet presAssocID="{5E581E19-9F5A-4B73-BF55-743EA72F5977}" presName="sibTrans" presStyleCnt="0"/>
      <dgm:spPr/>
    </dgm:pt>
    <dgm:pt modelId="{C2D23CAC-2FEF-41E1-9E55-D1E969C583ED}" type="pres">
      <dgm:prSet presAssocID="{B9261E6D-51FF-4483-838D-923EC6B61986}" presName="node" presStyleLbl="node1" presStyleIdx="7" presStyleCnt="9" custLinFactNeighborX="0" custLinFactNeighborY="2728">
        <dgm:presLayoutVars>
          <dgm:bulletEnabled val="1"/>
        </dgm:presLayoutVars>
      </dgm:prSet>
      <dgm:spPr/>
      <dgm:t>
        <a:bodyPr/>
        <a:lstStyle/>
        <a:p>
          <a:endParaRPr lang="en-US"/>
        </a:p>
      </dgm:t>
    </dgm:pt>
    <dgm:pt modelId="{48AC98C7-90D1-4974-B78C-2FBFC040629E}" type="pres">
      <dgm:prSet presAssocID="{CBC318B8-E0C3-42E7-9855-AD2FA979C2F6}" presName="sibTrans" presStyleCnt="0"/>
      <dgm:spPr/>
    </dgm:pt>
    <dgm:pt modelId="{8448B25F-E805-4C83-98A5-CC500DB04581}" type="pres">
      <dgm:prSet presAssocID="{CE25CB43-CE35-4707-A0B8-7D65C75B8DB9}" presName="node" presStyleLbl="node1" presStyleIdx="8" presStyleCnt="9" custLinFactNeighborX="827" custLinFactNeighborY="2728">
        <dgm:presLayoutVars>
          <dgm:bulletEnabled val="1"/>
        </dgm:presLayoutVars>
      </dgm:prSet>
      <dgm:spPr/>
      <dgm:t>
        <a:bodyPr/>
        <a:lstStyle/>
        <a:p>
          <a:endParaRPr lang="en-US"/>
        </a:p>
      </dgm:t>
    </dgm:pt>
  </dgm:ptLst>
  <dgm:cxnLst>
    <dgm:cxn modelId="{FCAA2F83-29DA-4B9A-8E7F-D133D1A97405}" srcId="{CB6F2EAE-1747-479F-A825-9CF09F4A7CB1}" destId="{CE25CB43-CE35-4707-A0B8-7D65C75B8DB9}" srcOrd="8" destOrd="0" parTransId="{D35F4C94-230E-4E41-831C-32A458A1010D}" sibTransId="{FD22EE7C-EBC1-404D-BB40-951F5A1A6D89}"/>
    <dgm:cxn modelId="{3C35DCFD-8766-41B4-B973-13186FA6C2C8}" type="presOf" srcId="{410C5D9B-172B-441D-B76D-19574B05E336}" destId="{D396B9D3-502D-4B01-8FBA-C25C9C96EDFC}" srcOrd="0" destOrd="0" presId="urn:microsoft.com/office/officeart/2005/8/layout/default"/>
    <dgm:cxn modelId="{D24C41BA-90A8-471E-88CB-FBAF53B91859}" srcId="{CB6F2EAE-1747-479F-A825-9CF09F4A7CB1}" destId="{B3208909-0657-4E6C-BF48-87D470AD3AC6}" srcOrd="4" destOrd="0" parTransId="{20A9DEA7-B524-4F2B-A41A-C6567EEDE5E2}" sibTransId="{3C3313D6-4102-4685-AE6E-47C601427A21}"/>
    <dgm:cxn modelId="{97ED23CC-9438-49D5-B8D6-79B4061E92D0}" type="presOf" srcId="{2F00194F-2D7F-4E6A-B208-8C9594D2B743}" destId="{237182F2-8E55-4AAC-83B3-B3503E311E3A}" srcOrd="0" destOrd="0" presId="urn:microsoft.com/office/officeart/2005/8/layout/default"/>
    <dgm:cxn modelId="{8EEF70A5-6162-4771-B7E9-CD8853825250}" type="presOf" srcId="{9E820F1E-843D-4553-946B-C295B2579337}" destId="{88756FF8-2DED-4D29-B30C-0D06B24CAC3B}" srcOrd="0" destOrd="0" presId="urn:microsoft.com/office/officeart/2005/8/layout/default"/>
    <dgm:cxn modelId="{467BC909-34A0-42C1-B029-D7CE39A47090}" srcId="{CB6F2EAE-1747-479F-A825-9CF09F4A7CB1}" destId="{410C5D9B-172B-441D-B76D-19574B05E336}" srcOrd="1" destOrd="0" parTransId="{0A26F557-6AFC-4F49-91D5-A65AEC61E0A2}" sibTransId="{F6F815FF-959F-4163-A0C0-70699742647A}"/>
    <dgm:cxn modelId="{3D54D53A-A8E7-4A24-A252-061CFA9928B9}" type="presOf" srcId="{B3208909-0657-4E6C-BF48-87D470AD3AC6}" destId="{153F6A94-24DC-4F7A-A533-9BA8D3A91CD2}" srcOrd="0" destOrd="0" presId="urn:microsoft.com/office/officeart/2005/8/layout/default"/>
    <dgm:cxn modelId="{7C67A86A-55AC-45B1-8210-CF3C360467F0}" type="presOf" srcId="{B9261E6D-51FF-4483-838D-923EC6B61986}" destId="{C2D23CAC-2FEF-41E1-9E55-D1E969C583ED}" srcOrd="0" destOrd="0" presId="urn:microsoft.com/office/officeart/2005/8/layout/default"/>
    <dgm:cxn modelId="{2F9344C4-710C-4DD7-BF06-76B6628661EB}" type="presOf" srcId="{36E546D2-BB0C-4EC7-BBB2-3ED8F3701B76}" destId="{B49FCA05-A545-4FBD-8781-F1D6B7874557}" srcOrd="0" destOrd="0" presId="urn:microsoft.com/office/officeart/2005/8/layout/default"/>
    <dgm:cxn modelId="{AC8D4A46-2242-48E5-9E84-919F127F581B}" type="presOf" srcId="{CB6F2EAE-1747-479F-A825-9CF09F4A7CB1}" destId="{24E7D858-2F00-4E92-8EAA-9A92D857B6C8}" srcOrd="0" destOrd="0" presId="urn:microsoft.com/office/officeart/2005/8/layout/default"/>
    <dgm:cxn modelId="{F02711D0-1EA4-4CFA-918E-357CBB6C8F10}" srcId="{CB6F2EAE-1747-479F-A825-9CF09F4A7CB1}" destId="{411636A2-9A84-4255-BDCA-33D076B7006C}" srcOrd="3" destOrd="0" parTransId="{D825840E-6A45-416C-9902-56A13E4A16D3}" sibTransId="{94E8D537-C940-4F4E-B738-0E7507780C76}"/>
    <dgm:cxn modelId="{9D38F3FA-914F-4811-9B1D-91B9C5F14948}" srcId="{CB6F2EAE-1747-479F-A825-9CF09F4A7CB1}" destId="{B9261E6D-51FF-4483-838D-923EC6B61986}" srcOrd="7" destOrd="0" parTransId="{27ECDBE9-C05A-403A-B3C5-24317F8B74FC}" sibTransId="{CBC318B8-E0C3-42E7-9855-AD2FA979C2F6}"/>
    <dgm:cxn modelId="{CAE7826E-D1AB-4F68-AC7E-D4B6A34AADF1}" srcId="{CB6F2EAE-1747-479F-A825-9CF09F4A7CB1}" destId="{2F00194F-2D7F-4E6A-B208-8C9594D2B743}" srcOrd="6" destOrd="0" parTransId="{CBBA482D-37B2-4E25-B7EE-8C9B8FA10062}" sibTransId="{5E581E19-9F5A-4B73-BF55-743EA72F5977}"/>
    <dgm:cxn modelId="{AA41E236-B43C-4B2B-B24D-7E2FD1C1A4C0}" type="presOf" srcId="{1727D863-511C-4E80-91C7-B4FDA1371989}" destId="{09644EC8-77A1-478A-826B-16509BAD4B83}" srcOrd="0" destOrd="0" presId="urn:microsoft.com/office/officeart/2005/8/layout/default"/>
    <dgm:cxn modelId="{4A8B64DA-A22F-439D-8326-2FD64C12779A}" type="presOf" srcId="{411636A2-9A84-4255-BDCA-33D076B7006C}" destId="{DD7F8292-B807-4026-B28F-EA120DA2D4FA}" srcOrd="0" destOrd="0" presId="urn:microsoft.com/office/officeart/2005/8/layout/default"/>
    <dgm:cxn modelId="{6E81DD07-F6B9-4C55-9F24-8B49DE6EBF2E}" type="presOf" srcId="{CE25CB43-CE35-4707-A0B8-7D65C75B8DB9}" destId="{8448B25F-E805-4C83-98A5-CC500DB04581}" srcOrd="0" destOrd="0" presId="urn:microsoft.com/office/officeart/2005/8/layout/default"/>
    <dgm:cxn modelId="{554E6F87-D8E7-4F8B-9CA2-46F55B5301CE}" srcId="{CB6F2EAE-1747-479F-A825-9CF09F4A7CB1}" destId="{1727D863-511C-4E80-91C7-B4FDA1371989}" srcOrd="0" destOrd="0" parTransId="{146419B4-6502-4982-8466-530C562FFB51}" sibTransId="{3CAE99A8-5433-4748-AFA1-B6688C1013EC}"/>
    <dgm:cxn modelId="{3432D950-D991-4C16-B3B1-8EF4A59EBC14}" srcId="{CB6F2EAE-1747-479F-A825-9CF09F4A7CB1}" destId="{9E820F1E-843D-4553-946B-C295B2579337}" srcOrd="5" destOrd="0" parTransId="{90544FCE-1C71-4D2D-AF3A-23705B69B311}" sibTransId="{D5A569A1-E8BA-4E86-88DD-C2B4C37CC82C}"/>
    <dgm:cxn modelId="{90AED09C-CB85-452A-8555-5C90F342BFC8}" srcId="{CB6F2EAE-1747-479F-A825-9CF09F4A7CB1}" destId="{36E546D2-BB0C-4EC7-BBB2-3ED8F3701B76}" srcOrd="2" destOrd="0" parTransId="{3E43E129-DF91-4844-9149-F93140995852}" sibTransId="{75CBA94F-475E-4738-9927-79CD5F7EEB31}"/>
    <dgm:cxn modelId="{F1629E6E-984A-4D4F-80AA-C32426174FAD}" type="presParOf" srcId="{24E7D858-2F00-4E92-8EAA-9A92D857B6C8}" destId="{09644EC8-77A1-478A-826B-16509BAD4B83}" srcOrd="0" destOrd="0" presId="urn:microsoft.com/office/officeart/2005/8/layout/default"/>
    <dgm:cxn modelId="{B08FFB87-266F-4DB7-A06C-D924DD4A202C}" type="presParOf" srcId="{24E7D858-2F00-4E92-8EAA-9A92D857B6C8}" destId="{DD655D70-C866-4BA6-BE69-1A35EE68F128}" srcOrd="1" destOrd="0" presId="urn:microsoft.com/office/officeart/2005/8/layout/default"/>
    <dgm:cxn modelId="{92E43E5E-C3EB-4D8A-B52A-72099C27CA32}" type="presParOf" srcId="{24E7D858-2F00-4E92-8EAA-9A92D857B6C8}" destId="{D396B9D3-502D-4B01-8FBA-C25C9C96EDFC}" srcOrd="2" destOrd="0" presId="urn:microsoft.com/office/officeart/2005/8/layout/default"/>
    <dgm:cxn modelId="{BAB6A169-7D31-4F9F-A4FB-73C47438C844}" type="presParOf" srcId="{24E7D858-2F00-4E92-8EAA-9A92D857B6C8}" destId="{2ABDB227-4BCF-4A58-BC62-0CD0D288B775}" srcOrd="3" destOrd="0" presId="urn:microsoft.com/office/officeart/2005/8/layout/default"/>
    <dgm:cxn modelId="{6E446882-4F7E-4CC3-B758-C357CB342DDF}" type="presParOf" srcId="{24E7D858-2F00-4E92-8EAA-9A92D857B6C8}" destId="{B49FCA05-A545-4FBD-8781-F1D6B7874557}" srcOrd="4" destOrd="0" presId="urn:microsoft.com/office/officeart/2005/8/layout/default"/>
    <dgm:cxn modelId="{DA9D17F2-37C4-4017-8F0B-B2E9C9C7E438}" type="presParOf" srcId="{24E7D858-2F00-4E92-8EAA-9A92D857B6C8}" destId="{08F9688C-711D-4D7F-A79D-536733ACB1FA}" srcOrd="5" destOrd="0" presId="urn:microsoft.com/office/officeart/2005/8/layout/default"/>
    <dgm:cxn modelId="{DD7F8A5C-9CDF-4F2C-9C35-A8FD8074017E}" type="presParOf" srcId="{24E7D858-2F00-4E92-8EAA-9A92D857B6C8}" destId="{DD7F8292-B807-4026-B28F-EA120DA2D4FA}" srcOrd="6" destOrd="0" presId="urn:microsoft.com/office/officeart/2005/8/layout/default"/>
    <dgm:cxn modelId="{929FE78B-AFAD-4EBC-85D1-5D344486ACA7}" type="presParOf" srcId="{24E7D858-2F00-4E92-8EAA-9A92D857B6C8}" destId="{A12326C9-1483-4C80-BD05-0C2B71AC0926}" srcOrd="7" destOrd="0" presId="urn:microsoft.com/office/officeart/2005/8/layout/default"/>
    <dgm:cxn modelId="{9956F518-0B1B-430C-8354-F276D58DE307}" type="presParOf" srcId="{24E7D858-2F00-4E92-8EAA-9A92D857B6C8}" destId="{153F6A94-24DC-4F7A-A533-9BA8D3A91CD2}" srcOrd="8" destOrd="0" presId="urn:microsoft.com/office/officeart/2005/8/layout/default"/>
    <dgm:cxn modelId="{07067537-1256-48EC-8104-47079C060414}" type="presParOf" srcId="{24E7D858-2F00-4E92-8EAA-9A92D857B6C8}" destId="{6060323F-7821-4F7B-B736-00DEED0B18F1}" srcOrd="9" destOrd="0" presId="urn:microsoft.com/office/officeart/2005/8/layout/default"/>
    <dgm:cxn modelId="{04B1FE3F-CA79-4987-8ABE-819593C2DD76}" type="presParOf" srcId="{24E7D858-2F00-4E92-8EAA-9A92D857B6C8}" destId="{88756FF8-2DED-4D29-B30C-0D06B24CAC3B}" srcOrd="10" destOrd="0" presId="urn:microsoft.com/office/officeart/2005/8/layout/default"/>
    <dgm:cxn modelId="{5BEEEAEF-CC30-4DDF-B4AA-48247C9F9280}" type="presParOf" srcId="{24E7D858-2F00-4E92-8EAA-9A92D857B6C8}" destId="{2A8DC7AC-C170-4BB5-8DB4-DCA434C44F51}" srcOrd="11" destOrd="0" presId="urn:microsoft.com/office/officeart/2005/8/layout/default"/>
    <dgm:cxn modelId="{C65409D0-F26B-40D0-970B-6E3A9C070CEA}" type="presParOf" srcId="{24E7D858-2F00-4E92-8EAA-9A92D857B6C8}" destId="{237182F2-8E55-4AAC-83B3-B3503E311E3A}" srcOrd="12" destOrd="0" presId="urn:microsoft.com/office/officeart/2005/8/layout/default"/>
    <dgm:cxn modelId="{B89C0F58-21EB-41B6-B113-5BB77FFDAD38}" type="presParOf" srcId="{24E7D858-2F00-4E92-8EAA-9A92D857B6C8}" destId="{6C1CE2CD-DCD8-44D9-B8C5-B74B8A4DD1C1}" srcOrd="13" destOrd="0" presId="urn:microsoft.com/office/officeart/2005/8/layout/default"/>
    <dgm:cxn modelId="{54097AE1-3A27-4D4F-B831-43BED8F82060}" type="presParOf" srcId="{24E7D858-2F00-4E92-8EAA-9A92D857B6C8}" destId="{C2D23CAC-2FEF-41E1-9E55-D1E969C583ED}" srcOrd="14" destOrd="0" presId="urn:microsoft.com/office/officeart/2005/8/layout/default"/>
    <dgm:cxn modelId="{023AEA71-5188-4C09-A05F-BF4CF2DEDA76}" type="presParOf" srcId="{24E7D858-2F00-4E92-8EAA-9A92D857B6C8}" destId="{48AC98C7-90D1-4974-B78C-2FBFC040629E}" srcOrd="15" destOrd="0" presId="urn:microsoft.com/office/officeart/2005/8/layout/default"/>
    <dgm:cxn modelId="{028C2006-6354-416F-AFB8-5DD2CF5D2D60}" type="presParOf" srcId="{24E7D858-2F00-4E92-8EAA-9A92D857B6C8}" destId="{8448B25F-E805-4C83-98A5-CC500DB0458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44EC8-77A1-478A-826B-16509BAD4B83}">
      <dsp:nvSpPr>
        <dsp:cNvPr id="0" name=""/>
        <dsp:cNvSpPr/>
      </dsp:nvSpPr>
      <dsp:spPr>
        <a:xfrm>
          <a:off x="909789" y="1219"/>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solidFill>
                <a:schemeClr val="tx2">
                  <a:lumMod val="10000"/>
                </a:schemeClr>
              </a:solidFill>
            </a:rPr>
            <a:t>Giúp đỡ người qua đường</a:t>
          </a:r>
          <a:endParaRPr lang="en-US" sz="2000" kern="1200">
            <a:solidFill>
              <a:schemeClr val="tx2">
                <a:lumMod val="10000"/>
              </a:schemeClr>
            </a:solidFill>
          </a:endParaRPr>
        </a:p>
      </dsp:txBody>
      <dsp:txXfrm>
        <a:off x="909789" y="1219"/>
        <a:ext cx="2030780" cy="1218468"/>
      </dsp:txXfrm>
    </dsp:sp>
    <dsp:sp modelId="{D396B9D3-502D-4B01-8FBA-C25C9C96EDFC}">
      <dsp:nvSpPr>
        <dsp:cNvPr id="0" name=""/>
        <dsp:cNvSpPr/>
      </dsp:nvSpPr>
      <dsp:spPr>
        <a:xfrm>
          <a:off x="3143648" y="1219"/>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solidFill>
                <a:schemeClr val="tx2">
                  <a:lumMod val="10000"/>
                </a:schemeClr>
              </a:solidFill>
            </a:rPr>
            <a:t>Vứt rác đúng nơi quy định</a:t>
          </a:r>
          <a:endParaRPr lang="en-US" sz="2000" kern="1200">
            <a:solidFill>
              <a:schemeClr val="tx2">
                <a:lumMod val="10000"/>
              </a:schemeClr>
            </a:solidFill>
          </a:endParaRPr>
        </a:p>
      </dsp:txBody>
      <dsp:txXfrm>
        <a:off x="3143648" y="1219"/>
        <a:ext cx="2030780" cy="1218468"/>
      </dsp:txXfrm>
    </dsp:sp>
    <dsp:sp modelId="{B49FCA05-A545-4FBD-8781-F1D6B7874557}">
      <dsp:nvSpPr>
        <dsp:cNvPr id="0" name=""/>
        <dsp:cNvSpPr/>
      </dsp:nvSpPr>
      <dsp:spPr>
        <a:xfrm>
          <a:off x="5377506" y="1219"/>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solidFill>
                <a:schemeClr val="tx2">
                  <a:lumMod val="10000"/>
                </a:schemeClr>
              </a:solidFill>
            </a:rPr>
            <a:t>Không khạc, nhổ bừa bãi</a:t>
          </a:r>
          <a:endParaRPr lang="en-US" sz="2000" kern="1200">
            <a:solidFill>
              <a:schemeClr val="tx2">
                <a:lumMod val="10000"/>
              </a:schemeClr>
            </a:solidFill>
          </a:endParaRPr>
        </a:p>
      </dsp:txBody>
      <dsp:txXfrm>
        <a:off x="5377506" y="1219"/>
        <a:ext cx="2030780" cy="1218468"/>
      </dsp:txXfrm>
    </dsp:sp>
    <dsp:sp modelId="{DD7F8292-B807-4026-B28F-EA120DA2D4FA}">
      <dsp:nvSpPr>
        <dsp:cNvPr id="0" name=""/>
        <dsp:cNvSpPr/>
      </dsp:nvSpPr>
      <dsp:spPr>
        <a:xfrm>
          <a:off x="909789" y="1422765"/>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solidFill>
                <a:schemeClr val="tx2">
                  <a:lumMod val="10000"/>
                </a:schemeClr>
              </a:solidFill>
            </a:rPr>
            <a:t>Nhường chỗ trên xe buýt</a:t>
          </a:r>
          <a:endParaRPr lang="en-US" sz="2000" kern="1200">
            <a:solidFill>
              <a:schemeClr val="tx2">
                <a:lumMod val="10000"/>
              </a:schemeClr>
            </a:solidFill>
          </a:endParaRPr>
        </a:p>
      </dsp:txBody>
      <dsp:txXfrm>
        <a:off x="909789" y="1422765"/>
        <a:ext cx="2030780" cy="1218468"/>
      </dsp:txXfrm>
    </dsp:sp>
    <dsp:sp modelId="{153F6A94-24DC-4F7A-A533-9BA8D3A91CD2}">
      <dsp:nvSpPr>
        <dsp:cNvPr id="0" name=""/>
        <dsp:cNvSpPr/>
      </dsp:nvSpPr>
      <dsp:spPr>
        <a:xfrm>
          <a:off x="926340" y="2812112"/>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endParaRPr lang="en-US" sz="2000" kern="1200">
            <a:solidFill>
              <a:schemeClr val="tx2">
                <a:lumMod val="10000"/>
              </a:schemeClr>
            </a:solidFill>
          </a:endParaRPr>
        </a:p>
      </dsp:txBody>
      <dsp:txXfrm>
        <a:off x="926340" y="2812112"/>
        <a:ext cx="2030780" cy="1218468"/>
      </dsp:txXfrm>
    </dsp:sp>
    <dsp:sp modelId="{88756FF8-2DED-4D29-B30C-0D06B24CAC3B}">
      <dsp:nvSpPr>
        <dsp:cNvPr id="0" name=""/>
        <dsp:cNvSpPr/>
      </dsp:nvSpPr>
      <dsp:spPr>
        <a:xfrm>
          <a:off x="5394301" y="1508351"/>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solidFill>
                <a:schemeClr val="tx2">
                  <a:lumMod val="10000"/>
                </a:schemeClr>
              </a:solidFill>
            </a:rPr>
            <a:t>Không làm ồn</a:t>
          </a:r>
          <a:endParaRPr lang="en-US" sz="2000" kern="1200">
            <a:solidFill>
              <a:schemeClr val="tx2">
                <a:lumMod val="10000"/>
              </a:schemeClr>
            </a:solidFill>
          </a:endParaRPr>
        </a:p>
      </dsp:txBody>
      <dsp:txXfrm>
        <a:off x="5394301" y="1508351"/>
        <a:ext cx="2030780" cy="1218468"/>
      </dsp:txXfrm>
    </dsp:sp>
    <dsp:sp modelId="{237182F2-8E55-4AAC-83B3-B3503E311E3A}">
      <dsp:nvSpPr>
        <dsp:cNvPr id="0" name=""/>
        <dsp:cNvSpPr/>
      </dsp:nvSpPr>
      <dsp:spPr>
        <a:xfrm>
          <a:off x="3143648" y="1508346"/>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solidFill>
                <a:schemeClr val="tx2">
                  <a:lumMod val="10000"/>
                </a:schemeClr>
              </a:solidFill>
            </a:rPr>
            <a:t>Không nói tục, chửi bậy</a:t>
          </a:r>
          <a:endParaRPr lang="en-US" sz="2000" kern="1200">
            <a:solidFill>
              <a:schemeClr val="tx2">
                <a:lumMod val="10000"/>
              </a:schemeClr>
            </a:solidFill>
          </a:endParaRPr>
        </a:p>
      </dsp:txBody>
      <dsp:txXfrm>
        <a:off x="3143648" y="1508346"/>
        <a:ext cx="2030780" cy="1218468"/>
      </dsp:txXfrm>
    </dsp:sp>
    <dsp:sp modelId="{C2D23CAC-2FEF-41E1-9E55-D1E969C583ED}">
      <dsp:nvSpPr>
        <dsp:cNvPr id="0" name=""/>
        <dsp:cNvSpPr/>
      </dsp:nvSpPr>
      <dsp:spPr>
        <a:xfrm>
          <a:off x="3143648" y="2845531"/>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endParaRPr lang="en-US" sz="2000" kern="1200">
            <a:solidFill>
              <a:schemeClr val="tx2">
                <a:lumMod val="10000"/>
              </a:schemeClr>
            </a:solidFill>
          </a:endParaRPr>
        </a:p>
      </dsp:txBody>
      <dsp:txXfrm>
        <a:off x="3143648" y="2845531"/>
        <a:ext cx="2030780" cy="1218468"/>
      </dsp:txXfrm>
    </dsp:sp>
    <dsp:sp modelId="{8448B25F-E805-4C83-98A5-CC500DB04581}">
      <dsp:nvSpPr>
        <dsp:cNvPr id="0" name=""/>
        <dsp:cNvSpPr/>
      </dsp:nvSpPr>
      <dsp:spPr>
        <a:xfrm>
          <a:off x="5394301" y="2845531"/>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endParaRPr lang="en-US" sz="2000" kern="1200">
            <a:solidFill>
              <a:schemeClr val="tx2">
                <a:lumMod val="10000"/>
              </a:schemeClr>
            </a:solidFill>
          </a:endParaRPr>
        </a:p>
      </dsp:txBody>
      <dsp:txXfrm>
        <a:off x="5394301" y="2845531"/>
        <a:ext cx="2030780" cy="1218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44EC8-77A1-478A-826B-16509BAD4B83}">
      <dsp:nvSpPr>
        <dsp:cNvPr id="0" name=""/>
        <dsp:cNvSpPr/>
      </dsp:nvSpPr>
      <dsp:spPr>
        <a:xfrm>
          <a:off x="909789" y="1219"/>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t>Làm ồn tại nơi «KHÔNG LÀM ỒN»</a:t>
          </a:r>
          <a:endParaRPr lang="en-US" sz="2000" kern="1200"/>
        </a:p>
      </dsp:txBody>
      <dsp:txXfrm>
        <a:off x="909789" y="1219"/>
        <a:ext cx="2030780" cy="1218468"/>
      </dsp:txXfrm>
    </dsp:sp>
    <dsp:sp modelId="{D396B9D3-502D-4B01-8FBA-C25C9C96EDFC}">
      <dsp:nvSpPr>
        <dsp:cNvPr id="0" name=""/>
        <dsp:cNvSpPr/>
      </dsp:nvSpPr>
      <dsp:spPr>
        <a:xfrm>
          <a:off x="3143648" y="1219"/>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t>Vứt rác bừa bãi</a:t>
          </a:r>
          <a:endParaRPr lang="en-US" sz="2000" kern="1200"/>
        </a:p>
      </dsp:txBody>
      <dsp:txXfrm>
        <a:off x="3143648" y="1219"/>
        <a:ext cx="2030780" cy="1218468"/>
      </dsp:txXfrm>
    </dsp:sp>
    <dsp:sp modelId="{B49FCA05-A545-4FBD-8781-F1D6B7874557}">
      <dsp:nvSpPr>
        <dsp:cNvPr id="0" name=""/>
        <dsp:cNvSpPr/>
      </dsp:nvSpPr>
      <dsp:spPr>
        <a:xfrm>
          <a:off x="5377506" y="1219"/>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t>Khạc, nhổ bừa bãi</a:t>
          </a:r>
          <a:endParaRPr lang="en-US" sz="2000" kern="1200"/>
        </a:p>
      </dsp:txBody>
      <dsp:txXfrm>
        <a:off x="5377506" y="1219"/>
        <a:ext cx="2030780" cy="1218468"/>
      </dsp:txXfrm>
    </dsp:sp>
    <dsp:sp modelId="{DD7F8292-B807-4026-B28F-EA120DA2D4FA}">
      <dsp:nvSpPr>
        <dsp:cNvPr id="0" name=""/>
        <dsp:cNvSpPr/>
      </dsp:nvSpPr>
      <dsp:spPr>
        <a:xfrm>
          <a:off x="909789" y="1422765"/>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ct val="35000"/>
            </a:spcAft>
          </a:pPr>
          <a:r>
            <a:rPr lang="vi-VN" sz="1400" kern="1200" smtClean="0"/>
            <a:t>Không nhường ghế khi thấy người già, trẻ em, phụ nữ mang thai</a:t>
          </a:r>
          <a:endParaRPr lang="en-US" sz="1400" kern="1200"/>
        </a:p>
      </dsp:txBody>
      <dsp:txXfrm>
        <a:off x="909789" y="1422765"/>
        <a:ext cx="2030780" cy="1218468"/>
      </dsp:txXfrm>
    </dsp:sp>
    <dsp:sp modelId="{153F6A94-24DC-4F7A-A533-9BA8D3A91CD2}">
      <dsp:nvSpPr>
        <dsp:cNvPr id="0" name=""/>
        <dsp:cNvSpPr/>
      </dsp:nvSpPr>
      <dsp:spPr>
        <a:xfrm>
          <a:off x="926340" y="2812112"/>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n-US" sz="2000" kern="1200" smtClean="0"/>
            <a:t>Nói lời cảm ơn khi được giúp đỡ</a:t>
          </a:r>
          <a:endParaRPr lang="en-US" sz="2000" kern="1200"/>
        </a:p>
      </dsp:txBody>
      <dsp:txXfrm>
        <a:off x="926340" y="2812112"/>
        <a:ext cx="2030780" cy="1218468"/>
      </dsp:txXfrm>
    </dsp:sp>
    <dsp:sp modelId="{88756FF8-2DED-4D29-B30C-0D06B24CAC3B}">
      <dsp:nvSpPr>
        <dsp:cNvPr id="0" name=""/>
        <dsp:cNvSpPr/>
      </dsp:nvSpPr>
      <dsp:spPr>
        <a:xfrm>
          <a:off x="5394301" y="1508351"/>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t>Nô đùa, nghịch ngợm </a:t>
          </a:r>
          <a:endParaRPr lang="en-US" sz="2000" kern="1200"/>
        </a:p>
      </dsp:txBody>
      <dsp:txXfrm>
        <a:off x="5394301" y="1508351"/>
        <a:ext cx="2030780" cy="1218468"/>
      </dsp:txXfrm>
    </dsp:sp>
    <dsp:sp modelId="{237182F2-8E55-4AAC-83B3-B3503E311E3A}">
      <dsp:nvSpPr>
        <dsp:cNvPr id="0" name=""/>
        <dsp:cNvSpPr/>
      </dsp:nvSpPr>
      <dsp:spPr>
        <a:xfrm>
          <a:off x="3143648" y="1508346"/>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kern="1200" smtClean="0"/>
            <a:t>Nói tục, chửi bậy</a:t>
          </a:r>
          <a:endParaRPr lang="en-US" sz="2000" kern="1200"/>
        </a:p>
      </dsp:txBody>
      <dsp:txXfrm>
        <a:off x="3143648" y="1508346"/>
        <a:ext cx="2030780" cy="1218468"/>
      </dsp:txXfrm>
    </dsp:sp>
    <dsp:sp modelId="{C2D23CAC-2FEF-41E1-9E55-D1E969C583ED}">
      <dsp:nvSpPr>
        <dsp:cNvPr id="0" name=""/>
        <dsp:cNvSpPr/>
      </dsp:nvSpPr>
      <dsp:spPr>
        <a:xfrm>
          <a:off x="3143648" y="2845531"/>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endParaRPr lang="en-US" sz="2000" kern="1200"/>
        </a:p>
      </dsp:txBody>
      <dsp:txXfrm>
        <a:off x="3143648" y="2845531"/>
        <a:ext cx="2030780" cy="1218468"/>
      </dsp:txXfrm>
    </dsp:sp>
    <dsp:sp modelId="{8448B25F-E805-4C83-98A5-CC500DB04581}">
      <dsp:nvSpPr>
        <dsp:cNvPr id="0" name=""/>
        <dsp:cNvSpPr/>
      </dsp:nvSpPr>
      <dsp:spPr>
        <a:xfrm>
          <a:off x="5394301" y="2845531"/>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endParaRPr lang="en-US" sz="2000" kern="1200"/>
        </a:p>
      </dsp:txBody>
      <dsp:txXfrm>
        <a:off x="5394301" y="2845531"/>
        <a:ext cx="2030780" cy="12184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22701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NULL"/><Relationship Id="rId3" Type="http://schemas.openxmlformats.org/officeDocument/2006/relationships/image" Target="../media/image28.png"/><Relationship Id="rId7" Type="http://schemas.openxmlformats.org/officeDocument/2006/relationships/image" Target="NULL"/><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NULL"/><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jpeg"/><Relationship Id="rId2" Type="http://schemas.microsoft.com/office/2007/relationships/media" Target="../media/media1.mp3"/><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8" Type="http://schemas.openxmlformats.org/officeDocument/2006/relationships/image" Target="../media/image17.svg"/><Relationship Id="rId34" Type="http://schemas.openxmlformats.org/officeDocument/2006/relationships/image" Target="../media/image35.svg"/><Relationship Id="rId25" Type="http://schemas.openxmlformats.org/officeDocument/2006/relationships/image" Target="../media/image17.png"/><Relationship Id="rId7" Type="http://schemas.openxmlformats.org/officeDocument/2006/relationships/image" Target="../media/image29.svg"/><Relationship Id="rId33" Type="http://schemas.openxmlformats.org/officeDocument/2006/relationships/image" Target="../media/image22.png"/><Relationship Id="rId2" Type="http://schemas.openxmlformats.org/officeDocument/2006/relationships/image" Target="../media/image16.png"/><Relationship Id="rId29" Type="http://schemas.openxmlformats.org/officeDocument/2006/relationships/image" Target="../media/image18.png"/><Relationship Id="rId20" Type="http://schemas.openxmlformats.org/officeDocument/2006/relationships/image" Target="../media/image19.svg"/><Relationship Id="rId1" Type="http://schemas.openxmlformats.org/officeDocument/2006/relationships/slideLayout" Target="../slideLayouts/slideLayout4.xml"/><Relationship Id="rId24" Type="http://schemas.openxmlformats.org/officeDocument/2006/relationships/image" Target="../media/image23.svg"/><Relationship Id="rId32" Type="http://schemas.openxmlformats.org/officeDocument/2006/relationships/image" Target="../media/image21.png"/><Relationship Id="rId28" Type="http://schemas.openxmlformats.org/officeDocument/2006/relationships/image" Target="../media/image33.svg"/><Relationship Id="rId31" Type="http://schemas.openxmlformats.org/officeDocument/2006/relationships/image" Target="../media/image20.png"/><Relationship Id="rId10" Type="http://schemas.openxmlformats.org/officeDocument/2006/relationships/image" Target="../media/image9.svg"/><Relationship Id="rId30" Type="http://schemas.openxmlformats.org/officeDocument/2006/relationships/image" Target="../media/image19.png"/><Relationship Id="rId35"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Google Shape;198;p12"/>
          <p:cNvPicPr preferRelativeResize="0"/>
          <p:nvPr/>
        </p:nvPicPr>
        <p:blipFill>
          <a:blip r:embed="rId2">
            <a:extLst>
              <a:ext uri="{28A0092B-C50C-407E-A947-70E740481C1C}">
                <a14:useLocalDpi xmlns:a14="http://schemas.microsoft.com/office/drawing/2010/main" val="0"/>
              </a:ext>
            </a:extLst>
          </a:blip>
          <a:stretch>
            <a:fillRect/>
          </a:stretch>
        </p:blipFill>
        <p:spPr>
          <a:xfrm>
            <a:off x="4752492" y="411510"/>
            <a:ext cx="4038600" cy="4038600"/>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4" name="Google Shape;199;p12"/>
          <p:cNvSpPr txBox="1">
            <a:spLocks/>
          </p:cNvSpPr>
          <p:nvPr/>
        </p:nvSpPr>
        <p:spPr>
          <a:xfrm>
            <a:off x="0" y="1566582"/>
            <a:ext cx="5257800" cy="2295325"/>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smtClean="0">
                <a:solidFill>
                  <a:schemeClr val="bg1"/>
                </a:solidFill>
                <a:latin typeface="+mn-lt"/>
              </a:rPr>
              <a:t>HOẠT ĐỘNG </a:t>
            </a:r>
            <a:br>
              <a:rPr lang="vi-VN" sz="3200" b="1" smtClean="0">
                <a:solidFill>
                  <a:schemeClr val="bg1"/>
                </a:solidFill>
                <a:latin typeface="+mn-lt"/>
              </a:rPr>
            </a:br>
            <a:r>
              <a:rPr lang="vi-VN" sz="3200" b="1" smtClean="0">
                <a:solidFill>
                  <a:schemeClr val="bg1"/>
                </a:solidFill>
                <a:latin typeface="+mn-lt"/>
              </a:rPr>
              <a:t>TRẢI NGHIỆM, </a:t>
            </a:r>
            <a:br>
              <a:rPr lang="vi-VN" sz="3200" b="1" smtClean="0">
                <a:solidFill>
                  <a:schemeClr val="bg1"/>
                </a:solidFill>
                <a:latin typeface="+mn-lt"/>
              </a:rPr>
            </a:br>
            <a:r>
              <a:rPr lang="vi-VN" sz="3200" b="1" smtClean="0">
                <a:solidFill>
                  <a:schemeClr val="bg1"/>
                </a:solidFill>
                <a:latin typeface="+mn-lt"/>
              </a:rPr>
              <a:t>HƯỚNG NGHIỆP 6</a:t>
            </a:r>
            <a:endParaRPr lang="vi-VN" sz="3200" b="1">
              <a:solidFill>
                <a:schemeClr val="bg1"/>
              </a:solidFill>
              <a:latin typeface="+mn-lt"/>
            </a:endParaRPr>
          </a:p>
        </p:txBody>
      </p:sp>
      <p:sp>
        <p:nvSpPr>
          <p:cNvPr id="5" name="TextBox 4"/>
          <p:cNvSpPr txBox="1"/>
          <p:nvPr/>
        </p:nvSpPr>
        <p:spPr>
          <a:xfrm>
            <a:off x="323528" y="1571019"/>
            <a:ext cx="4104456" cy="2308324"/>
          </a:xfrm>
          <a:prstGeom prst="rect">
            <a:avLst/>
          </a:prstGeom>
          <a:noFill/>
        </p:spPr>
        <p:txBody>
          <a:bodyPr wrap="square" rtlCol="0">
            <a:spAutoFit/>
          </a:bodyPr>
          <a:lstStyle/>
          <a:p>
            <a:pPr algn="ctr">
              <a:lnSpc>
                <a:spcPct val="150000"/>
              </a:lnSpc>
            </a:pPr>
            <a:r>
              <a:rPr lang="en-US" sz="3200" b="1" smtClean="0">
                <a:solidFill>
                  <a:schemeClr val="bg1"/>
                </a:solidFill>
              </a:rPr>
              <a:t>CHÀO MỪNG THẦY CÔ VÀ CÁC EM ĐẾN VỚI TIẾT HỌC</a:t>
            </a:r>
            <a:endParaRPr lang="vi-VN" sz="3200" b="1">
              <a:solidFill>
                <a:schemeClr val="bg1"/>
              </a:solidFill>
            </a:endParaRPr>
          </a:p>
        </p:txBody>
      </p:sp>
    </p:spTree>
    <p:extLst>
      <p:ext uri="{BB962C8B-B14F-4D97-AF65-F5344CB8AC3E}">
        <p14:creationId xmlns:p14="http://schemas.microsoft.com/office/powerpoint/2010/main" val="34003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4" name="Rounded Rectangle 3"/>
          <p:cNvSpPr/>
          <p:nvPr/>
        </p:nvSpPr>
        <p:spPr>
          <a:xfrm>
            <a:off x="4680092" y="645112"/>
            <a:ext cx="4212388" cy="37988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914078" y="843558"/>
            <a:ext cx="3744416" cy="3416320"/>
          </a:xfrm>
          <a:prstGeom prst="rect">
            <a:avLst/>
          </a:prstGeom>
        </p:spPr>
        <p:txBody>
          <a:bodyPr wrap="square">
            <a:spAutoFit/>
          </a:bodyPr>
          <a:lstStyle/>
          <a:p>
            <a:pPr algn="just">
              <a:lnSpc>
                <a:spcPct val="150000"/>
              </a:lnSpc>
            </a:pPr>
            <a:r>
              <a:rPr lang="en-US" sz="1800" smtClean="0">
                <a:solidFill>
                  <a:srgbClr val="0070C0"/>
                </a:solidFill>
              </a:rPr>
              <a:t>- Các </a:t>
            </a:r>
            <a:r>
              <a:rPr lang="en-US" sz="1800">
                <a:solidFill>
                  <a:srgbClr val="0070C0"/>
                </a:solidFill>
              </a:rPr>
              <a:t>nhóm thuyết minh về bộ quy tắc nhóm mình đã xây dựng được </a:t>
            </a:r>
            <a:endParaRPr lang="en-US" sz="1800" smtClean="0">
              <a:solidFill>
                <a:srgbClr val="0070C0"/>
              </a:solidFill>
            </a:endParaRPr>
          </a:p>
          <a:p>
            <a:pPr algn="just">
              <a:lnSpc>
                <a:spcPct val="150000"/>
              </a:lnSpc>
            </a:pPr>
            <a:r>
              <a:rPr lang="en-US" sz="1800" smtClean="0">
                <a:solidFill>
                  <a:srgbClr val="0070C0"/>
                </a:solidFill>
              </a:rPr>
              <a:t>- Các </a:t>
            </a:r>
            <a:r>
              <a:rPr lang="en-US" sz="1800">
                <a:solidFill>
                  <a:srgbClr val="0070C0"/>
                </a:solidFill>
              </a:rPr>
              <a:t>nhóm </a:t>
            </a:r>
            <a:r>
              <a:rPr lang="en-US" sz="1800" smtClean="0">
                <a:solidFill>
                  <a:srgbClr val="0070C0"/>
                </a:solidFill>
              </a:rPr>
              <a:t>khác tập trung theo dõi và đặt câu </a:t>
            </a:r>
            <a:r>
              <a:rPr lang="en-US" sz="1800">
                <a:solidFill>
                  <a:srgbClr val="0070C0"/>
                </a:solidFill>
              </a:rPr>
              <a:t>hỏi cho nhóm trình </a:t>
            </a:r>
            <a:r>
              <a:rPr lang="en-US" sz="1800" smtClean="0">
                <a:solidFill>
                  <a:srgbClr val="0070C0"/>
                </a:solidFill>
              </a:rPr>
              <a:t>bày</a:t>
            </a:r>
            <a:endParaRPr lang="vi-VN" sz="1800">
              <a:solidFill>
                <a:srgbClr val="0070C0"/>
              </a:solidFill>
            </a:endParaRPr>
          </a:p>
          <a:p>
            <a:pPr algn="just">
              <a:lnSpc>
                <a:spcPct val="150000"/>
              </a:lnSpc>
            </a:pPr>
            <a:r>
              <a:rPr lang="en-US" sz="1800" smtClean="0">
                <a:solidFill>
                  <a:srgbClr val="0070C0"/>
                </a:solidFill>
              </a:rPr>
              <a:t>- Bình </a:t>
            </a:r>
            <a:r>
              <a:rPr lang="en-US" sz="1800">
                <a:solidFill>
                  <a:srgbClr val="0070C0"/>
                </a:solidFill>
              </a:rPr>
              <a:t>chọn một bộ quy tắc có nội dung đầy đủ, hình ảnh sinh động nhất để trao </a:t>
            </a:r>
            <a:r>
              <a:rPr lang="en-US" sz="1800" smtClean="0">
                <a:solidFill>
                  <a:srgbClr val="0070C0"/>
                </a:solidFill>
              </a:rPr>
              <a:t>giải</a:t>
            </a:r>
          </a:p>
        </p:txBody>
      </p:sp>
      <p:pic>
        <p:nvPicPr>
          <p:cNvPr id="11" name="Picture 10"/>
          <p:cNvPicPr>
            <a:picLocks noChangeAspect="1"/>
          </p:cNvPicPr>
          <p:nvPr/>
        </p:nvPicPr>
        <p:blipFill>
          <a:blip r:embed="rId3"/>
          <a:stretch>
            <a:fillRect/>
          </a:stretch>
        </p:blipFill>
        <p:spPr>
          <a:xfrm>
            <a:off x="185979" y="1563638"/>
            <a:ext cx="3821040" cy="2880320"/>
          </a:xfrm>
          <a:prstGeom prst="ellipse">
            <a:avLst/>
          </a:prstGeom>
          <a:ln>
            <a:noFill/>
          </a:ln>
          <a:effectLst>
            <a:softEdge rad="112500"/>
          </a:effectLst>
        </p:spPr>
      </p:pic>
      <p:sp>
        <p:nvSpPr>
          <p:cNvPr id="3" name="Rectangle 2"/>
          <p:cNvSpPr/>
          <p:nvPr/>
        </p:nvSpPr>
        <p:spPr>
          <a:xfrm>
            <a:off x="179511" y="645112"/>
            <a:ext cx="3675527" cy="576064"/>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0070C0"/>
                </a:solidFill>
              </a:rPr>
              <a:t>TRÌNH BÀY BỘ QUY TẮC ỨNG XỬ </a:t>
            </a:r>
            <a:endParaRPr lang="vi-VN" sz="16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Rectangle 2"/>
          <p:cNvSpPr/>
          <p:nvPr/>
        </p:nvSpPr>
        <p:spPr>
          <a:xfrm>
            <a:off x="810057" y="2085564"/>
            <a:ext cx="7582544" cy="2400657"/>
          </a:xfrm>
          <a:prstGeom prst="rect">
            <a:avLst/>
          </a:prstGeom>
        </p:spPr>
        <p:txBody>
          <a:bodyPr wrap="square">
            <a:spAutoFit/>
          </a:bodyPr>
          <a:lstStyle/>
          <a:p>
            <a:pPr algn="just">
              <a:lnSpc>
                <a:spcPct val="150000"/>
              </a:lnSpc>
            </a:pPr>
            <a:r>
              <a:rPr lang="en-US" sz="2000" b="1">
                <a:solidFill>
                  <a:schemeClr val="accent2">
                    <a:lumMod val="50000"/>
                  </a:schemeClr>
                </a:solidFill>
              </a:rPr>
              <a:t>- Lớp học cũng là một môi trường công cộng đòi hỏi mỗi HS chúng ta phải luôn thể hiện những hành vi, cách ứng xử có văn hoá để tự rèn luyện bản thân và xây dựng tập thể lớp.</a:t>
            </a:r>
            <a:endParaRPr lang="vi-VN" sz="2000" b="1">
              <a:solidFill>
                <a:schemeClr val="accent2">
                  <a:lumMod val="50000"/>
                </a:schemeClr>
              </a:solidFill>
            </a:endParaRPr>
          </a:p>
          <a:p>
            <a:pPr algn="just">
              <a:lnSpc>
                <a:spcPct val="150000"/>
              </a:lnSpc>
            </a:pPr>
            <a:r>
              <a:rPr lang="en-US" sz="2000" b="1">
                <a:solidFill>
                  <a:schemeClr val="accent2">
                    <a:lumMod val="50000"/>
                  </a:schemeClr>
                </a:solidFill>
              </a:rPr>
              <a:t>- Nói lời hay, làm việc tốt ở lớp, ở trường là những hành động đẹp.</a:t>
            </a:r>
          </a:p>
        </p:txBody>
      </p:sp>
      <p:grpSp>
        <p:nvGrpSpPr>
          <p:cNvPr id="4" name="Group 7"/>
          <p:cNvGrpSpPr/>
          <p:nvPr/>
        </p:nvGrpSpPr>
        <p:grpSpPr>
          <a:xfrm>
            <a:off x="3067140" y="354860"/>
            <a:ext cx="3341791" cy="997520"/>
            <a:chOff x="-1060834" y="-2098302"/>
            <a:chExt cx="10480438" cy="2071384"/>
          </a:xfrm>
        </p:grpSpPr>
        <p:grpSp>
          <p:nvGrpSpPr>
            <p:cNvPr id="5" name="Group 8"/>
            <p:cNvGrpSpPr/>
            <p:nvPr/>
          </p:nvGrpSpPr>
          <p:grpSpPr>
            <a:xfrm>
              <a:off x="-1055997" y="-2098302"/>
              <a:ext cx="10475601" cy="2071384"/>
              <a:chOff x="-885882" y="-1760278"/>
              <a:chExt cx="8788042" cy="1737696"/>
            </a:xfrm>
          </p:grpSpPr>
          <p:sp>
            <p:nvSpPr>
              <p:cNvPr id="7"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rgbClr val="2E69BE"/>
              </a:solidFill>
            </p:spPr>
          </p:sp>
        </p:grpSp>
        <p:sp>
          <p:nvSpPr>
            <p:cNvPr id="6" name="TextBox 10"/>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8" name="TextBox 7"/>
          <p:cNvSpPr txBox="1"/>
          <p:nvPr/>
        </p:nvSpPr>
        <p:spPr>
          <a:xfrm>
            <a:off x="3710083" y="549269"/>
            <a:ext cx="2000869" cy="523220"/>
          </a:xfrm>
          <a:prstGeom prst="rect">
            <a:avLst/>
          </a:prstGeom>
          <a:noFill/>
        </p:spPr>
        <p:txBody>
          <a:bodyPr wrap="none" rtlCol="0">
            <a:spAutoFit/>
          </a:bodyPr>
          <a:lstStyle/>
          <a:p>
            <a:pPr algn="ctr"/>
            <a:r>
              <a:rPr lang="vi-VN" sz="2800" b="1" smtClean="0">
                <a:solidFill>
                  <a:schemeClr val="bg1"/>
                </a:solidFill>
              </a:rPr>
              <a:t>KẾT LUẬN</a:t>
            </a:r>
            <a:endParaRPr lang="vi-VN" sz="2800"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131590"/>
            <a:ext cx="8496944" cy="2436244"/>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300000"/>
              </a:lnSpc>
            </a:pPr>
            <a:r>
              <a:rPr lang="nl-NL" sz="2800" b="1" smtClean="0">
                <a:ln w="0"/>
                <a:solidFill>
                  <a:srgbClr val="0070C0"/>
                </a:solidFill>
                <a:effectLst>
                  <a:reflection blurRad="12700" stA="50000" endPos="50000" dist="5000" dir="5400000" sy="-100000" rotWithShape="0"/>
                </a:effectLst>
              </a:rPr>
              <a:t>NỘI DUNG 2: </a:t>
            </a:r>
            <a:endParaRPr lang="en-US" sz="2800" b="1">
              <a:ln w="0"/>
              <a:solidFill>
                <a:srgbClr val="0070C0"/>
              </a:solidFill>
              <a:effectLst>
                <a:reflection blurRad="12700" stA="50000" endPos="50000" dist="5000" dir="5400000" sy="-100000" rotWithShape="0"/>
              </a:effectLst>
            </a:endParaRPr>
          </a:p>
          <a:p>
            <a:pPr>
              <a:lnSpc>
                <a:spcPct val="300000"/>
              </a:lnSpc>
            </a:pPr>
            <a:r>
              <a:rPr lang="nl-NL" sz="2800" b="1" smtClean="0">
                <a:solidFill>
                  <a:srgbClr val="0070C0"/>
                </a:solidFill>
              </a:rPr>
              <a:t>HÀNH VI ỨNG XỬ VĂN HOÁ NƠI CÔNG CỘNG</a:t>
            </a:r>
            <a:endParaRPr lang="vi-VN" sz="2800">
              <a:solidFill>
                <a:srgbClr val="0070C0"/>
              </a:solidFill>
            </a:endParaRPr>
          </a:p>
        </p:txBody>
      </p:sp>
    </p:spTree>
    <p:extLst>
      <p:ext uri="{BB962C8B-B14F-4D97-AF65-F5344CB8AC3E}">
        <p14:creationId xmlns:p14="http://schemas.microsoft.com/office/powerpoint/2010/main" val="30847848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9" name="Group 8"/>
          <p:cNvGrpSpPr/>
          <p:nvPr/>
        </p:nvGrpSpPr>
        <p:grpSpPr>
          <a:xfrm>
            <a:off x="3923927" y="403813"/>
            <a:ext cx="4320480" cy="4104456"/>
            <a:chOff x="4139952" y="267494"/>
            <a:chExt cx="4320480" cy="4104456"/>
          </a:xfrm>
        </p:grpSpPr>
        <p:sp>
          <p:nvSpPr>
            <p:cNvPr id="8" name="Rounded Rectangle 7"/>
            <p:cNvSpPr/>
            <p:nvPr/>
          </p:nvSpPr>
          <p:spPr>
            <a:xfrm>
              <a:off x="4139952" y="267494"/>
              <a:ext cx="4320480" cy="4104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305136" y="403813"/>
              <a:ext cx="3939271" cy="3831818"/>
            </a:xfrm>
            <a:prstGeom prst="rect">
              <a:avLst/>
            </a:prstGeom>
          </p:spPr>
          <p:txBody>
            <a:bodyPr wrap="square">
              <a:spAutoFit/>
            </a:bodyPr>
            <a:lstStyle/>
            <a:p>
              <a:pPr algn="just">
                <a:lnSpc>
                  <a:spcPct val="150000"/>
                </a:lnSpc>
              </a:pPr>
              <a:r>
                <a:rPr lang="en-US" sz="1800" b="1" smtClean="0">
                  <a:solidFill>
                    <a:srgbClr val="0070C0"/>
                  </a:solidFill>
                </a:rPr>
                <a:t>Em hãy liệt </a:t>
              </a:r>
              <a:r>
                <a:rPr lang="en-US" sz="1800" b="1">
                  <a:solidFill>
                    <a:srgbClr val="0070C0"/>
                  </a:solidFill>
                </a:rPr>
                <a:t>kê vào thẻ màu các hành vi ứng xử có văn hoá nơi công cộng theo gợi ý:</a:t>
              </a:r>
              <a:endParaRPr lang="vi-VN" sz="1800" b="1">
                <a:solidFill>
                  <a:srgbClr val="0070C0"/>
                </a:solidFill>
              </a:endParaRPr>
            </a:p>
            <a:p>
              <a:pPr algn="just">
                <a:lnSpc>
                  <a:spcPct val="150000"/>
                </a:lnSpc>
              </a:pPr>
              <a:r>
                <a:rPr lang="en-US" sz="1800" b="1">
                  <a:solidFill>
                    <a:srgbClr val="0070C0"/>
                  </a:solidFill>
                </a:rPr>
                <a:t>+ Thẻ màu xanh: </a:t>
              </a:r>
              <a:r>
                <a:rPr lang="en-US" sz="1800" b="1" smtClean="0">
                  <a:solidFill>
                    <a:srgbClr val="0070C0"/>
                  </a:solidFill>
                </a:rPr>
                <a:t>Những </a:t>
              </a:r>
              <a:r>
                <a:rPr lang="en-US" sz="1800" b="1">
                  <a:solidFill>
                    <a:srgbClr val="0070C0"/>
                  </a:solidFill>
                </a:rPr>
                <a:t>hành vi có văn hoá mà HS nên thực hiện ở nơi công cộng (bến tàu bến xe, công viên, chợ, quán ăn,...).</a:t>
              </a:r>
              <a:endParaRPr lang="vi-VN" sz="1800" b="1">
                <a:solidFill>
                  <a:srgbClr val="0070C0"/>
                </a:solidFill>
              </a:endParaRPr>
            </a:p>
            <a:p>
              <a:pPr algn="just">
                <a:lnSpc>
                  <a:spcPct val="150000"/>
                </a:lnSpc>
              </a:pPr>
              <a:r>
                <a:rPr lang="en-US" sz="1800" b="1">
                  <a:solidFill>
                    <a:srgbClr val="0070C0"/>
                  </a:solidFill>
                </a:rPr>
                <a:t>+ Thẻ màu vàng: N</a:t>
              </a:r>
              <a:r>
                <a:rPr lang="en-US" sz="1800" b="1" smtClean="0">
                  <a:solidFill>
                    <a:srgbClr val="0070C0"/>
                  </a:solidFill>
                </a:rPr>
                <a:t>hững </a:t>
              </a:r>
              <a:r>
                <a:rPr lang="en-US" sz="1800" b="1">
                  <a:solidFill>
                    <a:srgbClr val="0070C0"/>
                  </a:solidFill>
                </a:rPr>
                <a:t>hành vi không nên làm ở nơi công cộng. </a:t>
              </a:r>
              <a:endParaRPr lang="vi-VN" sz="1800" b="1">
                <a:solidFill>
                  <a:srgbClr val="0070C0"/>
                </a:solidFill>
              </a:endParaRPr>
            </a:p>
          </p:txBody>
        </p:sp>
      </p:grpSp>
      <p:pic>
        <p:nvPicPr>
          <p:cNvPr id="7" name="Picture 6"/>
          <p:cNvPicPr>
            <a:picLocks noChangeAspect="1"/>
          </p:cNvPicPr>
          <p:nvPr/>
        </p:nvPicPr>
        <p:blipFill>
          <a:blip r:embed="rId2"/>
          <a:stretch>
            <a:fillRect/>
          </a:stretch>
        </p:blipFill>
        <p:spPr>
          <a:xfrm flipH="1">
            <a:off x="0" y="822946"/>
            <a:ext cx="3960440" cy="4177205"/>
          </a:xfrm>
          <a:prstGeom prst="rect">
            <a:avLst/>
          </a:prstGeom>
        </p:spPr>
      </p:pic>
    </p:spTree>
    <p:extLst>
      <p:ext uri="{BB962C8B-B14F-4D97-AF65-F5344CB8AC3E}">
        <p14:creationId xmlns:p14="http://schemas.microsoft.com/office/powerpoint/2010/main" val="26279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5069267" y="1507599"/>
            <a:ext cx="3240360" cy="2592288"/>
          </a:xfrm>
          <a:ln>
            <a:solidFill>
              <a:srgbClr val="FFC000"/>
            </a:solidFill>
          </a:ln>
        </p:spPr>
        <p:txBody>
          <a:bodyPr/>
          <a:lstStyle/>
          <a:p>
            <a:pPr marL="101600" indent="0" algn="just">
              <a:lnSpc>
                <a:spcPct val="150000"/>
              </a:lnSpc>
              <a:buNone/>
            </a:pPr>
            <a:endParaRPr lang="en-US" b="1" smtClean="0">
              <a:solidFill>
                <a:srgbClr val="FF0000"/>
              </a:solidFill>
              <a:latin typeface="+mn-lt"/>
            </a:endParaRPr>
          </a:p>
          <a:p>
            <a:pPr marL="101600" indent="0" algn="just">
              <a:lnSpc>
                <a:spcPct val="150000"/>
              </a:lnSpc>
              <a:buNone/>
            </a:pPr>
            <a:r>
              <a:rPr lang="en-US" b="1" smtClean="0">
                <a:solidFill>
                  <a:srgbClr val="FF0000"/>
                </a:solidFill>
                <a:latin typeface="+mn-lt"/>
              </a:rPr>
              <a:t>Những </a:t>
            </a:r>
            <a:r>
              <a:rPr lang="en-US" b="1">
                <a:solidFill>
                  <a:srgbClr val="FF0000"/>
                </a:solidFill>
                <a:latin typeface="+mn-lt"/>
              </a:rPr>
              <a:t>hành vi không nên làm ở nơi công cộng. </a:t>
            </a:r>
            <a:endParaRPr lang="vi-VN" b="1">
              <a:solidFill>
                <a:srgbClr val="FF0000"/>
              </a:solidFill>
              <a:latin typeface="+mn-lt"/>
            </a:endParaRPr>
          </a:p>
        </p:txBody>
      </p:sp>
      <p:sp>
        <p:nvSpPr>
          <p:cNvPr id="5" name="Slide Number Placeholder 4"/>
          <p:cNvSpPr>
            <a:spLocks noGrp="1"/>
          </p:cNvSpPr>
          <p:nvPr>
            <p:ph type="sldNum" idx="12"/>
          </p:nvPr>
        </p:nvSpPr>
        <p:spPr>
          <a:xfrm>
            <a:off x="8498056" y="5562851"/>
            <a:ext cx="548700" cy="313500"/>
          </a:xfrm>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7" name="Rectangle 6"/>
          <p:cNvSpPr/>
          <p:nvPr/>
        </p:nvSpPr>
        <p:spPr>
          <a:xfrm>
            <a:off x="1547664" y="1491630"/>
            <a:ext cx="2448272" cy="400110"/>
          </a:xfrm>
          <a:prstGeom prst="rect">
            <a:avLst/>
          </a:prstGeom>
          <a:solidFill>
            <a:schemeClr val="accent2">
              <a:lumMod val="40000"/>
              <a:lumOff val="60000"/>
            </a:schemeClr>
          </a:solidFill>
        </p:spPr>
        <p:txBody>
          <a:bodyPr wrap="square">
            <a:spAutoFit/>
          </a:bodyPr>
          <a:lstStyle/>
          <a:p>
            <a:pPr marL="101600" lvl="0" algn="ctr">
              <a:spcBef>
                <a:spcPts val="600"/>
              </a:spcBef>
              <a:buClr>
                <a:srgbClr val="97ABBC"/>
              </a:buClr>
              <a:buSzPts val="2000"/>
            </a:pPr>
            <a:r>
              <a:rPr lang="en-US" sz="2000" b="1" smtClean="0">
                <a:solidFill>
                  <a:srgbClr val="0070C0"/>
                </a:solidFill>
                <a:latin typeface="+mn-lt"/>
                <a:sym typeface="Lato"/>
              </a:rPr>
              <a:t>THẺ MÀU XANH </a:t>
            </a:r>
            <a:endParaRPr lang="vi-VN" sz="2000" b="1">
              <a:solidFill>
                <a:srgbClr val="0070C0"/>
              </a:solidFill>
              <a:latin typeface="+mn-lt"/>
              <a:sym typeface="Lato"/>
            </a:endParaRPr>
          </a:p>
        </p:txBody>
      </p:sp>
      <p:sp>
        <p:nvSpPr>
          <p:cNvPr id="11" name="Text Placeholder 3"/>
          <p:cNvSpPr>
            <a:spLocks noGrp="1"/>
          </p:cNvSpPr>
          <p:nvPr>
            <p:ph type="body" idx="2"/>
          </p:nvPr>
        </p:nvSpPr>
        <p:spPr>
          <a:xfrm>
            <a:off x="1043608" y="1491630"/>
            <a:ext cx="3240360" cy="2592288"/>
          </a:xfrm>
          <a:ln>
            <a:solidFill>
              <a:schemeClr val="bg2"/>
            </a:solidFill>
          </a:ln>
        </p:spPr>
        <p:txBody>
          <a:bodyPr/>
          <a:lstStyle/>
          <a:p>
            <a:pPr marL="101600" indent="0" algn="just">
              <a:lnSpc>
                <a:spcPct val="150000"/>
              </a:lnSpc>
              <a:buNone/>
            </a:pPr>
            <a:endParaRPr lang="en-US" b="1" smtClean="0">
              <a:solidFill>
                <a:srgbClr val="0070C0"/>
              </a:solidFill>
              <a:latin typeface="+mn-lt"/>
            </a:endParaRPr>
          </a:p>
          <a:p>
            <a:pPr marL="101600" indent="0" algn="just">
              <a:lnSpc>
                <a:spcPct val="150000"/>
              </a:lnSpc>
              <a:buNone/>
            </a:pPr>
            <a:r>
              <a:rPr lang="en-US" b="1" smtClean="0">
                <a:solidFill>
                  <a:srgbClr val="0070C0"/>
                </a:solidFill>
                <a:latin typeface="+mn-lt"/>
              </a:rPr>
              <a:t>Những </a:t>
            </a:r>
            <a:r>
              <a:rPr lang="en-US" b="1">
                <a:solidFill>
                  <a:srgbClr val="0070C0"/>
                </a:solidFill>
                <a:latin typeface="+mn-lt"/>
              </a:rPr>
              <a:t>hành vi có văn hoá mà HS nên thực hiện ở nơi công cộng</a:t>
            </a:r>
            <a:endParaRPr lang="vi-VN">
              <a:solidFill>
                <a:srgbClr val="0070C0"/>
              </a:solidFill>
              <a:latin typeface="+mn-lt"/>
            </a:endParaRPr>
          </a:p>
        </p:txBody>
      </p:sp>
      <p:sp>
        <p:nvSpPr>
          <p:cNvPr id="13" name="Rectangle 12"/>
          <p:cNvSpPr/>
          <p:nvPr/>
        </p:nvSpPr>
        <p:spPr>
          <a:xfrm>
            <a:off x="5501208" y="1523568"/>
            <a:ext cx="2448272" cy="400110"/>
          </a:xfrm>
          <a:prstGeom prst="rect">
            <a:avLst/>
          </a:prstGeom>
          <a:solidFill>
            <a:srgbClr val="FFC000"/>
          </a:solidFill>
          <a:ln>
            <a:solidFill>
              <a:srgbClr val="FFC000"/>
            </a:solidFill>
          </a:ln>
        </p:spPr>
        <p:txBody>
          <a:bodyPr wrap="square">
            <a:spAutoFit/>
          </a:bodyPr>
          <a:lstStyle/>
          <a:p>
            <a:pPr marL="101600" lvl="0" algn="ctr">
              <a:spcBef>
                <a:spcPts val="600"/>
              </a:spcBef>
              <a:buClr>
                <a:srgbClr val="97ABBC"/>
              </a:buClr>
              <a:buSzPts val="2000"/>
            </a:pPr>
            <a:r>
              <a:rPr lang="en-US" sz="2000" b="1" smtClean="0">
                <a:solidFill>
                  <a:srgbClr val="FF0000"/>
                </a:solidFill>
                <a:latin typeface="+mn-lt"/>
                <a:sym typeface="Lato"/>
              </a:rPr>
              <a:t>THẺ MÀU VÀNG </a:t>
            </a:r>
            <a:endParaRPr lang="vi-VN" sz="2000" b="1">
              <a:solidFill>
                <a:srgbClr val="FF0000"/>
              </a:solidFill>
              <a:latin typeface="+mn-lt"/>
              <a:sym typeface="Lato"/>
            </a:endParaRPr>
          </a:p>
        </p:txBody>
      </p:sp>
      <p:sp>
        <p:nvSpPr>
          <p:cNvPr id="14" name="Rounded Rectangle 13"/>
          <p:cNvSpPr/>
          <p:nvPr/>
        </p:nvSpPr>
        <p:spPr>
          <a:xfrm>
            <a:off x="1763688" y="483518"/>
            <a:ext cx="1944216" cy="504056"/>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2">
                    <a:lumMod val="10000"/>
                  </a:schemeClr>
                </a:solidFill>
              </a:rPr>
              <a:t>NHÓM 1-2</a:t>
            </a:r>
            <a:endParaRPr lang="vi-VN" sz="2000" b="1">
              <a:solidFill>
                <a:schemeClr val="tx2">
                  <a:lumMod val="10000"/>
                </a:schemeClr>
              </a:solidFill>
            </a:endParaRPr>
          </a:p>
        </p:txBody>
      </p:sp>
      <p:sp>
        <p:nvSpPr>
          <p:cNvPr id="15" name="Rounded Rectangle 14"/>
          <p:cNvSpPr/>
          <p:nvPr/>
        </p:nvSpPr>
        <p:spPr>
          <a:xfrm>
            <a:off x="5753236" y="483518"/>
            <a:ext cx="1944216" cy="504056"/>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2">
                    <a:lumMod val="10000"/>
                  </a:schemeClr>
                </a:solidFill>
              </a:rPr>
              <a:t>NHÓM 3-4</a:t>
            </a:r>
            <a:endParaRPr lang="vi-VN" sz="2000" b="1">
              <a:solidFill>
                <a:schemeClr val="tx2">
                  <a:lumMod val="10000"/>
                </a:schemeClr>
              </a:solidFill>
            </a:endParaRPr>
          </a:p>
        </p:txBody>
      </p:sp>
    </p:spTree>
    <p:extLst>
      <p:ext uri="{BB962C8B-B14F-4D97-AF65-F5344CB8AC3E}">
        <p14:creationId xmlns:p14="http://schemas.microsoft.com/office/powerpoint/2010/main" val="34978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bg/>
                                          </p:spTgt>
                                        </p:tgtEl>
                                        <p:attrNameLst>
                                          <p:attrName>style.visibility</p:attrName>
                                        </p:attrNameLst>
                                      </p:cBhvr>
                                      <p:to>
                                        <p:strVal val="visible"/>
                                      </p:to>
                                    </p:set>
                                    <p:anim calcmode="lin" valueType="num">
                                      <p:cBhvr additive="base">
                                        <p:cTn id="1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bg/>
                                          </p:spTgt>
                                        </p:tgtEl>
                                        <p:attrNameLst>
                                          <p:attrName>style.visibility</p:attrName>
                                        </p:attrNameLst>
                                      </p:cBhvr>
                                      <p:to>
                                        <p:strVal val="visible"/>
                                      </p:to>
                                    </p:set>
                                    <p:anim calcmode="lin" valueType="num">
                                      <p:cBhvr additive="base">
                                        <p:cTn id="3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11" grpId="0" build="p"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TextBox 2"/>
          <p:cNvSpPr txBox="1"/>
          <p:nvPr/>
        </p:nvSpPr>
        <p:spPr>
          <a:xfrm>
            <a:off x="3059832" y="51470"/>
            <a:ext cx="2986715" cy="461665"/>
          </a:xfrm>
          <a:prstGeom prst="rect">
            <a:avLst/>
          </a:prstGeom>
          <a:noFill/>
        </p:spPr>
        <p:txBody>
          <a:bodyPr wrap="none" rtlCol="0">
            <a:spAutoFit/>
          </a:bodyPr>
          <a:lstStyle/>
          <a:p>
            <a:r>
              <a:rPr lang="en-US" sz="2400" b="1" smtClean="0">
                <a:solidFill>
                  <a:srgbClr val="FF0000"/>
                </a:solidFill>
              </a:rPr>
              <a:t>Hành vi có văn hoá</a:t>
            </a:r>
            <a:endParaRPr lang="en-US" sz="3600">
              <a:solidFill>
                <a:srgbClr val="FF0000"/>
              </a:solidFill>
            </a:endParaRPr>
          </a:p>
        </p:txBody>
      </p:sp>
      <p:graphicFrame>
        <p:nvGraphicFramePr>
          <p:cNvPr id="4" name="Diagram 3"/>
          <p:cNvGraphicFramePr/>
          <p:nvPr>
            <p:extLst>
              <p:ext uri="{D42A27DB-BD31-4B8C-83A1-F6EECF244321}">
                <p14:modId xmlns:p14="http://schemas.microsoft.com/office/powerpoint/2010/main" val="3142324572"/>
              </p:ext>
            </p:extLst>
          </p:nvPr>
        </p:nvGraphicFramePr>
        <p:xfrm>
          <a:off x="358379" y="774967"/>
          <a:ext cx="831807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7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Slide Number Placeholder 1"/>
          <p:cNvSpPr txBox="1">
            <a:spLocks/>
          </p:cNvSpPr>
          <p:nvPr/>
        </p:nvSpPr>
        <p:spPr>
          <a:xfrm>
            <a:off x="8480575" y="4696933"/>
            <a:ext cx="548700" cy="3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fld id="{00000000-1234-1234-1234-123412341234}" type="slidenum">
              <a:rPr lang="en" smtClean="0"/>
              <a:pPr/>
              <a:t>16</a:t>
            </a:fld>
            <a:endParaRPr lang="en"/>
          </a:p>
        </p:txBody>
      </p:sp>
      <p:sp>
        <p:nvSpPr>
          <p:cNvPr id="4" name="TextBox 3"/>
          <p:cNvSpPr txBox="1"/>
          <p:nvPr/>
        </p:nvSpPr>
        <p:spPr>
          <a:xfrm>
            <a:off x="2771800" y="93861"/>
            <a:ext cx="3993401" cy="461665"/>
          </a:xfrm>
          <a:prstGeom prst="rect">
            <a:avLst/>
          </a:prstGeom>
          <a:noFill/>
        </p:spPr>
        <p:txBody>
          <a:bodyPr wrap="none" rtlCol="0">
            <a:spAutoFit/>
          </a:bodyPr>
          <a:lstStyle/>
          <a:p>
            <a:r>
              <a:rPr lang="en-US" sz="2400" b="1" smtClean="0">
                <a:solidFill>
                  <a:srgbClr val="FF0000"/>
                </a:solidFill>
              </a:rPr>
              <a:t>Hành vi không có văn hoá</a:t>
            </a:r>
            <a:endParaRPr lang="en-US" sz="3600">
              <a:solidFill>
                <a:srgbClr val="FF0000"/>
              </a:solidFill>
            </a:endParaRPr>
          </a:p>
        </p:txBody>
      </p:sp>
      <p:graphicFrame>
        <p:nvGraphicFramePr>
          <p:cNvPr id="5" name="Diagram 4"/>
          <p:cNvGraphicFramePr/>
          <p:nvPr>
            <p:extLst>
              <p:ext uri="{D42A27DB-BD31-4B8C-83A1-F6EECF244321}">
                <p14:modId xmlns:p14="http://schemas.microsoft.com/office/powerpoint/2010/main" val="2510234644"/>
              </p:ext>
            </p:extLst>
          </p:nvPr>
        </p:nvGraphicFramePr>
        <p:xfrm>
          <a:off x="358379" y="774967"/>
          <a:ext cx="831807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48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2" name="Rectangle 1"/>
          <p:cNvSpPr/>
          <p:nvPr/>
        </p:nvSpPr>
        <p:spPr>
          <a:xfrm>
            <a:off x="827584" y="2067694"/>
            <a:ext cx="7632848" cy="2400657"/>
          </a:xfrm>
          <a:prstGeom prst="rect">
            <a:avLst/>
          </a:prstGeom>
        </p:spPr>
        <p:txBody>
          <a:bodyPr wrap="square">
            <a:spAutoFit/>
          </a:bodyPr>
          <a:lstStyle/>
          <a:p>
            <a:pPr algn="just">
              <a:lnSpc>
                <a:spcPct val="150000"/>
              </a:lnSpc>
            </a:pPr>
            <a:r>
              <a:rPr lang="en-US" sz="2000" b="1">
                <a:solidFill>
                  <a:srgbClr val="0070C0"/>
                </a:solidFill>
              </a:rPr>
              <a:t>Có nhiều hành vi thể hiện cách ứng xử có văn hoá ở nơi công cộng và nhiều hành vi không nên làm nơi công cộng. Nhận diện các hành vi nên và không nên làm nơi công cộng giúp các em định hướng, tích cực rèn luyện, thực hiện các hành vi có văn hoá.</a:t>
            </a:r>
            <a:endParaRPr lang="vi-VN" sz="2000" b="1">
              <a:solidFill>
                <a:srgbClr val="0070C0"/>
              </a:solidFill>
            </a:endParaRPr>
          </a:p>
        </p:txBody>
      </p:sp>
      <p:grpSp>
        <p:nvGrpSpPr>
          <p:cNvPr id="6" name="Group 7"/>
          <p:cNvGrpSpPr/>
          <p:nvPr/>
        </p:nvGrpSpPr>
        <p:grpSpPr>
          <a:xfrm>
            <a:off x="3067140" y="354860"/>
            <a:ext cx="3341791" cy="997520"/>
            <a:chOff x="-1060834" y="-2098302"/>
            <a:chExt cx="10480438" cy="2071384"/>
          </a:xfrm>
        </p:grpSpPr>
        <p:grpSp>
          <p:nvGrpSpPr>
            <p:cNvPr id="7" name="Group 8"/>
            <p:cNvGrpSpPr/>
            <p:nvPr/>
          </p:nvGrpSpPr>
          <p:grpSpPr>
            <a:xfrm>
              <a:off x="-1055997" y="-2098302"/>
              <a:ext cx="10475601" cy="2071384"/>
              <a:chOff x="-885882" y="-1760278"/>
              <a:chExt cx="8788042" cy="1737696"/>
            </a:xfrm>
          </p:grpSpPr>
          <p:sp>
            <p:nvSpPr>
              <p:cNvPr id="9"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rgbClr val="2E69BE"/>
              </a:solidFill>
            </p:spPr>
          </p:sp>
        </p:grpSp>
        <p:sp>
          <p:nvSpPr>
            <p:cNvPr id="8" name="TextBox 10"/>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10" name="TextBox 9"/>
          <p:cNvSpPr txBox="1"/>
          <p:nvPr/>
        </p:nvSpPr>
        <p:spPr>
          <a:xfrm>
            <a:off x="3710083" y="549269"/>
            <a:ext cx="2000869" cy="523220"/>
          </a:xfrm>
          <a:prstGeom prst="rect">
            <a:avLst/>
          </a:prstGeom>
          <a:noFill/>
        </p:spPr>
        <p:txBody>
          <a:bodyPr wrap="none" rtlCol="0">
            <a:spAutoFit/>
          </a:bodyPr>
          <a:lstStyle/>
          <a:p>
            <a:pPr algn="ctr"/>
            <a:r>
              <a:rPr lang="vi-VN" sz="2800" b="1" smtClean="0">
                <a:solidFill>
                  <a:schemeClr val="bg1"/>
                </a:solidFill>
              </a:rPr>
              <a:t>KẾT LUẬN</a:t>
            </a:r>
            <a:endParaRPr lang="vi-VN" sz="2800" b="1">
              <a:solidFill>
                <a:schemeClr val="bg1"/>
              </a:solidFill>
            </a:endParaRPr>
          </a:p>
        </p:txBody>
      </p:sp>
    </p:spTree>
    <p:extLst>
      <p:ext uri="{BB962C8B-B14F-4D97-AF65-F5344CB8AC3E}">
        <p14:creationId xmlns:p14="http://schemas.microsoft.com/office/powerpoint/2010/main" val="7622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2557940" y="269378"/>
            <a:ext cx="4688768" cy="1083002"/>
            <a:chOff x="-1060834" y="-2098302"/>
            <a:chExt cx="10480438" cy="2071384"/>
          </a:xfrm>
        </p:grpSpPr>
        <p:grpSp>
          <p:nvGrpSpPr>
            <p:cNvPr id="7" name="Group 8"/>
            <p:cNvGrpSpPr/>
            <p:nvPr/>
          </p:nvGrpSpPr>
          <p:grpSpPr>
            <a:xfrm>
              <a:off x="-1055997" y="-2098302"/>
              <a:ext cx="10475601" cy="2071384"/>
              <a:chOff x="-885882" y="-1760278"/>
              <a:chExt cx="8788042" cy="1737696"/>
            </a:xfrm>
          </p:grpSpPr>
          <p:sp>
            <p:nvSpPr>
              <p:cNvPr id="9"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rgbClr val="2E69BE"/>
              </a:solidFill>
            </p:spPr>
          </p:sp>
        </p:grpSp>
        <p:sp>
          <p:nvSpPr>
            <p:cNvPr id="8" name="TextBox 10"/>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4" name="Rectangle 3"/>
          <p:cNvSpPr/>
          <p:nvPr/>
        </p:nvSpPr>
        <p:spPr>
          <a:xfrm>
            <a:off x="878810" y="2186573"/>
            <a:ext cx="6984776" cy="1815882"/>
          </a:xfrm>
          <a:prstGeom prst="rect">
            <a:avLst/>
          </a:prstGeom>
        </p:spPr>
        <p:txBody>
          <a:bodyPr wrap="square">
            <a:spAutoFit/>
          </a:bodyPr>
          <a:lstStyle/>
          <a:p>
            <a:pPr algn="ctr">
              <a:lnSpc>
                <a:spcPct val="200000"/>
              </a:lnSpc>
            </a:pPr>
            <a:r>
              <a:rPr lang="en-US" sz="2800" b="1" smtClean="0">
                <a:solidFill>
                  <a:srgbClr val="0070C0"/>
                </a:solidFill>
              </a:rPr>
              <a:t>Chuẩn bị tiết: Sinh hoạt lớp</a:t>
            </a:r>
          </a:p>
          <a:p>
            <a:pPr algn="ctr">
              <a:lnSpc>
                <a:spcPct val="200000"/>
              </a:lnSpc>
            </a:pPr>
            <a:r>
              <a:rPr lang="en-US" sz="2800" b="1" smtClean="0">
                <a:solidFill>
                  <a:srgbClr val="0070C0"/>
                </a:solidFill>
              </a:rPr>
              <a:t>Đánh giá việc ứng xử có văn hóa</a:t>
            </a:r>
            <a:endParaRPr lang="vi-VN" sz="2800" b="1">
              <a:solidFill>
                <a:srgbClr val="0070C0"/>
              </a:solidFill>
            </a:endParaRPr>
          </a:p>
        </p:txBody>
      </p:sp>
      <p:pic>
        <p:nvPicPr>
          <p:cNvPr id="10" name="Picture 9"/>
          <p:cNvPicPr>
            <a:picLocks noChangeAspect="1"/>
          </p:cNvPicPr>
          <p:nvPr/>
        </p:nvPicPr>
        <p:blipFill>
          <a:blip r:embed="rId2"/>
          <a:stretch>
            <a:fillRect/>
          </a:stretch>
        </p:blipFill>
        <p:spPr>
          <a:xfrm>
            <a:off x="1259632" y="130541"/>
            <a:ext cx="1206242" cy="1193166"/>
          </a:xfrm>
          <a:prstGeom prst="ellipse">
            <a:avLst/>
          </a:prstGeom>
          <a:ln>
            <a:noFill/>
          </a:ln>
          <a:effectLst>
            <a:softEdge rad="112500"/>
          </a:effectLst>
        </p:spPr>
      </p:pic>
      <p:sp>
        <p:nvSpPr>
          <p:cNvPr id="5" name="TextBox 4"/>
          <p:cNvSpPr txBox="1"/>
          <p:nvPr/>
        </p:nvSpPr>
        <p:spPr>
          <a:xfrm>
            <a:off x="2749883" y="549269"/>
            <a:ext cx="3921266" cy="523220"/>
          </a:xfrm>
          <a:prstGeom prst="rect">
            <a:avLst/>
          </a:prstGeom>
          <a:noFill/>
        </p:spPr>
        <p:txBody>
          <a:bodyPr wrap="none" rtlCol="0">
            <a:spAutoFit/>
          </a:bodyPr>
          <a:lstStyle/>
          <a:p>
            <a:pPr algn="ctr"/>
            <a:r>
              <a:rPr lang="vi-VN" sz="2800" b="1" smtClean="0">
                <a:solidFill>
                  <a:schemeClr val="bg1"/>
                </a:solidFill>
              </a:rPr>
              <a:t>HƯỚNG DẪN VỀ NHÀ</a:t>
            </a:r>
            <a:endParaRPr lang="vi-VN" sz="2800" b="1">
              <a:solidFill>
                <a:schemeClr val="bg1"/>
              </a:solidFill>
            </a:endParaRPr>
          </a:p>
        </p:txBody>
      </p:sp>
    </p:spTree>
    <p:extLst>
      <p:ext uri="{BB962C8B-B14F-4D97-AF65-F5344CB8AC3E}">
        <p14:creationId xmlns:p14="http://schemas.microsoft.com/office/powerpoint/2010/main" val="28806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9" name="TextBox 5"/>
          <p:cNvSpPr txBox="1"/>
          <p:nvPr/>
        </p:nvSpPr>
        <p:spPr>
          <a:xfrm>
            <a:off x="529357" y="1070397"/>
            <a:ext cx="7142592" cy="1292662"/>
          </a:xfrm>
          <a:prstGeom prst="rect">
            <a:avLst/>
          </a:prstGeom>
        </p:spPr>
        <p:txBody>
          <a:bodyPr wrap="square" lIns="0" tIns="0" rIns="0" bIns="0" rtlCol="0" anchor="t">
            <a:spAutoFit/>
          </a:bodyPr>
          <a:lstStyle/>
          <a:p>
            <a:pPr marL="0" lvl="0" indent="0" algn="ctr">
              <a:lnSpc>
                <a:spcPct val="150000"/>
              </a:lnSpc>
            </a:pPr>
            <a:r>
              <a:rPr lang="en-US" sz="2800" b="1" spc="-140" dirty="0" smtClean="0">
                <a:solidFill>
                  <a:schemeClr val="bg1"/>
                </a:solidFill>
                <a:latin typeface="Arial" panose="020B0604020202020204" pitchFamily="34" charset="0"/>
                <a:cs typeface="Arial" panose="020B0604020202020204" pitchFamily="34" charset="0"/>
              </a:rPr>
              <a:t>CẢM ƠN CÁC EM</a:t>
            </a:r>
          </a:p>
          <a:p>
            <a:pPr marL="0" lvl="0" indent="0" algn="ctr">
              <a:lnSpc>
                <a:spcPct val="150000"/>
              </a:lnSpc>
            </a:pPr>
            <a:r>
              <a:rPr lang="en-US" sz="2800" b="1" spc="-140" dirty="0" smtClean="0">
                <a:solidFill>
                  <a:schemeClr val="bg1"/>
                </a:solidFill>
                <a:latin typeface="Arial" panose="020B0604020202020204" pitchFamily="34" charset="0"/>
                <a:cs typeface="Arial" panose="020B0604020202020204" pitchFamily="34" charset="0"/>
              </a:rPr>
              <a:t>ĐÃ LẮNG NGHE BÀI GIẢNG !</a:t>
            </a:r>
            <a:endParaRPr lang="en-US" sz="2800" b="1" spc="-14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rcRect/>
          <a:stretch>
            <a:fillRect/>
          </a:stretch>
        </p:blipFill>
        <p:spPr>
          <a:xfrm rot="-5400000">
            <a:off x="-880185" y="3103288"/>
            <a:ext cx="2819085" cy="884488"/>
          </a:xfrm>
          <a:prstGeom prst="rect">
            <a:avLst/>
          </a:prstGeom>
        </p:spPr>
      </p:pic>
      <p:pic>
        <p:nvPicPr>
          <p:cNvPr id="11" name="Picture 10"/>
          <p:cNvPicPr>
            <a:picLocks noChangeAspect="1"/>
          </p:cNvPicPr>
          <p:nvPr/>
        </p:nvPicPr>
        <p:blipFill>
          <a:blip r:embed="rId4"/>
          <a:srcRect b="47767"/>
          <a:stretch>
            <a:fillRect/>
          </a:stretch>
        </p:blipFill>
        <p:spPr>
          <a:xfrm rot="-5400000">
            <a:off x="8045785" y="123450"/>
            <a:ext cx="1552048" cy="1010785"/>
          </a:xfrm>
          <a:prstGeom prst="rect">
            <a:avLst/>
          </a:prstGeom>
        </p:spPr>
      </p:pic>
      <p:pic>
        <p:nvPicPr>
          <p:cNvPr id="12" name="Picture 11"/>
          <p:cNvPicPr>
            <a:picLocks noChangeAspect="1"/>
          </p:cNvPicPr>
          <p:nvPr/>
        </p:nvPicPr>
        <p:blipFill>
          <a:blip r:embed="rId5"/>
          <a:srcRect/>
          <a:stretch>
            <a:fillRect/>
          </a:stretch>
        </p:blipFill>
        <p:spPr>
          <a:xfrm>
            <a:off x="7451190" y="682813"/>
            <a:ext cx="2052437" cy="1033915"/>
          </a:xfrm>
          <a:prstGeom prst="rect">
            <a:avLst/>
          </a:prstGeom>
        </p:spPr>
      </p:pic>
      <p:pic>
        <p:nvPicPr>
          <p:cNvPr id="1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219065" y="3838499"/>
            <a:ext cx="835792" cy="951731"/>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779912" y="2707121"/>
            <a:ext cx="1439153" cy="1389437"/>
          </a:xfrm>
          <a:prstGeom prst="rect">
            <a:avLst/>
          </a:prstGeom>
        </p:spPr>
      </p:pic>
      <p:pic>
        <p:nvPicPr>
          <p:cNvPr id="1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616514" y="3726362"/>
            <a:ext cx="1225143" cy="1046941"/>
          </a:xfrm>
          <a:prstGeom prst="rect">
            <a:avLst/>
          </a:prstGeom>
        </p:spPr>
      </p:pic>
      <p:pic>
        <p:nvPicPr>
          <p:cNvPr id="1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65036">
            <a:off x="3944600" y="4103898"/>
            <a:ext cx="801186" cy="782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10" name="TextBox 9"/>
          <p:cNvSpPr txBox="1"/>
          <p:nvPr/>
        </p:nvSpPr>
        <p:spPr>
          <a:xfrm>
            <a:off x="311823" y="771550"/>
            <a:ext cx="3660923" cy="923330"/>
          </a:xfrm>
          <a:prstGeom prst="rect">
            <a:avLst/>
          </a:prstGeom>
          <a:noFill/>
        </p:spPr>
        <p:txBody>
          <a:bodyPr wrap="square" rtlCol="0">
            <a:spAutoFit/>
          </a:bodyPr>
          <a:lstStyle/>
          <a:p>
            <a:pPr algn="ctr">
              <a:lnSpc>
                <a:spcPct val="150000"/>
              </a:lnSpc>
            </a:pPr>
            <a:r>
              <a:rPr lang="en-US" sz="1800" smtClean="0">
                <a:solidFill>
                  <a:srgbClr val="0070C0"/>
                </a:solidFill>
              </a:rPr>
              <a:t>Nghe và cảm nhận ca từ bài hát</a:t>
            </a:r>
          </a:p>
          <a:p>
            <a:pPr algn="ctr">
              <a:lnSpc>
                <a:spcPct val="150000"/>
              </a:lnSpc>
            </a:pPr>
            <a:r>
              <a:rPr lang="en-US" sz="1800" b="1" smtClean="0">
                <a:solidFill>
                  <a:srgbClr val="0070C0"/>
                </a:solidFill>
              </a:rPr>
              <a:t>LỚP CHÚNG TA ĐOÀN KẾT</a:t>
            </a:r>
            <a:endParaRPr lang="en-US" sz="1800" b="1">
              <a:solidFill>
                <a:srgbClr val="0070C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91811449"/>
              </p:ext>
            </p:extLst>
          </p:nvPr>
        </p:nvGraphicFramePr>
        <p:xfrm>
          <a:off x="349522" y="2406517"/>
          <a:ext cx="1860550" cy="2476500"/>
        </p:xfrm>
        <a:graphic>
          <a:graphicData uri="http://schemas.openxmlformats.org/presentationml/2006/ole">
            <mc:AlternateContent xmlns:mc="http://schemas.openxmlformats.org/markup-compatibility/2006">
              <mc:Choice xmlns:v="urn:schemas-microsoft-com:vml" Requires="v">
                <p:oleObj spid="_x0000_s1038" name="CorelDRAW" r:id="rId5" imgW="29897832" imgH="25362408" progId="CorelDRAW.Graphic.12">
                  <p:embed/>
                </p:oleObj>
              </mc:Choice>
              <mc:Fallback>
                <p:oleObj name="CorelDRAW" r:id="rId5" imgW="29897832" imgH="25362408"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22" y="2406517"/>
                        <a:ext cx="18605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4" name="Picture 10" descr="File thiết kế áo du lịch - Đoàn kết là trên hết - 123Design.o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771550"/>
            <a:ext cx="3648095" cy="3744416"/>
          </a:xfrm>
          <a:prstGeom prst="rect">
            <a:avLst/>
          </a:prstGeom>
          <a:noFill/>
          <a:extLst>
            <a:ext uri="{909E8E84-426E-40DD-AFC4-6F175D3DCCD1}">
              <a14:hiddenFill xmlns:a14="http://schemas.microsoft.com/office/drawing/2010/main">
                <a:solidFill>
                  <a:srgbClr val="FFFFFF"/>
                </a:solidFill>
              </a14:hiddenFill>
            </a:ext>
          </a:extLst>
        </p:spPr>
      </p:pic>
      <p:pic>
        <p:nvPicPr>
          <p:cNvPr id="3" name="Lop-Chung-Ta-Doan-Ket-Top-Ca-Thieu-Nhi.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17609" y="4351887"/>
            <a:ext cx="609600" cy="609600"/>
          </a:xfrm>
          <a:prstGeom prst="rect">
            <a:avLst/>
          </a:prstGeom>
        </p:spPr>
      </p:pic>
    </p:spTree>
    <p:extLst>
      <p:ext uri="{BB962C8B-B14F-4D97-AF65-F5344CB8AC3E}">
        <p14:creationId xmlns:p14="http://schemas.microsoft.com/office/powerpoint/2010/main" val="31079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02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0273" fill="hold"/>
                                        <p:tgtEl>
                                          <p:spTgt spid="3"/>
                                        </p:tgtEl>
                                      </p:cBhvr>
                                    </p:cmd>
                                  </p:childTnLst>
                                </p:cTn>
                              </p:par>
                            </p:childTnLst>
                          </p:cTn>
                        </p:par>
                      </p:childTnLst>
                    </p:cTn>
                  </p:par>
                </p:childTnLst>
              </p:cTn>
              <p:nextCondLst>
                <p:cond evt="onClick" delay="0">
                  <p:tgtEl>
                    <p:spTgt spid="3"/>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6" name="Rectangle 5"/>
          <p:cNvSpPr/>
          <p:nvPr/>
        </p:nvSpPr>
        <p:spPr>
          <a:xfrm>
            <a:off x="1020522" y="468919"/>
            <a:ext cx="7426477" cy="3323987"/>
          </a:xfrm>
          <a:prstGeom prst="rect">
            <a:avLst/>
          </a:prstGeom>
        </p:spPr>
        <p:txBody>
          <a:bodyPr wrap="square">
            <a:spAutoFit/>
          </a:bodyPr>
          <a:lstStyle/>
          <a:p>
            <a:pPr algn="ctr">
              <a:lnSpc>
                <a:spcPct val="150000"/>
              </a:lnSpc>
            </a:pPr>
            <a:r>
              <a:rPr lang="nl-NL" sz="2800" b="1" u="sng" smtClean="0">
                <a:solidFill>
                  <a:schemeClr val="bg1"/>
                </a:solidFill>
                <a:effectLst>
                  <a:outerShdw blurRad="38100" dist="38100" dir="2700000" algn="tl">
                    <a:srgbClr val="000000">
                      <a:alpha val="43137"/>
                    </a:srgbClr>
                  </a:outerShdw>
                </a:effectLst>
              </a:rPr>
              <a:t>Nội dung 1</a:t>
            </a:r>
            <a:r>
              <a:rPr lang="nl-NL" sz="2800" b="1" u="sng">
                <a:solidFill>
                  <a:schemeClr val="bg1"/>
                </a:solidFill>
                <a:effectLst>
                  <a:outerShdw blurRad="38100" dist="38100" dir="2700000" algn="tl">
                    <a:srgbClr val="000000">
                      <a:alpha val="43137"/>
                    </a:srgbClr>
                  </a:outerShdw>
                </a:effectLst>
              </a:rPr>
              <a:t>: </a:t>
            </a:r>
            <a:endParaRPr lang="vi-VN" sz="2800" b="1" u="sng" smtClean="0">
              <a:solidFill>
                <a:schemeClr val="bg1"/>
              </a:solidFill>
              <a:effectLst>
                <a:outerShdw blurRad="38100" dist="38100" dir="2700000" algn="tl">
                  <a:srgbClr val="000000">
                    <a:alpha val="43137"/>
                  </a:srgbClr>
                </a:outerShdw>
              </a:effectLst>
            </a:endParaRPr>
          </a:p>
          <a:p>
            <a:pPr algn="ctr">
              <a:lnSpc>
                <a:spcPct val="200000"/>
              </a:lnSpc>
            </a:pPr>
            <a:r>
              <a:rPr lang="nl-NL" sz="2800" b="1">
                <a:solidFill>
                  <a:schemeClr val="bg1"/>
                </a:solidFill>
              </a:rPr>
              <a:t>Xây dựng Quy tắc ứng xử của </a:t>
            </a:r>
            <a:r>
              <a:rPr lang="nl-NL" sz="2800" b="1" smtClean="0">
                <a:solidFill>
                  <a:schemeClr val="bg1"/>
                </a:solidFill>
              </a:rPr>
              <a:t>lớp</a:t>
            </a:r>
            <a:endParaRPr lang="vi-VN" sz="2800">
              <a:solidFill>
                <a:schemeClr val="bg1"/>
              </a:solidFill>
            </a:endParaRPr>
          </a:p>
          <a:p>
            <a:pPr algn="ctr">
              <a:lnSpc>
                <a:spcPct val="200000"/>
              </a:lnSpc>
            </a:pPr>
            <a:r>
              <a:rPr lang="nl-NL" sz="2800" b="1" u="sng" smtClean="0">
                <a:solidFill>
                  <a:schemeClr val="bg1"/>
                </a:solidFill>
                <a:effectLst>
                  <a:outerShdw blurRad="38100" dist="38100" dir="2700000" algn="tl">
                    <a:srgbClr val="000000">
                      <a:alpha val="43137"/>
                    </a:srgbClr>
                  </a:outerShdw>
                </a:effectLst>
              </a:rPr>
              <a:t>Nội dung 2</a:t>
            </a:r>
            <a:r>
              <a:rPr lang="nl-NL" sz="2800" b="1" u="sng">
                <a:solidFill>
                  <a:schemeClr val="bg1"/>
                </a:solidFill>
                <a:effectLst>
                  <a:outerShdw blurRad="38100" dist="38100" dir="2700000" algn="tl">
                    <a:srgbClr val="000000">
                      <a:alpha val="43137"/>
                    </a:srgbClr>
                  </a:outerShdw>
                </a:effectLst>
              </a:rPr>
              <a:t>: </a:t>
            </a:r>
            <a:endParaRPr lang="vi-VN" sz="2800" b="1" u="sng" smtClean="0">
              <a:solidFill>
                <a:schemeClr val="bg1"/>
              </a:solidFill>
              <a:effectLst>
                <a:outerShdw blurRad="38100" dist="38100" dir="2700000" algn="tl">
                  <a:srgbClr val="000000">
                    <a:alpha val="43137"/>
                  </a:srgbClr>
                </a:outerShdw>
              </a:effectLst>
            </a:endParaRPr>
          </a:p>
          <a:p>
            <a:pPr algn="ctr">
              <a:lnSpc>
                <a:spcPct val="200000"/>
              </a:lnSpc>
            </a:pPr>
            <a:r>
              <a:rPr lang="nl-NL" sz="2800" b="1" smtClean="0">
                <a:solidFill>
                  <a:schemeClr val="bg1"/>
                </a:solidFill>
              </a:rPr>
              <a:t>Hành </a:t>
            </a:r>
            <a:r>
              <a:rPr lang="nl-NL" sz="2800" b="1">
                <a:solidFill>
                  <a:schemeClr val="bg1"/>
                </a:solidFill>
              </a:rPr>
              <a:t>vi ứng xử văn hoá nơi công cộng</a:t>
            </a:r>
            <a:endParaRPr lang="vi-VN" sz="2800">
              <a:solidFill>
                <a:schemeClr val="bg1"/>
              </a:solidFill>
            </a:endParaRPr>
          </a:p>
        </p:txBody>
      </p:sp>
      <p:sp>
        <p:nvSpPr>
          <p:cNvPr id="7" name="Rectangle 6"/>
          <p:cNvSpPr/>
          <p:nvPr/>
        </p:nvSpPr>
        <p:spPr>
          <a:xfrm>
            <a:off x="179512" y="169379"/>
            <a:ext cx="1893467" cy="584775"/>
          </a:xfrm>
          <a:prstGeom prst="rect">
            <a:avLst/>
          </a:prstGeom>
        </p:spPr>
        <p:txBody>
          <a:bodyPr wrap="none">
            <a:spAutoFit/>
          </a:bodyPr>
          <a:lstStyle/>
          <a:p>
            <a:pPr lvl="0"/>
            <a:r>
              <a:rPr lang="nl-NL" sz="3200" b="1">
                <a:solidFill>
                  <a:schemeClr val="bg1"/>
                </a:solidFill>
                <a:effectLst>
                  <a:outerShdw blurRad="38100" dist="38100" dir="2700000" algn="tl">
                    <a:srgbClr val="000000">
                      <a:alpha val="43137"/>
                    </a:srgbClr>
                  </a:outerShdw>
                </a:effectLst>
              </a:rPr>
              <a:t>TUẦN </a:t>
            </a:r>
            <a:r>
              <a:rPr lang="nl-NL" sz="3200" b="1" smtClean="0">
                <a:solidFill>
                  <a:schemeClr val="bg1"/>
                </a:solidFill>
                <a:effectLst>
                  <a:outerShdw blurRad="38100" dist="38100" dir="2700000" algn="tl">
                    <a:srgbClr val="000000">
                      <a:alpha val="43137"/>
                    </a:srgbClr>
                  </a:outerShdw>
                </a:effectLst>
              </a:rPr>
              <a:t>20</a:t>
            </a:r>
            <a:endParaRPr lang="vi-VN" sz="3200" b="1">
              <a:solidFill>
                <a:schemeClr val="bg1"/>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5" name="Rectangle 4"/>
          <p:cNvSpPr/>
          <p:nvPr/>
        </p:nvSpPr>
        <p:spPr>
          <a:xfrm>
            <a:off x="41564" y="1347614"/>
            <a:ext cx="8964488" cy="234019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250000"/>
              </a:lnSpc>
            </a:pPr>
            <a:r>
              <a:rPr lang="nl-NL" sz="3200" b="1" cap="all" smtClean="0">
                <a:ln w="0"/>
                <a:solidFill>
                  <a:schemeClr val="accent2">
                    <a:lumMod val="50000"/>
                  </a:schemeClr>
                </a:solidFill>
                <a:effectLst>
                  <a:reflection blurRad="12700" stA="50000" endPos="50000" dist="5000" dir="5400000" sy="-100000" rotWithShape="0"/>
                </a:effectLst>
              </a:rPr>
              <a:t>Nội dung 1</a:t>
            </a:r>
            <a:r>
              <a:rPr lang="nl-NL" sz="3200" b="1" cap="all">
                <a:ln w="0"/>
                <a:solidFill>
                  <a:schemeClr val="accent2">
                    <a:lumMod val="50000"/>
                  </a:schemeClr>
                </a:solidFill>
                <a:effectLst>
                  <a:reflection blurRad="12700" stA="50000" endPos="50000" dist="5000" dir="5400000" sy="-100000" rotWithShape="0"/>
                </a:effectLst>
              </a:rPr>
              <a:t>: </a:t>
            </a:r>
            <a:endParaRPr lang="vi-VN" sz="3200" b="1" cap="all" smtClean="0">
              <a:ln w="0"/>
              <a:solidFill>
                <a:schemeClr val="accent2">
                  <a:lumMod val="50000"/>
                </a:schemeClr>
              </a:solidFill>
              <a:effectLst>
                <a:reflection blurRad="12700" stA="50000" endPos="50000" dist="5000" dir="5400000" sy="-100000" rotWithShape="0"/>
              </a:effectLst>
            </a:endParaRPr>
          </a:p>
          <a:p>
            <a:pPr>
              <a:lnSpc>
                <a:spcPct val="250000"/>
              </a:lnSpc>
            </a:pPr>
            <a:r>
              <a:rPr lang="nl-NL" sz="3200" b="1">
                <a:solidFill>
                  <a:schemeClr val="accent2">
                    <a:lumMod val="50000"/>
                  </a:schemeClr>
                </a:solidFill>
              </a:rPr>
              <a:t>Xây dựng Quy tắc ứng xử của lớp</a:t>
            </a:r>
            <a:endParaRPr lang="vi-VN" sz="3200" b="1" cap="all">
              <a:ln w="0"/>
              <a:solidFill>
                <a:schemeClr val="accent2">
                  <a:lumMod val="50000"/>
                </a:schemeClr>
              </a:soli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9512" y="40759"/>
            <a:ext cx="4896545" cy="4876801"/>
            <a:chOff x="539551" y="51470"/>
            <a:chExt cx="4896545" cy="4876801"/>
          </a:xfrm>
        </p:grpSpPr>
        <p:pic>
          <p:nvPicPr>
            <p:cNvPr id="3074" name="Picture 2" descr="Bo-quy-tac-ung-xu-nguoi-dan-Page-1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val="0"/>
                </a:ext>
              </a:extLst>
            </a:blip>
            <a:srcRect/>
            <a:stretch>
              <a:fillRect/>
            </a:stretch>
          </p:blipFill>
          <p:spPr bwMode="auto">
            <a:xfrm>
              <a:off x="539551" y="51470"/>
              <a:ext cx="4810125" cy="4876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4443958"/>
              <a:ext cx="4896544" cy="461665"/>
            </a:xfrm>
            <a:prstGeom prst="rect">
              <a:avLst/>
            </a:prstGeom>
            <a:solidFill>
              <a:srgbClr val="FFC000"/>
            </a:solidFill>
          </p:spPr>
          <p:txBody>
            <a:bodyPr wrap="square" rtlCol="0">
              <a:spAutoFit/>
            </a:bodyPr>
            <a:lstStyle/>
            <a:p>
              <a:pPr>
                <a:lnSpc>
                  <a:spcPct val="200000"/>
                </a:lnSpc>
              </a:pPr>
              <a:r>
                <a:rPr lang="en-US" sz="1200" smtClean="0"/>
                <a:t>Bộ quy tắc ứng xử của của các điểm mua sắm phục vụ khách du lịch</a:t>
              </a:r>
              <a:endParaRPr lang="vi-VN" sz="1200"/>
            </a:p>
          </p:txBody>
        </p:sp>
      </p:grpSp>
      <p:pic>
        <p:nvPicPr>
          <p:cNvPr id="17" name="Picture 2" descr="Quy tắc ứng xử"/>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78000"/>
                    </a14:imgEffect>
                  </a14:imgLayer>
                </a14:imgProps>
              </a:ext>
              <a:ext uri="{28A0092B-C50C-407E-A947-70E740481C1C}">
                <a14:useLocalDpi xmlns:a14="http://schemas.microsoft.com/office/drawing/2010/main" val="0"/>
              </a:ext>
            </a:extLst>
          </a:blip>
          <a:srcRect/>
          <a:stretch>
            <a:fillRect/>
          </a:stretch>
        </p:blipFill>
        <p:spPr bwMode="auto">
          <a:xfrm>
            <a:off x="5328084" y="940211"/>
            <a:ext cx="3744416" cy="30778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508104" y="4377867"/>
            <a:ext cx="3384376" cy="461665"/>
          </a:xfrm>
          <a:prstGeom prst="rect">
            <a:avLst/>
          </a:prstGeom>
          <a:solidFill>
            <a:srgbClr val="FFC000"/>
          </a:solidFill>
        </p:spPr>
        <p:txBody>
          <a:bodyPr wrap="square" rtlCol="0">
            <a:spAutoFit/>
          </a:bodyPr>
          <a:lstStyle/>
          <a:p>
            <a:pPr>
              <a:lnSpc>
                <a:spcPct val="200000"/>
              </a:lnSpc>
            </a:pPr>
            <a:r>
              <a:rPr lang="en-US" sz="1200" smtClean="0"/>
              <a:t>Bộ quy tắc ứng xử của của nhân viên phục vụ</a:t>
            </a:r>
            <a:endParaRPr lang="vi-VN" sz="1200"/>
          </a:p>
        </p:txBody>
      </p:sp>
    </p:spTree>
    <p:extLst>
      <p:ext uri="{BB962C8B-B14F-4D97-AF65-F5344CB8AC3E}">
        <p14:creationId xmlns:p14="http://schemas.microsoft.com/office/powerpoint/2010/main" val="24101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siness ethics line icon set - dedication icon stock illustrations"/>
          <p:cNvPicPr>
            <a:picLocks noChangeAspect="1" noChangeArrowheads="1"/>
          </p:cNvPicPr>
          <p:nvPr/>
        </p:nvPicPr>
        <p:blipFill rotWithShape="1">
          <a:blip r:embed="rId2">
            <a:extLst>
              <a:ext uri="{28A0092B-C50C-407E-A947-70E740481C1C}">
                <a14:useLocalDpi xmlns:a14="http://schemas.microsoft.com/office/drawing/2010/main" val="0"/>
              </a:ext>
            </a:extLst>
          </a:blip>
          <a:srcRect t="18045"/>
          <a:stretch/>
        </p:blipFill>
        <p:spPr bwMode="auto">
          <a:xfrm>
            <a:off x="611560" y="35746"/>
            <a:ext cx="7488832" cy="499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7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63523065"/>
              </p:ext>
            </p:extLst>
          </p:nvPr>
        </p:nvGraphicFramePr>
        <p:xfrm>
          <a:off x="555827" y="784628"/>
          <a:ext cx="8048620" cy="4091378"/>
        </p:xfrm>
        <a:graphic>
          <a:graphicData uri="http://schemas.openxmlformats.org/drawingml/2006/table">
            <a:tbl>
              <a:tblPr firstRow="1" bandRow="1">
                <a:tableStyleId>{C98665B7-6574-423E-A4B5-A6C020D860FF}</a:tableStyleId>
              </a:tblPr>
              <a:tblGrid>
                <a:gridCol w="2012155">
                  <a:extLst>
                    <a:ext uri="{9D8B030D-6E8A-4147-A177-3AD203B41FA5}">
                      <a16:colId xmlns:a16="http://schemas.microsoft.com/office/drawing/2014/main" val="20000"/>
                    </a:ext>
                  </a:extLst>
                </a:gridCol>
                <a:gridCol w="2012155">
                  <a:extLst>
                    <a:ext uri="{9D8B030D-6E8A-4147-A177-3AD203B41FA5}">
                      <a16:colId xmlns:a16="http://schemas.microsoft.com/office/drawing/2014/main" val="20001"/>
                    </a:ext>
                  </a:extLst>
                </a:gridCol>
                <a:gridCol w="2012155">
                  <a:extLst>
                    <a:ext uri="{9D8B030D-6E8A-4147-A177-3AD203B41FA5}">
                      <a16:colId xmlns:a16="http://schemas.microsoft.com/office/drawing/2014/main" val="20002"/>
                    </a:ext>
                  </a:extLst>
                </a:gridCol>
                <a:gridCol w="2012155">
                  <a:extLst>
                    <a:ext uri="{9D8B030D-6E8A-4147-A177-3AD203B41FA5}">
                      <a16:colId xmlns:a16="http://schemas.microsoft.com/office/drawing/2014/main" val="20003"/>
                    </a:ext>
                  </a:extLst>
                </a:gridCol>
              </a:tblGrid>
              <a:tr h="2045689">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0"/>
                  </a:ext>
                </a:extLst>
              </a:tr>
              <a:tr h="2045689">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1"/>
                  </a:ext>
                </a:extLst>
              </a:tr>
            </a:tbl>
          </a:graphicData>
        </a:graphic>
      </p:graphicFrame>
      <p:pic>
        <p:nvPicPr>
          <p:cNvPr id="4110" name="Picture 14" descr="icon-con-ng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48" y="2970906"/>
            <a:ext cx="1578103" cy="15781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con-sang-t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81480"/>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84292" y="2427734"/>
            <a:ext cx="1487908" cy="307777"/>
          </a:xfrm>
          <a:prstGeom prst="rect">
            <a:avLst/>
          </a:prstGeom>
          <a:noFill/>
        </p:spPr>
        <p:txBody>
          <a:bodyPr wrap="none" rtlCol="0">
            <a:spAutoFit/>
          </a:bodyPr>
          <a:lstStyle/>
          <a:p>
            <a:r>
              <a:rPr lang="en-US" smtClean="0"/>
              <a:t>Tư duy sáng tạo</a:t>
            </a:r>
            <a:endParaRPr lang="vi-VN"/>
          </a:p>
        </p:txBody>
      </p:sp>
      <p:pic>
        <p:nvPicPr>
          <p:cNvPr id="4108" name="Picture 12" descr="icon-doan-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826774"/>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21499" y="2479997"/>
            <a:ext cx="950901" cy="307777"/>
          </a:xfrm>
          <a:prstGeom prst="rect">
            <a:avLst/>
          </a:prstGeom>
          <a:noFill/>
        </p:spPr>
        <p:txBody>
          <a:bodyPr wrap="none" rtlCol="0">
            <a:spAutoFit/>
          </a:bodyPr>
          <a:lstStyle/>
          <a:p>
            <a:r>
              <a:rPr lang="en-US" smtClean="0"/>
              <a:t>Đoàn kết </a:t>
            </a:r>
            <a:endParaRPr lang="vi-VN"/>
          </a:p>
        </p:txBody>
      </p:sp>
      <p:pic>
        <p:nvPicPr>
          <p:cNvPr id="4104" name="Picture 8" descr="icon-uyt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915566"/>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15799" y="2467962"/>
            <a:ext cx="1196161" cy="307777"/>
          </a:xfrm>
          <a:prstGeom prst="rect">
            <a:avLst/>
          </a:prstGeom>
          <a:noFill/>
        </p:spPr>
        <p:txBody>
          <a:bodyPr wrap="none" rtlCol="0">
            <a:spAutoFit/>
          </a:bodyPr>
          <a:lstStyle/>
          <a:p>
            <a:r>
              <a:rPr lang="en-US" smtClean="0"/>
              <a:t>Lớp dẫn đầu</a:t>
            </a:r>
            <a:endParaRPr lang="vi-VN"/>
          </a:p>
        </p:txBody>
      </p:sp>
      <p:pic>
        <p:nvPicPr>
          <p:cNvPr id="4102" name="Picture 6" descr="NIRSA Strategic Plan | NIR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849631"/>
            <a:ext cx="1578103" cy="15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1560" y="2467962"/>
            <a:ext cx="1935145" cy="307777"/>
          </a:xfrm>
          <a:prstGeom prst="rect">
            <a:avLst/>
          </a:prstGeom>
          <a:noFill/>
        </p:spPr>
        <p:txBody>
          <a:bodyPr wrap="none" rtlCol="0">
            <a:spAutoFit/>
          </a:bodyPr>
          <a:lstStyle/>
          <a:p>
            <a:r>
              <a:rPr lang="en-US" smtClean="0"/>
              <a:t>Xung phong phát biểu</a:t>
            </a:r>
            <a:endParaRPr lang="vi-VN"/>
          </a:p>
        </p:txBody>
      </p:sp>
      <p:sp>
        <p:nvSpPr>
          <p:cNvPr id="12" name="TextBox 11"/>
          <p:cNvSpPr txBox="1"/>
          <p:nvPr/>
        </p:nvSpPr>
        <p:spPr>
          <a:xfrm>
            <a:off x="760638" y="4568229"/>
            <a:ext cx="1636987" cy="307777"/>
          </a:xfrm>
          <a:prstGeom prst="rect">
            <a:avLst/>
          </a:prstGeom>
          <a:noFill/>
        </p:spPr>
        <p:txBody>
          <a:bodyPr wrap="none" rtlCol="0">
            <a:spAutoFit/>
          </a:bodyPr>
          <a:lstStyle/>
          <a:p>
            <a:r>
              <a:rPr lang="en-US" smtClean="0"/>
              <a:t>Kính trọng thầy cô</a:t>
            </a:r>
            <a:endParaRPr lang="vi-VN"/>
          </a:p>
        </p:txBody>
      </p:sp>
      <p:pic>
        <p:nvPicPr>
          <p:cNvPr id="4112" name="Picture 16" descr="Làm Chủ Writing Task 2 Với Phương Pháp PEER - Xuân Phi IEL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3642" y="2933632"/>
            <a:ext cx="1582334" cy="158233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955583" y="4491096"/>
            <a:ext cx="1446230" cy="307777"/>
          </a:xfrm>
          <a:prstGeom prst="rect">
            <a:avLst/>
          </a:prstGeom>
          <a:noFill/>
        </p:spPr>
        <p:txBody>
          <a:bodyPr wrap="none" rtlCol="0">
            <a:spAutoFit/>
          </a:bodyPr>
          <a:lstStyle/>
          <a:p>
            <a:r>
              <a:rPr lang="en-US" smtClean="0"/>
              <a:t>Đi học đúng giờ</a:t>
            </a:r>
            <a:endParaRPr lang="vi-VN"/>
          </a:p>
        </p:txBody>
      </p:sp>
      <p:pic>
        <p:nvPicPr>
          <p:cNvPr id="4114" name="Picture 18" descr="Download Free png Hardworking png » PNG Image - DLPNG.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7902" y="2859782"/>
            <a:ext cx="1382290" cy="156578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051434" y="4568229"/>
            <a:ext cx="1168910" cy="307777"/>
          </a:xfrm>
          <a:prstGeom prst="rect">
            <a:avLst/>
          </a:prstGeom>
          <a:noFill/>
        </p:spPr>
        <p:txBody>
          <a:bodyPr wrap="none" rtlCol="0">
            <a:spAutoFit/>
          </a:bodyPr>
          <a:lstStyle/>
          <a:p>
            <a:r>
              <a:rPr lang="en-US" smtClean="0"/>
              <a:t>Làm bài tập </a:t>
            </a:r>
            <a:endParaRPr lang="vi-VN"/>
          </a:p>
        </p:txBody>
      </p:sp>
      <p:pic>
        <p:nvPicPr>
          <p:cNvPr id="4116" name="Picture 20" descr="Tập tin:Friendly stickman.sv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3912" y="3120939"/>
            <a:ext cx="1736856" cy="120772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909225" y="4496221"/>
            <a:ext cx="1438214" cy="307777"/>
          </a:xfrm>
          <a:prstGeom prst="rect">
            <a:avLst/>
          </a:prstGeom>
          <a:noFill/>
        </p:spPr>
        <p:txBody>
          <a:bodyPr wrap="none" rtlCol="0">
            <a:spAutoFit/>
          </a:bodyPr>
          <a:lstStyle/>
          <a:p>
            <a:r>
              <a:rPr lang="en-US" smtClean="0"/>
              <a:t>Yêu quý bạn bè</a:t>
            </a:r>
            <a:endParaRPr lang="vi-VN"/>
          </a:p>
        </p:txBody>
      </p:sp>
      <p:sp>
        <p:nvSpPr>
          <p:cNvPr id="13" name="TextBox 12"/>
          <p:cNvSpPr txBox="1"/>
          <p:nvPr/>
        </p:nvSpPr>
        <p:spPr>
          <a:xfrm>
            <a:off x="1331640" y="232416"/>
            <a:ext cx="6644768" cy="369332"/>
          </a:xfrm>
          <a:prstGeom prst="rect">
            <a:avLst/>
          </a:prstGeom>
          <a:noFill/>
        </p:spPr>
        <p:txBody>
          <a:bodyPr wrap="none" rtlCol="0">
            <a:spAutoFit/>
          </a:bodyPr>
          <a:lstStyle/>
          <a:p>
            <a:r>
              <a:rPr lang="en-US" sz="1800" b="1" smtClean="0">
                <a:solidFill>
                  <a:srgbClr val="FF0000"/>
                </a:solidFill>
              </a:rPr>
              <a:t>Quan sát và dự đoán ý nghĩa các biểu tượng, hình ảnh sau</a:t>
            </a:r>
            <a:endParaRPr lang="vi-VN" sz="1800" b="1">
              <a:solidFill>
                <a:srgbClr val="FF0000"/>
              </a:solidFill>
            </a:endParaRPr>
          </a:p>
        </p:txBody>
      </p:sp>
    </p:spTree>
    <p:extLst>
      <p:ext uri="{BB962C8B-B14F-4D97-AF65-F5344CB8AC3E}">
        <p14:creationId xmlns:p14="http://schemas.microsoft.com/office/powerpoint/2010/main" val="41030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10"/>
                                        </p:tgtEl>
                                        <p:attrNameLst>
                                          <p:attrName>style.visibility</p:attrName>
                                        </p:attrNameLst>
                                      </p:cBhvr>
                                      <p:to>
                                        <p:strVal val="visible"/>
                                      </p:to>
                                    </p:set>
                                    <p:animEffect transition="in" filter="fade">
                                      <p:cBhvr>
                                        <p:cTn id="12" dur="1000"/>
                                        <p:tgtEl>
                                          <p:spTgt spid="4110"/>
                                        </p:tgtEl>
                                      </p:cBhvr>
                                    </p:animEffect>
                                    <p:anim calcmode="lin" valueType="num">
                                      <p:cBhvr>
                                        <p:cTn id="13" dur="1000" fill="hold"/>
                                        <p:tgtEl>
                                          <p:spTgt spid="4110"/>
                                        </p:tgtEl>
                                        <p:attrNameLst>
                                          <p:attrName>ppt_x</p:attrName>
                                        </p:attrNameLst>
                                      </p:cBhvr>
                                      <p:tavLst>
                                        <p:tav tm="0">
                                          <p:val>
                                            <p:strVal val="#ppt_x"/>
                                          </p:val>
                                        </p:tav>
                                        <p:tav tm="100000">
                                          <p:val>
                                            <p:strVal val="#ppt_x"/>
                                          </p:val>
                                        </p:tav>
                                      </p:tavLst>
                                    </p:anim>
                                    <p:anim calcmode="lin" valueType="num">
                                      <p:cBhvr>
                                        <p:cTn id="14" dur="1000" fill="hold"/>
                                        <p:tgtEl>
                                          <p:spTgt spid="41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12"/>
                                        </p:tgtEl>
                                        <p:attrNameLst>
                                          <p:attrName>style.visibility</p:attrName>
                                        </p:attrNameLst>
                                      </p:cBhvr>
                                      <p:to>
                                        <p:strVal val="visible"/>
                                      </p:to>
                                    </p:set>
                                    <p:animEffect transition="in" filter="fade">
                                      <p:cBhvr>
                                        <p:cTn id="17" dur="1000"/>
                                        <p:tgtEl>
                                          <p:spTgt spid="4112"/>
                                        </p:tgtEl>
                                      </p:cBhvr>
                                    </p:animEffect>
                                    <p:anim calcmode="lin" valueType="num">
                                      <p:cBhvr>
                                        <p:cTn id="18" dur="1000" fill="hold"/>
                                        <p:tgtEl>
                                          <p:spTgt spid="4112"/>
                                        </p:tgtEl>
                                        <p:attrNameLst>
                                          <p:attrName>ppt_x</p:attrName>
                                        </p:attrNameLst>
                                      </p:cBhvr>
                                      <p:tavLst>
                                        <p:tav tm="0">
                                          <p:val>
                                            <p:strVal val="#ppt_x"/>
                                          </p:val>
                                        </p:tav>
                                        <p:tav tm="100000">
                                          <p:val>
                                            <p:strVal val="#ppt_x"/>
                                          </p:val>
                                        </p:tav>
                                      </p:tavLst>
                                    </p:anim>
                                    <p:anim calcmode="lin" valueType="num">
                                      <p:cBhvr>
                                        <p:cTn id="19" dur="1000" fill="hold"/>
                                        <p:tgtEl>
                                          <p:spTgt spid="41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14"/>
                                        </p:tgtEl>
                                        <p:attrNameLst>
                                          <p:attrName>style.visibility</p:attrName>
                                        </p:attrNameLst>
                                      </p:cBhvr>
                                      <p:to>
                                        <p:strVal val="visible"/>
                                      </p:to>
                                    </p:set>
                                    <p:animEffect transition="in" filter="fade">
                                      <p:cBhvr>
                                        <p:cTn id="22" dur="1000"/>
                                        <p:tgtEl>
                                          <p:spTgt spid="4114"/>
                                        </p:tgtEl>
                                      </p:cBhvr>
                                    </p:animEffect>
                                    <p:anim calcmode="lin" valueType="num">
                                      <p:cBhvr>
                                        <p:cTn id="23" dur="1000" fill="hold"/>
                                        <p:tgtEl>
                                          <p:spTgt spid="4114"/>
                                        </p:tgtEl>
                                        <p:attrNameLst>
                                          <p:attrName>ppt_x</p:attrName>
                                        </p:attrNameLst>
                                      </p:cBhvr>
                                      <p:tavLst>
                                        <p:tav tm="0">
                                          <p:val>
                                            <p:strVal val="#ppt_x"/>
                                          </p:val>
                                        </p:tav>
                                        <p:tav tm="100000">
                                          <p:val>
                                            <p:strVal val="#ppt_x"/>
                                          </p:val>
                                        </p:tav>
                                      </p:tavLst>
                                    </p:anim>
                                    <p:anim calcmode="lin" valueType="num">
                                      <p:cBhvr>
                                        <p:cTn id="24" dur="1000" fill="hold"/>
                                        <p:tgtEl>
                                          <p:spTgt spid="41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16"/>
                                        </p:tgtEl>
                                        <p:attrNameLst>
                                          <p:attrName>style.visibility</p:attrName>
                                        </p:attrNameLst>
                                      </p:cBhvr>
                                      <p:to>
                                        <p:strVal val="visible"/>
                                      </p:to>
                                    </p:set>
                                    <p:animEffect transition="in" filter="fade">
                                      <p:cBhvr>
                                        <p:cTn id="27" dur="1000"/>
                                        <p:tgtEl>
                                          <p:spTgt spid="4116"/>
                                        </p:tgtEl>
                                      </p:cBhvr>
                                    </p:animEffect>
                                    <p:anim calcmode="lin" valueType="num">
                                      <p:cBhvr>
                                        <p:cTn id="28" dur="1000" fill="hold"/>
                                        <p:tgtEl>
                                          <p:spTgt spid="4116"/>
                                        </p:tgtEl>
                                        <p:attrNameLst>
                                          <p:attrName>ppt_x</p:attrName>
                                        </p:attrNameLst>
                                      </p:cBhvr>
                                      <p:tavLst>
                                        <p:tav tm="0">
                                          <p:val>
                                            <p:strVal val="#ppt_x"/>
                                          </p:val>
                                        </p:tav>
                                        <p:tav tm="100000">
                                          <p:val>
                                            <p:strVal val="#ppt_x"/>
                                          </p:val>
                                        </p:tav>
                                      </p:tavLst>
                                    </p:anim>
                                    <p:anim calcmode="lin" valueType="num">
                                      <p:cBhvr>
                                        <p:cTn id="29" dur="1000" fill="hold"/>
                                        <p:tgtEl>
                                          <p:spTgt spid="41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1000"/>
                                        <p:tgtEl>
                                          <p:spTgt spid="4102"/>
                                        </p:tgtEl>
                                      </p:cBhvr>
                                    </p:animEffect>
                                    <p:anim calcmode="lin" valueType="num">
                                      <p:cBhvr>
                                        <p:cTn id="33" dur="1000" fill="hold"/>
                                        <p:tgtEl>
                                          <p:spTgt spid="4102"/>
                                        </p:tgtEl>
                                        <p:attrNameLst>
                                          <p:attrName>ppt_x</p:attrName>
                                        </p:attrNameLst>
                                      </p:cBhvr>
                                      <p:tavLst>
                                        <p:tav tm="0">
                                          <p:val>
                                            <p:strVal val="#ppt_x"/>
                                          </p:val>
                                        </p:tav>
                                        <p:tav tm="100000">
                                          <p:val>
                                            <p:strVal val="#ppt_x"/>
                                          </p:val>
                                        </p:tav>
                                      </p:tavLst>
                                    </p:anim>
                                    <p:anim calcmode="lin" valueType="num">
                                      <p:cBhvr>
                                        <p:cTn id="34" dur="1000" fill="hold"/>
                                        <p:tgtEl>
                                          <p:spTgt spid="410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fade">
                                      <p:cBhvr>
                                        <p:cTn id="37" dur="1000"/>
                                        <p:tgtEl>
                                          <p:spTgt spid="4104"/>
                                        </p:tgtEl>
                                      </p:cBhvr>
                                    </p:animEffect>
                                    <p:anim calcmode="lin" valueType="num">
                                      <p:cBhvr>
                                        <p:cTn id="38" dur="1000" fill="hold"/>
                                        <p:tgtEl>
                                          <p:spTgt spid="4104"/>
                                        </p:tgtEl>
                                        <p:attrNameLst>
                                          <p:attrName>ppt_x</p:attrName>
                                        </p:attrNameLst>
                                      </p:cBhvr>
                                      <p:tavLst>
                                        <p:tav tm="0">
                                          <p:val>
                                            <p:strVal val="#ppt_x"/>
                                          </p:val>
                                        </p:tav>
                                        <p:tav tm="100000">
                                          <p:val>
                                            <p:strVal val="#ppt_x"/>
                                          </p:val>
                                        </p:tav>
                                      </p:tavLst>
                                    </p:anim>
                                    <p:anim calcmode="lin" valueType="num">
                                      <p:cBhvr>
                                        <p:cTn id="39" dur="1000" fill="hold"/>
                                        <p:tgtEl>
                                          <p:spTgt spid="410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06"/>
                                        </p:tgtEl>
                                        <p:attrNameLst>
                                          <p:attrName>style.visibility</p:attrName>
                                        </p:attrNameLst>
                                      </p:cBhvr>
                                      <p:to>
                                        <p:strVal val="visible"/>
                                      </p:to>
                                    </p:set>
                                    <p:animEffect transition="in" filter="fade">
                                      <p:cBhvr>
                                        <p:cTn id="42" dur="1000"/>
                                        <p:tgtEl>
                                          <p:spTgt spid="4106"/>
                                        </p:tgtEl>
                                      </p:cBhvr>
                                    </p:animEffect>
                                    <p:anim calcmode="lin" valueType="num">
                                      <p:cBhvr>
                                        <p:cTn id="43" dur="1000" fill="hold"/>
                                        <p:tgtEl>
                                          <p:spTgt spid="4106"/>
                                        </p:tgtEl>
                                        <p:attrNameLst>
                                          <p:attrName>ppt_x</p:attrName>
                                        </p:attrNameLst>
                                      </p:cBhvr>
                                      <p:tavLst>
                                        <p:tav tm="0">
                                          <p:val>
                                            <p:strVal val="#ppt_x"/>
                                          </p:val>
                                        </p:tav>
                                        <p:tav tm="100000">
                                          <p:val>
                                            <p:strVal val="#ppt_x"/>
                                          </p:val>
                                        </p:tav>
                                      </p:tavLst>
                                    </p:anim>
                                    <p:anim calcmode="lin" valueType="num">
                                      <p:cBhvr>
                                        <p:cTn id="44" dur="1000" fill="hold"/>
                                        <p:tgtEl>
                                          <p:spTgt spid="410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108"/>
                                        </p:tgtEl>
                                        <p:attrNameLst>
                                          <p:attrName>style.visibility</p:attrName>
                                        </p:attrNameLst>
                                      </p:cBhvr>
                                      <p:to>
                                        <p:strVal val="visible"/>
                                      </p:to>
                                    </p:set>
                                    <p:animEffect transition="in" filter="fade">
                                      <p:cBhvr>
                                        <p:cTn id="47" dur="1000"/>
                                        <p:tgtEl>
                                          <p:spTgt spid="4108"/>
                                        </p:tgtEl>
                                      </p:cBhvr>
                                    </p:animEffect>
                                    <p:anim calcmode="lin" valueType="num">
                                      <p:cBhvr>
                                        <p:cTn id="48" dur="1000" fill="hold"/>
                                        <p:tgtEl>
                                          <p:spTgt spid="4108"/>
                                        </p:tgtEl>
                                        <p:attrNameLst>
                                          <p:attrName>ppt_x</p:attrName>
                                        </p:attrNameLst>
                                      </p:cBhvr>
                                      <p:tavLst>
                                        <p:tav tm="0">
                                          <p:val>
                                            <p:strVal val="#ppt_x"/>
                                          </p:val>
                                        </p:tav>
                                        <p:tav tm="100000">
                                          <p:val>
                                            <p:strVal val="#ppt_x"/>
                                          </p:val>
                                        </p:tav>
                                      </p:tavLst>
                                    </p:anim>
                                    <p:anim calcmode="lin" valueType="num">
                                      <p:cBhvr>
                                        <p:cTn id="49" dur="1000" fill="hold"/>
                                        <p:tgtEl>
                                          <p:spTgt spid="410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24" grpId="0"/>
      <p:bldP spid="26" grpId="0"/>
      <p:bldP spid="2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97232410"/>
              </p:ext>
            </p:extLst>
          </p:nvPr>
        </p:nvGraphicFramePr>
        <p:xfrm>
          <a:off x="555828" y="915566"/>
          <a:ext cx="8048620" cy="3803346"/>
        </p:xfrm>
        <a:graphic>
          <a:graphicData uri="http://schemas.openxmlformats.org/drawingml/2006/table">
            <a:tbl>
              <a:tblPr firstRow="1" bandRow="1">
                <a:tableStyleId>{C98665B7-6574-423E-A4B5-A6C020D860FF}</a:tableStyleId>
              </a:tblPr>
              <a:tblGrid>
                <a:gridCol w="2012155">
                  <a:extLst>
                    <a:ext uri="{9D8B030D-6E8A-4147-A177-3AD203B41FA5}">
                      <a16:colId xmlns:a16="http://schemas.microsoft.com/office/drawing/2014/main" val="20000"/>
                    </a:ext>
                  </a:extLst>
                </a:gridCol>
                <a:gridCol w="2012155">
                  <a:extLst>
                    <a:ext uri="{9D8B030D-6E8A-4147-A177-3AD203B41FA5}">
                      <a16:colId xmlns:a16="http://schemas.microsoft.com/office/drawing/2014/main" val="20001"/>
                    </a:ext>
                  </a:extLst>
                </a:gridCol>
                <a:gridCol w="2012155">
                  <a:extLst>
                    <a:ext uri="{9D8B030D-6E8A-4147-A177-3AD203B41FA5}">
                      <a16:colId xmlns:a16="http://schemas.microsoft.com/office/drawing/2014/main" val="20002"/>
                    </a:ext>
                  </a:extLst>
                </a:gridCol>
                <a:gridCol w="2012155">
                  <a:extLst>
                    <a:ext uri="{9D8B030D-6E8A-4147-A177-3AD203B41FA5}">
                      <a16:colId xmlns:a16="http://schemas.microsoft.com/office/drawing/2014/main" val="20003"/>
                    </a:ext>
                  </a:extLst>
                </a:gridCol>
              </a:tblGrid>
              <a:tr h="1901673">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0"/>
                  </a:ext>
                </a:extLst>
              </a:tr>
              <a:tr h="1901673">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818309" y="2394911"/>
            <a:ext cx="1526380" cy="307777"/>
          </a:xfrm>
          <a:prstGeom prst="rect">
            <a:avLst/>
          </a:prstGeom>
          <a:noFill/>
        </p:spPr>
        <p:txBody>
          <a:bodyPr wrap="none" rtlCol="0">
            <a:spAutoFit/>
          </a:bodyPr>
          <a:lstStyle/>
          <a:p>
            <a:r>
              <a:rPr lang="en-US" b="1" smtClean="0"/>
              <a:t>Vệ sinh sạch sẽ</a:t>
            </a:r>
            <a:endParaRPr lang="vi-VN" b="1"/>
          </a:p>
        </p:txBody>
      </p:sp>
      <p:pic>
        <p:nvPicPr>
          <p:cNvPr id="1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827585" y="987007"/>
            <a:ext cx="1534773" cy="1233399"/>
          </a:xfrm>
          <a:prstGeom prst="rect">
            <a:avLst/>
          </a:prstGeom>
        </p:spPr>
      </p:pic>
      <p:pic>
        <p:nvPicPr>
          <p:cNvPr id="11"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2733471" y="987007"/>
            <a:ext cx="1555603" cy="1377416"/>
          </a:xfrm>
          <a:prstGeom prst="rect">
            <a:avLst/>
          </a:prstGeom>
        </p:spPr>
      </p:pic>
      <p:pic>
        <p:nvPicPr>
          <p:cNvPr id="12" name="Picture 12"/>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076057" y="1015383"/>
            <a:ext cx="1139498" cy="1377416"/>
          </a:xfrm>
          <a:prstGeom prst="rect">
            <a:avLst/>
          </a:prstGeom>
        </p:spPr>
      </p:pic>
      <p:pic>
        <p:nvPicPr>
          <p:cNvPr id="13" name="Picture 17"/>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092281" y="1071368"/>
            <a:ext cx="1063845" cy="1316556"/>
          </a:xfrm>
          <a:prstGeom prst="rect">
            <a:avLst/>
          </a:prstGeom>
        </p:spPr>
      </p:pic>
      <p:pic>
        <p:nvPicPr>
          <p:cNvPr id="14" name="Picture 13"/>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94941" y="2943497"/>
            <a:ext cx="1000060" cy="981877"/>
          </a:xfrm>
          <a:prstGeom prst="rect">
            <a:avLst/>
          </a:prstGeom>
        </p:spPr>
      </p:pic>
      <p:pic>
        <p:nvPicPr>
          <p:cNvPr id="15" name="Picture 14"/>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64042" y="3045788"/>
            <a:ext cx="894460" cy="724513"/>
          </a:xfrm>
          <a:prstGeom prst="rect">
            <a:avLst/>
          </a:prstGeom>
        </p:spPr>
      </p:pic>
      <p:pic>
        <p:nvPicPr>
          <p:cNvPr id="16" name="Picture 17"/>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4734544" y="2846704"/>
            <a:ext cx="1481011" cy="1133646"/>
          </a:xfrm>
          <a:prstGeom prst="rect">
            <a:avLst/>
          </a:prstGeom>
        </p:spPr>
      </p:pic>
      <p:pic>
        <p:nvPicPr>
          <p:cNvPr id="17" name="Picture 18"/>
          <p:cNvPicPr>
            <a:picLocks noChangeAspect="1"/>
          </p:cNvPicPr>
          <p:nvPr/>
        </p:nvPicPr>
        <p:blipFill>
          <a:blip r:embed="rId35">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6820524" y="2873095"/>
            <a:ext cx="1456795" cy="1269753"/>
          </a:xfrm>
          <a:prstGeom prst="rect">
            <a:avLst/>
          </a:prstGeom>
        </p:spPr>
      </p:pic>
      <p:cxnSp>
        <p:nvCxnSpPr>
          <p:cNvPr id="19" name="Straight Connector 18"/>
          <p:cNvCxnSpPr/>
          <p:nvPr/>
        </p:nvCxnSpPr>
        <p:spPr>
          <a:xfrm>
            <a:off x="7092281" y="3072180"/>
            <a:ext cx="1024387" cy="7245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92281" y="3095981"/>
            <a:ext cx="880371" cy="7245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75096" y="2486664"/>
            <a:ext cx="1505540" cy="307777"/>
          </a:xfrm>
          <a:prstGeom prst="rect">
            <a:avLst/>
          </a:prstGeom>
          <a:noFill/>
        </p:spPr>
        <p:txBody>
          <a:bodyPr wrap="none" rtlCol="0">
            <a:spAutoFit/>
          </a:bodyPr>
          <a:lstStyle/>
          <a:p>
            <a:r>
              <a:rPr lang="en-US" b="1" smtClean="0"/>
              <a:t>Tìm tòi, học hỏi</a:t>
            </a:r>
            <a:endParaRPr lang="vi-VN" b="1"/>
          </a:p>
        </p:txBody>
      </p:sp>
      <p:sp>
        <p:nvSpPr>
          <p:cNvPr id="23" name="TextBox 22"/>
          <p:cNvSpPr txBox="1"/>
          <p:nvPr/>
        </p:nvSpPr>
        <p:spPr>
          <a:xfrm>
            <a:off x="4648643" y="2486663"/>
            <a:ext cx="1883849" cy="307777"/>
          </a:xfrm>
          <a:prstGeom prst="rect">
            <a:avLst/>
          </a:prstGeom>
          <a:noFill/>
        </p:spPr>
        <p:txBody>
          <a:bodyPr wrap="none" rtlCol="0">
            <a:spAutoFit/>
          </a:bodyPr>
          <a:lstStyle/>
          <a:p>
            <a:r>
              <a:rPr lang="en-US" b="1" smtClean="0"/>
              <a:t>Tập trung, chăm chỉ</a:t>
            </a:r>
            <a:endParaRPr lang="vi-VN" b="1"/>
          </a:p>
        </p:txBody>
      </p:sp>
      <p:sp>
        <p:nvSpPr>
          <p:cNvPr id="24" name="TextBox 23"/>
          <p:cNvSpPr txBox="1"/>
          <p:nvPr/>
        </p:nvSpPr>
        <p:spPr>
          <a:xfrm>
            <a:off x="6604500" y="2466919"/>
            <a:ext cx="1854995" cy="307777"/>
          </a:xfrm>
          <a:prstGeom prst="rect">
            <a:avLst/>
          </a:prstGeom>
          <a:noFill/>
        </p:spPr>
        <p:txBody>
          <a:bodyPr wrap="none" rtlCol="0">
            <a:spAutoFit/>
          </a:bodyPr>
          <a:lstStyle/>
          <a:p>
            <a:r>
              <a:rPr lang="en-US" b="1" smtClean="0"/>
              <a:t>Tìm kiếm, phát hiện</a:t>
            </a:r>
            <a:endParaRPr lang="vi-VN" b="1"/>
          </a:p>
        </p:txBody>
      </p:sp>
      <p:sp>
        <p:nvSpPr>
          <p:cNvPr id="25" name="TextBox 24"/>
          <p:cNvSpPr txBox="1"/>
          <p:nvPr/>
        </p:nvSpPr>
        <p:spPr>
          <a:xfrm>
            <a:off x="2577789" y="4286864"/>
            <a:ext cx="2010487" cy="307777"/>
          </a:xfrm>
          <a:prstGeom prst="rect">
            <a:avLst/>
          </a:prstGeom>
          <a:noFill/>
        </p:spPr>
        <p:txBody>
          <a:bodyPr wrap="none" rtlCol="0">
            <a:spAutoFit/>
          </a:bodyPr>
          <a:lstStyle/>
          <a:p>
            <a:r>
              <a:rPr lang="en-US" b="1" smtClean="0"/>
              <a:t>Mang đầy đủ sách vở</a:t>
            </a:r>
            <a:endParaRPr lang="vi-VN" b="1"/>
          </a:p>
        </p:txBody>
      </p:sp>
      <p:sp>
        <p:nvSpPr>
          <p:cNvPr id="26" name="TextBox 25"/>
          <p:cNvSpPr txBox="1"/>
          <p:nvPr/>
        </p:nvSpPr>
        <p:spPr>
          <a:xfrm>
            <a:off x="5099977" y="4286863"/>
            <a:ext cx="928459" cy="307777"/>
          </a:xfrm>
          <a:prstGeom prst="rect">
            <a:avLst/>
          </a:prstGeom>
          <a:noFill/>
        </p:spPr>
        <p:txBody>
          <a:bodyPr wrap="none" rtlCol="0">
            <a:spAutoFit/>
          </a:bodyPr>
          <a:lstStyle/>
          <a:p>
            <a:r>
              <a:rPr lang="en-US" b="1" smtClean="0"/>
              <a:t>Thể thao</a:t>
            </a:r>
            <a:endParaRPr lang="vi-VN" b="1"/>
          </a:p>
        </p:txBody>
      </p:sp>
      <p:sp>
        <p:nvSpPr>
          <p:cNvPr id="27" name="TextBox 26"/>
          <p:cNvSpPr txBox="1"/>
          <p:nvPr/>
        </p:nvSpPr>
        <p:spPr>
          <a:xfrm>
            <a:off x="555828" y="4286864"/>
            <a:ext cx="1943161" cy="307777"/>
          </a:xfrm>
          <a:prstGeom prst="rect">
            <a:avLst/>
          </a:prstGeom>
          <a:noFill/>
        </p:spPr>
        <p:txBody>
          <a:bodyPr wrap="none" rtlCol="0">
            <a:spAutoFit/>
          </a:bodyPr>
          <a:lstStyle/>
          <a:p>
            <a:r>
              <a:rPr lang="en-US" b="1" smtClean="0"/>
              <a:t>Đạt mục tiêu học tập</a:t>
            </a:r>
            <a:endParaRPr lang="vi-VN" b="1"/>
          </a:p>
        </p:txBody>
      </p:sp>
      <p:sp>
        <p:nvSpPr>
          <p:cNvPr id="28" name="TextBox 27"/>
          <p:cNvSpPr txBox="1"/>
          <p:nvPr/>
        </p:nvSpPr>
        <p:spPr>
          <a:xfrm>
            <a:off x="6604500" y="4286864"/>
            <a:ext cx="1951175" cy="276999"/>
          </a:xfrm>
          <a:prstGeom prst="rect">
            <a:avLst/>
          </a:prstGeom>
          <a:noFill/>
        </p:spPr>
        <p:txBody>
          <a:bodyPr wrap="none" rtlCol="0">
            <a:spAutoFit/>
          </a:bodyPr>
          <a:lstStyle/>
          <a:p>
            <a:r>
              <a:rPr lang="en-US" sz="1200" b="1" smtClean="0"/>
              <a:t>Không nói chuyện riêng</a:t>
            </a:r>
            <a:endParaRPr lang="vi-VN" sz="1200" b="1"/>
          </a:p>
        </p:txBody>
      </p:sp>
      <p:sp>
        <p:nvSpPr>
          <p:cNvPr id="29" name="TextBox 28"/>
          <p:cNvSpPr txBox="1"/>
          <p:nvPr/>
        </p:nvSpPr>
        <p:spPr>
          <a:xfrm>
            <a:off x="1331640" y="267494"/>
            <a:ext cx="6644768" cy="369332"/>
          </a:xfrm>
          <a:prstGeom prst="rect">
            <a:avLst/>
          </a:prstGeom>
          <a:noFill/>
        </p:spPr>
        <p:txBody>
          <a:bodyPr wrap="none" rtlCol="0">
            <a:spAutoFit/>
          </a:bodyPr>
          <a:lstStyle/>
          <a:p>
            <a:r>
              <a:rPr lang="en-US" sz="1800" b="1" smtClean="0">
                <a:solidFill>
                  <a:srgbClr val="FF0000"/>
                </a:solidFill>
              </a:rPr>
              <a:t>Quan sát và dự đoán ý nghĩa các biểu tượng, hình ảnh sau</a:t>
            </a:r>
            <a:endParaRPr lang="vi-VN" sz="1800" b="1">
              <a:solidFill>
                <a:srgbClr val="FF0000"/>
              </a:solidFill>
            </a:endParaRPr>
          </a:p>
        </p:txBody>
      </p:sp>
    </p:spTree>
    <p:extLst>
      <p:ext uri="{BB962C8B-B14F-4D97-AF65-F5344CB8AC3E}">
        <p14:creationId xmlns:p14="http://schemas.microsoft.com/office/powerpoint/2010/main" val="333937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inVertic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arn(inVertic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barn(inVertical)">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barn(inVertical)">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arn(inVertical)">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flipH="1">
            <a:off x="3568451" y="419211"/>
            <a:ext cx="3234315" cy="1800200"/>
          </a:xfrm>
          <a:prstGeom prst="cloud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Rectangle 2"/>
          <p:cNvSpPr/>
          <p:nvPr/>
        </p:nvSpPr>
        <p:spPr>
          <a:xfrm>
            <a:off x="3995936" y="590366"/>
            <a:ext cx="2232248" cy="1477328"/>
          </a:xfrm>
          <a:prstGeom prst="rect">
            <a:avLst/>
          </a:prstGeom>
        </p:spPr>
        <p:txBody>
          <a:bodyPr wrap="square">
            <a:spAutoFit/>
          </a:bodyPr>
          <a:lstStyle/>
          <a:p>
            <a:pPr algn="ctr"/>
            <a:r>
              <a:rPr lang="en-US" sz="1800" smtClean="0">
                <a:solidFill>
                  <a:schemeClr val="bg1"/>
                </a:solidFill>
              </a:rPr>
              <a:t>Các nhóm xây dựng Quy tắc ứng xử của lớp thể hiện bằng hình ảnh, biểu tượng</a:t>
            </a:r>
            <a:endParaRPr lang="en-US" sz="1800">
              <a:solidFill>
                <a:schemeClr val="bg1"/>
              </a:solidFill>
            </a:endParaRPr>
          </a:p>
        </p:txBody>
      </p:sp>
      <p:pic>
        <p:nvPicPr>
          <p:cNvPr id="5" name="Picture 4"/>
          <p:cNvPicPr>
            <a:picLocks noChangeAspect="1"/>
          </p:cNvPicPr>
          <p:nvPr/>
        </p:nvPicPr>
        <p:blipFill>
          <a:blip r:embed="rId2"/>
          <a:stretch>
            <a:fillRect/>
          </a:stretch>
        </p:blipFill>
        <p:spPr>
          <a:xfrm>
            <a:off x="5364088" y="1664128"/>
            <a:ext cx="2877358" cy="3269264"/>
          </a:xfrm>
          <a:prstGeom prst="rect">
            <a:avLst/>
          </a:prstGeom>
        </p:spPr>
      </p:pic>
      <p:pic>
        <p:nvPicPr>
          <p:cNvPr id="2050" name="Picture 2" descr="C:\Users\DELL\Downloads\HDTN_6_SGK_27_5_2021_v1_Page36 (1).jpg"/>
          <p:cNvPicPr>
            <a:picLocks noChangeAspect="1" noChangeArrowheads="1"/>
          </p:cNvPicPr>
          <p:nvPr/>
        </p:nvPicPr>
        <p:blipFill rotWithShape="1">
          <a:blip r:embed="rId3">
            <a:extLst>
              <a:ext uri="{28A0092B-C50C-407E-A947-70E740481C1C}">
                <a14:useLocalDpi xmlns:a14="http://schemas.microsoft.com/office/drawing/2010/main" val="0"/>
              </a:ext>
            </a:extLst>
          </a:blip>
          <a:srcRect l="59477" t="68413" r="7375" b="6155"/>
          <a:stretch/>
        </p:blipFill>
        <p:spPr bwMode="auto">
          <a:xfrm>
            <a:off x="478211" y="1563638"/>
            <a:ext cx="3100908" cy="33404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97875" y="636146"/>
            <a:ext cx="2546333" cy="1338828"/>
          </a:xfrm>
          <a:prstGeom prst="rect">
            <a:avLst/>
          </a:prstGeom>
        </p:spPr>
        <p:txBody>
          <a:bodyPr wrap="square">
            <a:spAutoFit/>
          </a:bodyPr>
          <a:lstStyle/>
          <a:p>
            <a:pPr lvl="0" algn="ctr">
              <a:lnSpc>
                <a:spcPct val="150000"/>
              </a:lnSpc>
            </a:pPr>
            <a:r>
              <a:rPr lang="en-US" sz="1800">
                <a:solidFill>
                  <a:schemeClr val="bg1"/>
                </a:solidFill>
              </a:rPr>
              <a:t>Bình chọn một bản quy tắc có nội dung đầy đủ, hình ảnh sinh động </a:t>
            </a:r>
            <a:endParaRPr lang="vi-VN" sz="1800">
              <a:solidFill>
                <a:schemeClr val="bg1"/>
              </a:solidFill>
            </a:endParaRPr>
          </a:p>
        </p:txBody>
      </p:sp>
    </p:spTree>
    <p:extLst>
      <p:ext uri="{BB962C8B-B14F-4D97-AF65-F5344CB8AC3E}">
        <p14:creationId xmlns:p14="http://schemas.microsoft.com/office/powerpoint/2010/main" val="29808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6" grpId="0"/>
    </p:bldLst>
  </p:timing>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655</Words>
  <PresentationFormat>On-screen Show (16:9)</PresentationFormat>
  <Paragraphs>85</Paragraphs>
  <Slides>19</Slides>
  <Notes>5</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Lato</vt:lpstr>
      <vt:lpstr>Raleway</vt:lpstr>
      <vt:lpstr>Arial</vt:lpstr>
      <vt:lpstr>Antonio template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2023-08-20T08:07:49Z</dcterms:modified>
</cp:coreProperties>
</file>