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handoutMasterIdLst>
    <p:handoutMasterId r:id="rId43"/>
  </p:handoutMasterIdLst>
  <p:sldIdLst>
    <p:sldId id="325" r:id="rId2"/>
    <p:sldId id="326" r:id="rId3"/>
    <p:sldId id="327" r:id="rId4"/>
    <p:sldId id="320" r:id="rId5"/>
    <p:sldId id="372" r:id="rId6"/>
    <p:sldId id="336" r:id="rId7"/>
    <p:sldId id="337" r:id="rId8"/>
    <p:sldId id="322" r:id="rId9"/>
    <p:sldId id="340" r:id="rId10"/>
    <p:sldId id="371" r:id="rId11"/>
    <p:sldId id="363" r:id="rId12"/>
    <p:sldId id="362" r:id="rId13"/>
    <p:sldId id="364" r:id="rId14"/>
    <p:sldId id="365" r:id="rId15"/>
    <p:sldId id="367" r:id="rId16"/>
    <p:sldId id="345" r:id="rId17"/>
    <p:sldId id="356" r:id="rId18"/>
    <p:sldId id="324" r:id="rId19"/>
    <p:sldId id="335" r:id="rId20"/>
    <p:sldId id="347" r:id="rId21"/>
    <p:sldId id="355" r:id="rId22"/>
    <p:sldId id="368" r:id="rId23"/>
    <p:sldId id="369" r:id="rId24"/>
    <p:sldId id="373" r:id="rId25"/>
    <p:sldId id="379" r:id="rId26"/>
    <p:sldId id="374" r:id="rId27"/>
    <p:sldId id="386" r:id="rId28"/>
    <p:sldId id="381" r:id="rId29"/>
    <p:sldId id="382" r:id="rId30"/>
    <p:sldId id="380" r:id="rId31"/>
    <p:sldId id="383" r:id="rId32"/>
    <p:sldId id="384" r:id="rId33"/>
    <p:sldId id="385" r:id="rId34"/>
    <p:sldId id="375" r:id="rId35"/>
    <p:sldId id="376" r:id="rId36"/>
    <p:sldId id="387" r:id="rId37"/>
    <p:sldId id="388" r:id="rId38"/>
    <p:sldId id="378" r:id="rId39"/>
    <p:sldId id="377" r:id="rId40"/>
    <p:sldId id="357" r:id="rId41"/>
  </p:sldIdLst>
  <p:sldSz cx="12192000" cy="6858000"/>
  <p:notesSz cx="6858000" cy="9144000"/>
  <p:embeddedFontLst>
    <p:embeddedFont>
      <p:font typeface="Elsie" panose="020B0604020202020204" charset="0"/>
      <p:regular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F0A5F7-53BD-48FB-86FE-B30C26E4037E}">
          <p14:sldIdLst>
            <p14:sldId id="325"/>
            <p14:sldId id="326"/>
            <p14:sldId id="327"/>
            <p14:sldId id="320"/>
            <p14:sldId id="372"/>
            <p14:sldId id="336"/>
            <p14:sldId id="337"/>
            <p14:sldId id="322"/>
            <p14:sldId id="340"/>
            <p14:sldId id="371"/>
            <p14:sldId id="363"/>
            <p14:sldId id="362"/>
            <p14:sldId id="364"/>
            <p14:sldId id="365"/>
            <p14:sldId id="367"/>
            <p14:sldId id="345"/>
            <p14:sldId id="356"/>
            <p14:sldId id="324"/>
            <p14:sldId id="335"/>
            <p14:sldId id="347"/>
            <p14:sldId id="355"/>
            <p14:sldId id="368"/>
            <p14:sldId id="369"/>
            <p14:sldId id="373"/>
            <p14:sldId id="379"/>
            <p14:sldId id="374"/>
            <p14:sldId id="386"/>
            <p14:sldId id="381"/>
            <p14:sldId id="382"/>
            <p14:sldId id="380"/>
            <p14:sldId id="383"/>
            <p14:sldId id="384"/>
            <p14:sldId id="385"/>
            <p14:sldId id="375"/>
            <p14:sldId id="376"/>
            <p14:sldId id="387"/>
            <p14:sldId id="388"/>
            <p14:sldId id="378"/>
            <p14:sldId id="377"/>
            <p14:sldId id="357"/>
          </p14:sldIdLst>
        </p14:section>
      </p14:sectionLst>
    </p:ext>
    <p:ext uri="{EFAFB233-063F-42B5-8137-9DF3F51BA10A}">
      <p15:sldGuideLst xmlns:p15="http://schemas.microsoft.com/office/powerpoint/2012/main">
        <p15:guide id="1" orient="horz" pos="3816">
          <p15:clr>
            <a:srgbClr val="A4A3A4"/>
          </p15:clr>
        </p15:guide>
        <p15:guide id="2" orient="horz" pos="2474">
          <p15:clr>
            <a:srgbClr val="A4A3A4"/>
          </p15:clr>
        </p15:guide>
        <p15:guide id="3" pos="3807">
          <p15:clr>
            <a:srgbClr val="A4A3A4"/>
          </p15:clr>
        </p15:guide>
        <p15:guide id="4" pos="833">
          <p15:clr>
            <a:srgbClr val="A4A3A4"/>
          </p15:clr>
        </p15:guide>
        <p15:guide id="5" pos="69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FFFF9F"/>
    <a:srgbClr val="FFFF89"/>
    <a:srgbClr val="660066"/>
    <a:srgbClr val="FFE699"/>
    <a:srgbClr val="006600"/>
    <a:srgbClr val="527DA4"/>
    <a:srgbClr val="0097A2"/>
    <a:srgbClr val="71C5F3"/>
    <a:srgbClr val="FC83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5" autoAdjust="0"/>
    <p:restoredTop sz="95494" autoAdjust="0"/>
  </p:normalViewPr>
  <p:slideViewPr>
    <p:cSldViewPr snapToGrid="0" showGuides="1">
      <p:cViewPr varScale="1">
        <p:scale>
          <a:sx n="53" d="100"/>
          <a:sy n="53" d="100"/>
        </p:scale>
        <p:origin x="511" y="49"/>
      </p:cViewPr>
      <p:guideLst>
        <p:guide orient="horz" pos="3816"/>
        <p:guide orient="horz" pos="2474"/>
        <p:guide pos="3807"/>
        <p:guide pos="833"/>
        <p:guide pos="692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2024/9/22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5A9D3-B1CD-4BEC-BC5B-845E966AF3B1}" type="datetimeFigureOut">
              <a:rPr lang="zh-CN" altLang="en-US" smtClean="0"/>
              <a:t>2024/9/22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5EA2B-6019-4C1B-BEA3-5BC9FB2E92B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55EA2B-6019-4C1B-BEA3-5BC9FB2E92BC}" type="slidenum">
              <a:rPr lang="zh-CN" altLang="en-US" smtClean="0"/>
              <a:t>3</a:t>
            </a:fld>
            <a:endParaRPr lang="zh-CN" altLang="en-US"/>
          </a:p>
        </p:txBody>
      </p:sp>
    </p:spTree>
    <p:extLst>
      <p:ext uri="{BB962C8B-B14F-4D97-AF65-F5344CB8AC3E}">
        <p14:creationId xmlns:p14="http://schemas.microsoft.com/office/powerpoint/2010/main" val="235502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55EA2B-6019-4C1B-BEA3-5BC9FB2E92B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bảng phân loại chất lượng nước theo Tổng cục môi trường để dẫn vào bảng số liệu ở slide sau.</a:t>
            </a:r>
          </a:p>
        </p:txBody>
      </p:sp>
      <p:sp>
        <p:nvSpPr>
          <p:cNvPr id="4" name="Slide Number Placeholder 3"/>
          <p:cNvSpPr>
            <a:spLocks noGrp="1"/>
          </p:cNvSpPr>
          <p:nvPr>
            <p:ph type="sldNum" sz="quarter" idx="5"/>
          </p:nvPr>
        </p:nvSpPr>
        <p:spPr/>
        <p:txBody>
          <a:bodyPr/>
          <a:lstStyle/>
          <a:p>
            <a:fld id="{D655EA2B-6019-4C1B-BEA3-5BC9FB2E92BC}" type="slidenum">
              <a:rPr lang="zh-CN" altLang="en-US" smtClean="0"/>
              <a:t>18</a:t>
            </a:fld>
            <a:endParaRPr lang="zh-CN" altLang="en-US"/>
          </a:p>
        </p:txBody>
      </p:sp>
    </p:spTree>
    <p:extLst>
      <p:ext uri="{BB962C8B-B14F-4D97-AF65-F5344CB8AC3E}">
        <p14:creationId xmlns:p14="http://schemas.microsoft.com/office/powerpoint/2010/main" val="24039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thống kê của Tổng cục môi trường, chất lượng nước ở các lưu vực sông giai đoạn 2016-2020 tính toàn quốc chỉ có 36% TỐT + RẤT TỐT, có thể dùng cho sinh hoạt, 4% ô nhiễm nặng. Riêng tại LVS Đồng Nai, có 29% tốt + rất tốt, 1% ô nhiễm nặng. Ô nhiễm tậo trung chủ yếu ở hạ lưu sống, các kênh nội thành, thị, khu vực tiếp nhận chất thải từ khu đô thị, KCN, cơ sở sản xuất kinh doanh. Ghi nhận có hiện tượng nước ngầm nhiễm kim loại nặng và amoni ở 1 số khu vực ở ĐN.</a:t>
            </a:r>
          </a:p>
        </p:txBody>
      </p:sp>
      <p:sp>
        <p:nvSpPr>
          <p:cNvPr id="4" name="Slide Number Placeholder 3"/>
          <p:cNvSpPr>
            <a:spLocks noGrp="1"/>
          </p:cNvSpPr>
          <p:nvPr>
            <p:ph type="sldNum" sz="quarter" idx="5"/>
          </p:nvPr>
        </p:nvSpPr>
        <p:spPr/>
        <p:txBody>
          <a:bodyPr/>
          <a:lstStyle/>
          <a:p>
            <a:fld id="{D655EA2B-6019-4C1B-BEA3-5BC9FB2E92BC}" type="slidenum">
              <a:rPr lang="zh-CN" altLang="en-US" smtClean="0"/>
              <a:t>19</a:t>
            </a:fld>
            <a:endParaRPr lang="zh-CN" altLang="en-US"/>
          </a:p>
        </p:txBody>
      </p:sp>
    </p:spTree>
    <p:extLst>
      <p:ext uri="{BB962C8B-B14F-4D97-AF65-F5344CB8AC3E}">
        <p14:creationId xmlns:p14="http://schemas.microsoft.com/office/powerpoint/2010/main" val="673767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21C8FC8-9720-43B2-BB5D-1D32BC65637A}"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336A1D-E35F-4BAF-BA96-07D93DBC43FB}" type="slidenum">
              <a:rPr lang="zh-CN" altLang="en-US" smtClean="0"/>
              <a:t>‹#›</a:t>
            </a:fld>
            <a:endParaRPr lang="zh-CN" alt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C8FC8-9720-43B2-BB5D-1D32BC65637A}" type="datetimeFigureOut">
              <a:rPr lang="zh-CN" altLang="en-US" smtClean="0"/>
              <a:t>2024/9/22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36A1D-E35F-4BAF-BA96-07D93DBC43FB}" type="slidenum">
              <a:rPr lang="zh-CN" altLang="en-US" smtClean="0"/>
              <a:t>‹#›</a:t>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05192"/>
            <a:ext cx="12192000" cy="4528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7.xml"/><Relationship Id="rId7" Type="http://schemas.openxmlformats.org/officeDocument/2006/relationships/image" Target="../media/image11.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emf"/><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emf"/></Relationships>
</file>

<file path=ppt/slides/_rels/slide4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1919BD-FC87-0155-928D-87376F7C13C0}"/>
              </a:ext>
            </a:extLst>
          </p:cNvPr>
          <p:cNvSpPr txBox="1"/>
          <p:nvPr/>
        </p:nvSpPr>
        <p:spPr>
          <a:xfrm>
            <a:off x="1074295" y="524417"/>
            <a:ext cx="10043410" cy="5073377"/>
          </a:xfrm>
          <a:custGeom>
            <a:avLst/>
            <a:gdLst>
              <a:gd name="connsiteX0" fmla="*/ 0 w 10043410"/>
              <a:gd name="connsiteY0" fmla="*/ 0 h 5073377"/>
              <a:gd name="connsiteX1" fmla="*/ 870429 w 10043410"/>
              <a:gd name="connsiteY1" fmla="*/ 0 h 5073377"/>
              <a:gd name="connsiteX2" fmla="*/ 1238687 w 10043410"/>
              <a:gd name="connsiteY2" fmla="*/ 0 h 5073377"/>
              <a:gd name="connsiteX3" fmla="*/ 1807814 w 10043410"/>
              <a:gd name="connsiteY3" fmla="*/ 0 h 5073377"/>
              <a:gd name="connsiteX4" fmla="*/ 2477374 w 10043410"/>
              <a:gd name="connsiteY4" fmla="*/ 0 h 5073377"/>
              <a:gd name="connsiteX5" fmla="*/ 2946067 w 10043410"/>
              <a:gd name="connsiteY5" fmla="*/ 0 h 5073377"/>
              <a:gd name="connsiteX6" fmla="*/ 3515194 w 10043410"/>
              <a:gd name="connsiteY6" fmla="*/ 0 h 5073377"/>
              <a:gd name="connsiteX7" fmla="*/ 3883452 w 10043410"/>
              <a:gd name="connsiteY7" fmla="*/ 0 h 5073377"/>
              <a:gd name="connsiteX8" fmla="*/ 4553013 w 10043410"/>
              <a:gd name="connsiteY8" fmla="*/ 0 h 5073377"/>
              <a:gd name="connsiteX9" fmla="*/ 5323007 w 10043410"/>
              <a:gd name="connsiteY9" fmla="*/ 0 h 5073377"/>
              <a:gd name="connsiteX10" fmla="*/ 5791700 w 10043410"/>
              <a:gd name="connsiteY10" fmla="*/ 0 h 5073377"/>
              <a:gd name="connsiteX11" fmla="*/ 6461260 w 10043410"/>
              <a:gd name="connsiteY11" fmla="*/ 0 h 5073377"/>
              <a:gd name="connsiteX12" fmla="*/ 7331689 w 10043410"/>
              <a:gd name="connsiteY12" fmla="*/ 0 h 5073377"/>
              <a:gd name="connsiteX13" fmla="*/ 8001250 w 10043410"/>
              <a:gd name="connsiteY13" fmla="*/ 0 h 5073377"/>
              <a:gd name="connsiteX14" fmla="*/ 8670811 w 10043410"/>
              <a:gd name="connsiteY14" fmla="*/ 0 h 5073377"/>
              <a:gd name="connsiteX15" fmla="*/ 9139503 w 10043410"/>
              <a:gd name="connsiteY15" fmla="*/ 0 h 5073377"/>
              <a:gd name="connsiteX16" fmla="*/ 10043410 w 10043410"/>
              <a:gd name="connsiteY16" fmla="*/ 0 h 5073377"/>
              <a:gd name="connsiteX17" fmla="*/ 10043410 w 10043410"/>
              <a:gd name="connsiteY17" fmla="*/ 735640 h 5073377"/>
              <a:gd name="connsiteX18" fmla="*/ 10043410 w 10043410"/>
              <a:gd name="connsiteY18" fmla="*/ 1471279 h 5073377"/>
              <a:gd name="connsiteX19" fmla="*/ 10043410 w 10043410"/>
              <a:gd name="connsiteY19" fmla="*/ 2105451 h 5073377"/>
              <a:gd name="connsiteX20" fmla="*/ 10043410 w 10043410"/>
              <a:gd name="connsiteY20" fmla="*/ 2841091 h 5073377"/>
              <a:gd name="connsiteX21" fmla="*/ 10043410 w 10043410"/>
              <a:gd name="connsiteY21" fmla="*/ 3576731 h 5073377"/>
              <a:gd name="connsiteX22" fmla="*/ 10043410 w 10043410"/>
              <a:gd name="connsiteY22" fmla="*/ 4058702 h 5073377"/>
              <a:gd name="connsiteX23" fmla="*/ 10043410 w 10043410"/>
              <a:gd name="connsiteY23" fmla="*/ 5073377 h 5073377"/>
              <a:gd name="connsiteX24" fmla="*/ 9373849 w 10043410"/>
              <a:gd name="connsiteY24" fmla="*/ 5073377 h 5073377"/>
              <a:gd name="connsiteX25" fmla="*/ 9005591 w 10043410"/>
              <a:gd name="connsiteY25" fmla="*/ 5073377 h 5073377"/>
              <a:gd name="connsiteX26" fmla="*/ 8336030 w 10043410"/>
              <a:gd name="connsiteY26" fmla="*/ 5073377 h 5073377"/>
              <a:gd name="connsiteX27" fmla="*/ 7867338 w 10043410"/>
              <a:gd name="connsiteY27" fmla="*/ 5073377 h 5073377"/>
              <a:gd name="connsiteX28" fmla="*/ 7097343 w 10043410"/>
              <a:gd name="connsiteY28" fmla="*/ 5073377 h 5073377"/>
              <a:gd name="connsiteX29" fmla="*/ 6528217 w 10043410"/>
              <a:gd name="connsiteY29" fmla="*/ 5073377 h 5073377"/>
              <a:gd name="connsiteX30" fmla="*/ 6059524 w 10043410"/>
              <a:gd name="connsiteY30" fmla="*/ 5073377 h 5073377"/>
              <a:gd name="connsiteX31" fmla="*/ 5389963 w 10043410"/>
              <a:gd name="connsiteY31" fmla="*/ 5073377 h 5073377"/>
              <a:gd name="connsiteX32" fmla="*/ 5021705 w 10043410"/>
              <a:gd name="connsiteY32" fmla="*/ 5073377 h 5073377"/>
              <a:gd name="connsiteX33" fmla="*/ 4352144 w 10043410"/>
              <a:gd name="connsiteY33" fmla="*/ 5073377 h 5073377"/>
              <a:gd name="connsiteX34" fmla="*/ 3582150 w 10043410"/>
              <a:gd name="connsiteY34" fmla="*/ 5073377 h 5073377"/>
              <a:gd name="connsiteX35" fmla="*/ 3213891 w 10043410"/>
              <a:gd name="connsiteY35" fmla="*/ 5073377 h 5073377"/>
              <a:gd name="connsiteX36" fmla="*/ 2343462 w 10043410"/>
              <a:gd name="connsiteY36" fmla="*/ 5073377 h 5073377"/>
              <a:gd name="connsiteX37" fmla="*/ 1673902 w 10043410"/>
              <a:gd name="connsiteY37" fmla="*/ 5073377 h 5073377"/>
              <a:gd name="connsiteX38" fmla="*/ 1104775 w 10043410"/>
              <a:gd name="connsiteY38" fmla="*/ 5073377 h 5073377"/>
              <a:gd name="connsiteX39" fmla="*/ 636083 w 10043410"/>
              <a:gd name="connsiteY39" fmla="*/ 5073377 h 5073377"/>
              <a:gd name="connsiteX40" fmla="*/ 0 w 10043410"/>
              <a:gd name="connsiteY40" fmla="*/ 5073377 h 5073377"/>
              <a:gd name="connsiteX41" fmla="*/ 0 w 10043410"/>
              <a:gd name="connsiteY41" fmla="*/ 4439205 h 5073377"/>
              <a:gd name="connsiteX42" fmla="*/ 0 w 10043410"/>
              <a:gd name="connsiteY42" fmla="*/ 3754299 h 5073377"/>
              <a:gd name="connsiteX43" fmla="*/ 0 w 10043410"/>
              <a:gd name="connsiteY43" fmla="*/ 3170861 h 5073377"/>
              <a:gd name="connsiteX44" fmla="*/ 0 w 10043410"/>
              <a:gd name="connsiteY44" fmla="*/ 2485955 h 5073377"/>
              <a:gd name="connsiteX45" fmla="*/ 0 w 10043410"/>
              <a:gd name="connsiteY45" fmla="*/ 2003984 h 5073377"/>
              <a:gd name="connsiteX46" fmla="*/ 0 w 10043410"/>
              <a:gd name="connsiteY46" fmla="*/ 1268344 h 5073377"/>
              <a:gd name="connsiteX47" fmla="*/ 0 w 10043410"/>
              <a:gd name="connsiteY47" fmla="*/ 684906 h 5073377"/>
              <a:gd name="connsiteX48" fmla="*/ 0 w 10043410"/>
              <a:gd name="connsiteY48" fmla="*/ 0 h 50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43410" h="5073377" extrusionOk="0">
                <a:moveTo>
                  <a:pt x="0" y="0"/>
                </a:moveTo>
                <a:cubicBezTo>
                  <a:pt x="397647" y="-19506"/>
                  <a:pt x="520278" y="25449"/>
                  <a:pt x="870429" y="0"/>
                </a:cubicBezTo>
                <a:cubicBezTo>
                  <a:pt x="1220580" y="-25449"/>
                  <a:pt x="1081143" y="-2876"/>
                  <a:pt x="1238687" y="0"/>
                </a:cubicBezTo>
                <a:cubicBezTo>
                  <a:pt x="1396231" y="2876"/>
                  <a:pt x="1568016" y="9122"/>
                  <a:pt x="1807814" y="0"/>
                </a:cubicBezTo>
                <a:cubicBezTo>
                  <a:pt x="2047612" y="-9122"/>
                  <a:pt x="2249877" y="-31102"/>
                  <a:pt x="2477374" y="0"/>
                </a:cubicBezTo>
                <a:cubicBezTo>
                  <a:pt x="2704871" y="31102"/>
                  <a:pt x="2731787" y="-9709"/>
                  <a:pt x="2946067" y="0"/>
                </a:cubicBezTo>
                <a:cubicBezTo>
                  <a:pt x="3160347" y="9709"/>
                  <a:pt x="3232907" y="8963"/>
                  <a:pt x="3515194" y="0"/>
                </a:cubicBezTo>
                <a:cubicBezTo>
                  <a:pt x="3797481" y="-8963"/>
                  <a:pt x="3700629" y="1307"/>
                  <a:pt x="3883452" y="0"/>
                </a:cubicBezTo>
                <a:cubicBezTo>
                  <a:pt x="4066275" y="-1307"/>
                  <a:pt x="4322611" y="-22685"/>
                  <a:pt x="4553013" y="0"/>
                </a:cubicBezTo>
                <a:cubicBezTo>
                  <a:pt x="4783415" y="22685"/>
                  <a:pt x="5010063" y="-12863"/>
                  <a:pt x="5323007" y="0"/>
                </a:cubicBezTo>
                <a:cubicBezTo>
                  <a:pt x="5635951" y="12863"/>
                  <a:pt x="5663908" y="19659"/>
                  <a:pt x="5791700" y="0"/>
                </a:cubicBezTo>
                <a:cubicBezTo>
                  <a:pt x="5919492" y="-19659"/>
                  <a:pt x="6196489" y="-20943"/>
                  <a:pt x="6461260" y="0"/>
                </a:cubicBezTo>
                <a:cubicBezTo>
                  <a:pt x="6726031" y="20943"/>
                  <a:pt x="7025586" y="-15143"/>
                  <a:pt x="7331689" y="0"/>
                </a:cubicBezTo>
                <a:cubicBezTo>
                  <a:pt x="7637792" y="15143"/>
                  <a:pt x="7671192" y="-19375"/>
                  <a:pt x="8001250" y="0"/>
                </a:cubicBezTo>
                <a:cubicBezTo>
                  <a:pt x="8331308" y="19375"/>
                  <a:pt x="8340935" y="-21934"/>
                  <a:pt x="8670811" y="0"/>
                </a:cubicBezTo>
                <a:cubicBezTo>
                  <a:pt x="9000687" y="21934"/>
                  <a:pt x="9044175" y="-12268"/>
                  <a:pt x="9139503" y="0"/>
                </a:cubicBezTo>
                <a:cubicBezTo>
                  <a:pt x="9234831" y="12268"/>
                  <a:pt x="9619965" y="-22377"/>
                  <a:pt x="10043410" y="0"/>
                </a:cubicBezTo>
                <a:cubicBezTo>
                  <a:pt x="10032435" y="295056"/>
                  <a:pt x="10009115" y="474754"/>
                  <a:pt x="10043410" y="735640"/>
                </a:cubicBezTo>
                <a:cubicBezTo>
                  <a:pt x="10077705" y="996526"/>
                  <a:pt x="10022059" y="1151001"/>
                  <a:pt x="10043410" y="1471279"/>
                </a:cubicBezTo>
                <a:cubicBezTo>
                  <a:pt x="10064761" y="1791557"/>
                  <a:pt x="10022939" y="1838596"/>
                  <a:pt x="10043410" y="2105451"/>
                </a:cubicBezTo>
                <a:cubicBezTo>
                  <a:pt x="10063881" y="2372306"/>
                  <a:pt x="10078024" y="2526803"/>
                  <a:pt x="10043410" y="2841091"/>
                </a:cubicBezTo>
                <a:cubicBezTo>
                  <a:pt x="10008796" y="3155379"/>
                  <a:pt x="10043361" y="3264243"/>
                  <a:pt x="10043410" y="3576731"/>
                </a:cubicBezTo>
                <a:cubicBezTo>
                  <a:pt x="10043459" y="3889219"/>
                  <a:pt x="10056287" y="3821465"/>
                  <a:pt x="10043410" y="4058702"/>
                </a:cubicBezTo>
                <a:cubicBezTo>
                  <a:pt x="10030533" y="4295939"/>
                  <a:pt x="10025718" y="4603319"/>
                  <a:pt x="10043410" y="5073377"/>
                </a:cubicBezTo>
                <a:cubicBezTo>
                  <a:pt x="9714828" y="5079244"/>
                  <a:pt x="9524831" y="5053898"/>
                  <a:pt x="9373849" y="5073377"/>
                </a:cubicBezTo>
                <a:cubicBezTo>
                  <a:pt x="9222867" y="5092856"/>
                  <a:pt x="9089387" y="5058925"/>
                  <a:pt x="9005591" y="5073377"/>
                </a:cubicBezTo>
                <a:cubicBezTo>
                  <a:pt x="8921795" y="5087829"/>
                  <a:pt x="8476258" y="5091428"/>
                  <a:pt x="8336030" y="5073377"/>
                </a:cubicBezTo>
                <a:cubicBezTo>
                  <a:pt x="8195802" y="5055326"/>
                  <a:pt x="8033710" y="5071261"/>
                  <a:pt x="7867338" y="5073377"/>
                </a:cubicBezTo>
                <a:cubicBezTo>
                  <a:pt x="7700966" y="5075493"/>
                  <a:pt x="7292386" y="5043045"/>
                  <a:pt x="7097343" y="5073377"/>
                </a:cubicBezTo>
                <a:cubicBezTo>
                  <a:pt x="6902301" y="5103709"/>
                  <a:pt x="6761385" y="5097878"/>
                  <a:pt x="6528217" y="5073377"/>
                </a:cubicBezTo>
                <a:cubicBezTo>
                  <a:pt x="6295049" y="5048876"/>
                  <a:pt x="6292723" y="5065342"/>
                  <a:pt x="6059524" y="5073377"/>
                </a:cubicBezTo>
                <a:cubicBezTo>
                  <a:pt x="5826325" y="5081412"/>
                  <a:pt x="5541862" y="5045174"/>
                  <a:pt x="5389963" y="5073377"/>
                </a:cubicBezTo>
                <a:cubicBezTo>
                  <a:pt x="5238064" y="5101580"/>
                  <a:pt x="5151689" y="5069354"/>
                  <a:pt x="5021705" y="5073377"/>
                </a:cubicBezTo>
                <a:cubicBezTo>
                  <a:pt x="4891721" y="5077400"/>
                  <a:pt x="4619149" y="5104818"/>
                  <a:pt x="4352144" y="5073377"/>
                </a:cubicBezTo>
                <a:cubicBezTo>
                  <a:pt x="4085139" y="5041936"/>
                  <a:pt x="3939482" y="5075419"/>
                  <a:pt x="3582150" y="5073377"/>
                </a:cubicBezTo>
                <a:cubicBezTo>
                  <a:pt x="3224818" y="5071335"/>
                  <a:pt x="3296393" y="5071853"/>
                  <a:pt x="3213891" y="5073377"/>
                </a:cubicBezTo>
                <a:cubicBezTo>
                  <a:pt x="3131389" y="5074901"/>
                  <a:pt x="2699029" y="5074431"/>
                  <a:pt x="2343462" y="5073377"/>
                </a:cubicBezTo>
                <a:cubicBezTo>
                  <a:pt x="1987895" y="5072323"/>
                  <a:pt x="1896313" y="5087825"/>
                  <a:pt x="1673902" y="5073377"/>
                </a:cubicBezTo>
                <a:cubicBezTo>
                  <a:pt x="1451491" y="5058929"/>
                  <a:pt x="1322660" y="5101164"/>
                  <a:pt x="1104775" y="5073377"/>
                </a:cubicBezTo>
                <a:cubicBezTo>
                  <a:pt x="886890" y="5045590"/>
                  <a:pt x="805776" y="5084045"/>
                  <a:pt x="636083" y="5073377"/>
                </a:cubicBezTo>
                <a:cubicBezTo>
                  <a:pt x="466390" y="5062709"/>
                  <a:pt x="287652" y="5076308"/>
                  <a:pt x="0" y="5073377"/>
                </a:cubicBezTo>
                <a:cubicBezTo>
                  <a:pt x="-15167" y="4889725"/>
                  <a:pt x="29813" y="4600625"/>
                  <a:pt x="0" y="4439205"/>
                </a:cubicBezTo>
                <a:cubicBezTo>
                  <a:pt x="-29813" y="4277785"/>
                  <a:pt x="24673" y="4018611"/>
                  <a:pt x="0" y="3754299"/>
                </a:cubicBezTo>
                <a:cubicBezTo>
                  <a:pt x="-24673" y="3489987"/>
                  <a:pt x="17142" y="3431717"/>
                  <a:pt x="0" y="3170861"/>
                </a:cubicBezTo>
                <a:cubicBezTo>
                  <a:pt x="-17142" y="2910005"/>
                  <a:pt x="-10303" y="2659867"/>
                  <a:pt x="0" y="2485955"/>
                </a:cubicBezTo>
                <a:cubicBezTo>
                  <a:pt x="10303" y="2312043"/>
                  <a:pt x="1898" y="2131841"/>
                  <a:pt x="0" y="2003984"/>
                </a:cubicBezTo>
                <a:cubicBezTo>
                  <a:pt x="-1898" y="1876127"/>
                  <a:pt x="31132" y="1571069"/>
                  <a:pt x="0" y="1268344"/>
                </a:cubicBezTo>
                <a:cubicBezTo>
                  <a:pt x="-31132" y="965619"/>
                  <a:pt x="-25182" y="936291"/>
                  <a:pt x="0" y="684906"/>
                </a:cubicBezTo>
                <a:cubicBezTo>
                  <a:pt x="25182" y="433521"/>
                  <a:pt x="-30908" y="211125"/>
                  <a:pt x="0" y="0"/>
                </a:cubicBezTo>
                <a:close/>
              </a:path>
            </a:pathLst>
          </a:custGeom>
          <a:noFill/>
          <a:ln>
            <a:solidFill>
              <a:schemeClr val="accent4">
                <a:lumMod val="20000"/>
                <a:lumOff val="80000"/>
              </a:schemeClr>
            </a:solidFill>
            <a:extLst>
              <a:ext uri="{C807C97D-BFC1-408E-A445-0C87EB9F89A2}">
                <ask:lineSketchStyleProps xmlns:ask="http://schemas.microsoft.com/office/drawing/2018/sketchyshapes" sd="1436523984">
                  <a:prstGeom prst="rect">
                    <a:avLst/>
                  </a:prstGeom>
                  <ask:type>
                    <ask:lineSketchFreehand/>
                  </ask:type>
                </ask:lineSketchStyleProps>
              </a:ext>
            </a:extLst>
          </a:ln>
        </p:spPr>
        <p:txBody>
          <a:bodyPr wrap="square">
            <a:spAutoFit/>
          </a:bodyPr>
          <a:lstStyle/>
          <a:p>
            <a:pPr algn="just">
              <a:lnSpc>
                <a:spcPct val="120000"/>
              </a:lnSpc>
            </a:pPr>
            <a:r>
              <a:rPr lang="en-US" sz="3400" b="1">
                <a:solidFill>
                  <a:srgbClr val="FFFF00"/>
                </a:solidFill>
                <a:effectLst/>
                <a:ea typeface="Calibri" panose="020F0502020204030204" pitchFamily="34" charset="0"/>
              </a:rPr>
              <a:t>Tình huống:</a:t>
            </a:r>
          </a:p>
          <a:p>
            <a:pPr algn="just">
              <a:lnSpc>
                <a:spcPct val="120000"/>
              </a:lnSpc>
            </a:pPr>
            <a:r>
              <a:rPr lang="en-US" sz="3400">
                <a:solidFill>
                  <a:schemeClr val="bg1"/>
                </a:solidFill>
                <a:effectLst/>
                <a:ea typeface="Calibri" panose="020F0502020204030204" pitchFamily="34" charset="0"/>
              </a:rPr>
              <a:t>Bác Tư có 1 khu vườn trồng cam, quýt. Để đạt năng suất cao, hạn chế sâu bệnh hại và cỏ dại, hằng năm bác đã tiến hành phun xịt rất nhiều loại thuốc bảo vệ thực vật hóa học và bón phân hóa học trong khu vườn với liều lượng cao. Theo em, việc làm này của bác Tư có thể gây nên những tác hại nào cho môi trường? Hãy đề xuất biện pháp để hạn chế những tác hại trên.</a:t>
            </a:r>
            <a:endParaRPr lang="en-US" sz="3400">
              <a:solidFill>
                <a:schemeClr val="bg1"/>
              </a:solidFill>
            </a:endParaRPr>
          </a:p>
        </p:txBody>
      </p:sp>
    </p:spTree>
    <p:extLst>
      <p:ext uri="{BB962C8B-B14F-4D97-AF65-F5344CB8AC3E}">
        <p14:creationId xmlns:p14="http://schemas.microsoft.com/office/powerpoint/2010/main" val="30977845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D699F31-44C3-8E88-0F3A-AE4DB2829422}"/>
              </a:ext>
            </a:extLst>
          </p:cNvPr>
          <p:cNvSpPr txBox="1"/>
          <p:nvPr/>
        </p:nvSpPr>
        <p:spPr>
          <a:xfrm>
            <a:off x="402770" y="284394"/>
            <a:ext cx="11549744" cy="1077218"/>
          </a:xfrm>
          <a:prstGeom prst="rect">
            <a:avLst/>
          </a:prstGeom>
          <a:noFill/>
        </p:spPr>
        <p:txBody>
          <a:bodyPr wrap="square" rtlCol="0">
            <a:spAutoFit/>
          </a:bodyPr>
          <a:lstStyle/>
          <a:p>
            <a:r>
              <a:rPr lang="en-US" sz="3200" b="1">
                <a:solidFill>
                  <a:srgbClr val="FFFF00"/>
                </a:solidFill>
              </a:rPr>
              <a:t>Nguyên lí </a:t>
            </a:r>
            <a:r>
              <a:rPr lang="vi-VN" sz="3200" b="1">
                <a:solidFill>
                  <a:srgbClr val="FFFF00"/>
                </a:solidFill>
                <a:latin typeface="Calibri" panose="020F0502020204030204" pitchFamily="34" charset="0"/>
                <a:cs typeface="Calibri" panose="020F0502020204030204" pitchFamily="34" charset="0"/>
              </a:rPr>
              <a:t>chung của ứng dụng công nghệ vi sinh vật trong việc xử lí ô nhiễm môi trường</a:t>
            </a:r>
            <a:endParaRPr lang="en-US" sz="3200" b="1">
              <a:solidFill>
                <a:srgbClr val="FFFF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03D8558-F57D-2853-B330-AD8E0DBC73EE}"/>
              </a:ext>
            </a:extLst>
          </p:cNvPr>
          <p:cNvSpPr txBox="1"/>
          <p:nvPr/>
        </p:nvSpPr>
        <p:spPr>
          <a:xfrm>
            <a:off x="402770" y="1361612"/>
            <a:ext cx="11386460" cy="4708981"/>
          </a:xfrm>
          <a:prstGeom prst="rect">
            <a:avLst/>
          </a:prstGeom>
          <a:noFill/>
        </p:spPr>
        <p:txBody>
          <a:bodyPr wrap="square">
            <a:spAutoFit/>
          </a:bodyPr>
          <a:lstStyle/>
          <a:p>
            <a:pPr marR="0" lvl="0" indent="750888" algn="just" defTabSz="914400" rtl="0" eaLnBrk="1" fontAlgn="auto" latinLnBrk="0" hangingPunct="1">
              <a:spcBef>
                <a:spcPts val="0"/>
              </a:spcBef>
              <a:spcAft>
                <a:spcPts val="1200"/>
              </a:spcAft>
              <a:buClrTx/>
              <a:buSzTx/>
              <a:buFontTx/>
              <a:buNone/>
              <a:tabLst>
                <a:tab pos="143510" algn="l"/>
              </a:tabLst>
              <a:defRPr/>
            </a:pPr>
            <a:r>
              <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VSV </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sản xuất enzyme phân giải các chất độc hại</a:t>
            </a:r>
            <a:r>
              <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 </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tạo các ion làm tăng, giảm độ pH đất. </a:t>
            </a:r>
            <a:endPar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endParaRPr>
          </a:p>
          <a:p>
            <a:pPr marR="0" lvl="0" indent="750888" algn="just" defTabSz="914400" rtl="0" eaLnBrk="1" fontAlgn="auto" latinLnBrk="0" hangingPunct="1">
              <a:spcBef>
                <a:spcPts val="0"/>
              </a:spcBef>
              <a:spcAft>
                <a:spcPts val="1200"/>
              </a:spcAft>
              <a:buClrTx/>
              <a:buSzTx/>
              <a:buFontTx/>
              <a:buNone/>
              <a:tabLst>
                <a:tab pos="143510" algn="l"/>
              </a:tabLst>
              <a:defRPr/>
            </a:pP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Hoạt động của hệ </a:t>
            </a:r>
            <a:r>
              <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VSV </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trong đất giúp đất tơi xốp, thoáng khí, tăng độ phì nhiêu, góp phần làm cho thực vật sinh trưởng tốt hơn.</a:t>
            </a:r>
          </a:p>
          <a:p>
            <a:pPr marR="0" lvl="0" indent="750888" algn="just" defTabSz="914400" rtl="0" eaLnBrk="1" fontAlgn="auto" latinLnBrk="0" hangingPunct="1">
              <a:spcBef>
                <a:spcPts val="0"/>
              </a:spcBef>
              <a:spcAft>
                <a:spcPts val="1200"/>
              </a:spcAft>
              <a:buClrTx/>
              <a:buSzTx/>
              <a:buFontTx/>
              <a:buNone/>
              <a:tabLst>
                <a:tab pos="143510" algn="l"/>
              </a:tabLst>
              <a:defRPr/>
            </a:pPr>
            <a:r>
              <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C</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hế phẩm có chứa </a:t>
            </a:r>
            <a:r>
              <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VSV </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có thể giúp c</a:t>
            </a:r>
            <a:r>
              <a:rPr lang="en-US" sz="3000">
                <a:solidFill>
                  <a:schemeClr val="bg1"/>
                </a:solidFill>
                <a:latin typeface="Calibri"/>
                <a:ea typeface="Calibri" panose="020F0502020204030204" pitchFamily="34" charset="0"/>
                <a:cs typeface="Times New Roman" panose="02020603050405020304" pitchFamily="18" charset="0"/>
              </a:rPr>
              <a:t>ả</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i thiện, làm giảm ô nhiễm môi trường</a:t>
            </a:r>
            <a:r>
              <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 </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sym typeface="Symbol" panose="05050102010706020507" pitchFamily="18" charset="2"/>
              </a:rPr>
              <a:t></a:t>
            </a:r>
            <a:r>
              <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sym typeface="Symbol" panose="05050102010706020507" pitchFamily="18" charset="2"/>
              </a:rPr>
              <a:t> </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hệ động, thực vật phát triển tốt, đảm bảo sức khoẻ con người.</a:t>
            </a:r>
          </a:p>
          <a:p>
            <a:pPr marR="0" lvl="0" indent="750888" algn="just" defTabSz="914400" rtl="0" eaLnBrk="1" fontAlgn="auto" latinLnBrk="0" hangingPunct="1">
              <a:spcBef>
                <a:spcPts val="0"/>
              </a:spcBef>
              <a:spcAft>
                <a:spcPts val="1200"/>
              </a:spcAft>
              <a:buClrTx/>
              <a:buSzTx/>
              <a:buFontTx/>
              <a:buNone/>
              <a:tabLst>
                <a:tab pos="143510" algn="l"/>
              </a:tabLst>
              <a:defRPr/>
            </a:pPr>
            <a:r>
              <a:rPr kumimoji="0" lang="en-US"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VSV </a:t>
            </a:r>
            <a:r>
              <a:rPr kumimoji="0" lang="vi-VN" sz="30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có khả năng khử phèn, mặn và phân giải một số chất có ở phân bón vô cơ dư thừa trong đất.</a:t>
            </a:r>
          </a:p>
        </p:txBody>
      </p:sp>
    </p:spTree>
    <p:extLst>
      <p:ext uri="{BB962C8B-B14F-4D97-AF65-F5344CB8AC3E}">
        <p14:creationId xmlns:p14="http://schemas.microsoft.com/office/powerpoint/2010/main" val="2703112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fade">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xEl>
                                              <p:pRg st="3" end="3"/>
                                            </p:txEl>
                                          </p:spTgt>
                                        </p:tgtEl>
                                        <p:attrNameLst>
                                          <p:attrName>style.visibility</p:attrName>
                                        </p:attrNameLst>
                                      </p:cBhvr>
                                      <p:to>
                                        <p:strVal val="visible"/>
                                      </p:to>
                                    </p:set>
                                    <p:animEffect transition="in" filter="fade">
                                      <p:cBhvr>
                                        <p:cTn id="22"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8D0EFE-3676-DB55-C802-9ECF039ED5CA}"/>
              </a:ext>
            </a:extLst>
          </p:cNvPr>
          <p:cNvSpPr txBox="1"/>
          <p:nvPr/>
        </p:nvSpPr>
        <p:spPr>
          <a:xfrm>
            <a:off x="1091487" y="607481"/>
            <a:ext cx="10705772" cy="1323439"/>
          </a:xfrm>
          <a:prstGeom prst="rect">
            <a:avLst/>
          </a:prstGeom>
          <a:noFill/>
        </p:spPr>
        <p:txBody>
          <a:bodyPr wrap="square" rtlCol="0">
            <a:spAutoFit/>
          </a:bodyPr>
          <a:lstStyle/>
          <a:p>
            <a:r>
              <a:rPr lang="en-US" sz="4000" b="1">
                <a:solidFill>
                  <a:schemeClr val="accent4">
                    <a:lumMod val="20000"/>
                    <a:lumOff val="80000"/>
                  </a:schemeClr>
                </a:solidFill>
              </a:rPr>
              <a:t>LUYỆN TẬP: XỬ LÍ Ô NHIỄM MÔI TRƯỜNG ĐẤT </a:t>
            </a:r>
          </a:p>
          <a:p>
            <a:r>
              <a:rPr lang="en-US" sz="4000" b="1">
                <a:solidFill>
                  <a:schemeClr val="accent4">
                    <a:lumMod val="20000"/>
                    <a:lumOff val="80000"/>
                  </a:schemeClr>
                </a:solidFill>
              </a:rPr>
              <a:t>TẠI ĐỊA PHƯƠNG</a:t>
            </a:r>
          </a:p>
        </p:txBody>
      </p:sp>
      <p:pic>
        <p:nvPicPr>
          <p:cNvPr id="3" name="Picture 2" descr="Graphical user interface, diagram&#10;&#10;Description automatically generated">
            <a:extLst>
              <a:ext uri="{FF2B5EF4-FFF2-40B4-BE49-F238E27FC236}">
                <a16:creationId xmlns:a16="http://schemas.microsoft.com/office/drawing/2014/main" id="{7664D095-6C24-E554-8754-CA078CCB8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471" y="2010552"/>
            <a:ext cx="7103915" cy="4368576"/>
          </a:xfrm>
          <a:prstGeom prst="rect">
            <a:avLst/>
          </a:prstGeom>
        </p:spPr>
      </p:pic>
    </p:spTree>
    <p:extLst>
      <p:ext uri="{BB962C8B-B14F-4D97-AF65-F5344CB8AC3E}">
        <p14:creationId xmlns:p14="http://schemas.microsoft.com/office/powerpoint/2010/main" val="161608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70683-6CCE-4911-FC97-A3C4BD766397}"/>
              </a:ext>
            </a:extLst>
          </p:cNvPr>
          <p:cNvSpPr txBox="1"/>
          <p:nvPr/>
        </p:nvSpPr>
        <p:spPr>
          <a:xfrm>
            <a:off x="746063" y="3119690"/>
            <a:ext cx="10950939" cy="2614627"/>
          </a:xfrm>
          <a:prstGeom prst="rect">
            <a:avLst/>
          </a:prstGeom>
          <a:noFill/>
        </p:spPr>
        <p:txBody>
          <a:bodyPr wrap="square">
            <a:spAutoFit/>
          </a:bodyPr>
          <a:lstStyle/>
          <a:p>
            <a:pPr marL="457200" lvl="0" indent="-457200" algn="just">
              <a:lnSpc>
                <a:spcPct val="107000"/>
              </a:lnSpc>
              <a:spcAft>
                <a:spcPts val="1200"/>
              </a:spcAft>
              <a:buFont typeface="Wingdings" panose="05000000000000000000" pitchFamily="2" charset="2"/>
              <a:buChar char="§"/>
              <a:tabLst>
                <a:tab pos="143510" algn="l"/>
              </a:tabLst>
            </a:pPr>
            <a:r>
              <a:rPr lang="en-US" sz="3400" kern="1200">
                <a:solidFill>
                  <a:schemeClr val="bg1"/>
                </a:solidFill>
                <a:effectLst/>
                <a:ea typeface="Calibri" panose="020F0502020204030204" pitchFamily="34" charset="0"/>
                <a:cs typeface="Times New Roman" panose="02020603050405020304" pitchFamily="18" charset="0"/>
              </a:rPr>
              <a:t>Nghiên cứu tài liệu, thảo luận, thống nhất ý kiến </a:t>
            </a:r>
            <a:r>
              <a:rPr lang="en-US" sz="3400" kern="1200">
                <a:solidFill>
                  <a:schemeClr val="bg1"/>
                </a:solidFill>
                <a:effectLst/>
                <a:ea typeface="Calibri" panose="020F0502020204030204" pitchFamily="34" charset="0"/>
                <a:cs typeface="Times New Roman" panose="02020603050405020304" pitchFamily="18" charset="0"/>
                <a:sym typeface="Wingdings" panose="05000000000000000000" pitchFamily="2" charset="2"/>
              </a:rPr>
              <a:t> bảng nhóm  treo góc học tập.</a:t>
            </a:r>
            <a:r>
              <a:rPr lang="en-US" sz="3400" kern="1200">
                <a:solidFill>
                  <a:schemeClr val="bg1"/>
                </a:solidFill>
                <a:effectLst/>
                <a:ea typeface="Calibri" panose="020F0502020204030204" pitchFamily="34" charset="0"/>
                <a:cs typeface="Times New Roman" panose="02020603050405020304" pitchFamily="18" charset="0"/>
              </a:rPr>
              <a:t> </a:t>
            </a:r>
          </a:p>
          <a:p>
            <a:pPr marL="457200" lvl="0" indent="-457200" algn="just">
              <a:lnSpc>
                <a:spcPct val="107000"/>
              </a:lnSpc>
              <a:spcAft>
                <a:spcPts val="1200"/>
              </a:spcAft>
              <a:buFont typeface="Wingdings" panose="05000000000000000000" pitchFamily="2" charset="2"/>
              <a:buChar char="§"/>
              <a:tabLst>
                <a:tab pos="143510" algn="l"/>
              </a:tabLst>
            </a:pPr>
            <a:r>
              <a:rPr lang="en-US" sz="3400">
                <a:solidFill>
                  <a:schemeClr val="bg1"/>
                </a:solidFill>
                <a:ea typeface="Calibri" panose="020F0502020204030204" pitchFamily="34" charset="0"/>
                <a:cs typeface="Times New Roman" panose="02020603050405020304" pitchFamily="18" charset="0"/>
              </a:rPr>
              <a:t>C</a:t>
            </a:r>
            <a:r>
              <a:rPr lang="en-US" sz="3400" kern="1200">
                <a:solidFill>
                  <a:schemeClr val="bg1"/>
                </a:solidFill>
                <a:effectLst/>
                <a:ea typeface="Calibri" panose="020F0502020204030204" pitchFamily="34" charset="0"/>
                <a:cs typeface="Times New Roman" panose="02020603050405020304" pitchFamily="18" charset="0"/>
              </a:rPr>
              <a:t>hụp hình sản phẩm nhóm và gửi vào padlet/zalo lớp.</a:t>
            </a:r>
          </a:p>
          <a:p>
            <a:pPr marL="457200" lvl="0" indent="-457200" algn="just">
              <a:lnSpc>
                <a:spcPct val="107000"/>
              </a:lnSpc>
              <a:spcAft>
                <a:spcPts val="1200"/>
              </a:spcAft>
              <a:buFont typeface="Wingdings" panose="05000000000000000000" pitchFamily="2" charset="2"/>
              <a:buChar char="§"/>
              <a:tabLst>
                <a:tab pos="143510" algn="l"/>
              </a:tabLst>
            </a:pPr>
            <a:r>
              <a:rPr lang="en-US" sz="3400">
                <a:solidFill>
                  <a:schemeClr val="bg1"/>
                </a:solidFill>
                <a:ea typeface="Calibri" panose="020F0502020204030204" pitchFamily="34" charset="0"/>
                <a:cs typeface="Times New Roman" panose="02020603050405020304" pitchFamily="18" charset="0"/>
              </a:rPr>
              <a:t>Đánh giá sản phẩm nhóm bạn theo tiêu chí.</a:t>
            </a:r>
            <a:endParaRPr lang="en-US" sz="3400" kern="1200">
              <a:solidFill>
                <a:schemeClr val="bg1"/>
              </a:solidFill>
              <a:effectLst/>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5CA75E37-22C3-B646-E4BD-45BD6F86F10E}"/>
              </a:ext>
            </a:extLst>
          </p:cNvPr>
          <p:cNvGrpSpPr/>
          <p:nvPr/>
        </p:nvGrpSpPr>
        <p:grpSpPr>
          <a:xfrm>
            <a:off x="998629" y="314397"/>
            <a:ext cx="5901876" cy="757319"/>
            <a:chOff x="998629" y="314397"/>
            <a:chExt cx="5901876" cy="757319"/>
          </a:xfrm>
        </p:grpSpPr>
        <p:sp>
          <p:nvSpPr>
            <p:cNvPr id="10" name="TextBox 9">
              <a:extLst>
                <a:ext uri="{FF2B5EF4-FFF2-40B4-BE49-F238E27FC236}">
                  <a16:creationId xmlns:a16="http://schemas.microsoft.com/office/drawing/2014/main" id="{FD699F31-44C3-8E88-0F3A-AE4DB2829422}"/>
                </a:ext>
              </a:extLst>
            </p:cNvPr>
            <p:cNvSpPr txBox="1"/>
            <p:nvPr/>
          </p:nvSpPr>
          <p:spPr>
            <a:xfrm>
              <a:off x="2143305" y="420222"/>
              <a:ext cx="4757200" cy="615553"/>
            </a:xfrm>
            <a:prstGeom prst="rect">
              <a:avLst/>
            </a:prstGeom>
            <a:noFill/>
          </p:spPr>
          <p:txBody>
            <a:bodyPr wrap="none" rtlCol="0">
              <a:spAutoFit/>
            </a:bodyPr>
            <a:lstStyle/>
            <a:p>
              <a:r>
                <a:rPr lang="en-US" sz="3400" b="1">
                  <a:solidFill>
                    <a:srgbClr val="FFFF00"/>
                  </a:solidFill>
                </a:rPr>
                <a:t>Hoạt động nhóm (3-4 HS)</a:t>
              </a:r>
            </a:p>
          </p:txBody>
        </p:sp>
        <p:pic>
          <p:nvPicPr>
            <p:cNvPr id="14" name="Picture 13" descr="A person and person looking at a computer&#10;&#10;Description automatically generated with low confidence">
              <a:extLst>
                <a:ext uri="{FF2B5EF4-FFF2-40B4-BE49-F238E27FC236}">
                  <a16:creationId xmlns:a16="http://schemas.microsoft.com/office/drawing/2014/main" id="{6E10C0B1-CA00-230E-FA20-3529493B77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29" y="314397"/>
              <a:ext cx="1112197" cy="757319"/>
            </a:xfrm>
            <a:prstGeom prst="rect">
              <a:avLst/>
            </a:prstGeom>
          </p:spPr>
        </p:pic>
        <p:cxnSp>
          <p:nvCxnSpPr>
            <p:cNvPr id="16" name="Straight Connector 15">
              <a:extLst>
                <a:ext uri="{FF2B5EF4-FFF2-40B4-BE49-F238E27FC236}">
                  <a16:creationId xmlns:a16="http://schemas.microsoft.com/office/drawing/2014/main" id="{204CAF74-9F0F-3FB4-C3BE-302AC0DD5DC4}"/>
                </a:ext>
              </a:extLst>
            </p:cNvPr>
            <p:cNvCxnSpPr>
              <a:cxnSpLocks/>
            </p:cNvCxnSpPr>
            <p:nvPr/>
          </p:nvCxnSpPr>
          <p:spPr>
            <a:xfrm>
              <a:off x="2143305" y="1004997"/>
              <a:ext cx="4257495" cy="0"/>
            </a:xfrm>
            <a:prstGeom prst="line">
              <a:avLst/>
            </a:prstGeom>
            <a:ln w="38100">
              <a:solidFill>
                <a:srgbClr val="FFFF89"/>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4C51AD4-4A6C-1133-5456-45F1AD463E77}"/>
              </a:ext>
            </a:extLst>
          </p:cNvPr>
          <p:cNvSpPr txBox="1"/>
          <p:nvPr/>
        </p:nvSpPr>
        <p:spPr>
          <a:xfrm>
            <a:off x="671342" y="1161706"/>
            <a:ext cx="10950939" cy="126412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chemeClr val="accent4">
                    <a:lumMod val="40000"/>
                    <a:lumOff val="60000"/>
                  </a:schemeClr>
                </a:solidFill>
                <a:effectLst/>
                <a:uLnTx/>
                <a:uFillTx/>
                <a:latin typeface="Calibri"/>
                <a:ea typeface="Calibri" panose="020F0502020204030204" pitchFamily="34" charset="0"/>
                <a:cs typeface="Times New Roman" panose="02020603050405020304" pitchFamily="18" charset="0"/>
              </a:rPr>
              <a:t>Chuẩn bị: </a:t>
            </a:r>
          </a:p>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 Giấy</a:t>
            </a:r>
            <a:r>
              <a:rPr kumimoji="0" lang="en-US" sz="3400" b="0" i="0" u="none" strike="noStrike" kern="1200" cap="none" spc="0" normalizeH="0" noProof="0">
                <a:ln>
                  <a:noFill/>
                </a:ln>
                <a:solidFill>
                  <a:prstClr val="white"/>
                </a:solidFill>
                <a:effectLst/>
                <a:uLnTx/>
                <a:uFillTx/>
                <a:latin typeface="Calibri"/>
                <a:ea typeface="Calibri" panose="020F0502020204030204" pitchFamily="34" charset="0"/>
                <a:cs typeface="Times New Roman" panose="02020603050405020304" pitchFamily="18" charset="0"/>
              </a:rPr>
              <a:t> A1</a:t>
            </a: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a:t>
            </a:r>
            <a:r>
              <a:rPr kumimoji="0" lang="en-US" sz="3400" b="0" i="0" u="none" strike="noStrike" kern="1200" cap="none" spc="0" normalizeH="0" noProof="0">
                <a:ln>
                  <a:noFill/>
                </a:ln>
                <a:solidFill>
                  <a:prstClr val="white"/>
                </a:solidFill>
                <a:effectLst/>
                <a:uLnTx/>
                <a:uFillTx/>
                <a:latin typeface="Calibri"/>
                <a:ea typeface="Calibri" panose="020F0502020204030204" pitchFamily="34" charset="0"/>
                <a:cs typeface="Times New Roman" panose="02020603050405020304" pitchFamily="18" charset="0"/>
              </a:rPr>
              <a:t> bút viết bảng, bút màu</a:t>
            </a: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a:t>
            </a:r>
          </a:p>
        </p:txBody>
      </p:sp>
      <p:sp>
        <p:nvSpPr>
          <p:cNvPr id="26" name="TextBox 25">
            <a:extLst>
              <a:ext uri="{FF2B5EF4-FFF2-40B4-BE49-F238E27FC236}">
                <a16:creationId xmlns:a16="http://schemas.microsoft.com/office/drawing/2014/main" id="{B03D8558-F57D-2853-B330-AD8E0DBC73EE}"/>
              </a:ext>
            </a:extLst>
          </p:cNvPr>
          <p:cNvSpPr txBox="1"/>
          <p:nvPr/>
        </p:nvSpPr>
        <p:spPr>
          <a:xfrm>
            <a:off x="746063" y="2494569"/>
            <a:ext cx="6093500" cy="62735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rgbClr val="FFC000">
                    <a:lumMod val="40000"/>
                    <a:lumOff val="60000"/>
                  </a:srgbClr>
                </a:solidFill>
                <a:effectLst/>
                <a:uLnTx/>
                <a:uFillTx/>
                <a:latin typeface="Calibri"/>
                <a:ea typeface="Calibri" panose="020F0502020204030204" pitchFamily="34" charset="0"/>
                <a:cs typeface="Times New Roman" panose="02020603050405020304" pitchFamily="18" charset="0"/>
              </a:rPr>
              <a:t>Nhiệm vụ:</a:t>
            </a:r>
          </a:p>
        </p:txBody>
      </p:sp>
      <p:pic>
        <p:nvPicPr>
          <p:cNvPr id="29" name="Graphic 28" descr="Right pointing backhand index outline">
            <a:extLst>
              <a:ext uri="{FF2B5EF4-FFF2-40B4-BE49-F238E27FC236}">
                <a16:creationId xmlns:a16="http://schemas.microsoft.com/office/drawing/2014/main" id="{068B4968-149A-E61A-7B51-9F511ADE64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852" y="1191686"/>
            <a:ext cx="446490" cy="446490"/>
          </a:xfrm>
          <a:prstGeom prst="rect">
            <a:avLst/>
          </a:prstGeom>
        </p:spPr>
      </p:pic>
      <p:pic>
        <p:nvPicPr>
          <p:cNvPr id="31" name="Graphic 30" descr="Group brainstorm with solid fill">
            <a:extLst>
              <a:ext uri="{FF2B5EF4-FFF2-40B4-BE49-F238E27FC236}">
                <a16:creationId xmlns:a16="http://schemas.microsoft.com/office/drawing/2014/main" id="{C9ABAA2E-81F4-8FB2-877D-9336C9E065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130" y="2452067"/>
            <a:ext cx="595933" cy="595933"/>
          </a:xfrm>
          <a:prstGeom prst="rect">
            <a:avLst/>
          </a:prstGeom>
        </p:spPr>
      </p:pic>
    </p:spTree>
    <p:extLst>
      <p:ext uri="{BB962C8B-B14F-4D97-AF65-F5344CB8AC3E}">
        <p14:creationId xmlns:p14="http://schemas.microsoft.com/office/powerpoint/2010/main" val="2098255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ED25C-6AB6-33FA-B59F-FA046362FCD4}"/>
              </a:ext>
            </a:extLst>
          </p:cNvPr>
          <p:cNvSpPr txBox="1"/>
          <p:nvPr/>
        </p:nvSpPr>
        <p:spPr>
          <a:xfrm>
            <a:off x="482184" y="224852"/>
            <a:ext cx="11227631" cy="6016006"/>
          </a:xfrm>
          <a:prstGeom prst="rect">
            <a:avLst/>
          </a:prstGeom>
          <a:noFill/>
        </p:spPr>
        <p:txBody>
          <a:bodyPr wrap="square">
            <a:spAutoFit/>
          </a:bodyPr>
          <a:lstStyle/>
          <a:p>
            <a:pPr algn="just">
              <a:lnSpc>
                <a:spcPct val="107000"/>
              </a:lnSpc>
              <a:spcAft>
                <a:spcPts val="600"/>
              </a:spcAft>
            </a:pPr>
            <a:r>
              <a:rPr lang="en-US" sz="3200" kern="1200">
                <a:solidFill>
                  <a:schemeClr val="bg1"/>
                </a:solidFill>
                <a:effectLst/>
                <a:ea typeface="Calibri" panose="020F0502020204030204" pitchFamily="34" charset="0"/>
                <a:cs typeface="Times New Roman" panose="02020603050405020304" pitchFamily="18" charset="0"/>
              </a:rPr>
              <a:t>1. Hãy liệt kê những chất gây ô nhiễm môi trường đất tại nơi em đang sống.</a:t>
            </a:r>
          </a:p>
          <a:p>
            <a:pPr algn="just">
              <a:lnSpc>
                <a:spcPct val="107000"/>
              </a:lnSpc>
              <a:spcAft>
                <a:spcPts val="600"/>
              </a:spcAft>
            </a:pPr>
            <a:r>
              <a:rPr lang="en-US" sz="3200" kern="1200">
                <a:solidFill>
                  <a:schemeClr val="bg1"/>
                </a:solidFill>
                <a:effectLst/>
                <a:ea typeface="Calibri" panose="020F0502020204030204" pitchFamily="34" charset="0"/>
                <a:cs typeface="Times New Roman" panose="02020603050405020304" pitchFamily="18" charset="0"/>
              </a:rPr>
              <a:t>2. Hãy liệt kê ít nhất 2 loại chế phẩm vi sinh vật xử lí ô nhiễm môi trường đất được sử dụng tại nơi em sống và nêu vai trò của các chế phẩm đó. </a:t>
            </a:r>
          </a:p>
          <a:p>
            <a:pPr algn="just">
              <a:lnSpc>
                <a:spcPct val="107000"/>
              </a:lnSpc>
              <a:spcAft>
                <a:spcPts val="600"/>
              </a:spcAft>
            </a:pPr>
            <a:r>
              <a:rPr lang="en-US" sz="3200" i="1" kern="1200">
                <a:solidFill>
                  <a:schemeClr val="bg1"/>
                </a:solidFill>
                <a:effectLst/>
                <a:ea typeface="Calibri" panose="020F0502020204030204" pitchFamily="34" charset="0"/>
                <a:cs typeface="Times New Roman" panose="02020603050405020304" pitchFamily="18" charset="0"/>
              </a:rPr>
              <a:t>(Nếu ở nơi em sống chưa sử dụng chế phẩm VSV, em hãy giới thiệu ít nhất 2 loại số chế phẩm có thể dùng trong xử lí ô nhiễm đất và vai trò của các chế phẩm đó.)</a:t>
            </a:r>
          </a:p>
          <a:p>
            <a:pPr algn="just"/>
            <a:r>
              <a:rPr lang="en-US" sz="3200">
                <a:solidFill>
                  <a:schemeClr val="bg1"/>
                </a:solidFill>
                <a:effectLst/>
                <a:ea typeface="Calibri" panose="020F0502020204030204" pitchFamily="34" charset="0"/>
                <a:cs typeface="Times New Roman" panose="02020603050405020304" pitchFamily="18" charset="0"/>
              </a:rPr>
              <a:t>3. Lựa chọn 1 khu vực ô nhiễm đất cụ thể ở nơi em sống, xác định chất gây ô nhiễm chính và thiết kế qui trình xử lí ô nhiễm đất tại khu vực đó bằng phục hồi sinh học.</a:t>
            </a:r>
            <a:endParaRPr lang="en-US" sz="3200">
              <a:solidFill>
                <a:schemeClr val="bg1"/>
              </a:solidFill>
              <a:cs typeface="Times New Roman" panose="02020603050405020304" pitchFamily="18" charset="0"/>
            </a:endParaRPr>
          </a:p>
        </p:txBody>
      </p:sp>
    </p:spTree>
    <p:extLst>
      <p:ext uri="{BB962C8B-B14F-4D97-AF65-F5344CB8AC3E}">
        <p14:creationId xmlns:p14="http://schemas.microsoft.com/office/powerpoint/2010/main" val="30825047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25A7116-53B2-2E19-3C7B-AE03FFFAB819}"/>
              </a:ext>
            </a:extLst>
          </p:cNvPr>
          <p:cNvGraphicFramePr>
            <a:graphicFrameLocks noGrp="1"/>
          </p:cNvGraphicFramePr>
          <p:nvPr>
            <p:extLst>
              <p:ext uri="{D42A27DB-BD31-4B8C-83A1-F6EECF244321}">
                <p14:modId xmlns:p14="http://schemas.microsoft.com/office/powerpoint/2010/main" val="887766282"/>
              </p:ext>
            </p:extLst>
          </p:nvPr>
        </p:nvGraphicFramePr>
        <p:xfrm>
          <a:off x="216842" y="190640"/>
          <a:ext cx="11758316" cy="5665788"/>
        </p:xfrm>
        <a:graphic>
          <a:graphicData uri="http://schemas.openxmlformats.org/drawingml/2006/table">
            <a:tbl>
              <a:tblPr firstRow="1" firstCol="1" bandRow="1">
                <a:tableStyleId>{5C22544A-7EE6-4342-B048-85BDC9FD1C3A}</a:tableStyleId>
              </a:tblPr>
              <a:tblGrid>
                <a:gridCol w="816846">
                  <a:extLst>
                    <a:ext uri="{9D8B030D-6E8A-4147-A177-3AD203B41FA5}">
                      <a16:colId xmlns:a16="http://schemas.microsoft.com/office/drawing/2014/main" val="3313270152"/>
                    </a:ext>
                  </a:extLst>
                </a:gridCol>
                <a:gridCol w="9489407">
                  <a:extLst>
                    <a:ext uri="{9D8B030D-6E8A-4147-A177-3AD203B41FA5}">
                      <a16:colId xmlns:a16="http://schemas.microsoft.com/office/drawing/2014/main" val="3627522285"/>
                    </a:ext>
                  </a:extLst>
                </a:gridCol>
                <a:gridCol w="1452063">
                  <a:extLst>
                    <a:ext uri="{9D8B030D-6E8A-4147-A177-3AD203B41FA5}">
                      <a16:colId xmlns:a16="http://schemas.microsoft.com/office/drawing/2014/main" val="3233472117"/>
                    </a:ext>
                  </a:extLst>
                </a:gridCol>
              </a:tblGrid>
              <a:tr h="0">
                <a:tc>
                  <a:txBody>
                    <a:bodyPr/>
                    <a:lstStyle/>
                    <a:p>
                      <a:pPr algn="ctr">
                        <a:lnSpc>
                          <a:spcPct val="107000"/>
                        </a:lnSpc>
                        <a:spcAft>
                          <a:spcPts val="600"/>
                        </a:spcAft>
                      </a:pPr>
                      <a:r>
                        <a:rPr lang="en-US" sz="2600" kern="1200">
                          <a:effectLst/>
                          <a:latin typeface="+mn-lt"/>
                        </a:rPr>
                        <a:t>STT</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600" kern="1200">
                          <a:effectLst/>
                          <a:latin typeface="+mn-lt"/>
                        </a:rPr>
                        <a:t>Tiêu chí</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600" kern="1200">
                          <a:effectLst/>
                          <a:latin typeface="+mn-lt"/>
                        </a:rPr>
                        <a:t>Điểm tối đa</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819170"/>
                  </a:ext>
                </a:extLst>
              </a:tr>
              <a:tr h="0">
                <a:tc>
                  <a:txBody>
                    <a:bodyPr/>
                    <a:lstStyle/>
                    <a:p>
                      <a:pPr algn="ctr">
                        <a:lnSpc>
                          <a:spcPct val="107000"/>
                        </a:lnSpc>
                        <a:spcAft>
                          <a:spcPts val="600"/>
                        </a:spcAft>
                      </a:pPr>
                      <a:r>
                        <a:rPr lang="en-US" sz="2600" kern="1200">
                          <a:effectLst/>
                          <a:latin typeface="+mn-lt"/>
                        </a:rPr>
                        <a:t>1</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600"/>
                        </a:spcAft>
                      </a:pPr>
                      <a:r>
                        <a:rPr lang="en-US" sz="2600" kern="1200">
                          <a:effectLst/>
                          <a:latin typeface="+mn-lt"/>
                        </a:rPr>
                        <a:t>Liệt kê được tối thiểu 3 chất gây ô nhiễm đất tại địa phương.</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600" kern="1200">
                          <a:effectLst/>
                          <a:latin typeface="+mn-lt"/>
                        </a:rPr>
                        <a:t>1.5</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3640987"/>
                  </a:ext>
                </a:extLst>
              </a:tr>
              <a:tr h="0">
                <a:tc>
                  <a:txBody>
                    <a:bodyPr/>
                    <a:lstStyle/>
                    <a:p>
                      <a:pPr algn="ctr">
                        <a:lnSpc>
                          <a:spcPct val="107000"/>
                        </a:lnSpc>
                        <a:spcAft>
                          <a:spcPts val="600"/>
                        </a:spcAft>
                      </a:pPr>
                      <a:r>
                        <a:rPr lang="en-US" sz="2600" kern="1200">
                          <a:effectLst/>
                          <a:latin typeface="+mn-lt"/>
                        </a:rPr>
                        <a:t>2</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600"/>
                        </a:spcAft>
                      </a:pPr>
                      <a:r>
                        <a:rPr lang="en-US" sz="2600" kern="1200">
                          <a:effectLst/>
                          <a:latin typeface="+mn-lt"/>
                        </a:rPr>
                        <a:t>Liệt kê được 2 chế phẩm vi sinh dùng xử lí ô nhiễm đất.</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600" kern="1200">
                          <a:effectLst/>
                          <a:latin typeface="+mn-lt"/>
                        </a:rPr>
                        <a:t>1</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4917052"/>
                  </a:ext>
                </a:extLst>
              </a:tr>
              <a:tr h="0">
                <a:tc>
                  <a:txBody>
                    <a:bodyPr/>
                    <a:lstStyle/>
                    <a:p>
                      <a:pPr algn="ctr">
                        <a:lnSpc>
                          <a:spcPct val="107000"/>
                        </a:lnSpc>
                        <a:spcAft>
                          <a:spcPts val="600"/>
                        </a:spcAft>
                      </a:pPr>
                      <a:r>
                        <a:rPr lang="en-US" sz="2600" kern="1200">
                          <a:effectLst/>
                          <a:latin typeface="+mn-lt"/>
                        </a:rPr>
                        <a:t>3</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600"/>
                        </a:spcAft>
                      </a:pPr>
                      <a:r>
                        <a:rPr lang="en-US" sz="2600" kern="1200">
                          <a:effectLst/>
                          <a:latin typeface="+mn-lt"/>
                        </a:rPr>
                        <a:t>Nêu được vai trò của 2 chế phẩm</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600" kern="1200">
                          <a:effectLst/>
                          <a:latin typeface="+mn-lt"/>
                        </a:rPr>
                        <a:t>1</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117169"/>
                  </a:ext>
                </a:extLst>
              </a:tr>
              <a:tr h="0">
                <a:tc>
                  <a:txBody>
                    <a:bodyPr/>
                    <a:lstStyle/>
                    <a:p>
                      <a:pPr algn="ctr">
                        <a:lnSpc>
                          <a:spcPct val="107000"/>
                        </a:lnSpc>
                        <a:spcAft>
                          <a:spcPts val="600"/>
                        </a:spcAft>
                      </a:pPr>
                      <a:r>
                        <a:rPr lang="en-US" sz="2600" kern="1200">
                          <a:effectLst/>
                          <a:latin typeface="+mn-lt"/>
                        </a:rPr>
                        <a:t>4</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600"/>
                        </a:spcAft>
                      </a:pPr>
                      <a:r>
                        <a:rPr lang="en-US" sz="2600" kern="1200">
                          <a:effectLst/>
                          <a:latin typeface="+mn-lt"/>
                        </a:rPr>
                        <a:t>Xác định được chất gây ô nhiễm môi trường chính tại khu vực cụ thể</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600" kern="1200">
                          <a:effectLst/>
                          <a:latin typeface="+mn-lt"/>
                        </a:rPr>
                        <a:t>0.5</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7559515"/>
                  </a:ext>
                </a:extLst>
              </a:tr>
              <a:tr h="0">
                <a:tc>
                  <a:txBody>
                    <a:bodyPr/>
                    <a:lstStyle/>
                    <a:p>
                      <a:pPr algn="ctr">
                        <a:lnSpc>
                          <a:spcPct val="107000"/>
                        </a:lnSpc>
                        <a:spcAft>
                          <a:spcPts val="600"/>
                        </a:spcAft>
                      </a:pPr>
                      <a:r>
                        <a:rPr lang="en-US" sz="2600" kern="1200">
                          <a:effectLst/>
                          <a:latin typeface="+mn-lt"/>
                        </a:rPr>
                        <a:t>5</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600"/>
                        </a:spcAft>
                      </a:pPr>
                      <a:r>
                        <a:rPr lang="en-US" sz="2600" kern="1200">
                          <a:effectLst/>
                          <a:latin typeface="+mn-lt"/>
                        </a:rPr>
                        <a:t>Thiết kế được qui trình xử lí đảm bảo các nội dung:</a:t>
                      </a:r>
                    </a:p>
                    <a:p>
                      <a:pPr algn="just">
                        <a:lnSpc>
                          <a:spcPct val="107000"/>
                        </a:lnSpc>
                        <a:spcAft>
                          <a:spcPts val="600"/>
                        </a:spcAft>
                      </a:pPr>
                      <a:r>
                        <a:rPr lang="en-US" sz="2600" kern="1200">
                          <a:effectLst/>
                          <a:latin typeface="+mn-lt"/>
                        </a:rPr>
                        <a:t>- Lựa chọn chủng VSV: tên chủng VSV/chế phẩm VSV được sử dụng.</a:t>
                      </a:r>
                    </a:p>
                    <a:p>
                      <a:pPr algn="just">
                        <a:lnSpc>
                          <a:spcPct val="107000"/>
                        </a:lnSpc>
                        <a:spcAft>
                          <a:spcPts val="600"/>
                        </a:spcAft>
                      </a:pPr>
                      <a:r>
                        <a:rPr lang="en-US" sz="2600" kern="1200">
                          <a:effectLst/>
                          <a:latin typeface="+mn-lt"/>
                        </a:rPr>
                        <a:t>- Điều kiện xử lí: hiếu khí/kị khí</a:t>
                      </a:r>
                    </a:p>
                    <a:p>
                      <a:pPr algn="just">
                        <a:lnSpc>
                          <a:spcPct val="107000"/>
                        </a:lnSpc>
                        <a:spcAft>
                          <a:spcPts val="600"/>
                        </a:spcAft>
                      </a:pPr>
                      <a:r>
                        <a:rPr lang="en-US" sz="2600" kern="1200">
                          <a:effectLst/>
                          <a:latin typeface="+mn-lt"/>
                        </a:rPr>
                        <a:t>- Kích thích sinh học: sử dụng những chất nào?</a:t>
                      </a:r>
                    </a:p>
                    <a:p>
                      <a:pPr algn="just">
                        <a:lnSpc>
                          <a:spcPct val="107000"/>
                        </a:lnSpc>
                        <a:spcAft>
                          <a:spcPts val="600"/>
                        </a:spcAft>
                      </a:pPr>
                      <a:r>
                        <a:rPr lang="en-US" sz="2600" kern="1200">
                          <a:effectLst/>
                          <a:latin typeface="+mn-lt"/>
                        </a:rPr>
                        <a:t>- Kết quả dự kiến của qui trình.</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600" kern="1200">
                          <a:effectLst/>
                          <a:latin typeface="+mn-lt"/>
                        </a:rPr>
                        <a:t> </a:t>
                      </a:r>
                    </a:p>
                    <a:p>
                      <a:pPr algn="ctr">
                        <a:lnSpc>
                          <a:spcPct val="107000"/>
                        </a:lnSpc>
                        <a:spcAft>
                          <a:spcPts val="600"/>
                        </a:spcAft>
                      </a:pPr>
                      <a:r>
                        <a:rPr lang="en-US" sz="2600" kern="1200">
                          <a:effectLst/>
                          <a:latin typeface="+mn-lt"/>
                        </a:rPr>
                        <a:t>1</a:t>
                      </a:r>
                    </a:p>
                    <a:p>
                      <a:pPr algn="ctr">
                        <a:lnSpc>
                          <a:spcPct val="107000"/>
                        </a:lnSpc>
                        <a:spcAft>
                          <a:spcPts val="600"/>
                        </a:spcAft>
                      </a:pPr>
                      <a:r>
                        <a:rPr lang="en-US" sz="2600" kern="1200">
                          <a:effectLst/>
                          <a:latin typeface="+mn-lt"/>
                        </a:rPr>
                        <a:t>1</a:t>
                      </a:r>
                    </a:p>
                    <a:p>
                      <a:pPr algn="ctr">
                        <a:lnSpc>
                          <a:spcPct val="107000"/>
                        </a:lnSpc>
                        <a:spcAft>
                          <a:spcPts val="600"/>
                        </a:spcAft>
                      </a:pPr>
                      <a:r>
                        <a:rPr lang="en-US" sz="2600" kern="1200">
                          <a:effectLst/>
                          <a:latin typeface="+mn-lt"/>
                        </a:rPr>
                        <a:t>1</a:t>
                      </a:r>
                    </a:p>
                    <a:p>
                      <a:pPr algn="ctr">
                        <a:lnSpc>
                          <a:spcPct val="107000"/>
                        </a:lnSpc>
                        <a:spcAft>
                          <a:spcPts val="600"/>
                        </a:spcAft>
                      </a:pPr>
                      <a:r>
                        <a:rPr lang="en-US" sz="2600" kern="1200">
                          <a:effectLst/>
                          <a:latin typeface="+mn-lt"/>
                        </a:rPr>
                        <a:t>1</a:t>
                      </a:r>
                      <a:endParaRPr lang="en-US" sz="2600" kern="12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9152021"/>
                  </a:ext>
                </a:extLst>
              </a:tr>
              <a:tr h="0">
                <a:tc>
                  <a:txBody>
                    <a:bodyPr/>
                    <a:lstStyle/>
                    <a:p>
                      <a:pPr algn="ctr">
                        <a:lnSpc>
                          <a:spcPct val="107000"/>
                        </a:lnSpc>
                        <a:spcAft>
                          <a:spcPts val="600"/>
                        </a:spcAft>
                      </a:pPr>
                      <a:r>
                        <a:rPr lang="en-US" sz="2600" kern="1200">
                          <a:effectLst/>
                          <a:latin typeface="+mn-lt"/>
                          <a:ea typeface="Calibri" panose="020F0502020204030204" pitchFamily="34" charset="0"/>
                          <a:cs typeface="Times New Roman" panose="02020603050405020304" pitchFamily="18" charset="0"/>
                        </a:rPr>
                        <a:t>6</a:t>
                      </a:r>
                    </a:p>
                  </a:txBody>
                  <a:tcPr marL="68580" marR="68580" marT="0" marB="0"/>
                </a:tc>
                <a:tc>
                  <a:txBody>
                    <a:bodyPr/>
                    <a:lstStyle/>
                    <a:p>
                      <a:pPr algn="just">
                        <a:lnSpc>
                          <a:spcPct val="107000"/>
                        </a:lnSpc>
                        <a:spcAft>
                          <a:spcPts val="600"/>
                        </a:spcAft>
                      </a:pPr>
                      <a:r>
                        <a:rPr lang="en-US" sz="2600" kern="1200">
                          <a:effectLst/>
                          <a:latin typeface="+mn-lt"/>
                          <a:ea typeface="Calibri" panose="020F0502020204030204" pitchFamily="34" charset="0"/>
                          <a:cs typeface="Times New Roman" panose="02020603050405020304" pitchFamily="18" charset="0"/>
                        </a:rPr>
                        <a:t>Trình bày lưu loát, tự tin</a:t>
                      </a:r>
                    </a:p>
                  </a:txBody>
                  <a:tcPr marL="68580" marR="68580" marT="0" marB="0"/>
                </a:tc>
                <a:tc>
                  <a:txBody>
                    <a:bodyPr/>
                    <a:lstStyle/>
                    <a:p>
                      <a:pPr algn="ctr">
                        <a:lnSpc>
                          <a:spcPct val="107000"/>
                        </a:lnSpc>
                        <a:spcAft>
                          <a:spcPts val="600"/>
                        </a:spcAft>
                      </a:pPr>
                      <a:r>
                        <a:rPr lang="en-US" sz="2600" kern="1200">
                          <a:effectLst/>
                          <a:latin typeface="+mn-lt"/>
                          <a:ea typeface="Calibri" panose="020F0502020204030204" pitchFamily="34" charset="0"/>
                          <a:cs typeface="Times New Roman" panose="02020603050405020304" pitchFamily="18" charset="0"/>
                        </a:rPr>
                        <a:t>0.5</a:t>
                      </a:r>
                    </a:p>
                  </a:txBody>
                  <a:tcPr marL="68580" marR="68580" marT="0" marB="0"/>
                </a:tc>
                <a:extLst>
                  <a:ext uri="{0D108BD9-81ED-4DB2-BD59-A6C34878D82A}">
                    <a16:rowId xmlns:a16="http://schemas.microsoft.com/office/drawing/2014/main" val="348617243"/>
                  </a:ext>
                </a:extLst>
              </a:tr>
              <a:tr h="0">
                <a:tc>
                  <a:txBody>
                    <a:bodyPr/>
                    <a:lstStyle/>
                    <a:p>
                      <a:pPr algn="ctr">
                        <a:lnSpc>
                          <a:spcPct val="107000"/>
                        </a:lnSpc>
                        <a:spcAft>
                          <a:spcPts val="600"/>
                        </a:spcAft>
                      </a:pPr>
                      <a:r>
                        <a:rPr lang="en-US" sz="2600" kern="1200">
                          <a:effectLst/>
                          <a:latin typeface="+mn-lt"/>
                          <a:ea typeface="Calibri" panose="020F0502020204030204" pitchFamily="34" charset="0"/>
                          <a:cs typeface="Times New Roman" panose="02020603050405020304" pitchFamily="18" charset="0"/>
                        </a:rPr>
                        <a:t>7</a:t>
                      </a:r>
                    </a:p>
                  </a:txBody>
                  <a:tcPr marL="68580" marR="68580" marT="0" marB="0"/>
                </a:tc>
                <a:tc>
                  <a:txBody>
                    <a:bodyPr/>
                    <a:lstStyle/>
                    <a:p>
                      <a:pPr algn="just">
                        <a:lnSpc>
                          <a:spcPct val="107000"/>
                        </a:lnSpc>
                        <a:spcAft>
                          <a:spcPts val="600"/>
                        </a:spcAft>
                      </a:pPr>
                      <a:r>
                        <a:rPr lang="en-US" sz="2600" kern="1200">
                          <a:effectLst/>
                          <a:latin typeface="+mn-lt"/>
                          <a:ea typeface="Calibri" panose="020F0502020204030204" pitchFamily="34" charset="0"/>
                          <a:cs typeface="Times New Roman" panose="02020603050405020304" pitchFamily="18" charset="0"/>
                        </a:rPr>
                        <a:t>Trả lời câu hỏi tốt</a:t>
                      </a:r>
                    </a:p>
                  </a:txBody>
                  <a:tcPr marL="68580" marR="68580" marT="0" marB="0"/>
                </a:tc>
                <a:tc>
                  <a:txBody>
                    <a:bodyPr/>
                    <a:lstStyle/>
                    <a:p>
                      <a:pPr algn="ctr">
                        <a:lnSpc>
                          <a:spcPct val="107000"/>
                        </a:lnSpc>
                        <a:spcAft>
                          <a:spcPts val="600"/>
                        </a:spcAft>
                      </a:pPr>
                      <a:r>
                        <a:rPr lang="en-US" sz="2600" kern="1200">
                          <a:effectLst/>
                          <a:latin typeface="+mn-lt"/>
                          <a:ea typeface="Calibri" panose="020F0502020204030204" pitchFamily="34" charset="0"/>
                          <a:cs typeface="Times New Roman" panose="02020603050405020304" pitchFamily="18" charset="0"/>
                        </a:rPr>
                        <a:t>0.5</a:t>
                      </a:r>
                    </a:p>
                  </a:txBody>
                  <a:tcPr marL="68580" marR="68580" marT="0" marB="0"/>
                </a:tc>
                <a:extLst>
                  <a:ext uri="{0D108BD9-81ED-4DB2-BD59-A6C34878D82A}">
                    <a16:rowId xmlns:a16="http://schemas.microsoft.com/office/drawing/2014/main" val="1504338820"/>
                  </a:ext>
                </a:extLst>
              </a:tr>
            </a:tbl>
          </a:graphicData>
        </a:graphic>
      </p:graphicFrame>
    </p:spTree>
    <p:extLst>
      <p:ext uri="{BB962C8B-B14F-4D97-AF65-F5344CB8AC3E}">
        <p14:creationId xmlns:p14="http://schemas.microsoft.com/office/powerpoint/2010/main" val="258044727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70683-6CCE-4911-FC97-A3C4BD766397}"/>
              </a:ext>
            </a:extLst>
          </p:cNvPr>
          <p:cNvSpPr txBox="1"/>
          <p:nvPr/>
        </p:nvSpPr>
        <p:spPr>
          <a:xfrm>
            <a:off x="344340" y="5127932"/>
            <a:ext cx="11604942" cy="627351"/>
          </a:xfrm>
          <a:prstGeom prst="rect">
            <a:avLst/>
          </a:prstGeom>
          <a:noFill/>
        </p:spPr>
        <p:txBody>
          <a:bodyPr wrap="square">
            <a:spAutoFit/>
          </a:bodyPr>
          <a:lstStyle/>
          <a:p>
            <a:pPr marL="457200" lvl="0" indent="-457200" algn="just">
              <a:lnSpc>
                <a:spcPct val="107000"/>
              </a:lnSpc>
              <a:spcAft>
                <a:spcPts val="1200"/>
              </a:spcAft>
              <a:buFont typeface="Wingdings" panose="05000000000000000000" pitchFamily="2" charset="2"/>
              <a:buChar char="§"/>
              <a:tabLst>
                <a:tab pos="143510" algn="l"/>
              </a:tabLst>
            </a:pPr>
            <a:r>
              <a:rPr lang="en-US" sz="3400" b="1">
                <a:solidFill>
                  <a:srgbClr val="FFFF89"/>
                </a:solidFill>
                <a:ea typeface="Calibri" panose="020F0502020204030204" pitchFamily="34" charset="0"/>
                <a:cs typeface="Times New Roman" panose="02020603050405020304" pitchFamily="18" charset="0"/>
              </a:rPr>
              <a:t>Mỗi nhóm có tối đa </a:t>
            </a:r>
            <a:r>
              <a:rPr lang="en-US" sz="3400" b="1">
                <a:solidFill>
                  <a:srgbClr val="FFFF00"/>
                </a:solidFill>
                <a:ea typeface="Calibri" panose="020F0502020204030204" pitchFamily="34" charset="0"/>
                <a:cs typeface="Times New Roman" panose="02020603050405020304" pitchFamily="18" charset="0"/>
              </a:rPr>
              <a:t>3 phút trình bày </a:t>
            </a:r>
            <a:r>
              <a:rPr lang="en-US" sz="3400" b="1">
                <a:solidFill>
                  <a:srgbClr val="FFFF89"/>
                </a:solidFill>
                <a:ea typeface="Calibri" panose="020F0502020204030204" pitchFamily="34" charset="0"/>
                <a:cs typeface="Times New Roman" panose="02020603050405020304" pitchFamily="18" charset="0"/>
              </a:rPr>
              <a:t>và </a:t>
            </a:r>
            <a:r>
              <a:rPr lang="en-US" sz="3400" b="1">
                <a:solidFill>
                  <a:srgbClr val="FFFF00"/>
                </a:solidFill>
                <a:ea typeface="Calibri" panose="020F0502020204030204" pitchFamily="34" charset="0"/>
                <a:cs typeface="Times New Roman" panose="02020603050405020304" pitchFamily="18" charset="0"/>
              </a:rPr>
              <a:t>3 phút trả lời câu hỏi</a:t>
            </a:r>
            <a:r>
              <a:rPr lang="en-US" sz="3400" b="1">
                <a:solidFill>
                  <a:srgbClr val="FFFF89"/>
                </a:solidFill>
                <a:ea typeface="Calibri" panose="020F0502020204030204" pitchFamily="34" charset="0"/>
                <a:cs typeface="Times New Roman" panose="02020603050405020304" pitchFamily="18" charset="0"/>
              </a:rPr>
              <a:t>. </a:t>
            </a:r>
            <a:endParaRPr lang="en-US" sz="3400" b="1" kern="1200">
              <a:solidFill>
                <a:srgbClr val="FFFF89"/>
              </a:solidFill>
              <a:effectLst/>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34C51AD4-4A6C-1133-5456-45F1AD463E77}"/>
              </a:ext>
            </a:extLst>
          </p:cNvPr>
          <p:cNvSpPr txBox="1"/>
          <p:nvPr/>
        </p:nvSpPr>
        <p:spPr>
          <a:xfrm>
            <a:off x="671342" y="1161706"/>
            <a:ext cx="10950939" cy="365734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lang="en-US" sz="3400" b="1">
                <a:solidFill>
                  <a:schemeClr val="accent4">
                    <a:lumMod val="40000"/>
                    <a:lumOff val="60000"/>
                  </a:schemeClr>
                </a:solidFill>
                <a:latin typeface="Calibri"/>
                <a:ea typeface="Calibri" panose="020F0502020204030204" pitchFamily="34" charset="0"/>
                <a:cs typeface="Times New Roman" panose="02020603050405020304" pitchFamily="18" charset="0"/>
              </a:rPr>
              <a:t>Đánh giá chéo</a:t>
            </a:r>
            <a:r>
              <a:rPr kumimoji="0" lang="en-US" sz="3400" b="1" i="0" u="none" strike="noStrike" kern="1200" cap="none" spc="0" normalizeH="0" baseline="0" noProof="0">
                <a:ln>
                  <a:noFill/>
                </a:ln>
                <a:solidFill>
                  <a:schemeClr val="accent4">
                    <a:lumMod val="40000"/>
                    <a:lumOff val="60000"/>
                  </a:schemeClr>
                </a:solidFill>
                <a:effectLst/>
                <a:uLnTx/>
                <a:uFillTx/>
                <a:latin typeface="Calibri"/>
                <a:ea typeface="Calibri" panose="020F0502020204030204" pitchFamily="34" charset="0"/>
                <a:cs typeface="Times New Roman" panose="02020603050405020304" pitchFamily="18" charset="0"/>
              </a:rPr>
              <a:t>: </a:t>
            </a:r>
            <a:r>
              <a:rPr kumimoji="0" lang="en-US" sz="3400" b="1" i="0" u="none" strike="noStrike" kern="1200" cap="none" spc="0" normalizeH="0" baseline="0" noProof="0">
                <a:ln>
                  <a:noFill/>
                </a:ln>
                <a:solidFill>
                  <a:srgbClr val="FFFF00"/>
                </a:solidFill>
                <a:effectLst/>
                <a:uLnTx/>
                <a:uFillTx/>
                <a:latin typeface="Calibri"/>
                <a:ea typeface="Calibri" panose="020F0502020204030204" pitchFamily="34" charset="0"/>
                <a:cs typeface="Times New Roman" panose="02020603050405020304" pitchFamily="18" charset="0"/>
              </a:rPr>
              <a:t>2 cụm </a:t>
            </a:r>
          </a:p>
          <a:p>
            <a:pPr lvl="0" algn="just">
              <a:lnSpc>
                <a:spcPct val="107000"/>
              </a:lnSpc>
              <a:spcAft>
                <a:spcPts val="600"/>
              </a:spcAft>
              <a:tabLst>
                <a:tab pos="143510" algn="l"/>
              </a:tabLst>
              <a:defRPr/>
            </a:pPr>
            <a:r>
              <a:rPr kumimoji="0" lang="en-US" sz="3400" b="1"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 Cụm</a:t>
            </a:r>
            <a:r>
              <a:rPr kumimoji="0" lang="en-US" sz="3400" b="1" i="0" u="none" strike="noStrike" kern="1200" cap="none" spc="0" normalizeH="0" noProof="0">
                <a:ln>
                  <a:noFill/>
                </a:ln>
                <a:solidFill>
                  <a:prstClr val="white"/>
                </a:solidFill>
                <a:effectLst/>
                <a:uLnTx/>
                <a:uFillTx/>
                <a:latin typeface="Calibri"/>
                <a:ea typeface="Calibri" panose="020F0502020204030204" pitchFamily="34" charset="0"/>
                <a:cs typeface="Times New Roman" panose="02020603050405020304" pitchFamily="18" charset="0"/>
              </a:rPr>
              <a:t> 1: </a:t>
            </a:r>
            <a:r>
              <a:rPr kumimoji="0" lang="en-US" sz="3400" b="0" i="0" u="none" strike="noStrike" kern="1200" cap="none" spc="0" normalizeH="0" noProof="0">
                <a:ln>
                  <a:noFill/>
                </a:ln>
                <a:solidFill>
                  <a:prstClr val="white"/>
                </a:solidFill>
                <a:effectLst/>
                <a:uLnTx/>
                <a:uFillTx/>
                <a:latin typeface="Calibri"/>
                <a:ea typeface="Calibri" panose="020F0502020204030204" pitchFamily="34" charset="0"/>
                <a:cs typeface="Times New Roman" panose="02020603050405020304" pitchFamily="18" charset="0"/>
              </a:rPr>
              <a:t>Nhóm 1 </a:t>
            </a:r>
            <a:r>
              <a:rPr kumimoji="0" lang="en-US" sz="3400" b="0" i="0" u="none" strike="noStrike" kern="1200" cap="none" spc="0" normalizeH="0" noProof="0">
                <a:ln>
                  <a:noFill/>
                </a:ln>
                <a:solidFill>
                  <a:prstClr val="white"/>
                </a:solidFill>
                <a:effectLst/>
                <a:uLnTx/>
                <a:uFillTx/>
                <a:latin typeface="Calibri"/>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2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3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4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5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1.</a:t>
            </a:r>
            <a:r>
              <a:rPr kumimoji="0" lang="en-US" sz="3400" b="0" i="0" u="none" strike="noStrike" kern="1200" cap="none" spc="0" normalizeH="0" noProof="0">
                <a:ln>
                  <a:noFill/>
                </a:ln>
                <a:solidFill>
                  <a:prstClr val="white"/>
                </a:solidFill>
                <a:effectLst/>
                <a:uLnTx/>
                <a:uFillTx/>
                <a:latin typeface="Calibri"/>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spcAft>
                <a:spcPts val="600"/>
              </a:spcAft>
              <a:tabLst>
                <a:tab pos="143510" algn="l"/>
              </a:tabLst>
              <a:defRPr/>
            </a:pPr>
            <a:r>
              <a:rPr lang="en-US" sz="3400" b="1">
                <a:solidFill>
                  <a:prstClr val="white"/>
                </a:solidFill>
                <a:ea typeface="Calibri" panose="020F0502020204030204" pitchFamily="34" charset="0"/>
                <a:cs typeface="Times New Roman" panose="02020603050405020304" pitchFamily="18" charset="0"/>
              </a:rPr>
              <a:t>+ Cụm 2: </a:t>
            </a:r>
            <a:r>
              <a:rPr lang="en-US" sz="3400">
                <a:solidFill>
                  <a:prstClr val="white"/>
                </a:solidFill>
                <a:ea typeface="Calibri" panose="020F0502020204030204" pitchFamily="34" charset="0"/>
                <a:cs typeface="Times New Roman" panose="02020603050405020304" pitchFamily="18" charset="0"/>
              </a:rPr>
              <a:t>Nhóm 6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7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8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9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10 </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r>
              <a:rPr lang="en-US" sz="3400">
                <a:solidFill>
                  <a:prstClr val="white"/>
                </a:solidFill>
                <a:ea typeface="Calibri" panose="020F0502020204030204" pitchFamily="34" charset="0"/>
                <a:cs typeface="Times New Roman" panose="02020603050405020304" pitchFamily="18" charset="0"/>
              </a:rPr>
              <a:t>Nhóm 6.</a:t>
            </a:r>
            <a:r>
              <a:rPr lang="en-US" sz="3400">
                <a:solidFill>
                  <a:prstClr val="white"/>
                </a:solidFill>
                <a:ea typeface="Calibri" panose="020F0502020204030204" pitchFamily="34" charset="0"/>
                <a:cs typeface="Times New Roman" panose="02020603050405020304" pitchFamily="18" charset="0"/>
                <a:sym typeface="Wingdings" panose="05000000000000000000" pitchFamily="2" charset="2"/>
              </a:rPr>
              <a:t> </a:t>
            </a:r>
          </a:p>
          <a:p>
            <a:pPr lvl="0" algn="ctr">
              <a:lnSpc>
                <a:spcPct val="107000"/>
              </a:lnSpc>
              <a:spcAft>
                <a:spcPts val="600"/>
              </a:spcAft>
              <a:tabLst>
                <a:tab pos="143510" algn="l"/>
              </a:tabLst>
              <a:defRPr/>
            </a:pPr>
            <a:r>
              <a:rPr kumimoji="0" lang="en-US" sz="3400" b="0" i="1"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(Nhóm</a:t>
            </a:r>
            <a:r>
              <a:rPr kumimoji="0" lang="en-US" sz="3400" b="0" i="1" u="none" strike="noStrike" kern="1200" cap="none" spc="0" normalizeH="0" noProof="0">
                <a:ln>
                  <a:noFill/>
                </a:ln>
                <a:solidFill>
                  <a:prstClr val="white"/>
                </a:solidFill>
                <a:effectLst/>
                <a:uLnTx/>
                <a:uFillTx/>
                <a:latin typeface="Calibri"/>
                <a:ea typeface="Calibri" panose="020F0502020204030204" pitchFamily="34" charset="0"/>
                <a:cs typeface="Times New Roman" panose="02020603050405020304" pitchFamily="18" charset="0"/>
              </a:rPr>
              <a:t> phía trước đánh giá cho nhóm phía sau)</a:t>
            </a:r>
            <a:endParaRPr kumimoji="0" lang="en-US" sz="3400" b="0" i="1"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29" name="Graphic 28" descr="Right pointing backhand index outline">
            <a:extLst>
              <a:ext uri="{FF2B5EF4-FFF2-40B4-BE49-F238E27FC236}">
                <a16:creationId xmlns:a16="http://schemas.microsoft.com/office/drawing/2014/main" id="{068B4968-149A-E61A-7B51-9F511ADE64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852" y="1191686"/>
            <a:ext cx="446490" cy="446490"/>
          </a:xfrm>
          <a:prstGeom prst="rect">
            <a:avLst/>
          </a:prstGeom>
        </p:spPr>
      </p:pic>
      <p:grpSp>
        <p:nvGrpSpPr>
          <p:cNvPr id="8" name="Group 7">
            <a:extLst>
              <a:ext uri="{FF2B5EF4-FFF2-40B4-BE49-F238E27FC236}">
                <a16:creationId xmlns:a16="http://schemas.microsoft.com/office/drawing/2014/main" id="{61A5F738-824B-F8C8-188B-75F485441BBF}"/>
              </a:ext>
            </a:extLst>
          </p:cNvPr>
          <p:cNvGrpSpPr/>
          <p:nvPr/>
        </p:nvGrpSpPr>
        <p:grpSpPr>
          <a:xfrm>
            <a:off x="1106485" y="146791"/>
            <a:ext cx="4621263" cy="914399"/>
            <a:chOff x="1106485" y="146791"/>
            <a:chExt cx="4621263" cy="914399"/>
          </a:xfrm>
        </p:grpSpPr>
        <p:grpSp>
          <p:nvGrpSpPr>
            <p:cNvPr id="17" name="Group 16">
              <a:extLst>
                <a:ext uri="{FF2B5EF4-FFF2-40B4-BE49-F238E27FC236}">
                  <a16:creationId xmlns:a16="http://schemas.microsoft.com/office/drawing/2014/main" id="{5CA75E37-22C3-B646-E4BD-45BD6F86F10E}"/>
                </a:ext>
              </a:extLst>
            </p:cNvPr>
            <p:cNvGrpSpPr/>
            <p:nvPr/>
          </p:nvGrpSpPr>
          <p:grpSpPr>
            <a:xfrm>
              <a:off x="2143305" y="420222"/>
              <a:ext cx="3584443" cy="615553"/>
              <a:chOff x="2143305" y="420222"/>
              <a:chExt cx="3584443" cy="615553"/>
            </a:xfrm>
          </p:grpSpPr>
          <p:sp>
            <p:nvSpPr>
              <p:cNvPr id="10" name="TextBox 9">
                <a:extLst>
                  <a:ext uri="{FF2B5EF4-FFF2-40B4-BE49-F238E27FC236}">
                    <a16:creationId xmlns:a16="http://schemas.microsoft.com/office/drawing/2014/main" id="{FD699F31-44C3-8E88-0F3A-AE4DB2829422}"/>
                  </a:ext>
                </a:extLst>
              </p:cNvPr>
              <p:cNvSpPr txBox="1"/>
              <p:nvPr/>
            </p:nvSpPr>
            <p:spPr>
              <a:xfrm>
                <a:off x="2143305" y="420222"/>
                <a:ext cx="3584443" cy="615553"/>
              </a:xfrm>
              <a:prstGeom prst="rect">
                <a:avLst/>
              </a:prstGeom>
              <a:noFill/>
            </p:spPr>
            <p:txBody>
              <a:bodyPr wrap="none" rtlCol="0">
                <a:spAutoFit/>
              </a:bodyPr>
              <a:lstStyle/>
              <a:p>
                <a:r>
                  <a:rPr lang="en-US" sz="3400" b="1">
                    <a:solidFill>
                      <a:srgbClr val="FFFF00"/>
                    </a:solidFill>
                  </a:rPr>
                  <a:t>Hoạt động báo cáo</a:t>
                </a:r>
              </a:p>
            </p:txBody>
          </p:sp>
          <p:cxnSp>
            <p:nvCxnSpPr>
              <p:cNvPr id="16" name="Straight Connector 15">
                <a:extLst>
                  <a:ext uri="{FF2B5EF4-FFF2-40B4-BE49-F238E27FC236}">
                    <a16:creationId xmlns:a16="http://schemas.microsoft.com/office/drawing/2014/main" id="{204CAF74-9F0F-3FB4-C3BE-302AC0DD5DC4}"/>
                  </a:ext>
                </a:extLst>
              </p:cNvPr>
              <p:cNvCxnSpPr>
                <a:cxnSpLocks/>
              </p:cNvCxnSpPr>
              <p:nvPr/>
            </p:nvCxnSpPr>
            <p:spPr>
              <a:xfrm>
                <a:off x="2143305" y="1004997"/>
                <a:ext cx="3584443" cy="0"/>
              </a:xfrm>
              <a:prstGeom prst="line">
                <a:avLst/>
              </a:prstGeom>
              <a:ln w="38100">
                <a:solidFill>
                  <a:srgbClr val="FFFF89"/>
                </a:solidFill>
              </a:ln>
            </p:spPr>
            <p:style>
              <a:lnRef idx="1">
                <a:schemeClr val="accent1"/>
              </a:lnRef>
              <a:fillRef idx="0">
                <a:schemeClr val="accent1"/>
              </a:fillRef>
              <a:effectRef idx="0">
                <a:schemeClr val="accent1"/>
              </a:effectRef>
              <a:fontRef idx="minor">
                <a:schemeClr val="tx1"/>
              </a:fontRef>
            </p:style>
          </p:cxnSp>
        </p:grpSp>
        <p:pic>
          <p:nvPicPr>
            <p:cNvPr id="4" name="Picture 3" descr="Icon&#10;&#10;Description automatically generated">
              <a:extLst>
                <a:ext uri="{FF2B5EF4-FFF2-40B4-BE49-F238E27FC236}">
                  <a16:creationId xmlns:a16="http://schemas.microsoft.com/office/drawing/2014/main" id="{DFC800BC-AC39-88ED-4730-93882E594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85" y="146791"/>
              <a:ext cx="914399" cy="914399"/>
            </a:xfrm>
            <a:prstGeom prst="rect">
              <a:avLst/>
            </a:prstGeom>
          </p:spPr>
        </p:pic>
      </p:grpSp>
    </p:spTree>
    <p:extLst>
      <p:ext uri="{BB962C8B-B14F-4D97-AF65-F5344CB8AC3E}">
        <p14:creationId xmlns:p14="http://schemas.microsoft.com/office/powerpoint/2010/main" val="1117868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72140-9B07-53BD-5719-B6D521C246CD}"/>
              </a:ext>
            </a:extLst>
          </p:cNvPr>
          <p:cNvSpPr txBox="1"/>
          <p:nvPr/>
        </p:nvSpPr>
        <p:spPr>
          <a:xfrm>
            <a:off x="512759" y="478872"/>
            <a:ext cx="10117141" cy="1323439"/>
          </a:xfrm>
          <a:prstGeom prst="rect">
            <a:avLst/>
          </a:prstGeom>
          <a:noFill/>
        </p:spPr>
        <p:txBody>
          <a:bodyPr wrap="square" rtlCol="0">
            <a:spAutoFit/>
          </a:bodyPr>
          <a:lstStyle/>
          <a:p>
            <a:pPr marL="636588" indent="-636588"/>
            <a:r>
              <a:rPr lang="en-US" sz="4000" b="1">
                <a:solidFill>
                  <a:schemeClr val="accent4">
                    <a:lumMod val="20000"/>
                    <a:lumOff val="80000"/>
                  </a:schemeClr>
                </a:solidFill>
              </a:rPr>
              <a:t>II. </a:t>
            </a:r>
            <a:r>
              <a:rPr lang="vi-VN" sz="4000" b="1">
                <a:solidFill>
                  <a:schemeClr val="accent4">
                    <a:lumMod val="20000"/>
                    <a:lumOff val="80000"/>
                  </a:schemeClr>
                </a:solidFill>
              </a:rPr>
              <a:t>ỨNG DỤNG VI SINH VẬT TRONG XỬ LÍ NƯỚC THẢI VÀ LÀM SẠCH NƯỚC</a:t>
            </a:r>
            <a:endParaRPr lang="en-US" sz="4000" b="1">
              <a:solidFill>
                <a:schemeClr val="accent4">
                  <a:lumMod val="20000"/>
                  <a:lumOff val="80000"/>
                </a:schemeClr>
              </a:solidFill>
            </a:endParaRPr>
          </a:p>
        </p:txBody>
      </p:sp>
      <p:pic>
        <p:nvPicPr>
          <p:cNvPr id="6" name="Picture 5" descr="Graphical user interface, diagram&#10;&#10;Description automatically generated">
            <a:extLst>
              <a:ext uri="{FF2B5EF4-FFF2-40B4-BE49-F238E27FC236}">
                <a16:creationId xmlns:a16="http://schemas.microsoft.com/office/drawing/2014/main" id="{E93818CD-CFFF-E049-2118-3B336785E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471" y="2010552"/>
            <a:ext cx="7103915" cy="4368576"/>
          </a:xfrm>
          <a:prstGeom prst="rect">
            <a:avLst/>
          </a:prstGeom>
        </p:spPr>
      </p:pic>
    </p:spTree>
    <p:extLst>
      <p:ext uri="{BB962C8B-B14F-4D97-AF65-F5344CB8AC3E}">
        <p14:creationId xmlns:p14="http://schemas.microsoft.com/office/powerpoint/2010/main" val="2246078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70683-6CCE-4911-FC97-A3C4BD766397}"/>
              </a:ext>
            </a:extLst>
          </p:cNvPr>
          <p:cNvSpPr txBox="1"/>
          <p:nvPr/>
        </p:nvSpPr>
        <p:spPr>
          <a:xfrm>
            <a:off x="620530" y="3193406"/>
            <a:ext cx="10950939" cy="2412455"/>
          </a:xfrm>
          <a:prstGeom prst="rect">
            <a:avLst/>
          </a:prstGeom>
          <a:noFill/>
        </p:spPr>
        <p:txBody>
          <a:bodyPr wrap="square">
            <a:spAutoFit/>
          </a:bodyPr>
          <a:lstStyle/>
          <a:p>
            <a:pPr marL="457200" lvl="0" indent="-457200" algn="just">
              <a:spcAft>
                <a:spcPts val="1200"/>
              </a:spcAft>
              <a:buFont typeface="Wingdings" panose="05000000000000000000" pitchFamily="2" charset="2"/>
              <a:buChar char="§"/>
              <a:tabLst>
                <a:tab pos="143510" algn="l"/>
              </a:tabLst>
              <a:defRPr/>
            </a:pPr>
            <a:r>
              <a:rPr lang="en-US" sz="3200">
                <a:solidFill>
                  <a:schemeClr val="bg1"/>
                </a:solidFill>
                <a:ea typeface="Calibri" panose="020F0502020204030204" pitchFamily="34" charset="0"/>
                <a:cs typeface="Times New Roman" panose="02020603050405020304" pitchFamily="18" charset="0"/>
              </a:rPr>
              <a:t>Nội dung mục II, trang 78-79, sách CĐ sinh 10-CTST, thực hiện các nhiệm vụ.</a:t>
            </a:r>
          </a:p>
          <a:p>
            <a:pPr marL="457200" lvl="0" indent="-457200" algn="just">
              <a:spcAft>
                <a:spcPts val="1200"/>
              </a:spcAft>
              <a:buFont typeface="Wingdings" panose="05000000000000000000" pitchFamily="2" charset="2"/>
              <a:buChar char="§"/>
              <a:tabLst>
                <a:tab pos="143510" algn="l"/>
              </a:tabLst>
              <a:defRPr/>
            </a:pPr>
            <a:r>
              <a:rPr lang="en-US" sz="3200">
                <a:solidFill>
                  <a:schemeClr val="bg1"/>
                </a:solidFill>
                <a:ea typeface="Calibri" panose="020F0502020204030204" pitchFamily="34" charset="0"/>
                <a:cs typeface="Times New Roman" panose="02020603050405020304" pitchFamily="18" charset="0"/>
              </a:rPr>
              <a:t>Treo bảng nhóm lên góc học tập.</a:t>
            </a:r>
          </a:p>
          <a:p>
            <a:pPr marL="457200" lvl="0" indent="-457200" algn="just">
              <a:lnSpc>
                <a:spcPct val="107000"/>
              </a:lnSpc>
              <a:spcAft>
                <a:spcPts val="1200"/>
              </a:spcAft>
              <a:buFont typeface="Wingdings" panose="05000000000000000000" pitchFamily="2" charset="2"/>
              <a:buChar char="§"/>
              <a:tabLst>
                <a:tab pos="143510" algn="l"/>
              </a:tabLst>
            </a:pPr>
            <a:r>
              <a:rPr lang="en-US" sz="3400">
                <a:solidFill>
                  <a:schemeClr val="bg1"/>
                </a:solidFill>
                <a:ea typeface="Calibri" panose="020F0502020204030204" pitchFamily="34" charset="0"/>
                <a:cs typeface="Times New Roman" panose="02020603050405020304" pitchFamily="18" charset="0"/>
              </a:rPr>
              <a:t>C</a:t>
            </a:r>
            <a:r>
              <a:rPr lang="en-US" sz="3400" kern="1200">
                <a:solidFill>
                  <a:schemeClr val="bg1"/>
                </a:solidFill>
                <a:effectLst/>
                <a:ea typeface="Calibri" panose="020F0502020204030204" pitchFamily="34" charset="0"/>
                <a:cs typeface="Times New Roman" panose="02020603050405020304" pitchFamily="18" charset="0"/>
              </a:rPr>
              <a:t>hụp hình sản phẩm nhóm và gửi vào padlet/zalo lớp.</a:t>
            </a:r>
          </a:p>
        </p:txBody>
      </p:sp>
      <p:grpSp>
        <p:nvGrpSpPr>
          <p:cNvPr id="17" name="Group 16">
            <a:extLst>
              <a:ext uri="{FF2B5EF4-FFF2-40B4-BE49-F238E27FC236}">
                <a16:creationId xmlns:a16="http://schemas.microsoft.com/office/drawing/2014/main" id="{5CA75E37-22C3-B646-E4BD-45BD6F86F10E}"/>
              </a:ext>
            </a:extLst>
          </p:cNvPr>
          <p:cNvGrpSpPr/>
          <p:nvPr/>
        </p:nvGrpSpPr>
        <p:grpSpPr>
          <a:xfrm>
            <a:off x="998629" y="314397"/>
            <a:ext cx="5901876" cy="757319"/>
            <a:chOff x="998629" y="314397"/>
            <a:chExt cx="5901876" cy="757319"/>
          </a:xfrm>
        </p:grpSpPr>
        <p:sp>
          <p:nvSpPr>
            <p:cNvPr id="10" name="TextBox 9">
              <a:extLst>
                <a:ext uri="{FF2B5EF4-FFF2-40B4-BE49-F238E27FC236}">
                  <a16:creationId xmlns:a16="http://schemas.microsoft.com/office/drawing/2014/main" id="{FD699F31-44C3-8E88-0F3A-AE4DB2829422}"/>
                </a:ext>
              </a:extLst>
            </p:cNvPr>
            <p:cNvSpPr txBox="1"/>
            <p:nvPr/>
          </p:nvSpPr>
          <p:spPr>
            <a:xfrm>
              <a:off x="2143305" y="420222"/>
              <a:ext cx="4757200" cy="615553"/>
            </a:xfrm>
            <a:prstGeom prst="rect">
              <a:avLst/>
            </a:prstGeom>
            <a:noFill/>
          </p:spPr>
          <p:txBody>
            <a:bodyPr wrap="none" rtlCol="0">
              <a:spAutoFit/>
            </a:bodyPr>
            <a:lstStyle/>
            <a:p>
              <a:r>
                <a:rPr lang="en-US" sz="3400" b="1">
                  <a:solidFill>
                    <a:srgbClr val="FFFF00"/>
                  </a:solidFill>
                </a:rPr>
                <a:t>Hoạt động nhóm (3-4 HS)</a:t>
              </a:r>
            </a:p>
          </p:txBody>
        </p:sp>
        <p:pic>
          <p:nvPicPr>
            <p:cNvPr id="14" name="Picture 13" descr="A person and person looking at a computer&#10;&#10;Description automatically generated with low confidence">
              <a:extLst>
                <a:ext uri="{FF2B5EF4-FFF2-40B4-BE49-F238E27FC236}">
                  <a16:creationId xmlns:a16="http://schemas.microsoft.com/office/drawing/2014/main" id="{6E10C0B1-CA00-230E-FA20-3529493B77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29" y="314397"/>
              <a:ext cx="1112197" cy="757319"/>
            </a:xfrm>
            <a:prstGeom prst="rect">
              <a:avLst/>
            </a:prstGeom>
          </p:spPr>
        </p:pic>
        <p:cxnSp>
          <p:nvCxnSpPr>
            <p:cNvPr id="16" name="Straight Connector 15">
              <a:extLst>
                <a:ext uri="{FF2B5EF4-FFF2-40B4-BE49-F238E27FC236}">
                  <a16:creationId xmlns:a16="http://schemas.microsoft.com/office/drawing/2014/main" id="{204CAF74-9F0F-3FB4-C3BE-302AC0DD5DC4}"/>
                </a:ext>
              </a:extLst>
            </p:cNvPr>
            <p:cNvCxnSpPr>
              <a:cxnSpLocks/>
            </p:cNvCxnSpPr>
            <p:nvPr/>
          </p:nvCxnSpPr>
          <p:spPr>
            <a:xfrm>
              <a:off x="2143305" y="1004997"/>
              <a:ext cx="4257495" cy="0"/>
            </a:xfrm>
            <a:prstGeom prst="line">
              <a:avLst/>
            </a:prstGeom>
            <a:ln w="38100">
              <a:solidFill>
                <a:srgbClr val="FFFF89"/>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4C51AD4-4A6C-1133-5456-45F1AD463E77}"/>
              </a:ext>
            </a:extLst>
          </p:cNvPr>
          <p:cNvSpPr txBox="1"/>
          <p:nvPr/>
        </p:nvSpPr>
        <p:spPr>
          <a:xfrm>
            <a:off x="671342" y="1161706"/>
            <a:ext cx="10950939" cy="126412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chemeClr val="accent4">
                    <a:lumMod val="40000"/>
                    <a:lumOff val="60000"/>
                  </a:schemeClr>
                </a:solidFill>
                <a:effectLst/>
                <a:uLnTx/>
                <a:uFillTx/>
                <a:latin typeface="Calibri"/>
                <a:ea typeface="Calibri" panose="020F0502020204030204" pitchFamily="34" charset="0"/>
                <a:cs typeface="Times New Roman" panose="02020603050405020304" pitchFamily="18" charset="0"/>
              </a:rPr>
              <a:t>Chuẩn bị: </a:t>
            </a:r>
          </a:p>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 Bảng</a:t>
            </a:r>
            <a:r>
              <a:rPr kumimoji="0" lang="en-US" sz="3400" b="0" i="0" u="none" strike="noStrike" kern="1200" cap="none" spc="0" normalizeH="0" noProof="0">
                <a:ln>
                  <a:noFill/>
                </a:ln>
                <a:solidFill>
                  <a:prstClr val="white"/>
                </a:solidFill>
                <a:effectLst/>
                <a:uLnTx/>
                <a:uFillTx/>
                <a:latin typeface="Calibri"/>
                <a:ea typeface="Calibri" panose="020F0502020204030204" pitchFamily="34" charset="0"/>
                <a:cs typeface="Times New Roman" panose="02020603050405020304" pitchFamily="18" charset="0"/>
              </a:rPr>
              <a:t> nhóm</a:t>
            </a:r>
            <a:r>
              <a:rPr lang="en-US" sz="3400">
                <a:solidFill>
                  <a:prstClr val="white"/>
                </a:solidFill>
                <a:latin typeface="Calibri"/>
                <a:ea typeface="Calibri" panose="020F0502020204030204" pitchFamily="34" charset="0"/>
                <a:cs typeface="Times New Roman" panose="02020603050405020304" pitchFamily="18" charset="0"/>
              </a:rPr>
              <a:t>, viết lông nhiều màu</a:t>
            </a:r>
            <a:endPar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B03D8558-F57D-2853-B330-AD8E0DBC73EE}"/>
              </a:ext>
            </a:extLst>
          </p:cNvPr>
          <p:cNvSpPr txBox="1"/>
          <p:nvPr/>
        </p:nvSpPr>
        <p:spPr>
          <a:xfrm>
            <a:off x="620530" y="2568285"/>
            <a:ext cx="6093500" cy="62735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rgbClr val="FFC000">
                    <a:lumMod val="40000"/>
                    <a:lumOff val="60000"/>
                  </a:srgbClr>
                </a:solidFill>
                <a:effectLst/>
                <a:uLnTx/>
                <a:uFillTx/>
                <a:latin typeface="Calibri"/>
                <a:ea typeface="Calibri" panose="020F0502020204030204" pitchFamily="34" charset="0"/>
                <a:cs typeface="Times New Roman" panose="02020603050405020304" pitchFamily="18" charset="0"/>
              </a:rPr>
              <a:t>Nhiệm vụ:</a:t>
            </a:r>
          </a:p>
        </p:txBody>
      </p:sp>
      <p:pic>
        <p:nvPicPr>
          <p:cNvPr id="29" name="Graphic 28" descr="Right pointing backhand index outline">
            <a:extLst>
              <a:ext uri="{FF2B5EF4-FFF2-40B4-BE49-F238E27FC236}">
                <a16:creationId xmlns:a16="http://schemas.microsoft.com/office/drawing/2014/main" id="{068B4968-149A-E61A-7B51-9F511ADE64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852" y="1191686"/>
            <a:ext cx="446490" cy="446490"/>
          </a:xfrm>
          <a:prstGeom prst="rect">
            <a:avLst/>
          </a:prstGeom>
        </p:spPr>
      </p:pic>
      <p:pic>
        <p:nvPicPr>
          <p:cNvPr id="31" name="Graphic 30" descr="Group brainstorm with solid fill">
            <a:extLst>
              <a:ext uri="{FF2B5EF4-FFF2-40B4-BE49-F238E27FC236}">
                <a16:creationId xmlns:a16="http://schemas.microsoft.com/office/drawing/2014/main" id="{C9ABAA2E-81F4-8FB2-877D-9336C9E065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409" y="2526350"/>
            <a:ext cx="595933" cy="595933"/>
          </a:xfrm>
          <a:prstGeom prst="rect">
            <a:avLst/>
          </a:prstGeom>
        </p:spPr>
      </p:pic>
    </p:spTree>
    <p:extLst>
      <p:ext uri="{BB962C8B-B14F-4D97-AF65-F5344CB8AC3E}">
        <p14:creationId xmlns:p14="http://schemas.microsoft.com/office/powerpoint/2010/main" val="799314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53E7A-40BC-F0A2-F122-6306ED2EBCB5}"/>
              </a:ext>
            </a:extLst>
          </p:cNvPr>
          <p:cNvPicPr>
            <a:picLocks noChangeAspect="1"/>
          </p:cNvPicPr>
          <p:nvPr/>
        </p:nvPicPr>
        <p:blipFill rotWithShape="1">
          <a:blip r:embed="rId3"/>
          <a:srcRect l="2695" t="1250" r="3571" b="54980"/>
          <a:stretch/>
        </p:blipFill>
        <p:spPr>
          <a:xfrm>
            <a:off x="63891" y="629587"/>
            <a:ext cx="12064218" cy="4601980"/>
          </a:xfrm>
          <a:prstGeom prst="rect">
            <a:avLst/>
          </a:prstGeom>
        </p:spPr>
      </p:pic>
      <p:sp>
        <p:nvSpPr>
          <p:cNvPr id="4" name="TextBox 3">
            <a:extLst>
              <a:ext uri="{FF2B5EF4-FFF2-40B4-BE49-F238E27FC236}">
                <a16:creationId xmlns:a16="http://schemas.microsoft.com/office/drawing/2014/main" id="{DB093A72-79AB-A7BB-9AB3-D6DE98F42A20}"/>
              </a:ext>
            </a:extLst>
          </p:cNvPr>
          <p:cNvSpPr txBox="1"/>
          <p:nvPr/>
        </p:nvSpPr>
        <p:spPr>
          <a:xfrm>
            <a:off x="1339703" y="5461223"/>
            <a:ext cx="10611292" cy="584775"/>
          </a:xfrm>
          <a:prstGeom prst="rect">
            <a:avLst/>
          </a:prstGeom>
          <a:noFill/>
        </p:spPr>
        <p:txBody>
          <a:bodyPr wrap="square">
            <a:spAutoFit/>
          </a:bodyPr>
          <a:lstStyle/>
          <a:p>
            <a:r>
              <a:rPr lang="en-US" sz="3200" b="1">
                <a:solidFill>
                  <a:schemeClr val="bg1"/>
                </a:solidFill>
              </a:rPr>
              <a:t>Bảng phân loại chất lượng nước theo Tổng cục môi trường</a:t>
            </a:r>
          </a:p>
        </p:txBody>
      </p:sp>
    </p:spTree>
    <p:extLst>
      <p:ext uri="{BB962C8B-B14F-4D97-AF65-F5344CB8AC3E}">
        <p14:creationId xmlns:p14="http://schemas.microsoft.com/office/powerpoint/2010/main" val="30222239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262EBC2-4DD8-F0C1-8904-FB39DBE7E8D7}"/>
              </a:ext>
            </a:extLst>
          </p:cNvPr>
          <p:cNvGrpSpPr/>
          <p:nvPr/>
        </p:nvGrpSpPr>
        <p:grpSpPr>
          <a:xfrm>
            <a:off x="34976" y="542935"/>
            <a:ext cx="12112054" cy="5354946"/>
            <a:chOff x="34976" y="542935"/>
            <a:chExt cx="12112054" cy="5354946"/>
          </a:xfrm>
        </p:grpSpPr>
        <p:pic>
          <p:nvPicPr>
            <p:cNvPr id="3" name="Picture 2">
              <a:extLst>
                <a:ext uri="{FF2B5EF4-FFF2-40B4-BE49-F238E27FC236}">
                  <a16:creationId xmlns:a16="http://schemas.microsoft.com/office/drawing/2014/main" id="{5CE53E7A-40BC-F0A2-F122-6306ED2EBCB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824" t="48248" r="2555"/>
            <a:stretch/>
          </p:blipFill>
          <p:spPr>
            <a:xfrm>
              <a:off x="34976" y="542935"/>
              <a:ext cx="12112054" cy="5354946"/>
            </a:xfrm>
            <a:prstGeom prst="rect">
              <a:avLst/>
            </a:prstGeom>
          </p:spPr>
        </p:pic>
        <p:sp>
          <p:nvSpPr>
            <p:cNvPr id="7" name="Rectangle 6">
              <a:extLst>
                <a:ext uri="{FF2B5EF4-FFF2-40B4-BE49-F238E27FC236}">
                  <a16:creationId xmlns:a16="http://schemas.microsoft.com/office/drawing/2014/main" id="{8AFBA925-BAB6-26F3-ADB3-0F1AC44AB646}"/>
                </a:ext>
              </a:extLst>
            </p:cNvPr>
            <p:cNvSpPr/>
            <p:nvPr/>
          </p:nvSpPr>
          <p:spPr>
            <a:xfrm>
              <a:off x="1124262" y="1154243"/>
              <a:ext cx="1379095" cy="3597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9FD403-AB98-818D-2464-FE03B3B8AC7C}"/>
                </a:ext>
              </a:extLst>
            </p:cNvPr>
            <p:cNvSpPr/>
            <p:nvPr/>
          </p:nvSpPr>
          <p:spPr>
            <a:xfrm>
              <a:off x="434714" y="4197246"/>
              <a:ext cx="2068643" cy="3597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61491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70683-6CCE-4911-FC97-A3C4BD766397}"/>
              </a:ext>
            </a:extLst>
          </p:cNvPr>
          <p:cNvSpPr txBox="1"/>
          <p:nvPr/>
        </p:nvSpPr>
        <p:spPr>
          <a:xfrm>
            <a:off x="671342" y="3802656"/>
            <a:ext cx="10950939" cy="2614627"/>
          </a:xfrm>
          <a:prstGeom prst="rect">
            <a:avLst/>
          </a:prstGeom>
          <a:noFill/>
        </p:spPr>
        <p:txBody>
          <a:bodyPr wrap="square">
            <a:spAutoFit/>
          </a:bodyPr>
          <a:lstStyle/>
          <a:p>
            <a:pPr marL="457200" indent="-457200" algn="just">
              <a:lnSpc>
                <a:spcPct val="107000"/>
              </a:lnSpc>
              <a:spcAft>
                <a:spcPts val="1200"/>
              </a:spcAft>
              <a:buFont typeface="Wingdings" panose="05000000000000000000" pitchFamily="2" charset="2"/>
              <a:buChar char="§"/>
              <a:tabLst>
                <a:tab pos="143510" algn="l"/>
              </a:tabLst>
            </a:pP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Dán giấy note ghi câu trả lời cá nhân vào các góc của tờ giấy A4.</a:t>
            </a:r>
          </a:p>
          <a:p>
            <a:pPr marL="457200" lvl="0" indent="-457200" algn="just">
              <a:lnSpc>
                <a:spcPct val="107000"/>
              </a:lnSpc>
              <a:spcAft>
                <a:spcPts val="1200"/>
              </a:spcAft>
              <a:buFont typeface="Wingdings" panose="05000000000000000000" pitchFamily="2" charset="2"/>
              <a:buChar char="§"/>
              <a:tabLst>
                <a:tab pos="143510" algn="l"/>
              </a:tabLst>
            </a:pPr>
            <a:r>
              <a:rPr lang="en-US" sz="3400" kern="1200">
                <a:solidFill>
                  <a:schemeClr val="bg1"/>
                </a:solidFill>
                <a:effectLst/>
                <a:ea typeface="Calibri" panose="020F0502020204030204" pitchFamily="34" charset="0"/>
                <a:cs typeface="Times New Roman" panose="02020603050405020304" pitchFamily="18" charset="0"/>
              </a:rPr>
              <a:t>Ghi ý kiến thống nhất của cả nhóm vào trung tâm tờ giấy. </a:t>
            </a:r>
          </a:p>
          <a:p>
            <a:pPr marL="457200" lvl="0" indent="-457200" algn="just">
              <a:lnSpc>
                <a:spcPct val="107000"/>
              </a:lnSpc>
              <a:spcAft>
                <a:spcPts val="1200"/>
              </a:spcAft>
              <a:buFont typeface="Wingdings" panose="05000000000000000000" pitchFamily="2" charset="2"/>
              <a:buChar char="§"/>
              <a:tabLst>
                <a:tab pos="143510" algn="l"/>
              </a:tabLst>
            </a:pPr>
            <a:r>
              <a:rPr lang="en-US" sz="3400">
                <a:solidFill>
                  <a:schemeClr val="bg1"/>
                </a:solidFill>
                <a:ea typeface="Calibri" panose="020F0502020204030204" pitchFamily="34" charset="0"/>
                <a:cs typeface="Times New Roman" panose="02020603050405020304" pitchFamily="18" charset="0"/>
              </a:rPr>
              <a:t>C</a:t>
            </a:r>
            <a:r>
              <a:rPr lang="en-US" sz="3400" kern="1200">
                <a:solidFill>
                  <a:schemeClr val="bg1"/>
                </a:solidFill>
                <a:effectLst/>
                <a:ea typeface="Calibri" panose="020F0502020204030204" pitchFamily="34" charset="0"/>
                <a:cs typeface="Times New Roman" panose="02020603050405020304" pitchFamily="18" charset="0"/>
              </a:rPr>
              <a:t>hụp hình sản phẩm nhóm và gửi vào padlet/zalo lớp.</a:t>
            </a:r>
          </a:p>
        </p:txBody>
      </p:sp>
      <p:grpSp>
        <p:nvGrpSpPr>
          <p:cNvPr id="7" name="Group 6">
            <a:extLst>
              <a:ext uri="{FF2B5EF4-FFF2-40B4-BE49-F238E27FC236}">
                <a16:creationId xmlns:a16="http://schemas.microsoft.com/office/drawing/2014/main" id="{9084460D-0730-8E0E-CAE2-5BC79AF29FE0}"/>
              </a:ext>
            </a:extLst>
          </p:cNvPr>
          <p:cNvGrpSpPr/>
          <p:nvPr/>
        </p:nvGrpSpPr>
        <p:grpSpPr>
          <a:xfrm>
            <a:off x="7437620" y="235856"/>
            <a:ext cx="2354665" cy="914400"/>
            <a:chOff x="272322" y="56213"/>
            <a:chExt cx="2354665" cy="914400"/>
          </a:xfrm>
        </p:grpSpPr>
        <p:pic>
          <p:nvPicPr>
            <p:cNvPr id="5" name="Graphic 4" descr="Alarm clock outline">
              <a:extLst>
                <a:ext uri="{FF2B5EF4-FFF2-40B4-BE49-F238E27FC236}">
                  <a16:creationId xmlns:a16="http://schemas.microsoft.com/office/drawing/2014/main" id="{9EA33018-E2D9-867B-FA98-B944D092FD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322" y="56213"/>
              <a:ext cx="914400" cy="914400"/>
            </a:xfrm>
            <a:prstGeom prst="rect">
              <a:avLst/>
            </a:prstGeom>
          </p:spPr>
        </p:pic>
        <p:sp>
          <p:nvSpPr>
            <p:cNvPr id="6" name="TextBox 5">
              <a:extLst>
                <a:ext uri="{FF2B5EF4-FFF2-40B4-BE49-F238E27FC236}">
                  <a16:creationId xmlns:a16="http://schemas.microsoft.com/office/drawing/2014/main" id="{199ACB37-D198-92FE-78D3-798B464DDFDD}"/>
                </a:ext>
              </a:extLst>
            </p:cNvPr>
            <p:cNvSpPr txBox="1"/>
            <p:nvPr/>
          </p:nvSpPr>
          <p:spPr>
            <a:xfrm>
              <a:off x="1049311" y="265995"/>
              <a:ext cx="1577676" cy="615553"/>
            </a:xfrm>
            <a:prstGeom prst="rect">
              <a:avLst/>
            </a:prstGeom>
            <a:noFill/>
          </p:spPr>
          <p:txBody>
            <a:bodyPr wrap="none" rtlCol="0">
              <a:spAutoFit/>
            </a:bodyPr>
            <a:lstStyle/>
            <a:p>
              <a:r>
                <a:rPr lang="en-US" sz="3400" b="1">
                  <a:solidFill>
                    <a:srgbClr val="FFFF00"/>
                  </a:solidFill>
                </a:rPr>
                <a:t>14 phút</a:t>
              </a:r>
            </a:p>
          </p:txBody>
        </p:sp>
      </p:grpSp>
      <p:grpSp>
        <p:nvGrpSpPr>
          <p:cNvPr id="17" name="Group 16">
            <a:extLst>
              <a:ext uri="{FF2B5EF4-FFF2-40B4-BE49-F238E27FC236}">
                <a16:creationId xmlns:a16="http://schemas.microsoft.com/office/drawing/2014/main" id="{5CA75E37-22C3-B646-E4BD-45BD6F86F10E}"/>
              </a:ext>
            </a:extLst>
          </p:cNvPr>
          <p:cNvGrpSpPr/>
          <p:nvPr/>
        </p:nvGrpSpPr>
        <p:grpSpPr>
          <a:xfrm>
            <a:off x="998629" y="314397"/>
            <a:ext cx="5901876" cy="757319"/>
            <a:chOff x="998629" y="314397"/>
            <a:chExt cx="5901876" cy="757319"/>
          </a:xfrm>
        </p:grpSpPr>
        <p:sp>
          <p:nvSpPr>
            <p:cNvPr id="10" name="TextBox 9">
              <a:extLst>
                <a:ext uri="{FF2B5EF4-FFF2-40B4-BE49-F238E27FC236}">
                  <a16:creationId xmlns:a16="http://schemas.microsoft.com/office/drawing/2014/main" id="{FD699F31-44C3-8E88-0F3A-AE4DB2829422}"/>
                </a:ext>
              </a:extLst>
            </p:cNvPr>
            <p:cNvSpPr txBox="1"/>
            <p:nvPr/>
          </p:nvSpPr>
          <p:spPr>
            <a:xfrm>
              <a:off x="2143305" y="420222"/>
              <a:ext cx="4757200" cy="615553"/>
            </a:xfrm>
            <a:prstGeom prst="rect">
              <a:avLst/>
            </a:prstGeom>
            <a:noFill/>
          </p:spPr>
          <p:txBody>
            <a:bodyPr wrap="none" rtlCol="0">
              <a:spAutoFit/>
            </a:bodyPr>
            <a:lstStyle/>
            <a:p>
              <a:r>
                <a:rPr lang="en-US" sz="3400" b="1">
                  <a:solidFill>
                    <a:srgbClr val="FFFF00"/>
                  </a:solidFill>
                </a:rPr>
                <a:t>Hoạt động nhóm (3-4 HS)</a:t>
              </a:r>
            </a:p>
          </p:txBody>
        </p:sp>
        <p:pic>
          <p:nvPicPr>
            <p:cNvPr id="14" name="Picture 13" descr="A person and person looking at a computer&#10;&#10;Description automatically generated with low confidence">
              <a:extLst>
                <a:ext uri="{FF2B5EF4-FFF2-40B4-BE49-F238E27FC236}">
                  <a16:creationId xmlns:a16="http://schemas.microsoft.com/office/drawing/2014/main" id="{6E10C0B1-CA00-230E-FA20-3529493B77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629" y="314397"/>
              <a:ext cx="1112197" cy="757319"/>
            </a:xfrm>
            <a:prstGeom prst="rect">
              <a:avLst/>
            </a:prstGeom>
          </p:spPr>
        </p:pic>
        <p:cxnSp>
          <p:nvCxnSpPr>
            <p:cNvPr id="16" name="Straight Connector 15">
              <a:extLst>
                <a:ext uri="{FF2B5EF4-FFF2-40B4-BE49-F238E27FC236}">
                  <a16:creationId xmlns:a16="http://schemas.microsoft.com/office/drawing/2014/main" id="{204CAF74-9F0F-3FB4-C3BE-302AC0DD5DC4}"/>
                </a:ext>
              </a:extLst>
            </p:cNvPr>
            <p:cNvCxnSpPr>
              <a:cxnSpLocks/>
            </p:cNvCxnSpPr>
            <p:nvPr/>
          </p:nvCxnSpPr>
          <p:spPr>
            <a:xfrm>
              <a:off x="2143305" y="1004997"/>
              <a:ext cx="4257495" cy="0"/>
            </a:xfrm>
            <a:prstGeom prst="line">
              <a:avLst/>
            </a:prstGeom>
            <a:ln w="38100">
              <a:solidFill>
                <a:srgbClr val="FFFF89"/>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4C51AD4-4A6C-1133-5456-45F1AD463E77}"/>
              </a:ext>
            </a:extLst>
          </p:cNvPr>
          <p:cNvSpPr txBox="1"/>
          <p:nvPr/>
        </p:nvSpPr>
        <p:spPr>
          <a:xfrm>
            <a:off x="671342" y="1161706"/>
            <a:ext cx="10950939" cy="190090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chemeClr val="accent4">
                    <a:lumMod val="40000"/>
                    <a:lumOff val="60000"/>
                  </a:schemeClr>
                </a:solidFill>
                <a:effectLst/>
                <a:uLnTx/>
                <a:uFillTx/>
                <a:latin typeface="Calibri"/>
                <a:ea typeface="Calibri" panose="020F0502020204030204" pitchFamily="34" charset="0"/>
                <a:cs typeface="Times New Roman" panose="02020603050405020304" pitchFamily="18" charset="0"/>
              </a:rPr>
              <a:t>Chuẩn bị: </a:t>
            </a:r>
          </a:p>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 Giấy trắng khổ A4.</a:t>
            </a:r>
          </a:p>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 Giấy note ghi ý kiến cá nhân (đã làm tại nhà)</a:t>
            </a:r>
          </a:p>
        </p:txBody>
      </p:sp>
      <p:sp>
        <p:nvSpPr>
          <p:cNvPr id="26" name="TextBox 25">
            <a:extLst>
              <a:ext uri="{FF2B5EF4-FFF2-40B4-BE49-F238E27FC236}">
                <a16:creationId xmlns:a16="http://schemas.microsoft.com/office/drawing/2014/main" id="{B03D8558-F57D-2853-B330-AD8E0DBC73EE}"/>
              </a:ext>
            </a:extLst>
          </p:cNvPr>
          <p:cNvSpPr txBox="1"/>
          <p:nvPr/>
        </p:nvSpPr>
        <p:spPr>
          <a:xfrm>
            <a:off x="671342" y="3177535"/>
            <a:ext cx="6093500" cy="62735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rgbClr val="FFC000">
                    <a:lumMod val="40000"/>
                    <a:lumOff val="60000"/>
                  </a:srgbClr>
                </a:solidFill>
                <a:effectLst/>
                <a:uLnTx/>
                <a:uFillTx/>
                <a:latin typeface="Calibri"/>
                <a:ea typeface="Calibri" panose="020F0502020204030204" pitchFamily="34" charset="0"/>
                <a:cs typeface="Times New Roman" panose="02020603050405020304" pitchFamily="18" charset="0"/>
              </a:rPr>
              <a:t>Nhiệm vụ:</a:t>
            </a:r>
          </a:p>
        </p:txBody>
      </p:sp>
      <p:pic>
        <p:nvPicPr>
          <p:cNvPr id="29" name="Graphic 28" descr="Right pointing backhand index outline">
            <a:extLst>
              <a:ext uri="{FF2B5EF4-FFF2-40B4-BE49-F238E27FC236}">
                <a16:creationId xmlns:a16="http://schemas.microsoft.com/office/drawing/2014/main" id="{068B4968-149A-E61A-7B51-9F511ADE64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852" y="1191686"/>
            <a:ext cx="446490" cy="446490"/>
          </a:xfrm>
          <a:prstGeom prst="rect">
            <a:avLst/>
          </a:prstGeom>
        </p:spPr>
      </p:pic>
      <p:pic>
        <p:nvPicPr>
          <p:cNvPr id="31" name="Graphic 30" descr="Group brainstorm with solid fill">
            <a:extLst>
              <a:ext uri="{FF2B5EF4-FFF2-40B4-BE49-F238E27FC236}">
                <a16:creationId xmlns:a16="http://schemas.microsoft.com/office/drawing/2014/main" id="{C9ABAA2E-81F4-8FB2-877D-9336C9E065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130" y="3081708"/>
            <a:ext cx="595933" cy="595933"/>
          </a:xfrm>
          <a:prstGeom prst="rect">
            <a:avLst/>
          </a:prstGeom>
        </p:spPr>
      </p:pic>
    </p:spTree>
    <p:extLst>
      <p:ext uri="{BB962C8B-B14F-4D97-AF65-F5344CB8AC3E}">
        <p14:creationId xmlns:p14="http://schemas.microsoft.com/office/powerpoint/2010/main" val="1914475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076D2A-E6CC-0BFC-A813-3F1478AC5BD4}"/>
              </a:ext>
            </a:extLst>
          </p:cNvPr>
          <p:cNvSpPr txBox="1"/>
          <p:nvPr/>
        </p:nvSpPr>
        <p:spPr>
          <a:xfrm>
            <a:off x="841947" y="280876"/>
            <a:ext cx="10508106" cy="5153462"/>
          </a:xfrm>
          <a:prstGeom prst="rect">
            <a:avLst/>
          </a:prstGeom>
          <a:noFill/>
        </p:spPr>
        <p:txBody>
          <a:bodyPr wrap="square">
            <a:spAutoFit/>
          </a:bodyPr>
          <a:lstStyle/>
          <a:p>
            <a:pPr algn="just">
              <a:lnSpc>
                <a:spcPct val="114000"/>
              </a:lnSpc>
              <a:spcAft>
                <a:spcPts val="1200"/>
              </a:spcAft>
            </a:pPr>
            <a:r>
              <a:rPr lang="en-US" sz="3600" b="1">
                <a:solidFill>
                  <a:schemeClr val="accent4">
                    <a:lumMod val="40000"/>
                    <a:lumOff val="60000"/>
                  </a:schemeClr>
                </a:solidFill>
                <a:ea typeface="Calibri" panose="020F0502020204030204" pitchFamily="34" charset="0"/>
                <a:cs typeface="Times New Roman" panose="02020603050405020304" pitchFamily="18" charset="0"/>
              </a:rPr>
              <a:t>N</a:t>
            </a:r>
            <a:r>
              <a:rPr lang="en-US" sz="3600" b="1" kern="1200">
                <a:solidFill>
                  <a:schemeClr val="accent4">
                    <a:lumMod val="40000"/>
                    <a:lumOff val="60000"/>
                  </a:schemeClr>
                </a:solidFill>
                <a:effectLst/>
                <a:ea typeface="Calibri" panose="020F0502020204030204" pitchFamily="34" charset="0"/>
                <a:cs typeface="Times New Roman" panose="02020603050405020304" pitchFamily="18" charset="0"/>
              </a:rPr>
              <a:t>ghiên cứu nội dung mục II, trang 78-79, sách CĐ sinh 10-CTST, </a:t>
            </a:r>
            <a:r>
              <a:rPr lang="vi-VN" sz="3600" b="1" kern="1200">
                <a:solidFill>
                  <a:schemeClr val="accent4">
                    <a:lumMod val="40000"/>
                    <a:lumOff val="60000"/>
                  </a:schemeClr>
                </a:solidFill>
                <a:effectLst/>
                <a:latin typeface="Calibri" panose="020F0502020204030204" pitchFamily="34" charset="0"/>
                <a:ea typeface="Calibri" panose="020F0502020204030204" pitchFamily="34" charset="0"/>
                <a:cs typeface="Calibri" panose="020F0502020204030204" pitchFamily="34" charset="0"/>
              </a:rPr>
              <a:t>thực hiện các nhiệm vụ sau:</a:t>
            </a:r>
          </a:p>
          <a:p>
            <a:pPr algn="just">
              <a:lnSpc>
                <a:spcPct val="114000"/>
              </a:lnSpc>
              <a:spcAft>
                <a:spcPts val="1200"/>
              </a:spcAft>
            </a:pP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1. Vẽ sơ đồ tư duy và phân tích công nghệ ứng dụng vi sinh vật trong việc xử lí nước thải và làm sạch nước.</a:t>
            </a:r>
          </a:p>
          <a:p>
            <a:pPr algn="just">
              <a:lnSpc>
                <a:spcPct val="114000"/>
              </a:lnSpc>
              <a:spcAft>
                <a:spcPts val="1200"/>
              </a:spcAft>
            </a:pP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2. Dựa vào Hình 12.2 và 12.3 SCĐ, hãy mô tả nguyên lí xử lí nước ô nhiễm theo công nghệ MBBR và AAO.</a:t>
            </a:r>
          </a:p>
          <a:p>
            <a:pPr algn="just">
              <a:lnSpc>
                <a:spcPct val="114000"/>
              </a:lnSpc>
              <a:spcAft>
                <a:spcPts val="1200"/>
              </a:spcAft>
            </a:pP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3. Nếu dầu loang trên biển không được xử lí thì sẽ gây ra hậu quả gì?</a:t>
            </a:r>
          </a:p>
        </p:txBody>
      </p:sp>
    </p:spTree>
    <p:extLst>
      <p:ext uri="{BB962C8B-B14F-4D97-AF65-F5344CB8AC3E}">
        <p14:creationId xmlns:p14="http://schemas.microsoft.com/office/powerpoint/2010/main" val="406798193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ECDC688-AD0C-82FD-071C-F2F2CD47FC62}"/>
              </a:ext>
            </a:extLst>
          </p:cNvPr>
          <p:cNvGrpSpPr/>
          <p:nvPr/>
        </p:nvGrpSpPr>
        <p:grpSpPr>
          <a:xfrm>
            <a:off x="196862" y="1888283"/>
            <a:ext cx="2838139" cy="2274995"/>
            <a:chOff x="4636956" y="2195822"/>
            <a:chExt cx="2838139" cy="2274995"/>
          </a:xfrm>
        </p:grpSpPr>
        <p:sp>
          <p:nvSpPr>
            <p:cNvPr id="2" name="TextBox 1">
              <a:extLst>
                <a:ext uri="{FF2B5EF4-FFF2-40B4-BE49-F238E27FC236}">
                  <a16:creationId xmlns:a16="http://schemas.microsoft.com/office/drawing/2014/main" id="{8DDFB96D-1460-F757-799C-C90568CCED73}"/>
                </a:ext>
              </a:extLst>
            </p:cNvPr>
            <p:cNvSpPr txBox="1"/>
            <p:nvPr/>
          </p:nvSpPr>
          <p:spPr>
            <a:xfrm>
              <a:off x="4911775" y="2644170"/>
              <a:ext cx="2368446"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mn-cs"/>
                </a:rPr>
                <a:t>Xử lí nước thải và làm sạch nước</a:t>
              </a:r>
            </a:p>
          </p:txBody>
        </p:sp>
        <p:grpSp>
          <p:nvGrpSpPr>
            <p:cNvPr id="6" name="Group 5">
              <a:extLst>
                <a:ext uri="{FF2B5EF4-FFF2-40B4-BE49-F238E27FC236}">
                  <a16:creationId xmlns:a16="http://schemas.microsoft.com/office/drawing/2014/main" id="{1CD69F1B-FFD9-07B1-182B-A5FC2BF6543B}"/>
                </a:ext>
              </a:extLst>
            </p:cNvPr>
            <p:cNvGrpSpPr/>
            <p:nvPr/>
          </p:nvGrpSpPr>
          <p:grpSpPr>
            <a:xfrm>
              <a:off x="4636956" y="2195822"/>
              <a:ext cx="2838139" cy="2274995"/>
              <a:chOff x="4636956" y="2195822"/>
              <a:chExt cx="2838139" cy="2274995"/>
            </a:xfrm>
          </p:grpSpPr>
          <p:sp>
            <p:nvSpPr>
              <p:cNvPr id="3" name="Oval 2">
                <a:extLst>
                  <a:ext uri="{FF2B5EF4-FFF2-40B4-BE49-F238E27FC236}">
                    <a16:creationId xmlns:a16="http://schemas.microsoft.com/office/drawing/2014/main" id="{24A27318-DEF0-FD8D-B94C-1064988016E4}"/>
                  </a:ext>
                </a:extLst>
              </p:cNvPr>
              <p:cNvSpPr/>
              <p:nvPr/>
            </p:nvSpPr>
            <p:spPr>
              <a:xfrm>
                <a:off x="4716904" y="2237283"/>
                <a:ext cx="2758191" cy="2233534"/>
              </a:xfrm>
              <a:custGeom>
                <a:avLst/>
                <a:gdLst>
                  <a:gd name="connsiteX0" fmla="*/ 0 w 2758191"/>
                  <a:gd name="connsiteY0" fmla="*/ 1116767 h 2233534"/>
                  <a:gd name="connsiteX1" fmla="*/ 1379096 w 2758191"/>
                  <a:gd name="connsiteY1" fmla="*/ 0 h 2233534"/>
                  <a:gd name="connsiteX2" fmla="*/ 2758192 w 2758191"/>
                  <a:gd name="connsiteY2" fmla="*/ 1116767 h 2233534"/>
                  <a:gd name="connsiteX3" fmla="*/ 1379096 w 2758191"/>
                  <a:gd name="connsiteY3" fmla="*/ 2233534 h 2233534"/>
                  <a:gd name="connsiteX4" fmla="*/ 0 w 2758191"/>
                  <a:gd name="connsiteY4" fmla="*/ 1116767 h 2233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191" h="2233534" extrusionOk="0">
                    <a:moveTo>
                      <a:pt x="0" y="1116767"/>
                    </a:moveTo>
                    <a:cubicBezTo>
                      <a:pt x="-134332" y="475079"/>
                      <a:pt x="509510" y="-11424"/>
                      <a:pt x="1379096" y="0"/>
                    </a:cubicBezTo>
                    <a:cubicBezTo>
                      <a:pt x="2134858" y="15314"/>
                      <a:pt x="2743057" y="487133"/>
                      <a:pt x="2758192" y="1116767"/>
                    </a:cubicBezTo>
                    <a:cubicBezTo>
                      <a:pt x="2914276" y="1622150"/>
                      <a:pt x="2359076" y="2214794"/>
                      <a:pt x="1379096" y="2233534"/>
                    </a:cubicBezTo>
                    <a:cubicBezTo>
                      <a:pt x="602139" y="2138832"/>
                      <a:pt x="-44142" y="1842457"/>
                      <a:pt x="0" y="1116767"/>
                    </a:cubicBezTo>
                    <a:close/>
                  </a:path>
                </a:pathLst>
              </a:custGeom>
              <a:noFill/>
              <a:ln w="12700">
                <a:solidFill>
                  <a:srgbClr val="FFFF89"/>
                </a:solidFill>
                <a:extLst>
                  <a:ext uri="{C807C97D-BFC1-408E-A445-0C87EB9F89A2}">
                    <ask:lineSketchStyleProps xmlns:ask="http://schemas.microsoft.com/office/drawing/2018/sketchyshapes" sd="211229773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6683084B-4A58-33AC-B1C2-5BB28F0DE895}"/>
                  </a:ext>
                </a:extLst>
              </p:cNvPr>
              <p:cNvSpPr/>
              <p:nvPr/>
            </p:nvSpPr>
            <p:spPr>
              <a:xfrm>
                <a:off x="4716903" y="2195822"/>
                <a:ext cx="2758191" cy="2233534"/>
              </a:xfrm>
              <a:custGeom>
                <a:avLst/>
                <a:gdLst>
                  <a:gd name="connsiteX0" fmla="*/ 0 w 2758191"/>
                  <a:gd name="connsiteY0" fmla="*/ 1116767 h 2233534"/>
                  <a:gd name="connsiteX1" fmla="*/ 1379096 w 2758191"/>
                  <a:gd name="connsiteY1" fmla="*/ 0 h 2233534"/>
                  <a:gd name="connsiteX2" fmla="*/ 2758192 w 2758191"/>
                  <a:gd name="connsiteY2" fmla="*/ 1116767 h 2233534"/>
                  <a:gd name="connsiteX3" fmla="*/ 1379096 w 2758191"/>
                  <a:gd name="connsiteY3" fmla="*/ 2233534 h 2233534"/>
                  <a:gd name="connsiteX4" fmla="*/ 0 w 2758191"/>
                  <a:gd name="connsiteY4" fmla="*/ 1116767 h 2233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191" h="2233534" extrusionOk="0">
                    <a:moveTo>
                      <a:pt x="0" y="1116767"/>
                    </a:moveTo>
                    <a:cubicBezTo>
                      <a:pt x="-4566" y="532781"/>
                      <a:pt x="728725" y="105993"/>
                      <a:pt x="1379096" y="0"/>
                    </a:cubicBezTo>
                    <a:cubicBezTo>
                      <a:pt x="2147726" y="-13815"/>
                      <a:pt x="2686813" y="646283"/>
                      <a:pt x="2758192" y="1116767"/>
                    </a:cubicBezTo>
                    <a:cubicBezTo>
                      <a:pt x="2798890" y="1818271"/>
                      <a:pt x="2143532" y="2423996"/>
                      <a:pt x="1379096" y="2233534"/>
                    </a:cubicBezTo>
                    <a:cubicBezTo>
                      <a:pt x="463970" y="2199980"/>
                      <a:pt x="-140855" y="1625436"/>
                      <a:pt x="0" y="1116767"/>
                    </a:cubicBezTo>
                    <a:close/>
                  </a:path>
                </a:pathLst>
              </a:custGeom>
              <a:noFill/>
              <a:ln w="12700">
                <a:solidFill>
                  <a:srgbClr val="FFFF89"/>
                </a:solidFill>
                <a:extLst>
                  <a:ext uri="{C807C97D-BFC1-408E-A445-0C87EB9F89A2}">
                    <ask:lineSketchStyleProps xmlns:ask="http://schemas.microsoft.com/office/drawing/2018/sketchyshapes" sd="43739277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6D877A90-384B-06FD-34F5-38B3F8D3D0BF}"/>
                  </a:ext>
                </a:extLst>
              </p:cNvPr>
              <p:cNvSpPr/>
              <p:nvPr/>
            </p:nvSpPr>
            <p:spPr>
              <a:xfrm>
                <a:off x="4636956" y="2225802"/>
                <a:ext cx="2758191" cy="2233534"/>
              </a:xfrm>
              <a:custGeom>
                <a:avLst/>
                <a:gdLst>
                  <a:gd name="connsiteX0" fmla="*/ 0 w 2758191"/>
                  <a:gd name="connsiteY0" fmla="*/ 1116767 h 2233534"/>
                  <a:gd name="connsiteX1" fmla="*/ 1379096 w 2758191"/>
                  <a:gd name="connsiteY1" fmla="*/ 0 h 2233534"/>
                  <a:gd name="connsiteX2" fmla="*/ 2758192 w 2758191"/>
                  <a:gd name="connsiteY2" fmla="*/ 1116767 h 2233534"/>
                  <a:gd name="connsiteX3" fmla="*/ 1379096 w 2758191"/>
                  <a:gd name="connsiteY3" fmla="*/ 2233534 h 2233534"/>
                  <a:gd name="connsiteX4" fmla="*/ 0 w 2758191"/>
                  <a:gd name="connsiteY4" fmla="*/ 1116767 h 2233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191" h="2233534" extrusionOk="0">
                    <a:moveTo>
                      <a:pt x="0" y="1116767"/>
                    </a:moveTo>
                    <a:cubicBezTo>
                      <a:pt x="-182714" y="517581"/>
                      <a:pt x="623428" y="52230"/>
                      <a:pt x="1379096" y="0"/>
                    </a:cubicBezTo>
                    <a:cubicBezTo>
                      <a:pt x="2098618" y="80595"/>
                      <a:pt x="2688906" y="535821"/>
                      <a:pt x="2758192" y="1116767"/>
                    </a:cubicBezTo>
                    <a:cubicBezTo>
                      <a:pt x="2784050" y="1620144"/>
                      <a:pt x="2074125" y="2308779"/>
                      <a:pt x="1379096" y="2233534"/>
                    </a:cubicBezTo>
                    <a:cubicBezTo>
                      <a:pt x="562894" y="2403730"/>
                      <a:pt x="-42906" y="1807045"/>
                      <a:pt x="0" y="1116767"/>
                    </a:cubicBezTo>
                    <a:close/>
                  </a:path>
                </a:pathLst>
              </a:custGeom>
              <a:noFill/>
              <a:ln w="12700">
                <a:solidFill>
                  <a:srgbClr val="FFFF89"/>
                </a:solidFill>
                <a:extLst>
                  <a:ext uri="{C807C97D-BFC1-408E-A445-0C87EB9F89A2}">
                    <ask:lineSketchStyleProps xmlns:ask="http://schemas.microsoft.com/office/drawing/2018/sketchyshapes" sd="285666640">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8" name="TextBox 7">
            <a:extLst>
              <a:ext uri="{FF2B5EF4-FFF2-40B4-BE49-F238E27FC236}">
                <a16:creationId xmlns:a16="http://schemas.microsoft.com/office/drawing/2014/main" id="{C75445E4-C0FF-0059-913D-E8C1671827FC}"/>
              </a:ext>
            </a:extLst>
          </p:cNvPr>
          <p:cNvSpPr txBox="1"/>
          <p:nvPr/>
        </p:nvSpPr>
        <p:spPr>
          <a:xfrm>
            <a:off x="2065130" y="435276"/>
            <a:ext cx="17798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546A">
                    <a:lumMod val="20000"/>
                    <a:lumOff val="80000"/>
                  </a:srgbClr>
                </a:solidFill>
                <a:effectLst/>
                <a:uLnTx/>
                <a:uFillTx/>
                <a:latin typeface="Calibri"/>
                <a:ea typeface="+mn-ea"/>
                <a:cs typeface="+mn-cs"/>
              </a:rPr>
              <a:t>Nguyên lí</a:t>
            </a:r>
          </a:p>
        </p:txBody>
      </p:sp>
      <p:sp>
        <p:nvSpPr>
          <p:cNvPr id="9" name="TextBox 8">
            <a:extLst>
              <a:ext uri="{FF2B5EF4-FFF2-40B4-BE49-F238E27FC236}">
                <a16:creationId xmlns:a16="http://schemas.microsoft.com/office/drawing/2014/main" id="{08C1E084-7BE2-A252-7A47-8DD7AF9B3C69}"/>
              </a:ext>
            </a:extLst>
          </p:cNvPr>
          <p:cNvSpPr txBox="1"/>
          <p:nvPr/>
        </p:nvSpPr>
        <p:spPr>
          <a:xfrm>
            <a:off x="3379771" y="2794868"/>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546A">
                    <a:lumMod val="20000"/>
                    <a:lumOff val="80000"/>
                  </a:srgbClr>
                </a:solidFill>
                <a:effectLst/>
                <a:uLnTx/>
                <a:uFillTx/>
                <a:latin typeface="Calibri"/>
                <a:ea typeface="+mn-ea"/>
                <a:cs typeface="+mn-cs"/>
              </a:rPr>
              <a:t>Phân loại</a:t>
            </a:r>
          </a:p>
        </p:txBody>
      </p:sp>
      <p:sp>
        <p:nvSpPr>
          <p:cNvPr id="10" name="TextBox 9">
            <a:extLst>
              <a:ext uri="{FF2B5EF4-FFF2-40B4-BE49-F238E27FC236}">
                <a16:creationId xmlns:a16="http://schemas.microsoft.com/office/drawing/2014/main" id="{6A9B9D30-8268-E7F4-F163-CDA92DC61CDF}"/>
              </a:ext>
            </a:extLst>
          </p:cNvPr>
          <p:cNvSpPr txBox="1"/>
          <p:nvPr/>
        </p:nvSpPr>
        <p:spPr>
          <a:xfrm>
            <a:off x="1820543" y="5238105"/>
            <a:ext cx="3649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44546A">
                    <a:lumMod val="20000"/>
                    <a:lumOff val="80000"/>
                  </a:srgbClr>
                </a:solidFill>
                <a:effectLst/>
                <a:uLnTx/>
                <a:uFillTx/>
                <a:latin typeface="Calibri" panose="020F0502020204030204" pitchFamily="34" charset="0"/>
                <a:cs typeface="Calibri" panose="020F0502020204030204" pitchFamily="34" charset="0"/>
              </a:rPr>
              <a:t>1 số công nghệ xử lí nước thải tiên tiến </a:t>
            </a:r>
            <a:endParaRPr kumimoji="0" lang="en-US" sz="3200" b="1" i="0" u="none" strike="noStrike" kern="1200" cap="none" spc="0" normalizeH="0" baseline="0" noProof="0">
              <a:ln>
                <a:noFill/>
              </a:ln>
              <a:solidFill>
                <a:srgbClr val="44546A">
                  <a:lumMod val="20000"/>
                  <a:lumOff val="80000"/>
                </a:srgbClr>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42DDFA-5A0C-9F68-0D4F-0215131E0594}"/>
              </a:ext>
            </a:extLst>
          </p:cNvPr>
          <p:cNvSpPr txBox="1"/>
          <p:nvPr/>
        </p:nvSpPr>
        <p:spPr>
          <a:xfrm>
            <a:off x="4831830" y="189055"/>
            <a:ext cx="688548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Các VSV trong nước thải chuyển hóa hợp chất hữu cơ thành chất vô cơ.</a:t>
            </a:r>
          </a:p>
        </p:txBody>
      </p:sp>
      <p:sp>
        <p:nvSpPr>
          <p:cNvPr id="12" name="TextBox 11">
            <a:extLst>
              <a:ext uri="{FF2B5EF4-FFF2-40B4-BE49-F238E27FC236}">
                <a16:creationId xmlns:a16="http://schemas.microsoft.com/office/drawing/2014/main" id="{1D9C1511-55F4-4AF6-7198-2DA5E345B5CA}"/>
              </a:ext>
            </a:extLst>
          </p:cNvPr>
          <p:cNvSpPr txBox="1"/>
          <p:nvPr/>
        </p:nvSpPr>
        <p:spPr>
          <a:xfrm>
            <a:off x="5324347" y="1532107"/>
            <a:ext cx="25904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20000"/>
                    <a:lumOff val="80000"/>
                  </a:srgbClr>
                </a:solidFill>
                <a:effectLst/>
                <a:uLnTx/>
                <a:uFillTx/>
                <a:latin typeface="Calibri"/>
                <a:ea typeface="+mn-ea"/>
                <a:cs typeface="+mn-cs"/>
              </a:rPr>
              <a:t>Dựa vào điều kiện oxygen</a:t>
            </a:r>
          </a:p>
        </p:txBody>
      </p:sp>
      <p:sp>
        <p:nvSpPr>
          <p:cNvPr id="13" name="TextBox 12">
            <a:extLst>
              <a:ext uri="{FF2B5EF4-FFF2-40B4-BE49-F238E27FC236}">
                <a16:creationId xmlns:a16="http://schemas.microsoft.com/office/drawing/2014/main" id="{C854EF58-8A66-1003-B651-034E9DB3E401}"/>
              </a:ext>
            </a:extLst>
          </p:cNvPr>
          <p:cNvSpPr txBox="1"/>
          <p:nvPr/>
        </p:nvSpPr>
        <p:spPr>
          <a:xfrm>
            <a:off x="5240480" y="2804314"/>
            <a:ext cx="2758191"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20000"/>
                    <a:lumOff val="80000"/>
                  </a:srgbClr>
                </a:solidFill>
                <a:effectLst/>
                <a:uLnTx/>
                <a:uFillTx/>
                <a:latin typeface="Calibri"/>
                <a:ea typeface="+mn-ea"/>
                <a:cs typeface="+mn-cs"/>
              </a:rPr>
              <a:t>Dựa vào quá trình sinh trưởng của VSV</a:t>
            </a:r>
          </a:p>
        </p:txBody>
      </p:sp>
      <p:sp>
        <p:nvSpPr>
          <p:cNvPr id="14" name="TextBox 13">
            <a:extLst>
              <a:ext uri="{FF2B5EF4-FFF2-40B4-BE49-F238E27FC236}">
                <a16:creationId xmlns:a16="http://schemas.microsoft.com/office/drawing/2014/main" id="{9AB97024-14DC-F21E-5009-7306E51A16E4}"/>
              </a:ext>
            </a:extLst>
          </p:cNvPr>
          <p:cNvSpPr txBox="1"/>
          <p:nvPr/>
        </p:nvSpPr>
        <p:spPr>
          <a:xfrm>
            <a:off x="8274570" y="1464889"/>
            <a:ext cx="2590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Xử lí hiếu khí</a:t>
            </a:r>
          </a:p>
        </p:txBody>
      </p:sp>
      <p:sp>
        <p:nvSpPr>
          <p:cNvPr id="15" name="TextBox 14">
            <a:extLst>
              <a:ext uri="{FF2B5EF4-FFF2-40B4-BE49-F238E27FC236}">
                <a16:creationId xmlns:a16="http://schemas.microsoft.com/office/drawing/2014/main" id="{31D4E68C-7136-F2AF-1B46-2F04517A256F}"/>
              </a:ext>
            </a:extLst>
          </p:cNvPr>
          <p:cNvSpPr txBox="1"/>
          <p:nvPr/>
        </p:nvSpPr>
        <p:spPr>
          <a:xfrm>
            <a:off x="8274570" y="2110623"/>
            <a:ext cx="2590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Xử lí kị khí</a:t>
            </a:r>
          </a:p>
        </p:txBody>
      </p:sp>
      <p:sp>
        <p:nvSpPr>
          <p:cNvPr id="16" name="TextBox 15">
            <a:extLst>
              <a:ext uri="{FF2B5EF4-FFF2-40B4-BE49-F238E27FC236}">
                <a16:creationId xmlns:a16="http://schemas.microsoft.com/office/drawing/2014/main" id="{0160B4F6-67CB-FA46-0D67-69CBA88152C8}"/>
              </a:ext>
            </a:extLst>
          </p:cNvPr>
          <p:cNvSpPr txBox="1"/>
          <p:nvPr/>
        </p:nvSpPr>
        <p:spPr>
          <a:xfrm>
            <a:off x="8274569" y="2978973"/>
            <a:ext cx="34427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Sinh trưởng lơ lửng</a:t>
            </a:r>
          </a:p>
        </p:txBody>
      </p:sp>
      <p:sp>
        <p:nvSpPr>
          <p:cNvPr id="17" name="TextBox 16">
            <a:extLst>
              <a:ext uri="{FF2B5EF4-FFF2-40B4-BE49-F238E27FC236}">
                <a16:creationId xmlns:a16="http://schemas.microsoft.com/office/drawing/2014/main" id="{F66949D1-C607-9AB7-1C7B-F997C376399B}"/>
              </a:ext>
            </a:extLst>
          </p:cNvPr>
          <p:cNvSpPr txBox="1"/>
          <p:nvPr/>
        </p:nvSpPr>
        <p:spPr>
          <a:xfrm>
            <a:off x="8274569" y="3979329"/>
            <a:ext cx="34427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Sinh trưởng gắn kết</a:t>
            </a:r>
          </a:p>
        </p:txBody>
      </p:sp>
      <p:sp>
        <p:nvSpPr>
          <p:cNvPr id="18" name="TextBox 17">
            <a:extLst>
              <a:ext uri="{FF2B5EF4-FFF2-40B4-BE49-F238E27FC236}">
                <a16:creationId xmlns:a16="http://schemas.microsoft.com/office/drawing/2014/main" id="{BDE0211A-7293-9787-FC51-A42CBF0B4D11}"/>
              </a:ext>
            </a:extLst>
          </p:cNvPr>
          <p:cNvSpPr txBox="1"/>
          <p:nvPr/>
        </p:nvSpPr>
        <p:spPr>
          <a:xfrm>
            <a:off x="6193435" y="5105343"/>
            <a:ext cx="34427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Công nghệ AAO</a:t>
            </a:r>
          </a:p>
        </p:txBody>
      </p:sp>
      <p:sp>
        <p:nvSpPr>
          <p:cNvPr id="19" name="TextBox 18">
            <a:extLst>
              <a:ext uri="{FF2B5EF4-FFF2-40B4-BE49-F238E27FC236}">
                <a16:creationId xmlns:a16="http://schemas.microsoft.com/office/drawing/2014/main" id="{1CE07298-D354-44E0-4BED-21E9C94E8ABC}"/>
              </a:ext>
            </a:extLst>
          </p:cNvPr>
          <p:cNvSpPr txBox="1"/>
          <p:nvPr/>
        </p:nvSpPr>
        <p:spPr>
          <a:xfrm>
            <a:off x="6202006" y="5809444"/>
            <a:ext cx="34427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Công nghệ MBBR</a:t>
            </a:r>
          </a:p>
        </p:txBody>
      </p:sp>
      <p:cxnSp>
        <p:nvCxnSpPr>
          <p:cNvPr id="21" name="Straight Arrow Connector 20">
            <a:extLst>
              <a:ext uri="{FF2B5EF4-FFF2-40B4-BE49-F238E27FC236}">
                <a16:creationId xmlns:a16="http://schemas.microsoft.com/office/drawing/2014/main" id="{105A6167-D157-D970-C367-F3D3410C086F}"/>
              </a:ext>
            </a:extLst>
          </p:cNvPr>
          <p:cNvCxnSpPr>
            <a:stCxn id="5" idx="0"/>
            <a:endCxn id="8" idx="1"/>
          </p:cNvCxnSpPr>
          <p:nvPr/>
        </p:nvCxnSpPr>
        <p:spPr>
          <a:xfrm flipV="1">
            <a:off x="1575958" y="727664"/>
            <a:ext cx="489172" cy="1190599"/>
          </a:xfrm>
          <a:prstGeom prst="straightConnector1">
            <a:avLst/>
          </a:prstGeom>
          <a:ln w="28575">
            <a:solidFill>
              <a:srgbClr val="FFFF9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34452FB-9F67-8D11-CE94-3B65A16188D6}"/>
              </a:ext>
            </a:extLst>
          </p:cNvPr>
          <p:cNvCxnSpPr>
            <a:stCxn id="4" idx="6"/>
            <a:endCxn id="9" idx="1"/>
          </p:cNvCxnSpPr>
          <p:nvPr/>
        </p:nvCxnSpPr>
        <p:spPr>
          <a:xfrm>
            <a:off x="3035000" y="3005050"/>
            <a:ext cx="344771" cy="82206"/>
          </a:xfrm>
          <a:prstGeom prst="straightConnector1">
            <a:avLst/>
          </a:prstGeom>
          <a:ln w="28575">
            <a:solidFill>
              <a:srgbClr val="FFFF9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453EF6F-ADAD-E83C-60C4-319B8AEE7630}"/>
              </a:ext>
            </a:extLst>
          </p:cNvPr>
          <p:cNvCxnSpPr>
            <a:stCxn id="5" idx="4"/>
          </p:cNvCxnSpPr>
          <p:nvPr/>
        </p:nvCxnSpPr>
        <p:spPr>
          <a:xfrm>
            <a:off x="1575958" y="4151797"/>
            <a:ext cx="244586" cy="1044847"/>
          </a:xfrm>
          <a:prstGeom prst="straightConnector1">
            <a:avLst/>
          </a:prstGeom>
          <a:ln w="28575">
            <a:solidFill>
              <a:srgbClr val="FFFF9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A765FA7-102A-9D9A-B5E1-D9D3939E1184}"/>
              </a:ext>
            </a:extLst>
          </p:cNvPr>
          <p:cNvCxnSpPr>
            <a:stCxn id="8" idx="3"/>
            <a:endCxn id="11" idx="1"/>
          </p:cNvCxnSpPr>
          <p:nvPr/>
        </p:nvCxnSpPr>
        <p:spPr>
          <a:xfrm>
            <a:off x="3844976" y="727664"/>
            <a:ext cx="98685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38CEF3D-42A5-E0DB-74DF-8EE264FEFD18}"/>
              </a:ext>
            </a:extLst>
          </p:cNvPr>
          <p:cNvCxnSpPr>
            <a:stCxn id="9" idx="3"/>
          </p:cNvCxnSpPr>
          <p:nvPr/>
        </p:nvCxnSpPr>
        <p:spPr>
          <a:xfrm flipV="1">
            <a:off x="5141792" y="2008203"/>
            <a:ext cx="182555" cy="107905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A7D126C-25E1-1DB1-3C8A-7266218794B1}"/>
              </a:ext>
            </a:extLst>
          </p:cNvPr>
          <p:cNvCxnSpPr>
            <a:endCxn id="13" idx="1"/>
          </p:cNvCxnSpPr>
          <p:nvPr/>
        </p:nvCxnSpPr>
        <p:spPr>
          <a:xfrm>
            <a:off x="5160532" y="3058989"/>
            <a:ext cx="163815" cy="81226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21410D3-5A4A-8ED2-5B4E-81C8FD11938A}"/>
              </a:ext>
            </a:extLst>
          </p:cNvPr>
          <p:cNvCxnSpPr>
            <a:stCxn id="12" idx="3"/>
            <a:endCxn id="14" idx="1"/>
          </p:cNvCxnSpPr>
          <p:nvPr/>
        </p:nvCxnSpPr>
        <p:spPr>
          <a:xfrm flipV="1">
            <a:off x="7914806" y="1757277"/>
            <a:ext cx="359764" cy="31343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7F0C549-A95C-4F89-4102-8D3AC4973EC4}"/>
              </a:ext>
            </a:extLst>
          </p:cNvPr>
          <p:cNvCxnSpPr>
            <a:stCxn id="12" idx="3"/>
            <a:endCxn id="15" idx="1"/>
          </p:cNvCxnSpPr>
          <p:nvPr/>
        </p:nvCxnSpPr>
        <p:spPr>
          <a:xfrm>
            <a:off x="7914806" y="2070716"/>
            <a:ext cx="359764" cy="3322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DCAF7CD-B214-C56F-3F8E-60D69BB08AA8}"/>
              </a:ext>
            </a:extLst>
          </p:cNvPr>
          <p:cNvCxnSpPr>
            <a:stCxn id="13" idx="3"/>
            <a:endCxn id="16" idx="1"/>
          </p:cNvCxnSpPr>
          <p:nvPr/>
        </p:nvCxnSpPr>
        <p:spPr>
          <a:xfrm flipV="1">
            <a:off x="7998671" y="3271361"/>
            <a:ext cx="275898" cy="56400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35727B3-B85E-DE4F-A6DF-1EDFAF7EFF7F}"/>
              </a:ext>
            </a:extLst>
          </p:cNvPr>
          <p:cNvCxnSpPr>
            <a:stCxn id="13" idx="3"/>
            <a:endCxn id="17" idx="1"/>
          </p:cNvCxnSpPr>
          <p:nvPr/>
        </p:nvCxnSpPr>
        <p:spPr>
          <a:xfrm>
            <a:off x="7998671" y="3835366"/>
            <a:ext cx="275898" cy="43635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D9747B2-2AA6-0A2D-0F34-33166EC7564C}"/>
              </a:ext>
            </a:extLst>
          </p:cNvPr>
          <p:cNvCxnSpPr>
            <a:cxnSpLocks/>
            <a:stCxn id="10" idx="3"/>
            <a:endCxn id="18" idx="1"/>
          </p:cNvCxnSpPr>
          <p:nvPr/>
        </p:nvCxnSpPr>
        <p:spPr>
          <a:xfrm flipV="1">
            <a:off x="5470070" y="5397731"/>
            <a:ext cx="723365" cy="3789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1535BA4-8D83-762F-E633-C26AB6609DA4}"/>
              </a:ext>
            </a:extLst>
          </p:cNvPr>
          <p:cNvCxnSpPr>
            <a:cxnSpLocks/>
            <a:stCxn id="10" idx="3"/>
            <a:endCxn id="19" idx="1"/>
          </p:cNvCxnSpPr>
          <p:nvPr/>
        </p:nvCxnSpPr>
        <p:spPr>
          <a:xfrm>
            <a:off x="5470070" y="5776714"/>
            <a:ext cx="731936" cy="32511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9913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8D0EFE-3676-DB55-C802-9ECF039ED5CA}"/>
              </a:ext>
            </a:extLst>
          </p:cNvPr>
          <p:cNvSpPr txBox="1"/>
          <p:nvPr/>
        </p:nvSpPr>
        <p:spPr>
          <a:xfrm>
            <a:off x="514514" y="478872"/>
            <a:ext cx="10705772" cy="1754326"/>
          </a:xfrm>
          <a:prstGeom prst="rect">
            <a:avLst/>
          </a:prstGeom>
          <a:noFill/>
        </p:spPr>
        <p:txBody>
          <a:bodyPr wrap="square" rtlCol="0">
            <a:spAutoFit/>
          </a:bodyPr>
          <a:lstStyle/>
          <a:p>
            <a:r>
              <a:rPr lang="vi-VN" sz="3600" b="1">
                <a:solidFill>
                  <a:schemeClr val="accent4">
                    <a:lumMod val="20000"/>
                    <a:lumOff val="80000"/>
                  </a:schemeClr>
                </a:solidFill>
              </a:rPr>
              <a:t>LUYỆN TẬP VỀ ỨNG DỤNG VI SINH VẬT TRONG XỬ LÍ NƯỚC THẢI VÀ LÀM SẠCH NƯỚC TẠI ĐỊA PHƯƠNG </a:t>
            </a:r>
            <a:endParaRPr lang="en-US" sz="4000" b="1">
              <a:solidFill>
                <a:schemeClr val="accent4">
                  <a:lumMod val="20000"/>
                  <a:lumOff val="80000"/>
                </a:schemeClr>
              </a:solidFill>
            </a:endParaRPr>
          </a:p>
        </p:txBody>
      </p:sp>
      <p:pic>
        <p:nvPicPr>
          <p:cNvPr id="3" name="Picture 2" descr="Graphical user interface, diagram&#10;&#10;Description automatically generated">
            <a:extLst>
              <a:ext uri="{FF2B5EF4-FFF2-40B4-BE49-F238E27FC236}">
                <a16:creationId xmlns:a16="http://schemas.microsoft.com/office/drawing/2014/main" id="{7664D095-6C24-E554-8754-CA078CCB8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471" y="2010552"/>
            <a:ext cx="7103915" cy="4368576"/>
          </a:xfrm>
          <a:prstGeom prst="rect">
            <a:avLst/>
          </a:prstGeom>
        </p:spPr>
      </p:pic>
    </p:spTree>
    <p:extLst>
      <p:ext uri="{BB962C8B-B14F-4D97-AF65-F5344CB8AC3E}">
        <p14:creationId xmlns:p14="http://schemas.microsoft.com/office/powerpoint/2010/main" val="984273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67BFB-A817-0109-3238-61090EC2BC32}"/>
              </a:ext>
            </a:extLst>
          </p:cNvPr>
          <p:cNvSpPr txBox="1"/>
          <p:nvPr/>
        </p:nvSpPr>
        <p:spPr>
          <a:xfrm>
            <a:off x="664563" y="655103"/>
            <a:ext cx="10653010" cy="2308324"/>
          </a:xfrm>
          <a:prstGeom prst="rect">
            <a:avLst/>
          </a:prstGeom>
          <a:noFill/>
        </p:spPr>
        <p:txBody>
          <a:bodyPr wrap="square">
            <a:spAutoFit/>
          </a:bodyPr>
          <a:lstStyle/>
          <a:p>
            <a:pPr indent="688975" algn="just"/>
            <a:r>
              <a:rPr lang="vi-VN" sz="3600">
                <a:solidFill>
                  <a:schemeClr val="bg1"/>
                </a:solidFill>
                <a:effectLst/>
                <a:latin typeface="Calibri" panose="020F0502020204030204" pitchFamily="34" charset="0"/>
                <a:ea typeface="Calibri" panose="020F0502020204030204" pitchFamily="34" charset="0"/>
                <a:cs typeface="Calibri" panose="020F0502020204030204" pitchFamily="34" charset="0"/>
              </a:rPr>
              <a:t>Đóng vai trò là nhóm chuyên gia trong lĩnh vực xử lí nước thải, em hãy mô t</a:t>
            </a:r>
            <a:r>
              <a:rPr lang="en-US" sz="3600">
                <a:solidFill>
                  <a:schemeClr val="bg1"/>
                </a:solidFill>
                <a:latin typeface="Calibri" panose="020F0502020204030204" pitchFamily="34" charset="0"/>
                <a:ea typeface="Calibri" panose="020F0502020204030204" pitchFamily="34" charset="0"/>
                <a:cs typeface="Calibri" panose="020F0502020204030204" pitchFamily="34" charset="0"/>
              </a:rPr>
              <a:t>ả</a:t>
            </a:r>
            <a:r>
              <a:rPr lang="vi-VN" sz="3600">
                <a:solidFill>
                  <a:schemeClr val="bg1"/>
                </a:solidFill>
                <a:effectLst/>
                <a:latin typeface="Calibri" panose="020F0502020204030204" pitchFamily="34" charset="0"/>
                <a:ea typeface="Calibri" panose="020F0502020204030204" pitchFamily="34" charset="0"/>
                <a:cs typeface="Calibri" panose="020F0502020204030204" pitchFamily="34" charset="0"/>
              </a:rPr>
              <a:t> thực trạng nguồn nước ở địa phương em. Từ đó, đề xuất một số công nghệ xử lí nước thải</a:t>
            </a:r>
            <a:r>
              <a:rPr lang="en-US" sz="3600">
                <a:solidFill>
                  <a:schemeClr val="bg1"/>
                </a:solidFill>
                <a:effectLst/>
                <a:ea typeface="Calibri" panose="020F0502020204030204" pitchFamily="34" charset="0"/>
              </a:rPr>
              <a:t> nhằm giải quyết hiện trạng trên.</a:t>
            </a:r>
            <a:endParaRPr lang="en-US" sz="3600">
              <a:solidFill>
                <a:schemeClr val="bg1"/>
              </a:solidFill>
            </a:endParaRPr>
          </a:p>
        </p:txBody>
      </p:sp>
      <p:sp>
        <p:nvSpPr>
          <p:cNvPr id="7" name="TextBox 6">
            <a:extLst>
              <a:ext uri="{FF2B5EF4-FFF2-40B4-BE49-F238E27FC236}">
                <a16:creationId xmlns:a16="http://schemas.microsoft.com/office/drawing/2014/main" id="{08429796-6537-E52E-D103-70A81BD18FDB}"/>
              </a:ext>
            </a:extLst>
          </p:cNvPr>
          <p:cNvSpPr txBox="1"/>
          <p:nvPr/>
        </p:nvSpPr>
        <p:spPr>
          <a:xfrm>
            <a:off x="664563" y="4783213"/>
            <a:ext cx="1065301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9F"/>
                </a:solidFill>
                <a:effectLst/>
                <a:uLnTx/>
                <a:uFillTx/>
                <a:latin typeface="Calibri"/>
                <a:ea typeface="Calibri" panose="020F0502020204030204" pitchFamily="34" charset="0"/>
                <a:cs typeface="Times New Roman" panose="02020603050405020304" pitchFamily="18" charset="0"/>
              </a:rPr>
              <a:t>Các nhóm trình bày nội dung vào Google Tài liệu (Doc) hoặc Google Trang trình bày (PPT). Nộp link/file qua padlet/Zalo.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9F"/>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8021573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8D0EFE-3676-DB55-C802-9ECF039ED5CA}"/>
              </a:ext>
            </a:extLst>
          </p:cNvPr>
          <p:cNvSpPr txBox="1"/>
          <p:nvPr/>
        </p:nvSpPr>
        <p:spPr>
          <a:xfrm>
            <a:off x="514514" y="478872"/>
            <a:ext cx="10705772" cy="1323439"/>
          </a:xfrm>
          <a:prstGeom prst="rect">
            <a:avLst/>
          </a:prstGeom>
          <a:noFill/>
        </p:spPr>
        <p:txBody>
          <a:bodyPr wrap="square" rtlCol="0">
            <a:spAutoFit/>
          </a:bodyPr>
          <a:lstStyle/>
          <a:p>
            <a:pPr marL="685800" indent="-685800"/>
            <a:r>
              <a:rPr lang="en-US" sz="4000" b="1">
                <a:solidFill>
                  <a:schemeClr val="accent4">
                    <a:lumMod val="20000"/>
                    <a:lumOff val="80000"/>
                  </a:schemeClr>
                </a:solidFill>
              </a:rPr>
              <a:t>III. </a:t>
            </a:r>
            <a:r>
              <a:rPr lang="vi-VN" sz="4000" b="1">
                <a:solidFill>
                  <a:schemeClr val="accent4">
                    <a:lumMod val="20000"/>
                    <a:lumOff val="80000"/>
                  </a:schemeClr>
                </a:solidFill>
                <a:latin typeface="Calibri" panose="020F0502020204030204" pitchFamily="34" charset="0"/>
                <a:cs typeface="Calibri" panose="020F0502020204030204" pitchFamily="34" charset="0"/>
              </a:rPr>
              <a:t>ỨNG DỤNG VI SINH VẬT TRONG XỬ LÍ </a:t>
            </a:r>
            <a:br>
              <a:rPr lang="en-US" sz="4000" b="1">
                <a:solidFill>
                  <a:schemeClr val="accent4">
                    <a:lumMod val="20000"/>
                    <a:lumOff val="80000"/>
                  </a:schemeClr>
                </a:solidFill>
                <a:latin typeface="Calibri" panose="020F0502020204030204" pitchFamily="34" charset="0"/>
                <a:cs typeface="Calibri" panose="020F0502020204030204" pitchFamily="34" charset="0"/>
              </a:rPr>
            </a:br>
            <a:r>
              <a:rPr lang="vi-VN" sz="4000" b="1">
                <a:solidFill>
                  <a:schemeClr val="accent4">
                    <a:lumMod val="20000"/>
                    <a:lumOff val="80000"/>
                  </a:schemeClr>
                </a:solidFill>
                <a:latin typeface="Calibri" panose="020F0502020204030204" pitchFamily="34" charset="0"/>
                <a:cs typeface="Calibri" panose="020F0502020204030204" pitchFamily="34" charset="0"/>
              </a:rPr>
              <a:t>CHẤT THẢI RẮN</a:t>
            </a:r>
            <a:endParaRPr lang="en-US" sz="4400" b="1">
              <a:solidFill>
                <a:schemeClr val="accent4">
                  <a:lumMod val="20000"/>
                  <a:lumOff val="80000"/>
                </a:schemeClr>
              </a:solidFill>
              <a:latin typeface="Calibri" panose="020F0502020204030204" pitchFamily="34" charset="0"/>
              <a:cs typeface="Calibri" panose="020F0502020204030204" pitchFamily="34" charset="0"/>
            </a:endParaRPr>
          </a:p>
        </p:txBody>
      </p:sp>
      <p:pic>
        <p:nvPicPr>
          <p:cNvPr id="3" name="Picture 2" descr="Graphical user interface, diagram&#10;&#10;Description automatically generated">
            <a:extLst>
              <a:ext uri="{FF2B5EF4-FFF2-40B4-BE49-F238E27FC236}">
                <a16:creationId xmlns:a16="http://schemas.microsoft.com/office/drawing/2014/main" id="{7664D095-6C24-E554-8754-CA078CCB8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471" y="2010552"/>
            <a:ext cx="7103915" cy="4368576"/>
          </a:xfrm>
          <a:prstGeom prst="rect">
            <a:avLst/>
          </a:prstGeom>
        </p:spPr>
      </p:pic>
    </p:spTree>
    <p:extLst>
      <p:ext uri="{BB962C8B-B14F-4D97-AF65-F5344CB8AC3E}">
        <p14:creationId xmlns:p14="http://schemas.microsoft.com/office/powerpoint/2010/main" val="2911333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chuyện vương quốc rác">
            <a:hlinkClick r:id="" action="ppaction://media"/>
            <a:extLst>
              <a:ext uri="{FF2B5EF4-FFF2-40B4-BE49-F238E27FC236}">
                <a16:creationId xmlns:a16="http://schemas.microsoft.com/office/drawing/2014/main" id="{A0F3C7ED-C96A-FDBC-6172-DEB86B4FF4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2734" y="92074"/>
            <a:ext cx="11226532" cy="6308725"/>
          </a:xfrm>
          <a:prstGeom prst="rect">
            <a:avLst/>
          </a:prstGeom>
        </p:spPr>
      </p:pic>
    </p:spTree>
    <p:extLst>
      <p:ext uri="{BB962C8B-B14F-4D97-AF65-F5344CB8AC3E}">
        <p14:creationId xmlns:p14="http://schemas.microsoft.com/office/powerpoint/2010/main" val="144926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076D2A-E6CC-0BFC-A813-3F1478AC5BD4}"/>
              </a:ext>
            </a:extLst>
          </p:cNvPr>
          <p:cNvSpPr txBox="1"/>
          <p:nvPr/>
        </p:nvSpPr>
        <p:spPr>
          <a:xfrm>
            <a:off x="337457" y="163286"/>
            <a:ext cx="11517086" cy="6186309"/>
          </a:xfrm>
          <a:prstGeom prst="rect">
            <a:avLst/>
          </a:prstGeom>
          <a:noFill/>
        </p:spPr>
        <p:txBody>
          <a:bodyPr wrap="square">
            <a:spAutoFit/>
          </a:bodyPr>
          <a:lstStyle/>
          <a:p>
            <a:pPr algn="just">
              <a:spcAft>
                <a:spcPts val="1200"/>
              </a:spcAft>
            </a:pPr>
            <a:r>
              <a:rPr lang="en-US" sz="2800" b="1">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rPr>
              <a:t>N</a:t>
            </a:r>
            <a:r>
              <a:rPr lang="vi-VN" sz="2800" b="1">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rPr>
              <a:t>ghiên cứu thông tin trong SCĐ, quan sát Bảng 12.3, Hình 12.4 và 12.5 để trả lời các câu hỏi:</a:t>
            </a:r>
            <a:endParaRPr lang="en-US" sz="2800" b="1">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a:p>
            <a:pPr marL="407988" indent="-407988" algn="just">
              <a:spcAft>
                <a:spcPts val="1200"/>
              </a:spcAft>
            </a:pP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1.</a:t>
            </a:r>
            <a:r>
              <a:rPr lang="en-US"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N</a:t>
            </a: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êu ý nghĩa của việc phân loại chất thải rắn.</a:t>
            </a:r>
          </a:p>
          <a:p>
            <a:pPr marL="407988" indent="-407988" algn="just">
              <a:spcAft>
                <a:spcPts val="1200"/>
              </a:spcAft>
            </a:pP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2.</a:t>
            </a:r>
            <a:r>
              <a:rPr lang="en-US"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Ở địa phương em đã sử dụng những cách phân loại chất thải rắn nào?</a:t>
            </a:r>
            <a:r>
              <a:rPr lang="en-US"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sz="2800" i="1"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Nếu địa phương em chưa thực hiện phân loại rác, hãy đề xuất cách phân loại hợp lí.</a:t>
            </a:r>
          </a:p>
          <a:p>
            <a:pPr marL="407988" indent="-407988" algn="just">
              <a:spcAft>
                <a:spcPts val="1200"/>
              </a:spcAft>
            </a:pP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3.</a:t>
            </a:r>
            <a:r>
              <a:rPr lang="en-US"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Hãy tóm tắt các bước ứng dụng vi sinh vật trong việc xử lí chất thải rắn.</a:t>
            </a:r>
          </a:p>
          <a:p>
            <a:pPr marL="407988" indent="-407988" algn="just">
              <a:spcAft>
                <a:spcPts val="1200"/>
              </a:spcAft>
            </a:pP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4.</a:t>
            </a:r>
            <a:r>
              <a:rPr lang="en-US"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Phân biệt công nghệ xử lí chất thải rắn bằng phương pháp hiếu khí và phương pháp kỵ khí</a:t>
            </a:r>
            <a:r>
              <a:rPr lang="en-US"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về: Sự có mặt của khí oxygen, phương pháp ủ, sản phẩm. </a:t>
            </a:r>
          </a:p>
          <a:p>
            <a:pPr marL="407988" indent="-407988" algn="just">
              <a:spcAft>
                <a:spcPts val="1200"/>
              </a:spcAft>
            </a:pPr>
            <a:r>
              <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5.	Trình bày 1 phương pháp xử lí rác thải có thể thực hiện tại gia đình em.</a:t>
            </a:r>
          </a:p>
          <a:p>
            <a:pPr algn="just">
              <a:spcAft>
                <a:spcPts val="1200"/>
              </a:spcAft>
            </a:pPr>
            <a:endParaRPr lang="vi-VN" sz="2800" kern="12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91363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70683-6CCE-4911-FC97-A3C4BD766397}"/>
              </a:ext>
            </a:extLst>
          </p:cNvPr>
          <p:cNvSpPr txBox="1"/>
          <p:nvPr/>
        </p:nvSpPr>
        <p:spPr>
          <a:xfrm>
            <a:off x="620530" y="3193406"/>
            <a:ext cx="10950939" cy="1723549"/>
          </a:xfrm>
          <a:prstGeom prst="rect">
            <a:avLst/>
          </a:prstGeom>
          <a:noFill/>
        </p:spPr>
        <p:txBody>
          <a:bodyPr wrap="square">
            <a:spAutoFit/>
          </a:bodyPr>
          <a:lstStyle/>
          <a:p>
            <a:pPr marL="457200" lvl="0" indent="-457200" algn="just">
              <a:spcAft>
                <a:spcPts val="1200"/>
              </a:spcAft>
              <a:buFont typeface="Wingdings" panose="05000000000000000000" pitchFamily="2" charset="2"/>
              <a:buChar char="§"/>
              <a:tabLst>
                <a:tab pos="143510" algn="l"/>
              </a:tabLst>
              <a:defRPr/>
            </a:pPr>
            <a:r>
              <a:rPr kumimoji="0" lang="en-US" sz="32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Thảo</a:t>
            </a:r>
            <a:r>
              <a:rPr lang="en-US" sz="3200">
                <a:solidFill>
                  <a:prstClr val="white"/>
                </a:solidFill>
                <a:ea typeface="Calibri" panose="020F0502020204030204" pitchFamily="34" charset="0"/>
                <a:cs typeface="Times New Roman" panose="02020603050405020304" pitchFamily="18" charset="0"/>
              </a:rPr>
              <a:t> luận, trả lời trên Google Tài liệu (Doc) hoặc Google Trang trình bày (PPT)</a:t>
            </a:r>
            <a:r>
              <a:rPr kumimoji="0" lang="en-US" sz="32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tab pos="143510" algn="l"/>
              </a:tabLst>
              <a:defRPr/>
            </a:pPr>
            <a:r>
              <a:rPr lang="en-US" sz="3200">
                <a:solidFill>
                  <a:prstClr val="white"/>
                </a:solidFill>
                <a:latin typeface="Calibri"/>
                <a:ea typeface="Calibri" panose="020F0502020204030204" pitchFamily="34" charset="0"/>
                <a:cs typeface="Times New Roman" panose="02020603050405020304" pitchFamily="18" charset="0"/>
              </a:rPr>
              <a:t>Nộp link/file qua padlet/Zalo</a:t>
            </a:r>
            <a:r>
              <a:rPr kumimoji="0" lang="en-US" sz="32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a:t>
            </a:r>
          </a:p>
        </p:txBody>
      </p:sp>
      <p:grpSp>
        <p:nvGrpSpPr>
          <p:cNvPr id="17" name="Group 16">
            <a:extLst>
              <a:ext uri="{FF2B5EF4-FFF2-40B4-BE49-F238E27FC236}">
                <a16:creationId xmlns:a16="http://schemas.microsoft.com/office/drawing/2014/main" id="{5CA75E37-22C3-B646-E4BD-45BD6F86F10E}"/>
              </a:ext>
            </a:extLst>
          </p:cNvPr>
          <p:cNvGrpSpPr/>
          <p:nvPr/>
        </p:nvGrpSpPr>
        <p:grpSpPr>
          <a:xfrm>
            <a:off x="998629" y="314397"/>
            <a:ext cx="5901876" cy="757319"/>
            <a:chOff x="998629" y="314397"/>
            <a:chExt cx="5901876" cy="757319"/>
          </a:xfrm>
        </p:grpSpPr>
        <p:sp>
          <p:nvSpPr>
            <p:cNvPr id="10" name="TextBox 9">
              <a:extLst>
                <a:ext uri="{FF2B5EF4-FFF2-40B4-BE49-F238E27FC236}">
                  <a16:creationId xmlns:a16="http://schemas.microsoft.com/office/drawing/2014/main" id="{FD699F31-44C3-8E88-0F3A-AE4DB2829422}"/>
                </a:ext>
              </a:extLst>
            </p:cNvPr>
            <p:cNvSpPr txBox="1"/>
            <p:nvPr/>
          </p:nvSpPr>
          <p:spPr>
            <a:xfrm>
              <a:off x="2143305" y="420222"/>
              <a:ext cx="475720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FF00"/>
                  </a:solidFill>
                  <a:effectLst/>
                  <a:uLnTx/>
                  <a:uFillTx/>
                  <a:latin typeface="Calibri"/>
                  <a:ea typeface="+mn-ea"/>
                  <a:cs typeface="+mn-cs"/>
                </a:rPr>
                <a:t>Hoạt động nhóm (3-4 HS)</a:t>
              </a:r>
            </a:p>
          </p:txBody>
        </p:sp>
        <p:pic>
          <p:nvPicPr>
            <p:cNvPr id="14" name="Picture 13" descr="A person and person looking at a computer&#10;&#10;Description automatically generated with low confidence">
              <a:extLst>
                <a:ext uri="{FF2B5EF4-FFF2-40B4-BE49-F238E27FC236}">
                  <a16:creationId xmlns:a16="http://schemas.microsoft.com/office/drawing/2014/main" id="{6E10C0B1-CA00-230E-FA20-3529493B77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29" y="314397"/>
              <a:ext cx="1112197" cy="757319"/>
            </a:xfrm>
            <a:prstGeom prst="rect">
              <a:avLst/>
            </a:prstGeom>
          </p:spPr>
        </p:pic>
        <p:cxnSp>
          <p:nvCxnSpPr>
            <p:cNvPr id="16" name="Straight Connector 15">
              <a:extLst>
                <a:ext uri="{FF2B5EF4-FFF2-40B4-BE49-F238E27FC236}">
                  <a16:creationId xmlns:a16="http://schemas.microsoft.com/office/drawing/2014/main" id="{204CAF74-9F0F-3FB4-C3BE-302AC0DD5DC4}"/>
                </a:ext>
              </a:extLst>
            </p:cNvPr>
            <p:cNvCxnSpPr>
              <a:cxnSpLocks/>
            </p:cNvCxnSpPr>
            <p:nvPr/>
          </p:nvCxnSpPr>
          <p:spPr>
            <a:xfrm>
              <a:off x="2143305" y="1004997"/>
              <a:ext cx="4257495" cy="0"/>
            </a:xfrm>
            <a:prstGeom prst="line">
              <a:avLst/>
            </a:prstGeom>
            <a:ln w="38100">
              <a:solidFill>
                <a:srgbClr val="FFFF89"/>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4C51AD4-4A6C-1133-5456-45F1AD463E77}"/>
              </a:ext>
            </a:extLst>
          </p:cNvPr>
          <p:cNvSpPr txBox="1"/>
          <p:nvPr/>
        </p:nvSpPr>
        <p:spPr>
          <a:xfrm>
            <a:off x="671342" y="1161706"/>
            <a:ext cx="10950939" cy="126412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rgbClr val="FFC000">
                    <a:lumMod val="40000"/>
                    <a:lumOff val="60000"/>
                  </a:srgbClr>
                </a:solidFill>
                <a:effectLst/>
                <a:uLnTx/>
                <a:uFillTx/>
                <a:latin typeface="Calibri"/>
                <a:ea typeface="Calibri" panose="020F0502020204030204" pitchFamily="34" charset="0"/>
                <a:cs typeface="Times New Roman" panose="02020603050405020304" pitchFamily="18" charset="0"/>
              </a:rPr>
              <a:t>Chuẩn bị: </a:t>
            </a:r>
          </a:p>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 </a:t>
            </a:r>
            <a:r>
              <a:rPr lang="en-US" sz="3400">
                <a:solidFill>
                  <a:prstClr val="white"/>
                </a:solidFill>
                <a:latin typeface="Calibri"/>
                <a:ea typeface="Calibri" panose="020F0502020204030204" pitchFamily="34" charset="0"/>
                <a:cs typeface="Times New Roman" panose="02020603050405020304" pitchFamily="18" charset="0"/>
              </a:rPr>
              <a:t>Điện thoại thông minh có kết nối 3G/4G.</a:t>
            </a:r>
            <a:endPar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B03D8558-F57D-2853-B330-AD8E0DBC73EE}"/>
              </a:ext>
            </a:extLst>
          </p:cNvPr>
          <p:cNvSpPr txBox="1"/>
          <p:nvPr/>
        </p:nvSpPr>
        <p:spPr>
          <a:xfrm>
            <a:off x="620530" y="2568285"/>
            <a:ext cx="6093500" cy="62735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rgbClr val="FFC000">
                    <a:lumMod val="40000"/>
                    <a:lumOff val="60000"/>
                  </a:srgbClr>
                </a:solidFill>
                <a:effectLst/>
                <a:uLnTx/>
                <a:uFillTx/>
                <a:latin typeface="Calibri"/>
                <a:ea typeface="Calibri" panose="020F0502020204030204" pitchFamily="34" charset="0"/>
                <a:cs typeface="Times New Roman" panose="02020603050405020304" pitchFamily="18" charset="0"/>
              </a:rPr>
              <a:t>Nhiệm vụ:</a:t>
            </a:r>
          </a:p>
        </p:txBody>
      </p:sp>
      <p:pic>
        <p:nvPicPr>
          <p:cNvPr id="29" name="Graphic 28" descr="Right pointing backhand index outline">
            <a:extLst>
              <a:ext uri="{FF2B5EF4-FFF2-40B4-BE49-F238E27FC236}">
                <a16:creationId xmlns:a16="http://schemas.microsoft.com/office/drawing/2014/main" id="{068B4968-149A-E61A-7B51-9F511ADE64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852" y="1191686"/>
            <a:ext cx="446490" cy="446490"/>
          </a:xfrm>
          <a:prstGeom prst="rect">
            <a:avLst/>
          </a:prstGeom>
        </p:spPr>
      </p:pic>
      <p:pic>
        <p:nvPicPr>
          <p:cNvPr id="31" name="Graphic 30" descr="Group brainstorm with solid fill">
            <a:extLst>
              <a:ext uri="{FF2B5EF4-FFF2-40B4-BE49-F238E27FC236}">
                <a16:creationId xmlns:a16="http://schemas.microsoft.com/office/drawing/2014/main" id="{C9ABAA2E-81F4-8FB2-877D-9336C9E065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409" y="2526350"/>
            <a:ext cx="595933" cy="595933"/>
          </a:xfrm>
          <a:prstGeom prst="rect">
            <a:avLst/>
          </a:prstGeom>
        </p:spPr>
      </p:pic>
    </p:spTree>
    <p:extLst>
      <p:ext uri="{BB962C8B-B14F-4D97-AF65-F5344CB8AC3E}">
        <p14:creationId xmlns:p14="http://schemas.microsoft.com/office/powerpoint/2010/main" val="1562821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7600D-668E-3668-0D26-4A9D2105D9E4}"/>
              </a:ext>
            </a:extLst>
          </p:cNvPr>
          <p:cNvSpPr txBox="1"/>
          <p:nvPr/>
        </p:nvSpPr>
        <p:spPr>
          <a:xfrm>
            <a:off x="436788" y="532847"/>
            <a:ext cx="10911570" cy="4893647"/>
          </a:xfrm>
          <a:prstGeom prst="rect">
            <a:avLst/>
          </a:prstGeom>
          <a:noFill/>
        </p:spPr>
        <p:txBody>
          <a:bodyPr wrap="square">
            <a:spAutoFit/>
          </a:bodyPr>
          <a:lstStyle/>
          <a:p>
            <a:pPr algn="just">
              <a:lnSpc>
                <a:spcPct val="150000"/>
              </a:lnSpc>
              <a:spcAft>
                <a:spcPts val="1200"/>
              </a:spcAft>
            </a:pPr>
            <a:r>
              <a:rPr lang="vi-VN" sz="3200" b="1">
                <a:solidFill>
                  <a:srgbClr val="FFFF00"/>
                </a:solidFill>
                <a:latin typeface="Calibri" panose="020F0502020204030204" pitchFamily="34" charset="0"/>
                <a:cs typeface="Calibri" panose="020F0502020204030204" pitchFamily="34" charset="0"/>
              </a:rPr>
              <a:t>Ý nghĩa của việc phân loại chất thải rắn</a:t>
            </a:r>
            <a:r>
              <a:rPr lang="en-US" sz="3200" b="1">
                <a:solidFill>
                  <a:srgbClr val="FFFF00"/>
                </a:solidFill>
                <a:latin typeface="Calibri" panose="020F0502020204030204" pitchFamily="34" charset="0"/>
                <a:cs typeface="Calibri" panose="020F0502020204030204" pitchFamily="34" charset="0"/>
              </a:rPr>
              <a:t>:</a:t>
            </a:r>
            <a:endParaRPr lang="vi-VN" sz="3200" b="1">
              <a:solidFill>
                <a:srgbClr val="FFFF00"/>
              </a:solidFill>
              <a:latin typeface="Calibri" panose="020F0502020204030204" pitchFamily="34" charset="0"/>
              <a:cs typeface="Calibri" panose="020F0502020204030204" pitchFamily="34" charset="0"/>
            </a:endParaRPr>
          </a:p>
          <a:p>
            <a:pPr marL="800100" indent="-457200" algn="just">
              <a:spcAft>
                <a:spcPts val="1200"/>
              </a:spcAft>
              <a:buFont typeface="Arial" panose="020B0604020202020204" pitchFamily="34" charset="0"/>
              <a:buChar char="•"/>
            </a:pPr>
            <a:r>
              <a:rPr lang="en-US" sz="3200">
                <a:solidFill>
                  <a:schemeClr val="bg1"/>
                </a:solidFill>
                <a:latin typeface="Calibri" panose="020F0502020204030204" pitchFamily="34" charset="0"/>
                <a:cs typeface="Calibri" panose="020F0502020204030204" pitchFamily="34" charset="0"/>
              </a:rPr>
              <a:t>Q</a:t>
            </a:r>
            <a:r>
              <a:rPr lang="vi-VN" sz="3200">
                <a:solidFill>
                  <a:schemeClr val="bg1"/>
                </a:solidFill>
                <a:latin typeface="Calibri" panose="020F0502020204030204" pitchFamily="34" charset="0"/>
                <a:cs typeface="Calibri" panose="020F0502020204030204" pitchFamily="34" charset="0"/>
              </a:rPr>
              <a:t>u</a:t>
            </a:r>
            <a:r>
              <a:rPr lang="en-US" sz="3200">
                <a:solidFill>
                  <a:schemeClr val="bg1"/>
                </a:solidFill>
                <a:latin typeface="Calibri" panose="020F0502020204030204" pitchFamily="34" charset="0"/>
                <a:cs typeface="Calibri" panose="020F0502020204030204" pitchFamily="34" charset="0"/>
              </a:rPr>
              <a:t>ả</a:t>
            </a:r>
            <a:r>
              <a:rPr lang="vi-VN" sz="3200">
                <a:solidFill>
                  <a:schemeClr val="bg1"/>
                </a:solidFill>
                <a:latin typeface="Calibri" panose="020F0502020204030204" pitchFamily="34" charset="0"/>
                <a:cs typeface="Calibri" panose="020F0502020204030204" pitchFamily="34" charset="0"/>
              </a:rPr>
              <a:t>n lí rác thải; định hướng xử lí; hạn chế ô nhiễm môi trường; </a:t>
            </a:r>
            <a:endParaRPr lang="en-US" sz="3200">
              <a:solidFill>
                <a:schemeClr val="bg1"/>
              </a:solidFill>
              <a:latin typeface="Calibri" panose="020F0502020204030204" pitchFamily="34" charset="0"/>
              <a:cs typeface="Calibri" panose="020F0502020204030204" pitchFamily="34" charset="0"/>
            </a:endParaRPr>
          </a:p>
          <a:p>
            <a:pPr marL="800100" indent="-457200" algn="just">
              <a:spcAft>
                <a:spcPts val="1200"/>
              </a:spcAft>
              <a:buFont typeface="Arial" panose="020B0604020202020204" pitchFamily="34" charset="0"/>
              <a:buChar char="•"/>
            </a:pPr>
            <a:r>
              <a:rPr lang="en-US" sz="3200">
                <a:solidFill>
                  <a:schemeClr val="bg1"/>
                </a:solidFill>
                <a:latin typeface="Calibri" panose="020F0502020204030204" pitchFamily="34" charset="0"/>
                <a:cs typeface="Calibri" panose="020F0502020204030204" pitchFamily="34" charset="0"/>
              </a:rPr>
              <a:t>G</a:t>
            </a:r>
            <a:r>
              <a:rPr lang="vi-VN" sz="3200">
                <a:solidFill>
                  <a:schemeClr val="bg1"/>
                </a:solidFill>
                <a:latin typeface="Calibri" panose="020F0502020204030204" pitchFamily="34" charset="0"/>
                <a:cs typeface="Calibri" panose="020F0502020204030204" pitchFamily="34" charset="0"/>
              </a:rPr>
              <a:t>iảm thiểu tổng lượng rác thải trong cộng đồng thải ra m</a:t>
            </a:r>
            <a:r>
              <a:rPr lang="en-US" sz="3200">
                <a:solidFill>
                  <a:schemeClr val="bg1"/>
                </a:solidFill>
                <a:latin typeface="Calibri" panose="020F0502020204030204" pitchFamily="34" charset="0"/>
                <a:cs typeface="Calibri" panose="020F0502020204030204" pitchFamily="34" charset="0"/>
              </a:rPr>
              <a:t>ô</a:t>
            </a:r>
            <a:r>
              <a:rPr lang="vi-VN" sz="3200">
                <a:solidFill>
                  <a:schemeClr val="bg1"/>
                </a:solidFill>
                <a:latin typeface="Calibri" panose="020F0502020204030204" pitchFamily="34" charset="0"/>
                <a:cs typeface="Calibri" panose="020F0502020204030204" pitchFamily="34" charset="0"/>
              </a:rPr>
              <a:t>i; </a:t>
            </a:r>
            <a:endParaRPr lang="en-US" sz="3200">
              <a:solidFill>
                <a:schemeClr val="bg1"/>
              </a:solidFill>
              <a:latin typeface="Calibri" panose="020F0502020204030204" pitchFamily="34" charset="0"/>
              <a:cs typeface="Calibri" panose="020F0502020204030204" pitchFamily="34" charset="0"/>
            </a:endParaRPr>
          </a:p>
          <a:p>
            <a:pPr marL="800100" indent="-457200" algn="just">
              <a:spcAft>
                <a:spcPts val="1200"/>
              </a:spcAft>
              <a:buFont typeface="Arial" panose="020B0604020202020204" pitchFamily="34" charset="0"/>
              <a:buChar char="•"/>
            </a:pPr>
            <a:r>
              <a:rPr lang="en-US" sz="3200">
                <a:solidFill>
                  <a:schemeClr val="bg1"/>
                </a:solidFill>
                <a:latin typeface="Calibri" panose="020F0502020204030204" pitchFamily="34" charset="0"/>
                <a:cs typeface="Calibri" panose="020F0502020204030204" pitchFamily="34" charset="0"/>
              </a:rPr>
              <a:t>T</a:t>
            </a:r>
            <a:r>
              <a:rPr lang="vi-VN" sz="3200">
                <a:solidFill>
                  <a:schemeClr val="bg1"/>
                </a:solidFill>
                <a:latin typeface="Calibri" panose="020F0502020204030204" pitchFamily="34" charset="0"/>
                <a:cs typeface="Calibri" panose="020F0502020204030204" pitchFamily="34" charset="0"/>
              </a:rPr>
              <a:t>iết kiệm (tái chế, hạn chế chi phí thu gom, vận chuyển, xử lí); </a:t>
            </a:r>
            <a:endParaRPr lang="en-US" sz="3200">
              <a:solidFill>
                <a:schemeClr val="bg1"/>
              </a:solidFill>
              <a:latin typeface="Calibri" panose="020F0502020204030204" pitchFamily="34" charset="0"/>
              <a:cs typeface="Calibri" panose="020F0502020204030204" pitchFamily="34" charset="0"/>
            </a:endParaRPr>
          </a:p>
          <a:p>
            <a:pPr marL="800100" indent="-457200" algn="just">
              <a:spcAft>
                <a:spcPts val="1200"/>
              </a:spcAft>
              <a:buFont typeface="Arial" panose="020B0604020202020204" pitchFamily="34" charset="0"/>
              <a:buChar char="•"/>
            </a:pPr>
            <a:r>
              <a:rPr lang="en-US" sz="3200">
                <a:solidFill>
                  <a:schemeClr val="bg1"/>
                </a:solidFill>
                <a:latin typeface="Calibri" panose="020F0502020204030204" pitchFamily="34" charset="0"/>
                <a:cs typeface="Calibri" panose="020F0502020204030204" pitchFamily="34" charset="0"/>
              </a:rPr>
              <a:t>N</a:t>
            </a:r>
            <a:r>
              <a:rPr lang="vi-VN" sz="3200">
                <a:solidFill>
                  <a:schemeClr val="bg1"/>
                </a:solidFill>
                <a:latin typeface="Calibri" panose="020F0502020204030204" pitchFamily="34" charset="0"/>
                <a:cs typeface="Calibri" panose="020F0502020204030204" pitchFamily="34" charset="0"/>
              </a:rPr>
              <a:t>âng cao nhận thức cho cộng đồng về bào vệ, sử dụng hợp lí tài nguyên và môi trường.</a:t>
            </a:r>
          </a:p>
        </p:txBody>
      </p:sp>
    </p:spTree>
    <p:extLst>
      <p:ext uri="{BB962C8B-B14F-4D97-AF65-F5344CB8AC3E}">
        <p14:creationId xmlns:p14="http://schemas.microsoft.com/office/powerpoint/2010/main" val="243538917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ân loại rác thế nào để không bị xử phạt- - THƯ VIÊN PHÁP LUẬT">
            <a:hlinkClick r:id="" action="ppaction://media"/>
            <a:extLst>
              <a:ext uri="{FF2B5EF4-FFF2-40B4-BE49-F238E27FC236}">
                <a16:creationId xmlns:a16="http://schemas.microsoft.com/office/drawing/2014/main" id="{B13D53D7-933A-ECFC-14E8-B8234AC5BA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7976" y="92074"/>
            <a:ext cx="11216049" cy="6308725"/>
          </a:xfrm>
          <a:prstGeom prst="rect">
            <a:avLst/>
          </a:prstGeom>
        </p:spPr>
      </p:pic>
    </p:spTree>
    <p:extLst>
      <p:ext uri="{BB962C8B-B14F-4D97-AF65-F5344CB8AC3E}">
        <p14:creationId xmlns:p14="http://schemas.microsoft.com/office/powerpoint/2010/main" val="531325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1919BD-FC87-0155-928D-87376F7C13C0}"/>
              </a:ext>
            </a:extLst>
          </p:cNvPr>
          <p:cNvSpPr txBox="1"/>
          <p:nvPr/>
        </p:nvSpPr>
        <p:spPr>
          <a:xfrm>
            <a:off x="1074295" y="573937"/>
            <a:ext cx="10043410" cy="5073377"/>
          </a:xfrm>
          <a:custGeom>
            <a:avLst/>
            <a:gdLst>
              <a:gd name="connsiteX0" fmla="*/ 0 w 10043410"/>
              <a:gd name="connsiteY0" fmla="*/ 0 h 5073377"/>
              <a:gd name="connsiteX1" fmla="*/ 870429 w 10043410"/>
              <a:gd name="connsiteY1" fmla="*/ 0 h 5073377"/>
              <a:gd name="connsiteX2" fmla="*/ 1238687 w 10043410"/>
              <a:gd name="connsiteY2" fmla="*/ 0 h 5073377"/>
              <a:gd name="connsiteX3" fmla="*/ 1807814 w 10043410"/>
              <a:gd name="connsiteY3" fmla="*/ 0 h 5073377"/>
              <a:gd name="connsiteX4" fmla="*/ 2477374 w 10043410"/>
              <a:gd name="connsiteY4" fmla="*/ 0 h 5073377"/>
              <a:gd name="connsiteX5" fmla="*/ 2946067 w 10043410"/>
              <a:gd name="connsiteY5" fmla="*/ 0 h 5073377"/>
              <a:gd name="connsiteX6" fmla="*/ 3515194 w 10043410"/>
              <a:gd name="connsiteY6" fmla="*/ 0 h 5073377"/>
              <a:gd name="connsiteX7" fmla="*/ 3883452 w 10043410"/>
              <a:gd name="connsiteY7" fmla="*/ 0 h 5073377"/>
              <a:gd name="connsiteX8" fmla="*/ 4553013 w 10043410"/>
              <a:gd name="connsiteY8" fmla="*/ 0 h 5073377"/>
              <a:gd name="connsiteX9" fmla="*/ 5323007 w 10043410"/>
              <a:gd name="connsiteY9" fmla="*/ 0 h 5073377"/>
              <a:gd name="connsiteX10" fmla="*/ 5791700 w 10043410"/>
              <a:gd name="connsiteY10" fmla="*/ 0 h 5073377"/>
              <a:gd name="connsiteX11" fmla="*/ 6461260 w 10043410"/>
              <a:gd name="connsiteY11" fmla="*/ 0 h 5073377"/>
              <a:gd name="connsiteX12" fmla="*/ 7331689 w 10043410"/>
              <a:gd name="connsiteY12" fmla="*/ 0 h 5073377"/>
              <a:gd name="connsiteX13" fmla="*/ 8001250 w 10043410"/>
              <a:gd name="connsiteY13" fmla="*/ 0 h 5073377"/>
              <a:gd name="connsiteX14" fmla="*/ 8670811 w 10043410"/>
              <a:gd name="connsiteY14" fmla="*/ 0 h 5073377"/>
              <a:gd name="connsiteX15" fmla="*/ 9139503 w 10043410"/>
              <a:gd name="connsiteY15" fmla="*/ 0 h 5073377"/>
              <a:gd name="connsiteX16" fmla="*/ 10043410 w 10043410"/>
              <a:gd name="connsiteY16" fmla="*/ 0 h 5073377"/>
              <a:gd name="connsiteX17" fmla="*/ 10043410 w 10043410"/>
              <a:gd name="connsiteY17" fmla="*/ 735640 h 5073377"/>
              <a:gd name="connsiteX18" fmla="*/ 10043410 w 10043410"/>
              <a:gd name="connsiteY18" fmla="*/ 1471279 h 5073377"/>
              <a:gd name="connsiteX19" fmla="*/ 10043410 w 10043410"/>
              <a:gd name="connsiteY19" fmla="*/ 2105451 h 5073377"/>
              <a:gd name="connsiteX20" fmla="*/ 10043410 w 10043410"/>
              <a:gd name="connsiteY20" fmla="*/ 2841091 h 5073377"/>
              <a:gd name="connsiteX21" fmla="*/ 10043410 w 10043410"/>
              <a:gd name="connsiteY21" fmla="*/ 3576731 h 5073377"/>
              <a:gd name="connsiteX22" fmla="*/ 10043410 w 10043410"/>
              <a:gd name="connsiteY22" fmla="*/ 4058702 h 5073377"/>
              <a:gd name="connsiteX23" fmla="*/ 10043410 w 10043410"/>
              <a:gd name="connsiteY23" fmla="*/ 5073377 h 5073377"/>
              <a:gd name="connsiteX24" fmla="*/ 9373849 w 10043410"/>
              <a:gd name="connsiteY24" fmla="*/ 5073377 h 5073377"/>
              <a:gd name="connsiteX25" fmla="*/ 9005591 w 10043410"/>
              <a:gd name="connsiteY25" fmla="*/ 5073377 h 5073377"/>
              <a:gd name="connsiteX26" fmla="*/ 8336030 w 10043410"/>
              <a:gd name="connsiteY26" fmla="*/ 5073377 h 5073377"/>
              <a:gd name="connsiteX27" fmla="*/ 7867338 w 10043410"/>
              <a:gd name="connsiteY27" fmla="*/ 5073377 h 5073377"/>
              <a:gd name="connsiteX28" fmla="*/ 7097343 w 10043410"/>
              <a:gd name="connsiteY28" fmla="*/ 5073377 h 5073377"/>
              <a:gd name="connsiteX29" fmla="*/ 6528217 w 10043410"/>
              <a:gd name="connsiteY29" fmla="*/ 5073377 h 5073377"/>
              <a:gd name="connsiteX30" fmla="*/ 6059524 w 10043410"/>
              <a:gd name="connsiteY30" fmla="*/ 5073377 h 5073377"/>
              <a:gd name="connsiteX31" fmla="*/ 5389963 w 10043410"/>
              <a:gd name="connsiteY31" fmla="*/ 5073377 h 5073377"/>
              <a:gd name="connsiteX32" fmla="*/ 5021705 w 10043410"/>
              <a:gd name="connsiteY32" fmla="*/ 5073377 h 5073377"/>
              <a:gd name="connsiteX33" fmla="*/ 4352144 w 10043410"/>
              <a:gd name="connsiteY33" fmla="*/ 5073377 h 5073377"/>
              <a:gd name="connsiteX34" fmla="*/ 3582150 w 10043410"/>
              <a:gd name="connsiteY34" fmla="*/ 5073377 h 5073377"/>
              <a:gd name="connsiteX35" fmla="*/ 3213891 w 10043410"/>
              <a:gd name="connsiteY35" fmla="*/ 5073377 h 5073377"/>
              <a:gd name="connsiteX36" fmla="*/ 2343462 w 10043410"/>
              <a:gd name="connsiteY36" fmla="*/ 5073377 h 5073377"/>
              <a:gd name="connsiteX37" fmla="*/ 1673902 w 10043410"/>
              <a:gd name="connsiteY37" fmla="*/ 5073377 h 5073377"/>
              <a:gd name="connsiteX38" fmla="*/ 1104775 w 10043410"/>
              <a:gd name="connsiteY38" fmla="*/ 5073377 h 5073377"/>
              <a:gd name="connsiteX39" fmla="*/ 636083 w 10043410"/>
              <a:gd name="connsiteY39" fmla="*/ 5073377 h 5073377"/>
              <a:gd name="connsiteX40" fmla="*/ 0 w 10043410"/>
              <a:gd name="connsiteY40" fmla="*/ 5073377 h 5073377"/>
              <a:gd name="connsiteX41" fmla="*/ 0 w 10043410"/>
              <a:gd name="connsiteY41" fmla="*/ 4439205 h 5073377"/>
              <a:gd name="connsiteX42" fmla="*/ 0 w 10043410"/>
              <a:gd name="connsiteY42" fmla="*/ 3754299 h 5073377"/>
              <a:gd name="connsiteX43" fmla="*/ 0 w 10043410"/>
              <a:gd name="connsiteY43" fmla="*/ 3170861 h 5073377"/>
              <a:gd name="connsiteX44" fmla="*/ 0 w 10043410"/>
              <a:gd name="connsiteY44" fmla="*/ 2485955 h 5073377"/>
              <a:gd name="connsiteX45" fmla="*/ 0 w 10043410"/>
              <a:gd name="connsiteY45" fmla="*/ 2003984 h 5073377"/>
              <a:gd name="connsiteX46" fmla="*/ 0 w 10043410"/>
              <a:gd name="connsiteY46" fmla="*/ 1268344 h 5073377"/>
              <a:gd name="connsiteX47" fmla="*/ 0 w 10043410"/>
              <a:gd name="connsiteY47" fmla="*/ 684906 h 5073377"/>
              <a:gd name="connsiteX48" fmla="*/ 0 w 10043410"/>
              <a:gd name="connsiteY48" fmla="*/ 0 h 50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43410" h="5073377" extrusionOk="0">
                <a:moveTo>
                  <a:pt x="0" y="0"/>
                </a:moveTo>
                <a:cubicBezTo>
                  <a:pt x="397647" y="-19506"/>
                  <a:pt x="520278" y="25449"/>
                  <a:pt x="870429" y="0"/>
                </a:cubicBezTo>
                <a:cubicBezTo>
                  <a:pt x="1220580" y="-25449"/>
                  <a:pt x="1081143" y="-2876"/>
                  <a:pt x="1238687" y="0"/>
                </a:cubicBezTo>
                <a:cubicBezTo>
                  <a:pt x="1396231" y="2876"/>
                  <a:pt x="1568016" y="9122"/>
                  <a:pt x="1807814" y="0"/>
                </a:cubicBezTo>
                <a:cubicBezTo>
                  <a:pt x="2047612" y="-9122"/>
                  <a:pt x="2249877" y="-31102"/>
                  <a:pt x="2477374" y="0"/>
                </a:cubicBezTo>
                <a:cubicBezTo>
                  <a:pt x="2704871" y="31102"/>
                  <a:pt x="2731787" y="-9709"/>
                  <a:pt x="2946067" y="0"/>
                </a:cubicBezTo>
                <a:cubicBezTo>
                  <a:pt x="3160347" y="9709"/>
                  <a:pt x="3232907" y="8963"/>
                  <a:pt x="3515194" y="0"/>
                </a:cubicBezTo>
                <a:cubicBezTo>
                  <a:pt x="3797481" y="-8963"/>
                  <a:pt x="3700629" y="1307"/>
                  <a:pt x="3883452" y="0"/>
                </a:cubicBezTo>
                <a:cubicBezTo>
                  <a:pt x="4066275" y="-1307"/>
                  <a:pt x="4322611" y="-22685"/>
                  <a:pt x="4553013" y="0"/>
                </a:cubicBezTo>
                <a:cubicBezTo>
                  <a:pt x="4783415" y="22685"/>
                  <a:pt x="5010063" y="-12863"/>
                  <a:pt x="5323007" y="0"/>
                </a:cubicBezTo>
                <a:cubicBezTo>
                  <a:pt x="5635951" y="12863"/>
                  <a:pt x="5663908" y="19659"/>
                  <a:pt x="5791700" y="0"/>
                </a:cubicBezTo>
                <a:cubicBezTo>
                  <a:pt x="5919492" y="-19659"/>
                  <a:pt x="6196489" y="-20943"/>
                  <a:pt x="6461260" y="0"/>
                </a:cubicBezTo>
                <a:cubicBezTo>
                  <a:pt x="6726031" y="20943"/>
                  <a:pt x="7025586" y="-15143"/>
                  <a:pt x="7331689" y="0"/>
                </a:cubicBezTo>
                <a:cubicBezTo>
                  <a:pt x="7637792" y="15143"/>
                  <a:pt x="7671192" y="-19375"/>
                  <a:pt x="8001250" y="0"/>
                </a:cubicBezTo>
                <a:cubicBezTo>
                  <a:pt x="8331308" y="19375"/>
                  <a:pt x="8340935" y="-21934"/>
                  <a:pt x="8670811" y="0"/>
                </a:cubicBezTo>
                <a:cubicBezTo>
                  <a:pt x="9000687" y="21934"/>
                  <a:pt x="9044175" y="-12268"/>
                  <a:pt x="9139503" y="0"/>
                </a:cubicBezTo>
                <a:cubicBezTo>
                  <a:pt x="9234831" y="12268"/>
                  <a:pt x="9619965" y="-22377"/>
                  <a:pt x="10043410" y="0"/>
                </a:cubicBezTo>
                <a:cubicBezTo>
                  <a:pt x="10032435" y="295056"/>
                  <a:pt x="10009115" y="474754"/>
                  <a:pt x="10043410" y="735640"/>
                </a:cubicBezTo>
                <a:cubicBezTo>
                  <a:pt x="10077705" y="996526"/>
                  <a:pt x="10022059" y="1151001"/>
                  <a:pt x="10043410" y="1471279"/>
                </a:cubicBezTo>
                <a:cubicBezTo>
                  <a:pt x="10064761" y="1791557"/>
                  <a:pt x="10022939" y="1838596"/>
                  <a:pt x="10043410" y="2105451"/>
                </a:cubicBezTo>
                <a:cubicBezTo>
                  <a:pt x="10063881" y="2372306"/>
                  <a:pt x="10078024" y="2526803"/>
                  <a:pt x="10043410" y="2841091"/>
                </a:cubicBezTo>
                <a:cubicBezTo>
                  <a:pt x="10008796" y="3155379"/>
                  <a:pt x="10043361" y="3264243"/>
                  <a:pt x="10043410" y="3576731"/>
                </a:cubicBezTo>
                <a:cubicBezTo>
                  <a:pt x="10043459" y="3889219"/>
                  <a:pt x="10056287" y="3821465"/>
                  <a:pt x="10043410" y="4058702"/>
                </a:cubicBezTo>
                <a:cubicBezTo>
                  <a:pt x="10030533" y="4295939"/>
                  <a:pt x="10025718" y="4603319"/>
                  <a:pt x="10043410" y="5073377"/>
                </a:cubicBezTo>
                <a:cubicBezTo>
                  <a:pt x="9714828" y="5079244"/>
                  <a:pt x="9524831" y="5053898"/>
                  <a:pt x="9373849" y="5073377"/>
                </a:cubicBezTo>
                <a:cubicBezTo>
                  <a:pt x="9222867" y="5092856"/>
                  <a:pt x="9089387" y="5058925"/>
                  <a:pt x="9005591" y="5073377"/>
                </a:cubicBezTo>
                <a:cubicBezTo>
                  <a:pt x="8921795" y="5087829"/>
                  <a:pt x="8476258" y="5091428"/>
                  <a:pt x="8336030" y="5073377"/>
                </a:cubicBezTo>
                <a:cubicBezTo>
                  <a:pt x="8195802" y="5055326"/>
                  <a:pt x="8033710" y="5071261"/>
                  <a:pt x="7867338" y="5073377"/>
                </a:cubicBezTo>
                <a:cubicBezTo>
                  <a:pt x="7700966" y="5075493"/>
                  <a:pt x="7292386" y="5043045"/>
                  <a:pt x="7097343" y="5073377"/>
                </a:cubicBezTo>
                <a:cubicBezTo>
                  <a:pt x="6902301" y="5103709"/>
                  <a:pt x="6761385" y="5097878"/>
                  <a:pt x="6528217" y="5073377"/>
                </a:cubicBezTo>
                <a:cubicBezTo>
                  <a:pt x="6295049" y="5048876"/>
                  <a:pt x="6292723" y="5065342"/>
                  <a:pt x="6059524" y="5073377"/>
                </a:cubicBezTo>
                <a:cubicBezTo>
                  <a:pt x="5826325" y="5081412"/>
                  <a:pt x="5541862" y="5045174"/>
                  <a:pt x="5389963" y="5073377"/>
                </a:cubicBezTo>
                <a:cubicBezTo>
                  <a:pt x="5238064" y="5101580"/>
                  <a:pt x="5151689" y="5069354"/>
                  <a:pt x="5021705" y="5073377"/>
                </a:cubicBezTo>
                <a:cubicBezTo>
                  <a:pt x="4891721" y="5077400"/>
                  <a:pt x="4619149" y="5104818"/>
                  <a:pt x="4352144" y="5073377"/>
                </a:cubicBezTo>
                <a:cubicBezTo>
                  <a:pt x="4085139" y="5041936"/>
                  <a:pt x="3939482" y="5075419"/>
                  <a:pt x="3582150" y="5073377"/>
                </a:cubicBezTo>
                <a:cubicBezTo>
                  <a:pt x="3224818" y="5071335"/>
                  <a:pt x="3296393" y="5071853"/>
                  <a:pt x="3213891" y="5073377"/>
                </a:cubicBezTo>
                <a:cubicBezTo>
                  <a:pt x="3131389" y="5074901"/>
                  <a:pt x="2699029" y="5074431"/>
                  <a:pt x="2343462" y="5073377"/>
                </a:cubicBezTo>
                <a:cubicBezTo>
                  <a:pt x="1987895" y="5072323"/>
                  <a:pt x="1896313" y="5087825"/>
                  <a:pt x="1673902" y="5073377"/>
                </a:cubicBezTo>
                <a:cubicBezTo>
                  <a:pt x="1451491" y="5058929"/>
                  <a:pt x="1322660" y="5101164"/>
                  <a:pt x="1104775" y="5073377"/>
                </a:cubicBezTo>
                <a:cubicBezTo>
                  <a:pt x="886890" y="5045590"/>
                  <a:pt x="805776" y="5084045"/>
                  <a:pt x="636083" y="5073377"/>
                </a:cubicBezTo>
                <a:cubicBezTo>
                  <a:pt x="466390" y="5062709"/>
                  <a:pt x="287652" y="5076308"/>
                  <a:pt x="0" y="5073377"/>
                </a:cubicBezTo>
                <a:cubicBezTo>
                  <a:pt x="-15167" y="4889725"/>
                  <a:pt x="29813" y="4600625"/>
                  <a:pt x="0" y="4439205"/>
                </a:cubicBezTo>
                <a:cubicBezTo>
                  <a:pt x="-29813" y="4277785"/>
                  <a:pt x="24673" y="4018611"/>
                  <a:pt x="0" y="3754299"/>
                </a:cubicBezTo>
                <a:cubicBezTo>
                  <a:pt x="-24673" y="3489987"/>
                  <a:pt x="17142" y="3431717"/>
                  <a:pt x="0" y="3170861"/>
                </a:cubicBezTo>
                <a:cubicBezTo>
                  <a:pt x="-17142" y="2910005"/>
                  <a:pt x="-10303" y="2659867"/>
                  <a:pt x="0" y="2485955"/>
                </a:cubicBezTo>
                <a:cubicBezTo>
                  <a:pt x="10303" y="2312043"/>
                  <a:pt x="1898" y="2131841"/>
                  <a:pt x="0" y="2003984"/>
                </a:cubicBezTo>
                <a:cubicBezTo>
                  <a:pt x="-1898" y="1876127"/>
                  <a:pt x="31132" y="1571069"/>
                  <a:pt x="0" y="1268344"/>
                </a:cubicBezTo>
                <a:cubicBezTo>
                  <a:pt x="-31132" y="965619"/>
                  <a:pt x="-25182" y="936291"/>
                  <a:pt x="0" y="684906"/>
                </a:cubicBezTo>
                <a:cubicBezTo>
                  <a:pt x="25182" y="433521"/>
                  <a:pt x="-30908" y="211125"/>
                  <a:pt x="0" y="0"/>
                </a:cubicBezTo>
                <a:close/>
              </a:path>
            </a:pathLst>
          </a:custGeom>
          <a:noFill/>
          <a:ln>
            <a:solidFill>
              <a:schemeClr val="accent4">
                <a:lumMod val="20000"/>
                <a:lumOff val="80000"/>
              </a:schemeClr>
            </a:solidFill>
            <a:extLst>
              <a:ext uri="{C807C97D-BFC1-408E-A445-0C87EB9F89A2}">
                <ask:lineSketchStyleProps xmlns:ask="http://schemas.microsoft.com/office/drawing/2018/sketchyshapes" sd="1436523984">
                  <a:prstGeom prst="rect">
                    <a:avLst/>
                  </a:prstGeom>
                  <ask:type>
                    <ask:lineSketchFreehand/>
                  </ask:type>
                </ask:lineSketchStyleProps>
              </a:ext>
            </a:extLst>
          </a:ln>
        </p:spPr>
        <p:txBody>
          <a:bodyPr wrap="square">
            <a:spAutoFit/>
          </a:bodyPr>
          <a:lstStyle/>
          <a:p>
            <a:pPr algn="just">
              <a:lnSpc>
                <a:spcPct val="120000"/>
              </a:lnSpc>
            </a:pPr>
            <a:r>
              <a:rPr lang="en-US" sz="3400" b="1">
                <a:solidFill>
                  <a:srgbClr val="FFFF00"/>
                </a:solidFill>
                <a:effectLst/>
                <a:ea typeface="Calibri" panose="020F0502020204030204" pitchFamily="34" charset="0"/>
              </a:rPr>
              <a:t>Tình huống:</a:t>
            </a:r>
          </a:p>
          <a:p>
            <a:pPr algn="just">
              <a:lnSpc>
                <a:spcPct val="120000"/>
              </a:lnSpc>
            </a:pPr>
            <a:r>
              <a:rPr lang="en-US" sz="3400">
                <a:solidFill>
                  <a:schemeClr val="bg1"/>
                </a:solidFill>
                <a:effectLst/>
                <a:ea typeface="Calibri" panose="020F0502020204030204" pitchFamily="34" charset="0"/>
              </a:rPr>
              <a:t>Bác Tư có 1 khu vườn trồng cam, quýt. Để đạt năng suất cao, hạn chế sâu bệnh hại và cỏ dại, hằng năm bác đã tiến hành phun xịt rất nhiều loại thuốc bảo vệ thực vật hóa học và bón phân hóa học trong khu vườn với liều lượng cao. Theo em, việc làm này của bác Tư có thể gây nên những tác hại nào cho môi trường? Hãy đề xuất biện pháp để hạn chế những tác hại trên.</a:t>
            </a:r>
            <a:endParaRPr lang="en-US" sz="3400">
              <a:solidFill>
                <a:schemeClr val="bg1"/>
              </a:solidFill>
            </a:endParaRPr>
          </a:p>
        </p:txBody>
      </p:sp>
    </p:spTree>
    <p:extLst>
      <p:ext uri="{BB962C8B-B14F-4D97-AF65-F5344CB8AC3E}">
        <p14:creationId xmlns:p14="http://schemas.microsoft.com/office/powerpoint/2010/main" val="291526290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D02643F-B674-E084-D49A-DDC225BA3D78}"/>
              </a:ext>
            </a:extLst>
          </p:cNvPr>
          <p:cNvGrpSpPr/>
          <p:nvPr/>
        </p:nvGrpSpPr>
        <p:grpSpPr>
          <a:xfrm>
            <a:off x="3046640" y="1305079"/>
            <a:ext cx="6098720" cy="4247842"/>
            <a:chOff x="3046640" y="644504"/>
            <a:chExt cx="6098720" cy="4247842"/>
          </a:xfrm>
        </p:grpSpPr>
        <p:sp>
          <p:nvSpPr>
            <p:cNvPr id="3" name="TextBox 2">
              <a:extLst>
                <a:ext uri="{FF2B5EF4-FFF2-40B4-BE49-F238E27FC236}">
                  <a16:creationId xmlns:a16="http://schemas.microsoft.com/office/drawing/2014/main" id="{A7EF44F0-54A1-B524-ED13-84A6BC621D2D}"/>
                </a:ext>
              </a:extLst>
            </p:cNvPr>
            <p:cNvSpPr txBox="1"/>
            <p:nvPr/>
          </p:nvSpPr>
          <p:spPr>
            <a:xfrm>
              <a:off x="3856944" y="644504"/>
              <a:ext cx="4478110" cy="553998"/>
            </a:xfrm>
            <a:prstGeom prst="rect">
              <a:avLst/>
            </a:prstGeom>
            <a:noFill/>
          </p:spPr>
          <p:txBody>
            <a:bodyPr wrap="square">
              <a:spAutoFit/>
            </a:bodyPr>
            <a:lstStyle/>
            <a:p>
              <a:pPr algn="ctr"/>
              <a:r>
                <a:rPr lang="vi-VN" sz="3000" b="1">
                  <a:solidFill>
                    <a:schemeClr val="bg1"/>
                  </a:solidFill>
                  <a:effectLst/>
                  <a:latin typeface="Calibri" panose="020F0502020204030204" pitchFamily="34" charset="0"/>
                  <a:ea typeface="Courier New" panose="02070309020205020404" pitchFamily="49" charset="0"/>
                  <a:cs typeface="Calibri" panose="020F0502020204030204" pitchFamily="34" charset="0"/>
                </a:rPr>
                <a:t>Phân loại chất thải hữu cơ</a:t>
              </a:r>
              <a:endParaRPr lang="en-US" sz="300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9272657-551D-75B9-499A-342256CE845C}"/>
                </a:ext>
              </a:extLst>
            </p:cNvPr>
            <p:cNvSpPr txBox="1"/>
            <p:nvPr/>
          </p:nvSpPr>
          <p:spPr>
            <a:xfrm>
              <a:off x="3046640" y="1721897"/>
              <a:ext cx="6098720" cy="1015663"/>
            </a:xfrm>
            <a:prstGeom prst="rect">
              <a:avLst/>
            </a:prstGeom>
            <a:noFill/>
          </p:spPr>
          <p:txBody>
            <a:bodyPr wrap="square">
              <a:spAutoFit/>
            </a:bodyPr>
            <a:lstStyle>
              <a:defPPr>
                <a:defRPr lang="zh-CN"/>
              </a:defPPr>
              <a:lvl1pPr algn="ctr">
                <a:defRPr sz="3000" b="1">
                  <a:solidFill>
                    <a:schemeClr val="bg1"/>
                  </a:solidFill>
                  <a:effectLst/>
                  <a:latin typeface="Calibri" panose="020F0502020204030204" pitchFamily="34" charset="0"/>
                  <a:ea typeface="Courier New" panose="02070309020205020404" pitchFamily="49" charset="0"/>
                  <a:cs typeface="Calibri" panose="020F0502020204030204" pitchFamily="34" charset="0"/>
                </a:defRPr>
              </a:lvl1pPr>
            </a:lstStyle>
            <a:p>
              <a:r>
                <a:rPr lang="vi-VN"/>
                <a:t>Lựa chọn phương pháp và vi sinh vật xử lí chất thải rắn</a:t>
              </a:r>
              <a:endParaRPr lang="en-US"/>
            </a:p>
          </p:txBody>
        </p:sp>
        <p:sp>
          <p:nvSpPr>
            <p:cNvPr id="7" name="TextBox 6">
              <a:extLst>
                <a:ext uri="{FF2B5EF4-FFF2-40B4-BE49-F238E27FC236}">
                  <a16:creationId xmlns:a16="http://schemas.microsoft.com/office/drawing/2014/main" id="{39CCAD0D-2B2A-F692-3E52-5430A18AEC6C}"/>
                </a:ext>
              </a:extLst>
            </p:cNvPr>
            <p:cNvSpPr txBox="1"/>
            <p:nvPr/>
          </p:nvSpPr>
          <p:spPr>
            <a:xfrm>
              <a:off x="4167187" y="3260955"/>
              <a:ext cx="3857625" cy="553998"/>
            </a:xfrm>
            <a:prstGeom prst="rect">
              <a:avLst/>
            </a:prstGeom>
            <a:noFill/>
          </p:spPr>
          <p:txBody>
            <a:bodyPr wrap="square">
              <a:spAutoFit/>
            </a:bodyPr>
            <a:lstStyle>
              <a:defPPr>
                <a:defRPr lang="zh-CN"/>
              </a:defPPr>
              <a:lvl1pPr algn="ctr">
                <a:defRPr sz="3000" b="1">
                  <a:solidFill>
                    <a:schemeClr val="bg1"/>
                  </a:solidFill>
                  <a:effectLst/>
                  <a:latin typeface="Calibri" panose="020F0502020204030204" pitchFamily="34" charset="0"/>
                  <a:ea typeface="Courier New" panose="02070309020205020404" pitchFamily="49" charset="0"/>
                  <a:cs typeface="Calibri" panose="020F0502020204030204" pitchFamily="34" charset="0"/>
                </a:defRPr>
              </a:lvl1pPr>
            </a:lstStyle>
            <a:p>
              <a:r>
                <a:rPr lang="vi-VN"/>
                <a:t>Tiến hành xử lí</a:t>
              </a:r>
              <a:endParaRPr lang="en-US"/>
            </a:p>
          </p:txBody>
        </p:sp>
        <p:sp>
          <p:nvSpPr>
            <p:cNvPr id="9" name="TextBox 8">
              <a:extLst>
                <a:ext uri="{FF2B5EF4-FFF2-40B4-BE49-F238E27FC236}">
                  <a16:creationId xmlns:a16="http://schemas.microsoft.com/office/drawing/2014/main" id="{D7E92033-9B12-2860-5C5E-EEE92C72F0FB}"/>
                </a:ext>
              </a:extLst>
            </p:cNvPr>
            <p:cNvSpPr txBox="1"/>
            <p:nvPr/>
          </p:nvSpPr>
          <p:spPr>
            <a:xfrm>
              <a:off x="3046640" y="4338348"/>
              <a:ext cx="6098720" cy="553998"/>
            </a:xfrm>
            <a:prstGeom prst="rect">
              <a:avLst/>
            </a:prstGeom>
            <a:noFill/>
          </p:spPr>
          <p:txBody>
            <a:bodyPr wrap="square">
              <a:spAutoFit/>
            </a:bodyPr>
            <a:lstStyle>
              <a:defPPr>
                <a:defRPr lang="zh-CN"/>
              </a:defPPr>
              <a:lvl1pPr algn="ctr">
                <a:defRPr sz="3000" b="1">
                  <a:solidFill>
                    <a:schemeClr val="bg1"/>
                  </a:solidFill>
                  <a:effectLst/>
                  <a:latin typeface="Calibri" panose="020F0502020204030204" pitchFamily="34" charset="0"/>
                  <a:ea typeface="Courier New" panose="02070309020205020404" pitchFamily="49" charset="0"/>
                  <a:cs typeface="Calibri" panose="020F0502020204030204" pitchFamily="34" charset="0"/>
                </a:defRPr>
              </a:lvl1pPr>
            </a:lstStyle>
            <a:p>
              <a:r>
                <a:rPr lang="vi-VN"/>
                <a:t>Thu sản phẩm (nếu có)</a:t>
              </a:r>
              <a:endParaRPr lang="en-US"/>
            </a:p>
          </p:txBody>
        </p:sp>
        <p:cxnSp>
          <p:nvCxnSpPr>
            <p:cNvPr id="11" name="Straight Arrow Connector 10">
              <a:extLst>
                <a:ext uri="{FF2B5EF4-FFF2-40B4-BE49-F238E27FC236}">
                  <a16:creationId xmlns:a16="http://schemas.microsoft.com/office/drawing/2014/main" id="{07DE9D28-DED3-5CA6-E14B-2A8480C8668F}"/>
                </a:ext>
              </a:extLst>
            </p:cNvPr>
            <p:cNvCxnSpPr>
              <a:stCxn id="3" idx="2"/>
              <a:endCxn id="5" idx="0"/>
            </p:cNvCxnSpPr>
            <p:nvPr/>
          </p:nvCxnSpPr>
          <p:spPr>
            <a:xfrm>
              <a:off x="6095999" y="1198502"/>
              <a:ext cx="1" cy="523395"/>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DA2B7B07-2A26-9C89-1D4B-21896426128E}"/>
                </a:ext>
              </a:extLst>
            </p:cNvPr>
            <p:cNvCxnSpPr>
              <a:cxnSpLocks/>
            </p:cNvCxnSpPr>
            <p:nvPr/>
          </p:nvCxnSpPr>
          <p:spPr>
            <a:xfrm>
              <a:off x="6095999" y="2799290"/>
              <a:ext cx="0" cy="523395"/>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BB5E745F-7741-F86E-B104-19DB62EBB262}"/>
                </a:ext>
              </a:extLst>
            </p:cNvPr>
            <p:cNvCxnSpPr>
              <a:cxnSpLocks/>
            </p:cNvCxnSpPr>
            <p:nvPr/>
          </p:nvCxnSpPr>
          <p:spPr>
            <a:xfrm>
              <a:off x="6085112" y="3814953"/>
              <a:ext cx="0" cy="523395"/>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7" name="TextBox 16">
            <a:extLst>
              <a:ext uri="{FF2B5EF4-FFF2-40B4-BE49-F238E27FC236}">
                <a16:creationId xmlns:a16="http://schemas.microsoft.com/office/drawing/2014/main" id="{63FD602A-B9F8-2558-932D-D3AE2C15503D}"/>
              </a:ext>
            </a:extLst>
          </p:cNvPr>
          <p:cNvSpPr txBox="1"/>
          <p:nvPr/>
        </p:nvSpPr>
        <p:spPr>
          <a:xfrm>
            <a:off x="391885" y="324419"/>
            <a:ext cx="10074729" cy="553998"/>
          </a:xfrm>
          <a:prstGeom prst="rect">
            <a:avLst/>
          </a:prstGeom>
          <a:noFill/>
        </p:spPr>
        <p:txBody>
          <a:bodyPr wrap="square">
            <a:spAutoFit/>
          </a:bodyPr>
          <a:lstStyle>
            <a:defPPr>
              <a:defRPr lang="zh-CN"/>
            </a:defPPr>
            <a:lvl1pPr algn="ctr">
              <a:defRPr sz="3000" b="1">
                <a:solidFill>
                  <a:schemeClr val="bg1"/>
                </a:solidFill>
                <a:effectLst/>
                <a:latin typeface="Calibri" panose="020F0502020204030204" pitchFamily="34" charset="0"/>
                <a:ea typeface="Courier New" panose="02070309020205020404" pitchFamily="49" charset="0"/>
                <a:cs typeface="Calibri" panose="020F0502020204030204" pitchFamily="34" charset="0"/>
              </a:defRPr>
            </a:lvl1pPr>
          </a:lstStyle>
          <a:p>
            <a:pPr algn="just"/>
            <a:r>
              <a:rPr lang="en-US">
                <a:solidFill>
                  <a:srgbClr val="FFFF00"/>
                </a:solidFill>
              </a:rPr>
              <a:t>C</a:t>
            </a:r>
            <a:r>
              <a:rPr lang="vi-VN">
                <a:solidFill>
                  <a:srgbClr val="FFFF00"/>
                </a:solidFill>
              </a:rPr>
              <a:t>ác bước ứng dụng </a:t>
            </a:r>
            <a:r>
              <a:rPr lang="en-US">
                <a:solidFill>
                  <a:srgbClr val="FFFF00"/>
                </a:solidFill>
              </a:rPr>
              <a:t>VSV </a:t>
            </a:r>
            <a:r>
              <a:rPr lang="vi-VN">
                <a:solidFill>
                  <a:srgbClr val="FFFF00"/>
                </a:solidFill>
              </a:rPr>
              <a:t>trong việc xử lí chất thải rắn</a:t>
            </a:r>
            <a:r>
              <a:rPr lang="en-US">
                <a:solidFill>
                  <a:srgbClr val="FFFF00"/>
                </a:solidFill>
              </a:rPr>
              <a:t>:</a:t>
            </a:r>
          </a:p>
        </p:txBody>
      </p:sp>
    </p:spTree>
    <p:extLst>
      <p:ext uri="{BB962C8B-B14F-4D97-AF65-F5344CB8AC3E}">
        <p14:creationId xmlns:p14="http://schemas.microsoft.com/office/powerpoint/2010/main" val="149830451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E8A9C-239D-895E-A199-6281891222F3}"/>
              </a:ext>
            </a:extLst>
          </p:cNvPr>
          <p:cNvPicPr>
            <a:picLocks noChangeAspect="1"/>
          </p:cNvPicPr>
          <p:nvPr/>
        </p:nvPicPr>
        <p:blipFill>
          <a:blip r:embed="rId2"/>
          <a:stretch>
            <a:fillRect/>
          </a:stretch>
        </p:blipFill>
        <p:spPr>
          <a:xfrm>
            <a:off x="147152" y="299104"/>
            <a:ext cx="11897696" cy="5639306"/>
          </a:xfrm>
          <a:prstGeom prst="rect">
            <a:avLst/>
          </a:prstGeom>
        </p:spPr>
      </p:pic>
    </p:spTree>
    <p:extLst>
      <p:ext uri="{BB962C8B-B14F-4D97-AF65-F5344CB8AC3E}">
        <p14:creationId xmlns:p14="http://schemas.microsoft.com/office/powerpoint/2010/main" val="369025180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C9B37-2F30-6536-6BC3-07A1CD7052EA}"/>
              </a:ext>
            </a:extLst>
          </p:cNvPr>
          <p:cNvPicPr>
            <a:picLocks noChangeAspect="1"/>
          </p:cNvPicPr>
          <p:nvPr/>
        </p:nvPicPr>
        <p:blipFill>
          <a:blip r:embed="rId2"/>
          <a:stretch>
            <a:fillRect/>
          </a:stretch>
        </p:blipFill>
        <p:spPr>
          <a:xfrm>
            <a:off x="255813" y="1347878"/>
            <a:ext cx="11680374" cy="4162244"/>
          </a:xfrm>
          <a:prstGeom prst="rect">
            <a:avLst/>
          </a:prstGeom>
        </p:spPr>
      </p:pic>
    </p:spTree>
    <p:extLst>
      <p:ext uri="{BB962C8B-B14F-4D97-AF65-F5344CB8AC3E}">
        <p14:creationId xmlns:p14="http://schemas.microsoft.com/office/powerpoint/2010/main" val="272399932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àm phân bón Bokashi đơn giản từ A tới Z - SFARM">
            <a:hlinkClick r:id="" action="ppaction://media"/>
            <a:extLst>
              <a:ext uri="{FF2B5EF4-FFF2-40B4-BE49-F238E27FC236}">
                <a16:creationId xmlns:a16="http://schemas.microsoft.com/office/drawing/2014/main" id="{FECE00CC-CC74-4D2E-74D1-273B053E17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5468" y="206375"/>
            <a:ext cx="11041063" cy="6210300"/>
          </a:xfrm>
          <a:prstGeom prst="rect">
            <a:avLst/>
          </a:prstGeom>
        </p:spPr>
      </p:pic>
    </p:spTree>
    <p:extLst>
      <p:ext uri="{BB962C8B-B14F-4D97-AF65-F5344CB8AC3E}">
        <p14:creationId xmlns:p14="http://schemas.microsoft.com/office/powerpoint/2010/main" val="2455815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8D0EFE-3676-DB55-C802-9ECF039ED5CA}"/>
              </a:ext>
            </a:extLst>
          </p:cNvPr>
          <p:cNvSpPr txBox="1"/>
          <p:nvPr/>
        </p:nvSpPr>
        <p:spPr>
          <a:xfrm>
            <a:off x="514514" y="478872"/>
            <a:ext cx="10705772" cy="1323439"/>
          </a:xfrm>
          <a:prstGeom prst="rect">
            <a:avLst/>
          </a:prstGeom>
          <a:noFill/>
        </p:spPr>
        <p:txBody>
          <a:bodyPr wrap="square" rtlCol="0">
            <a:spAutoFit/>
          </a:bodyPr>
          <a:lstStyle/>
          <a:p>
            <a:pPr marL="685800" indent="-685800"/>
            <a:r>
              <a:rPr lang="en-US" sz="4000" b="1">
                <a:solidFill>
                  <a:schemeClr val="accent4">
                    <a:lumMod val="20000"/>
                    <a:lumOff val="80000"/>
                  </a:schemeClr>
                </a:solidFill>
              </a:rPr>
              <a:t>IV. </a:t>
            </a:r>
            <a:r>
              <a:rPr lang="vi-VN" sz="4000" b="1">
                <a:solidFill>
                  <a:schemeClr val="accent4">
                    <a:lumMod val="20000"/>
                    <a:lumOff val="80000"/>
                  </a:schemeClr>
                </a:solidFill>
                <a:latin typeface="Calibri" panose="020F0502020204030204" pitchFamily="34" charset="0"/>
                <a:cs typeface="Calibri" panose="020F0502020204030204" pitchFamily="34" charset="0"/>
              </a:rPr>
              <a:t>ỨNG DỤNG VI SINH VẬT TRONG SẢN XUẤT </a:t>
            </a:r>
            <a:br>
              <a:rPr lang="en-US" sz="4000" b="1">
                <a:solidFill>
                  <a:schemeClr val="accent4">
                    <a:lumMod val="20000"/>
                    <a:lumOff val="80000"/>
                  </a:schemeClr>
                </a:solidFill>
                <a:latin typeface="Calibri" panose="020F0502020204030204" pitchFamily="34" charset="0"/>
                <a:cs typeface="Calibri" panose="020F0502020204030204" pitchFamily="34" charset="0"/>
              </a:rPr>
            </a:br>
            <a:r>
              <a:rPr lang="vi-VN" sz="4000" b="1">
                <a:solidFill>
                  <a:schemeClr val="accent4">
                    <a:lumMod val="20000"/>
                    <a:lumOff val="80000"/>
                  </a:schemeClr>
                </a:solidFill>
                <a:latin typeface="Calibri" panose="020F0502020204030204" pitchFamily="34" charset="0"/>
                <a:cs typeface="Calibri" panose="020F0502020204030204" pitchFamily="34" charset="0"/>
              </a:rPr>
              <a:t>KHÍ SINH HỌC</a:t>
            </a:r>
            <a:endParaRPr lang="en-US" sz="4400" b="1">
              <a:solidFill>
                <a:schemeClr val="accent4">
                  <a:lumMod val="20000"/>
                  <a:lumOff val="80000"/>
                </a:schemeClr>
              </a:solidFill>
              <a:latin typeface="Calibri" panose="020F0502020204030204" pitchFamily="34" charset="0"/>
              <a:cs typeface="Calibri" panose="020F0502020204030204" pitchFamily="34" charset="0"/>
            </a:endParaRPr>
          </a:p>
        </p:txBody>
      </p:sp>
      <p:pic>
        <p:nvPicPr>
          <p:cNvPr id="3" name="Picture 2" descr="Graphical user interface, diagram&#10;&#10;Description automatically generated">
            <a:extLst>
              <a:ext uri="{FF2B5EF4-FFF2-40B4-BE49-F238E27FC236}">
                <a16:creationId xmlns:a16="http://schemas.microsoft.com/office/drawing/2014/main" id="{7664D095-6C24-E554-8754-CA078CCB8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471" y="2010552"/>
            <a:ext cx="7103915" cy="4368576"/>
          </a:xfrm>
          <a:prstGeom prst="rect">
            <a:avLst/>
          </a:prstGeom>
        </p:spPr>
      </p:pic>
    </p:spTree>
    <p:extLst>
      <p:ext uri="{BB962C8B-B14F-4D97-AF65-F5344CB8AC3E}">
        <p14:creationId xmlns:p14="http://schemas.microsoft.com/office/powerpoint/2010/main" val="4199874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076D2A-E6CC-0BFC-A813-3F1478AC5BD4}"/>
              </a:ext>
            </a:extLst>
          </p:cNvPr>
          <p:cNvSpPr txBox="1"/>
          <p:nvPr/>
        </p:nvSpPr>
        <p:spPr>
          <a:xfrm>
            <a:off x="598714" y="280876"/>
            <a:ext cx="10994572" cy="6737870"/>
          </a:xfrm>
          <a:prstGeom prst="rect">
            <a:avLst/>
          </a:prstGeom>
          <a:noFill/>
        </p:spPr>
        <p:txBody>
          <a:bodyPr wrap="square">
            <a:spAutoFit/>
          </a:bodyPr>
          <a:lstStyle/>
          <a:p>
            <a:pPr algn="just">
              <a:lnSpc>
                <a:spcPct val="114000"/>
              </a:lnSpc>
              <a:spcAft>
                <a:spcPts val="1200"/>
              </a:spcAft>
            </a:pPr>
            <a:r>
              <a:rPr lang="en-US" sz="3600" b="1">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rPr>
              <a:t>N</a:t>
            </a:r>
            <a:r>
              <a:rPr lang="vi-VN" sz="3600" b="1">
                <a:solidFill>
                  <a:schemeClr val="accent4">
                    <a:lumMod val="40000"/>
                    <a:lumOff val="60000"/>
                  </a:schemeClr>
                </a:solidFill>
                <a:latin typeface="Calibri" panose="020F0502020204030204" pitchFamily="34" charset="0"/>
                <a:ea typeface="Calibri" panose="020F0502020204030204" pitchFamily="34" charset="0"/>
                <a:cs typeface="Calibri" panose="020F0502020204030204" pitchFamily="34" charset="0"/>
              </a:rPr>
              <a:t>ghiên cứu thông tin trong SCĐ, quan sát Hình 12.6, trả lời các câu hỏi:</a:t>
            </a:r>
          </a:p>
          <a:p>
            <a:pPr marL="407988" indent="-407988" algn="just">
              <a:lnSpc>
                <a:spcPct val="114000"/>
              </a:lnSpc>
              <a:spcAft>
                <a:spcPts val="1200"/>
              </a:spcAft>
            </a:pP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1.</a:t>
            </a:r>
            <a:r>
              <a:rPr lang="en-US"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Phân tích cơ chế hình thành khí sinh học trong hệ thống biogas.</a:t>
            </a:r>
          </a:p>
          <a:p>
            <a:pPr marL="407988" indent="-407988" algn="just">
              <a:lnSpc>
                <a:spcPct val="114000"/>
              </a:lnSpc>
              <a:spcAft>
                <a:spcPts val="1200"/>
              </a:spcAft>
            </a:pP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2.	Hãy mô tả quá trình xây dựng và sử dụng hầm biogas ở địa phương em, yêu cầu mô tả được</a:t>
            </a:r>
            <a:r>
              <a:rPr lang="en-US"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979488" indent="-457200" algn="just">
              <a:lnSpc>
                <a:spcPct val="114000"/>
              </a:lnSpc>
              <a:spcAft>
                <a:spcPts val="1200"/>
              </a:spcAft>
            </a:pP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Quy mô xây dựng.</a:t>
            </a:r>
          </a:p>
          <a:p>
            <a:pPr marL="979488" indent="-457200" algn="just">
              <a:lnSpc>
                <a:spcPct val="114000"/>
              </a:lnSpc>
              <a:spcAft>
                <a:spcPts val="1200"/>
              </a:spcAft>
            </a:pP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Thực trạng sử dụng khí sinh học.</a:t>
            </a:r>
          </a:p>
          <a:p>
            <a:pPr marL="979488" indent="-457200" algn="just">
              <a:lnSpc>
                <a:spcPct val="114000"/>
              </a:lnSpc>
              <a:spcAft>
                <a:spcPts val="1200"/>
              </a:spcAft>
            </a:pPr>
            <a:r>
              <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rPr>
              <a:t>+ Thực trạng sử dụng phần cặn bã.</a:t>
            </a:r>
          </a:p>
          <a:p>
            <a:pPr algn="just">
              <a:lnSpc>
                <a:spcPct val="114000"/>
              </a:lnSpc>
              <a:spcAft>
                <a:spcPts val="1200"/>
              </a:spcAft>
            </a:pPr>
            <a:endParaRPr lang="vi-VN" sz="3200" kern="12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817177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70683-6CCE-4911-FC97-A3C4BD766397}"/>
              </a:ext>
            </a:extLst>
          </p:cNvPr>
          <p:cNvSpPr txBox="1"/>
          <p:nvPr/>
        </p:nvSpPr>
        <p:spPr>
          <a:xfrm>
            <a:off x="620530" y="3193406"/>
            <a:ext cx="10950939" cy="1723549"/>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tab pos="143510" algn="l"/>
              </a:tabLst>
              <a:defRPr/>
            </a:pPr>
            <a:r>
              <a:rPr kumimoji="0" lang="en-US" sz="32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Thảo luận, trả lời trên Google Tài liệu (Doc) hoặc Google Trang trình bày (PPT).</a:t>
            </a:r>
          </a:p>
          <a:p>
            <a:pPr marL="457200" marR="0" lvl="0" indent="-457200" algn="just" defTabSz="914400" rtl="0" eaLnBrk="1" fontAlgn="auto" latinLnBrk="0" hangingPunct="1">
              <a:lnSpc>
                <a:spcPct val="100000"/>
              </a:lnSpc>
              <a:spcBef>
                <a:spcPts val="0"/>
              </a:spcBef>
              <a:spcAft>
                <a:spcPts val="1200"/>
              </a:spcAft>
              <a:buClrTx/>
              <a:buSzTx/>
              <a:buFont typeface="Wingdings" panose="05000000000000000000" pitchFamily="2" charset="2"/>
              <a:buChar char="§"/>
              <a:tabLst>
                <a:tab pos="143510" algn="l"/>
              </a:tabLst>
              <a:defRPr/>
            </a:pPr>
            <a:r>
              <a:rPr kumimoji="0" lang="en-US" sz="32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Nộp link/file qua padlet/Zalo.</a:t>
            </a:r>
          </a:p>
        </p:txBody>
      </p:sp>
      <p:grpSp>
        <p:nvGrpSpPr>
          <p:cNvPr id="17" name="Group 16">
            <a:extLst>
              <a:ext uri="{FF2B5EF4-FFF2-40B4-BE49-F238E27FC236}">
                <a16:creationId xmlns:a16="http://schemas.microsoft.com/office/drawing/2014/main" id="{5CA75E37-22C3-B646-E4BD-45BD6F86F10E}"/>
              </a:ext>
            </a:extLst>
          </p:cNvPr>
          <p:cNvGrpSpPr/>
          <p:nvPr/>
        </p:nvGrpSpPr>
        <p:grpSpPr>
          <a:xfrm>
            <a:off x="998629" y="314397"/>
            <a:ext cx="5901876" cy="757319"/>
            <a:chOff x="998629" y="314397"/>
            <a:chExt cx="5901876" cy="757319"/>
          </a:xfrm>
        </p:grpSpPr>
        <p:sp>
          <p:nvSpPr>
            <p:cNvPr id="10" name="TextBox 9">
              <a:extLst>
                <a:ext uri="{FF2B5EF4-FFF2-40B4-BE49-F238E27FC236}">
                  <a16:creationId xmlns:a16="http://schemas.microsoft.com/office/drawing/2014/main" id="{FD699F31-44C3-8E88-0F3A-AE4DB2829422}"/>
                </a:ext>
              </a:extLst>
            </p:cNvPr>
            <p:cNvSpPr txBox="1"/>
            <p:nvPr/>
          </p:nvSpPr>
          <p:spPr>
            <a:xfrm>
              <a:off x="2143305" y="420222"/>
              <a:ext cx="475720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FF00"/>
                  </a:solidFill>
                  <a:effectLst/>
                  <a:uLnTx/>
                  <a:uFillTx/>
                  <a:latin typeface="Calibri"/>
                  <a:ea typeface="+mn-ea"/>
                  <a:cs typeface="+mn-cs"/>
                </a:rPr>
                <a:t>Hoạt động nhóm (3-4 HS)</a:t>
              </a:r>
            </a:p>
          </p:txBody>
        </p:sp>
        <p:pic>
          <p:nvPicPr>
            <p:cNvPr id="14" name="Picture 13" descr="A person and person looking at a computer&#10;&#10;Description automatically generated with low confidence">
              <a:extLst>
                <a:ext uri="{FF2B5EF4-FFF2-40B4-BE49-F238E27FC236}">
                  <a16:creationId xmlns:a16="http://schemas.microsoft.com/office/drawing/2014/main" id="{6E10C0B1-CA00-230E-FA20-3529493B77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29" y="314397"/>
              <a:ext cx="1112197" cy="757319"/>
            </a:xfrm>
            <a:prstGeom prst="rect">
              <a:avLst/>
            </a:prstGeom>
          </p:spPr>
        </p:pic>
        <p:cxnSp>
          <p:nvCxnSpPr>
            <p:cNvPr id="16" name="Straight Connector 15">
              <a:extLst>
                <a:ext uri="{FF2B5EF4-FFF2-40B4-BE49-F238E27FC236}">
                  <a16:creationId xmlns:a16="http://schemas.microsoft.com/office/drawing/2014/main" id="{204CAF74-9F0F-3FB4-C3BE-302AC0DD5DC4}"/>
                </a:ext>
              </a:extLst>
            </p:cNvPr>
            <p:cNvCxnSpPr>
              <a:cxnSpLocks/>
            </p:cNvCxnSpPr>
            <p:nvPr/>
          </p:nvCxnSpPr>
          <p:spPr>
            <a:xfrm>
              <a:off x="2143305" y="1004997"/>
              <a:ext cx="4257495" cy="0"/>
            </a:xfrm>
            <a:prstGeom prst="line">
              <a:avLst/>
            </a:prstGeom>
            <a:ln w="38100">
              <a:solidFill>
                <a:srgbClr val="FFFF89"/>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4C51AD4-4A6C-1133-5456-45F1AD463E77}"/>
              </a:ext>
            </a:extLst>
          </p:cNvPr>
          <p:cNvSpPr txBox="1"/>
          <p:nvPr/>
        </p:nvSpPr>
        <p:spPr>
          <a:xfrm>
            <a:off x="671342" y="1161706"/>
            <a:ext cx="10950939" cy="1264129"/>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rgbClr val="FFC000">
                    <a:lumMod val="40000"/>
                    <a:lumOff val="60000"/>
                  </a:srgbClr>
                </a:solidFill>
                <a:effectLst/>
                <a:uLnTx/>
                <a:uFillTx/>
                <a:latin typeface="Calibri"/>
                <a:ea typeface="Calibri" panose="020F0502020204030204" pitchFamily="34" charset="0"/>
                <a:cs typeface="Times New Roman" panose="02020603050405020304" pitchFamily="18" charset="0"/>
              </a:rPr>
              <a:t>Chuẩn bị: </a:t>
            </a:r>
          </a:p>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 Điện thoại thông minh có kết nối 3G/4G.</a:t>
            </a:r>
          </a:p>
        </p:txBody>
      </p:sp>
      <p:sp>
        <p:nvSpPr>
          <p:cNvPr id="26" name="TextBox 25">
            <a:extLst>
              <a:ext uri="{FF2B5EF4-FFF2-40B4-BE49-F238E27FC236}">
                <a16:creationId xmlns:a16="http://schemas.microsoft.com/office/drawing/2014/main" id="{B03D8558-F57D-2853-B330-AD8E0DBC73EE}"/>
              </a:ext>
            </a:extLst>
          </p:cNvPr>
          <p:cNvSpPr txBox="1"/>
          <p:nvPr/>
        </p:nvSpPr>
        <p:spPr>
          <a:xfrm>
            <a:off x="620530" y="2568285"/>
            <a:ext cx="6093500" cy="62735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143510" algn="l"/>
              </a:tabLst>
              <a:defRPr/>
            </a:pPr>
            <a:r>
              <a:rPr kumimoji="0" lang="en-US" sz="3400" b="1" i="0" u="none" strike="noStrike" kern="1200" cap="none" spc="0" normalizeH="0" baseline="0" noProof="0">
                <a:ln>
                  <a:noFill/>
                </a:ln>
                <a:solidFill>
                  <a:srgbClr val="FFC000">
                    <a:lumMod val="40000"/>
                    <a:lumOff val="60000"/>
                  </a:srgbClr>
                </a:solidFill>
                <a:effectLst/>
                <a:uLnTx/>
                <a:uFillTx/>
                <a:latin typeface="Calibri"/>
                <a:ea typeface="Calibri" panose="020F0502020204030204" pitchFamily="34" charset="0"/>
                <a:cs typeface="Times New Roman" panose="02020603050405020304" pitchFamily="18" charset="0"/>
              </a:rPr>
              <a:t>Nhiệm vụ:</a:t>
            </a:r>
          </a:p>
        </p:txBody>
      </p:sp>
      <p:pic>
        <p:nvPicPr>
          <p:cNvPr id="29" name="Graphic 28" descr="Right pointing backhand index outline">
            <a:extLst>
              <a:ext uri="{FF2B5EF4-FFF2-40B4-BE49-F238E27FC236}">
                <a16:creationId xmlns:a16="http://schemas.microsoft.com/office/drawing/2014/main" id="{068B4968-149A-E61A-7B51-9F511ADE64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852" y="1191686"/>
            <a:ext cx="446490" cy="446490"/>
          </a:xfrm>
          <a:prstGeom prst="rect">
            <a:avLst/>
          </a:prstGeom>
        </p:spPr>
      </p:pic>
      <p:pic>
        <p:nvPicPr>
          <p:cNvPr id="31" name="Graphic 30" descr="Group brainstorm with solid fill">
            <a:extLst>
              <a:ext uri="{FF2B5EF4-FFF2-40B4-BE49-F238E27FC236}">
                <a16:creationId xmlns:a16="http://schemas.microsoft.com/office/drawing/2014/main" id="{C9ABAA2E-81F4-8FB2-877D-9336C9E065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409" y="2526350"/>
            <a:ext cx="595933" cy="595933"/>
          </a:xfrm>
          <a:prstGeom prst="rect">
            <a:avLst/>
          </a:prstGeom>
        </p:spPr>
      </p:pic>
    </p:spTree>
    <p:extLst>
      <p:ext uri="{BB962C8B-B14F-4D97-AF65-F5344CB8AC3E}">
        <p14:creationId xmlns:p14="http://schemas.microsoft.com/office/powerpoint/2010/main" val="3801247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ô phỏng nguyên lí hoạt động hầm biogas">
            <a:hlinkClick r:id="" action="ppaction://media"/>
            <a:extLst>
              <a:ext uri="{FF2B5EF4-FFF2-40B4-BE49-F238E27FC236}">
                <a16:creationId xmlns:a16="http://schemas.microsoft.com/office/drawing/2014/main" id="{7C745D57-3388-BEEF-4A4B-FD86749D24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279" y="173717"/>
            <a:ext cx="7283443" cy="5394325"/>
          </a:xfrm>
          <a:prstGeom prst="rect">
            <a:avLst/>
          </a:prstGeom>
        </p:spPr>
      </p:pic>
      <p:sp>
        <p:nvSpPr>
          <p:cNvPr id="8" name="TextBox 7">
            <a:extLst>
              <a:ext uri="{FF2B5EF4-FFF2-40B4-BE49-F238E27FC236}">
                <a16:creationId xmlns:a16="http://schemas.microsoft.com/office/drawing/2014/main" id="{169FE92B-0EBE-3CD9-4DF7-950610FF682F}"/>
              </a:ext>
            </a:extLst>
          </p:cNvPr>
          <p:cNvSpPr txBox="1"/>
          <p:nvPr/>
        </p:nvSpPr>
        <p:spPr>
          <a:xfrm>
            <a:off x="2534331" y="5775263"/>
            <a:ext cx="7123338" cy="523220"/>
          </a:xfrm>
          <a:prstGeom prst="rect">
            <a:avLst/>
          </a:prstGeom>
          <a:noFill/>
        </p:spPr>
        <p:txBody>
          <a:bodyPr wrap="square">
            <a:spAutoFit/>
          </a:bodyPr>
          <a:lstStyle/>
          <a:p>
            <a:pPr algn="ctr"/>
            <a:r>
              <a:rPr lang="en-US" sz="2800" b="1" i="0">
                <a:solidFill>
                  <a:schemeClr val="bg1"/>
                </a:solidFill>
                <a:effectLst/>
              </a:rPr>
              <a:t>Mô phỏng nguyên lí hoạt động hầm biogas</a:t>
            </a:r>
          </a:p>
        </p:txBody>
      </p:sp>
    </p:spTree>
    <p:extLst>
      <p:ext uri="{BB962C8B-B14F-4D97-AF65-F5344CB8AC3E}">
        <p14:creationId xmlns:p14="http://schemas.microsoft.com/office/powerpoint/2010/main" val="2212112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8D0EFE-3676-DB55-C802-9ECF039ED5CA}"/>
              </a:ext>
            </a:extLst>
          </p:cNvPr>
          <p:cNvSpPr txBox="1"/>
          <p:nvPr/>
        </p:nvSpPr>
        <p:spPr>
          <a:xfrm>
            <a:off x="1486228" y="1148343"/>
            <a:ext cx="10705772" cy="646331"/>
          </a:xfrm>
          <a:prstGeom prst="rect">
            <a:avLst/>
          </a:prstGeom>
          <a:noFill/>
        </p:spPr>
        <p:txBody>
          <a:bodyPr wrap="square" rtlCol="0">
            <a:spAutoFit/>
          </a:bodyPr>
          <a:lstStyle/>
          <a:p>
            <a:pPr lvl="0"/>
            <a:r>
              <a:rPr lang="vi-VN" sz="3600" b="1">
                <a:solidFill>
                  <a:srgbClr val="FFC000">
                    <a:lumMod val="20000"/>
                    <a:lumOff val="80000"/>
                  </a:srgbClr>
                </a:solidFill>
              </a:rPr>
              <a:t>VẬN DỤNG </a:t>
            </a:r>
            <a:endParaRPr kumimoji="0" lang="en-US" sz="4000" b="1" i="0" u="none" strike="noStrike" kern="1200" cap="none" spc="0" normalizeH="0" baseline="0" noProof="0">
              <a:ln>
                <a:noFill/>
              </a:ln>
              <a:solidFill>
                <a:srgbClr val="FFC000">
                  <a:lumMod val="20000"/>
                  <a:lumOff val="80000"/>
                </a:srgbClr>
              </a:solidFill>
              <a:effectLst/>
              <a:uLnTx/>
              <a:uFillTx/>
              <a:latin typeface="Calibri"/>
              <a:ea typeface="+mn-ea"/>
              <a:cs typeface="+mn-cs"/>
            </a:endParaRPr>
          </a:p>
        </p:txBody>
      </p:sp>
      <p:pic>
        <p:nvPicPr>
          <p:cNvPr id="3" name="Picture 2" descr="Graphical user interface, diagram&#10;&#10;Description automatically generated">
            <a:extLst>
              <a:ext uri="{FF2B5EF4-FFF2-40B4-BE49-F238E27FC236}">
                <a16:creationId xmlns:a16="http://schemas.microsoft.com/office/drawing/2014/main" id="{7664D095-6C24-E554-8754-CA078CCB8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471" y="2010552"/>
            <a:ext cx="7103915" cy="4368576"/>
          </a:xfrm>
          <a:prstGeom prst="rect">
            <a:avLst/>
          </a:prstGeom>
        </p:spPr>
      </p:pic>
    </p:spTree>
    <p:extLst>
      <p:ext uri="{BB962C8B-B14F-4D97-AF65-F5344CB8AC3E}">
        <p14:creationId xmlns:p14="http://schemas.microsoft.com/office/powerpoint/2010/main" val="241756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3E1AC0-79C7-61B7-47BC-13B156EF9BCE}"/>
              </a:ext>
            </a:extLst>
          </p:cNvPr>
          <p:cNvSpPr txBox="1"/>
          <p:nvPr/>
        </p:nvSpPr>
        <p:spPr>
          <a:xfrm>
            <a:off x="813707" y="1244378"/>
            <a:ext cx="10564586" cy="2305888"/>
          </a:xfrm>
          <a:prstGeom prst="rect">
            <a:avLst/>
          </a:prstGeom>
          <a:noFill/>
        </p:spPr>
        <p:txBody>
          <a:bodyPr wrap="square">
            <a:spAutoFit/>
          </a:bodyPr>
          <a:lstStyle/>
          <a:p>
            <a:pPr indent="750888">
              <a:lnSpc>
                <a:spcPct val="114000"/>
              </a:lnSpc>
            </a:pPr>
            <a:r>
              <a:rPr lang="en-US" sz="3200" i="1" kern="1200">
                <a:solidFill>
                  <a:schemeClr val="bg1"/>
                </a:solidFill>
                <a:effectLst/>
                <a:ea typeface="Calibri" panose="020F0502020204030204" pitchFamily="34" charset="0"/>
              </a:rPr>
              <a:t>Hãy đề xuất các biện pháp ứng dụng công nghệ vi sinh vật để xử lí môi trường đất, nước thải, chất thải rắn ở địa phương. Em đã thực hiện được những việc làm gì để góp phần bảo vệ môi trường ở gia đình, nhà trường và cộng đồng xung quanh?</a:t>
            </a:r>
            <a:endParaRPr lang="en-US" sz="3200">
              <a:solidFill>
                <a:schemeClr val="bg1"/>
              </a:solidFill>
            </a:endParaRPr>
          </a:p>
        </p:txBody>
      </p:sp>
    </p:spTree>
    <p:extLst>
      <p:ext uri="{BB962C8B-B14F-4D97-AF65-F5344CB8AC3E}">
        <p14:creationId xmlns:p14="http://schemas.microsoft.com/office/powerpoint/2010/main" val="42531090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534260" y="1143126"/>
            <a:ext cx="9552840" cy="3116174"/>
          </a:xfrm>
          <a:prstGeom prst="rect">
            <a:avLst/>
          </a:prstGeom>
          <a:solidFill>
            <a:srgbClr val="548235"/>
          </a:solidFill>
        </p:spPr>
        <p:txBody>
          <a:bodyPr wrap="square" rtlCol="0">
            <a:spAutoFit/>
          </a:bodyPr>
          <a:lstStyle/>
          <a:p>
            <a:pPr algn="ctr" fontAlgn="auto">
              <a:lnSpc>
                <a:spcPts val="5800"/>
              </a:lnSpc>
              <a:spcAft>
                <a:spcPts val="600"/>
              </a:spcAft>
            </a:pPr>
            <a:r>
              <a:rPr lang="en-US" altLang="zh-CN" sz="3600" b="1">
                <a:solidFill>
                  <a:srgbClr val="FFFF00"/>
                </a:solidFill>
                <a:ea typeface="Elsie" panose="02000000000000000000" charset="0"/>
              </a:rPr>
              <a:t>BÀI 12</a:t>
            </a:r>
            <a:endParaRPr lang="en-US" altLang="zh-CN" sz="4800" b="1">
              <a:solidFill>
                <a:srgbClr val="FFFF00"/>
              </a:solidFill>
              <a:ea typeface="Elsie" panose="02000000000000000000" charset="0"/>
            </a:endParaRPr>
          </a:p>
          <a:p>
            <a:pPr algn="ctr" fontAlgn="auto">
              <a:lnSpc>
                <a:spcPts val="5800"/>
              </a:lnSpc>
            </a:pPr>
            <a:r>
              <a:rPr lang="en-US" altLang="zh-CN" sz="4800" b="1">
                <a:solidFill>
                  <a:schemeClr val="bg1"/>
                </a:solidFill>
                <a:ea typeface="Elsie" panose="02000000000000000000" charset="0"/>
              </a:rPr>
              <a:t> </a:t>
            </a:r>
            <a:r>
              <a:rPr lang="vi-VN" altLang="zh-CN" sz="4800" b="1">
                <a:solidFill>
                  <a:schemeClr val="bg1"/>
                </a:solidFill>
                <a:ea typeface="Elsie" panose="02000000000000000000" charset="0"/>
              </a:rPr>
              <a:t>CÔNG NGHỆ ỨNG DỤNG VI SINH VẬT TRONG XỬ LÍ </a:t>
            </a:r>
            <a:br>
              <a:rPr lang="en-US" altLang="zh-CN" sz="4800" b="1">
                <a:solidFill>
                  <a:schemeClr val="bg1"/>
                </a:solidFill>
                <a:ea typeface="Elsie" panose="02000000000000000000" charset="0"/>
              </a:rPr>
            </a:br>
            <a:r>
              <a:rPr lang="vi-VN" altLang="zh-CN" sz="4800" b="1">
                <a:solidFill>
                  <a:schemeClr val="bg1"/>
                </a:solidFill>
                <a:ea typeface="Elsie" panose="02000000000000000000" charset="0"/>
              </a:rPr>
              <a:t>Ô NHIỄM MÔI TRƯỜNG</a:t>
            </a:r>
            <a:endParaRPr lang="zh-CN" altLang="en-US" sz="4800" b="1" dirty="0">
              <a:solidFill>
                <a:schemeClr val="bg1"/>
              </a:solidFill>
              <a:ea typeface="Elsie" panose="02000000000000000000" charset="0"/>
            </a:endParaRPr>
          </a:p>
        </p:txBody>
      </p:sp>
      <p:pic>
        <p:nvPicPr>
          <p:cNvPr id="6" name="图片 5"/>
          <p:cNvPicPr>
            <a:picLocks noChangeAspect="1"/>
          </p:cNvPicPr>
          <p:nvPr/>
        </p:nvPicPr>
        <p:blipFill>
          <a:blip r:embed="rId5"/>
          <a:stretch>
            <a:fillRect/>
          </a:stretch>
        </p:blipFill>
        <p:spPr>
          <a:xfrm>
            <a:off x="173075" y="4505325"/>
            <a:ext cx="1220651" cy="589280"/>
          </a:xfrm>
          <a:prstGeom prst="rect">
            <a:avLst/>
          </a:prstGeom>
        </p:spPr>
      </p:pic>
      <p:pic>
        <p:nvPicPr>
          <p:cNvPr id="10" name="图片 9"/>
          <p:cNvPicPr>
            <a:picLocks noChangeAspect="1"/>
          </p:cNvPicPr>
          <p:nvPr/>
        </p:nvPicPr>
        <p:blipFill>
          <a:blip r:embed="rId6"/>
          <a:stretch>
            <a:fillRect/>
          </a:stretch>
        </p:blipFill>
        <p:spPr>
          <a:xfrm>
            <a:off x="2014860" y="1072629"/>
            <a:ext cx="256995" cy="256995"/>
          </a:xfrm>
          <a:prstGeom prst="rect">
            <a:avLst/>
          </a:prstGeom>
        </p:spPr>
      </p:pic>
      <p:pic>
        <p:nvPicPr>
          <p:cNvPr id="11" name="图片 10"/>
          <p:cNvPicPr>
            <a:picLocks noChangeAspect="1"/>
          </p:cNvPicPr>
          <p:nvPr/>
        </p:nvPicPr>
        <p:blipFill>
          <a:blip r:embed="rId7"/>
          <a:stretch>
            <a:fillRect/>
          </a:stretch>
        </p:blipFill>
        <p:spPr>
          <a:xfrm>
            <a:off x="2465470" y="539627"/>
            <a:ext cx="391116" cy="378079"/>
          </a:xfrm>
          <a:prstGeom prst="rect">
            <a:avLst/>
          </a:prstGeom>
        </p:spPr>
      </p:pic>
      <p:pic>
        <p:nvPicPr>
          <p:cNvPr id="12" name="图片 11"/>
          <p:cNvPicPr>
            <a:picLocks noChangeAspect="1"/>
          </p:cNvPicPr>
          <p:nvPr/>
        </p:nvPicPr>
        <p:blipFill>
          <a:blip r:embed="rId8"/>
          <a:stretch>
            <a:fillRect/>
          </a:stretch>
        </p:blipFill>
        <p:spPr>
          <a:xfrm>
            <a:off x="462707" y="955999"/>
            <a:ext cx="273919" cy="273919"/>
          </a:xfrm>
          <a:prstGeom prst="rect">
            <a:avLst/>
          </a:prstGeom>
        </p:spPr>
      </p:pic>
      <p:pic>
        <p:nvPicPr>
          <p:cNvPr id="14" name="图片 13"/>
          <p:cNvPicPr>
            <a:picLocks noChangeAspect="1"/>
          </p:cNvPicPr>
          <p:nvPr/>
        </p:nvPicPr>
        <p:blipFill>
          <a:blip r:embed="rId9"/>
          <a:stretch>
            <a:fillRect/>
          </a:stretch>
        </p:blipFill>
        <p:spPr>
          <a:xfrm>
            <a:off x="0" y="5193180"/>
            <a:ext cx="2527521" cy="1250458"/>
          </a:xfrm>
          <a:prstGeom prst="rect">
            <a:avLst/>
          </a:prstGeom>
        </p:spPr>
      </p:pic>
      <p:pic>
        <p:nvPicPr>
          <p:cNvPr id="20" name="图片 19"/>
          <p:cNvPicPr>
            <a:picLocks noChangeAspect="1"/>
          </p:cNvPicPr>
          <p:nvPr/>
        </p:nvPicPr>
        <p:blipFill>
          <a:blip r:embed="rId10"/>
          <a:stretch>
            <a:fillRect/>
          </a:stretch>
        </p:blipFill>
        <p:spPr>
          <a:xfrm rot="13015805">
            <a:off x="10183450" y="3657904"/>
            <a:ext cx="428457" cy="1047913"/>
          </a:xfrm>
          <a:prstGeom prst="rect">
            <a:avLst/>
          </a:prstGeom>
        </p:spPr>
      </p:pic>
      <p:grpSp>
        <p:nvGrpSpPr>
          <p:cNvPr id="27" name="组合 26"/>
          <p:cNvGrpSpPr/>
          <p:nvPr/>
        </p:nvGrpSpPr>
        <p:grpSpPr>
          <a:xfrm>
            <a:off x="2502939" y="4537813"/>
            <a:ext cx="7441163" cy="216588"/>
            <a:chOff x="2804139" y="4450981"/>
            <a:chExt cx="7078926" cy="223552"/>
          </a:xfrm>
        </p:grpSpPr>
        <p:sp>
          <p:nvSpPr>
            <p:cNvPr id="19" name="Freeform 334"/>
            <p:cNvSpPr>
              <a:spLocks noEditPoints="1"/>
            </p:cNvSpPr>
            <p:nvPr/>
          </p:nvSpPr>
          <p:spPr bwMode="auto">
            <a:xfrm rot="10800000">
              <a:off x="2804139" y="4450981"/>
              <a:ext cx="3624526" cy="223551"/>
            </a:xfrm>
            <a:custGeom>
              <a:avLst/>
              <a:gdLst>
                <a:gd name="T0" fmla="*/ 32 w 1069"/>
                <a:gd name="T1" fmla="*/ 50 h 77"/>
                <a:gd name="T2" fmla="*/ 29 w 1069"/>
                <a:gd name="T3" fmla="*/ 17 h 77"/>
                <a:gd name="T4" fmla="*/ 87 w 1069"/>
                <a:gd name="T5" fmla="*/ 15 h 77"/>
                <a:gd name="T6" fmla="*/ 108 w 1069"/>
                <a:gd name="T7" fmla="*/ 20 h 77"/>
                <a:gd name="T8" fmla="*/ 148 w 1069"/>
                <a:gd name="T9" fmla="*/ 19 h 77"/>
                <a:gd name="T10" fmla="*/ 191 w 1069"/>
                <a:gd name="T11" fmla="*/ 13 h 77"/>
                <a:gd name="T12" fmla="*/ 241 w 1069"/>
                <a:gd name="T13" fmla="*/ 12 h 77"/>
                <a:gd name="T14" fmla="*/ 285 w 1069"/>
                <a:gd name="T15" fmla="*/ 10 h 77"/>
                <a:gd name="T16" fmla="*/ 325 w 1069"/>
                <a:gd name="T17" fmla="*/ 23 h 77"/>
                <a:gd name="T18" fmla="*/ 385 w 1069"/>
                <a:gd name="T19" fmla="*/ 9 h 77"/>
                <a:gd name="T20" fmla="*/ 405 w 1069"/>
                <a:gd name="T21" fmla="*/ 24 h 77"/>
                <a:gd name="T22" fmla="*/ 449 w 1069"/>
                <a:gd name="T23" fmla="*/ 12 h 77"/>
                <a:gd name="T24" fmla="*/ 488 w 1069"/>
                <a:gd name="T25" fmla="*/ 17 h 77"/>
                <a:gd name="T26" fmla="*/ 530 w 1069"/>
                <a:gd name="T27" fmla="*/ 14 h 77"/>
                <a:gd name="T28" fmla="*/ 587 w 1069"/>
                <a:gd name="T29" fmla="*/ 8 h 77"/>
                <a:gd name="T30" fmla="*/ 621 w 1069"/>
                <a:gd name="T31" fmla="*/ 19 h 77"/>
                <a:gd name="T32" fmla="*/ 677 w 1069"/>
                <a:gd name="T33" fmla="*/ 20 h 77"/>
                <a:gd name="T34" fmla="*/ 716 w 1069"/>
                <a:gd name="T35" fmla="*/ 15 h 77"/>
                <a:gd name="T36" fmla="*/ 761 w 1069"/>
                <a:gd name="T37" fmla="*/ 17 h 77"/>
                <a:gd name="T38" fmla="*/ 816 w 1069"/>
                <a:gd name="T39" fmla="*/ 9 h 77"/>
                <a:gd name="T40" fmla="*/ 850 w 1069"/>
                <a:gd name="T41" fmla="*/ 15 h 77"/>
                <a:gd name="T42" fmla="*/ 890 w 1069"/>
                <a:gd name="T43" fmla="*/ 9 h 77"/>
                <a:gd name="T44" fmla="*/ 939 w 1069"/>
                <a:gd name="T45" fmla="*/ 15 h 77"/>
                <a:gd name="T46" fmla="*/ 981 w 1069"/>
                <a:gd name="T47" fmla="*/ 29 h 77"/>
                <a:gd name="T48" fmla="*/ 1010 w 1069"/>
                <a:gd name="T49" fmla="*/ 27 h 77"/>
                <a:gd name="T50" fmla="*/ 1044 w 1069"/>
                <a:gd name="T51" fmla="*/ 53 h 77"/>
                <a:gd name="T52" fmla="*/ 1051 w 1069"/>
                <a:gd name="T53" fmla="*/ 58 h 77"/>
                <a:gd name="T54" fmla="*/ 1010 w 1069"/>
                <a:gd name="T55" fmla="*/ 69 h 77"/>
                <a:gd name="T56" fmla="*/ 981 w 1069"/>
                <a:gd name="T57" fmla="*/ 61 h 77"/>
                <a:gd name="T58" fmla="*/ 928 w 1069"/>
                <a:gd name="T59" fmla="*/ 42 h 77"/>
                <a:gd name="T60" fmla="*/ 866 w 1069"/>
                <a:gd name="T61" fmla="*/ 59 h 77"/>
                <a:gd name="T62" fmla="*/ 832 w 1069"/>
                <a:gd name="T63" fmla="*/ 53 h 77"/>
                <a:gd name="T64" fmla="*/ 806 w 1069"/>
                <a:gd name="T65" fmla="*/ 59 h 77"/>
                <a:gd name="T66" fmla="*/ 756 w 1069"/>
                <a:gd name="T67" fmla="*/ 59 h 77"/>
                <a:gd name="T68" fmla="*/ 716 w 1069"/>
                <a:gd name="T69" fmla="*/ 47 h 77"/>
                <a:gd name="T70" fmla="*/ 665 w 1069"/>
                <a:gd name="T71" fmla="*/ 40 h 77"/>
                <a:gd name="T72" fmla="*/ 629 w 1069"/>
                <a:gd name="T73" fmla="*/ 50 h 77"/>
                <a:gd name="T74" fmla="*/ 584 w 1069"/>
                <a:gd name="T75" fmla="*/ 62 h 77"/>
                <a:gd name="T76" fmla="*/ 533 w 1069"/>
                <a:gd name="T77" fmla="*/ 55 h 77"/>
                <a:gd name="T78" fmla="*/ 481 w 1069"/>
                <a:gd name="T79" fmla="*/ 50 h 77"/>
                <a:gd name="T80" fmla="*/ 455 w 1069"/>
                <a:gd name="T81" fmla="*/ 42 h 77"/>
                <a:gd name="T82" fmla="*/ 412 w 1069"/>
                <a:gd name="T83" fmla="*/ 62 h 77"/>
                <a:gd name="T84" fmla="*/ 359 w 1069"/>
                <a:gd name="T85" fmla="*/ 57 h 77"/>
                <a:gd name="T86" fmla="*/ 321 w 1069"/>
                <a:gd name="T87" fmla="*/ 56 h 77"/>
                <a:gd name="T88" fmla="*/ 283 w 1069"/>
                <a:gd name="T89" fmla="*/ 59 h 77"/>
                <a:gd name="T90" fmla="*/ 246 w 1069"/>
                <a:gd name="T91" fmla="*/ 62 h 77"/>
                <a:gd name="T92" fmla="*/ 203 w 1069"/>
                <a:gd name="T93" fmla="*/ 58 h 77"/>
                <a:gd name="T94" fmla="*/ 174 w 1069"/>
                <a:gd name="T95" fmla="*/ 63 h 77"/>
                <a:gd name="T96" fmla="*/ 153 w 1069"/>
                <a:gd name="T97" fmla="*/ 58 h 77"/>
                <a:gd name="T98" fmla="*/ 115 w 1069"/>
                <a:gd name="T99" fmla="*/ 57 h 77"/>
                <a:gd name="T100" fmla="*/ 364 w 1069"/>
                <a:gd name="T101" fmla="*/ 18 h 77"/>
                <a:gd name="T102" fmla="*/ 13 w 1069"/>
                <a:gd name="T103" fmla="*/ 43 h 77"/>
                <a:gd name="T104" fmla="*/ 179 w 1069"/>
                <a:gd name="T105" fmla="*/ 29 h 77"/>
                <a:gd name="T106" fmla="*/ 233 w 1069"/>
                <a:gd name="T107" fmla="*/ 45 h 77"/>
                <a:gd name="T108" fmla="*/ 276 w 1069"/>
                <a:gd name="T109" fmla="*/ 32 h 77"/>
                <a:gd name="T110" fmla="*/ 404 w 1069"/>
                <a:gd name="T111" fmla="*/ 35 h 77"/>
                <a:gd name="T112" fmla="*/ 479 w 1069"/>
                <a:gd name="T113" fmla="*/ 39 h 77"/>
                <a:gd name="T114" fmla="*/ 612 w 1069"/>
                <a:gd name="T115" fmla="*/ 27 h 77"/>
                <a:gd name="T116" fmla="*/ 736 w 1069"/>
                <a:gd name="T117" fmla="*/ 44 h 77"/>
                <a:gd name="T118" fmla="*/ 789 w 1069"/>
                <a:gd name="T119" fmla="*/ 31 h 77"/>
                <a:gd name="T120" fmla="*/ 800 w 1069"/>
                <a:gd name="T121" fmla="*/ 29 h 77"/>
                <a:gd name="T122" fmla="*/ 894 w 1069"/>
                <a:gd name="T123" fmla="*/ 41 h 77"/>
                <a:gd name="T124" fmla="*/ 955 w 1069"/>
                <a:gd name="T125" fmla="*/ 3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9" h="77">
                  <a:moveTo>
                    <a:pt x="63" y="56"/>
                  </a:moveTo>
                  <a:cubicBezTo>
                    <a:pt x="62" y="56"/>
                    <a:pt x="60" y="55"/>
                    <a:pt x="60" y="55"/>
                  </a:cubicBezTo>
                  <a:cubicBezTo>
                    <a:pt x="60" y="55"/>
                    <a:pt x="62" y="52"/>
                    <a:pt x="62" y="52"/>
                  </a:cubicBezTo>
                  <a:cubicBezTo>
                    <a:pt x="62" y="52"/>
                    <a:pt x="64" y="54"/>
                    <a:pt x="64" y="54"/>
                  </a:cubicBezTo>
                  <a:cubicBezTo>
                    <a:pt x="65" y="54"/>
                    <a:pt x="66" y="52"/>
                    <a:pt x="66" y="52"/>
                  </a:cubicBezTo>
                  <a:cubicBezTo>
                    <a:pt x="66" y="52"/>
                    <a:pt x="67" y="50"/>
                    <a:pt x="68" y="50"/>
                  </a:cubicBezTo>
                  <a:cubicBezTo>
                    <a:pt x="68" y="50"/>
                    <a:pt x="70" y="51"/>
                    <a:pt x="70" y="51"/>
                  </a:cubicBezTo>
                  <a:cubicBezTo>
                    <a:pt x="70" y="51"/>
                    <a:pt x="72" y="53"/>
                    <a:pt x="72" y="53"/>
                  </a:cubicBezTo>
                  <a:cubicBezTo>
                    <a:pt x="72" y="53"/>
                    <a:pt x="74" y="51"/>
                    <a:pt x="74" y="51"/>
                  </a:cubicBezTo>
                  <a:cubicBezTo>
                    <a:pt x="74" y="50"/>
                    <a:pt x="72" y="50"/>
                    <a:pt x="72" y="49"/>
                  </a:cubicBezTo>
                  <a:cubicBezTo>
                    <a:pt x="72" y="49"/>
                    <a:pt x="73" y="47"/>
                    <a:pt x="73" y="47"/>
                  </a:cubicBezTo>
                  <a:cubicBezTo>
                    <a:pt x="73" y="47"/>
                    <a:pt x="71" y="45"/>
                    <a:pt x="71" y="45"/>
                  </a:cubicBezTo>
                  <a:cubicBezTo>
                    <a:pt x="71" y="46"/>
                    <a:pt x="70" y="47"/>
                    <a:pt x="69" y="47"/>
                  </a:cubicBezTo>
                  <a:cubicBezTo>
                    <a:pt x="69" y="48"/>
                    <a:pt x="68" y="50"/>
                    <a:pt x="68" y="50"/>
                  </a:cubicBezTo>
                  <a:cubicBezTo>
                    <a:pt x="67" y="50"/>
                    <a:pt x="66" y="48"/>
                    <a:pt x="66" y="48"/>
                  </a:cubicBezTo>
                  <a:cubicBezTo>
                    <a:pt x="65" y="48"/>
                    <a:pt x="64" y="50"/>
                    <a:pt x="64" y="50"/>
                  </a:cubicBezTo>
                  <a:cubicBezTo>
                    <a:pt x="63" y="51"/>
                    <a:pt x="63" y="52"/>
                    <a:pt x="62" y="52"/>
                  </a:cubicBezTo>
                  <a:cubicBezTo>
                    <a:pt x="62" y="53"/>
                    <a:pt x="60" y="51"/>
                    <a:pt x="60" y="51"/>
                  </a:cubicBezTo>
                  <a:cubicBezTo>
                    <a:pt x="60" y="51"/>
                    <a:pt x="58" y="53"/>
                    <a:pt x="58" y="53"/>
                  </a:cubicBezTo>
                  <a:cubicBezTo>
                    <a:pt x="58" y="53"/>
                    <a:pt x="57" y="55"/>
                    <a:pt x="56" y="55"/>
                  </a:cubicBezTo>
                  <a:cubicBezTo>
                    <a:pt x="56" y="55"/>
                    <a:pt x="55" y="54"/>
                    <a:pt x="54" y="53"/>
                  </a:cubicBezTo>
                  <a:cubicBezTo>
                    <a:pt x="54" y="53"/>
                    <a:pt x="52" y="52"/>
                    <a:pt x="52" y="52"/>
                  </a:cubicBezTo>
                  <a:cubicBezTo>
                    <a:pt x="52" y="52"/>
                    <a:pt x="51" y="54"/>
                    <a:pt x="50" y="54"/>
                  </a:cubicBezTo>
                  <a:cubicBezTo>
                    <a:pt x="50" y="54"/>
                    <a:pt x="49" y="56"/>
                    <a:pt x="49" y="56"/>
                  </a:cubicBezTo>
                  <a:cubicBezTo>
                    <a:pt x="48" y="56"/>
                    <a:pt x="47" y="54"/>
                    <a:pt x="46" y="55"/>
                  </a:cubicBezTo>
                  <a:cubicBezTo>
                    <a:pt x="46" y="55"/>
                    <a:pt x="45" y="56"/>
                    <a:pt x="45" y="57"/>
                  </a:cubicBezTo>
                  <a:cubicBezTo>
                    <a:pt x="44" y="57"/>
                    <a:pt x="43" y="59"/>
                    <a:pt x="43" y="59"/>
                  </a:cubicBezTo>
                  <a:cubicBezTo>
                    <a:pt x="42" y="59"/>
                    <a:pt x="41" y="57"/>
                    <a:pt x="41" y="57"/>
                  </a:cubicBezTo>
                  <a:cubicBezTo>
                    <a:pt x="40" y="57"/>
                    <a:pt x="39" y="60"/>
                    <a:pt x="39" y="60"/>
                  </a:cubicBezTo>
                  <a:cubicBezTo>
                    <a:pt x="38" y="59"/>
                    <a:pt x="37" y="58"/>
                    <a:pt x="37" y="58"/>
                  </a:cubicBezTo>
                  <a:cubicBezTo>
                    <a:pt x="37" y="58"/>
                    <a:pt x="35" y="56"/>
                    <a:pt x="35" y="56"/>
                  </a:cubicBezTo>
                  <a:cubicBezTo>
                    <a:pt x="34" y="56"/>
                    <a:pt x="33" y="58"/>
                    <a:pt x="33" y="58"/>
                  </a:cubicBezTo>
                  <a:cubicBezTo>
                    <a:pt x="32" y="59"/>
                    <a:pt x="32" y="60"/>
                    <a:pt x="31" y="61"/>
                  </a:cubicBezTo>
                  <a:cubicBezTo>
                    <a:pt x="31" y="61"/>
                    <a:pt x="30" y="63"/>
                    <a:pt x="29" y="63"/>
                  </a:cubicBezTo>
                  <a:cubicBezTo>
                    <a:pt x="29" y="63"/>
                    <a:pt x="27" y="61"/>
                    <a:pt x="27" y="61"/>
                  </a:cubicBezTo>
                  <a:cubicBezTo>
                    <a:pt x="27" y="61"/>
                    <a:pt x="25" y="59"/>
                    <a:pt x="25" y="59"/>
                  </a:cubicBezTo>
                  <a:cubicBezTo>
                    <a:pt x="25" y="59"/>
                    <a:pt x="24" y="61"/>
                    <a:pt x="23" y="62"/>
                  </a:cubicBezTo>
                  <a:cubicBezTo>
                    <a:pt x="23" y="62"/>
                    <a:pt x="22" y="63"/>
                    <a:pt x="22" y="64"/>
                  </a:cubicBezTo>
                  <a:cubicBezTo>
                    <a:pt x="20" y="63"/>
                    <a:pt x="19" y="62"/>
                    <a:pt x="17" y="60"/>
                  </a:cubicBezTo>
                  <a:cubicBezTo>
                    <a:pt x="18" y="60"/>
                    <a:pt x="18" y="58"/>
                    <a:pt x="19" y="58"/>
                  </a:cubicBezTo>
                  <a:cubicBezTo>
                    <a:pt x="19" y="58"/>
                    <a:pt x="21" y="60"/>
                    <a:pt x="21" y="60"/>
                  </a:cubicBezTo>
                  <a:cubicBezTo>
                    <a:pt x="22" y="60"/>
                    <a:pt x="22" y="58"/>
                    <a:pt x="23" y="58"/>
                  </a:cubicBezTo>
                  <a:cubicBezTo>
                    <a:pt x="23" y="57"/>
                    <a:pt x="24" y="56"/>
                    <a:pt x="24" y="55"/>
                  </a:cubicBezTo>
                  <a:cubicBezTo>
                    <a:pt x="25" y="55"/>
                    <a:pt x="26" y="57"/>
                    <a:pt x="27" y="57"/>
                  </a:cubicBezTo>
                  <a:cubicBezTo>
                    <a:pt x="27" y="57"/>
                    <a:pt x="28" y="55"/>
                    <a:pt x="28" y="55"/>
                  </a:cubicBezTo>
                  <a:cubicBezTo>
                    <a:pt x="29" y="54"/>
                    <a:pt x="30" y="53"/>
                    <a:pt x="30" y="53"/>
                  </a:cubicBezTo>
                  <a:cubicBezTo>
                    <a:pt x="31" y="52"/>
                    <a:pt x="31" y="51"/>
                    <a:pt x="32" y="50"/>
                  </a:cubicBezTo>
                  <a:cubicBezTo>
                    <a:pt x="31" y="50"/>
                    <a:pt x="30" y="49"/>
                    <a:pt x="30" y="49"/>
                  </a:cubicBezTo>
                  <a:cubicBezTo>
                    <a:pt x="29" y="49"/>
                    <a:pt x="28" y="51"/>
                    <a:pt x="28" y="51"/>
                  </a:cubicBezTo>
                  <a:cubicBezTo>
                    <a:pt x="28" y="51"/>
                    <a:pt x="26" y="53"/>
                    <a:pt x="26" y="53"/>
                  </a:cubicBezTo>
                  <a:cubicBezTo>
                    <a:pt x="26" y="53"/>
                    <a:pt x="24" y="52"/>
                    <a:pt x="24" y="52"/>
                  </a:cubicBezTo>
                  <a:cubicBezTo>
                    <a:pt x="24" y="51"/>
                    <a:pt x="26" y="50"/>
                    <a:pt x="26" y="49"/>
                  </a:cubicBezTo>
                  <a:cubicBezTo>
                    <a:pt x="26" y="49"/>
                    <a:pt x="23" y="48"/>
                    <a:pt x="23" y="48"/>
                  </a:cubicBezTo>
                  <a:cubicBezTo>
                    <a:pt x="23" y="47"/>
                    <a:pt x="25" y="46"/>
                    <a:pt x="25" y="45"/>
                  </a:cubicBezTo>
                  <a:cubicBezTo>
                    <a:pt x="25" y="45"/>
                    <a:pt x="23" y="44"/>
                    <a:pt x="23" y="44"/>
                  </a:cubicBezTo>
                  <a:cubicBezTo>
                    <a:pt x="22" y="44"/>
                    <a:pt x="22" y="45"/>
                    <a:pt x="21" y="46"/>
                  </a:cubicBezTo>
                  <a:cubicBezTo>
                    <a:pt x="21" y="46"/>
                    <a:pt x="20" y="48"/>
                    <a:pt x="19" y="48"/>
                  </a:cubicBezTo>
                  <a:cubicBezTo>
                    <a:pt x="19" y="48"/>
                    <a:pt x="18" y="46"/>
                    <a:pt x="17" y="46"/>
                  </a:cubicBezTo>
                  <a:cubicBezTo>
                    <a:pt x="17" y="47"/>
                    <a:pt x="16" y="48"/>
                    <a:pt x="16" y="49"/>
                  </a:cubicBezTo>
                  <a:cubicBezTo>
                    <a:pt x="15" y="49"/>
                    <a:pt x="14" y="51"/>
                    <a:pt x="14" y="51"/>
                  </a:cubicBezTo>
                  <a:cubicBezTo>
                    <a:pt x="14" y="51"/>
                    <a:pt x="12" y="49"/>
                    <a:pt x="12" y="49"/>
                  </a:cubicBezTo>
                  <a:cubicBezTo>
                    <a:pt x="11" y="50"/>
                    <a:pt x="10" y="51"/>
                    <a:pt x="10" y="51"/>
                  </a:cubicBezTo>
                  <a:cubicBezTo>
                    <a:pt x="9" y="52"/>
                    <a:pt x="9" y="53"/>
                    <a:pt x="8" y="54"/>
                  </a:cubicBezTo>
                  <a:cubicBezTo>
                    <a:pt x="7" y="55"/>
                    <a:pt x="6" y="57"/>
                    <a:pt x="5" y="58"/>
                  </a:cubicBezTo>
                  <a:cubicBezTo>
                    <a:pt x="3" y="57"/>
                    <a:pt x="2" y="56"/>
                    <a:pt x="0" y="55"/>
                  </a:cubicBezTo>
                  <a:cubicBezTo>
                    <a:pt x="0" y="54"/>
                    <a:pt x="2" y="53"/>
                    <a:pt x="2" y="52"/>
                  </a:cubicBezTo>
                  <a:cubicBezTo>
                    <a:pt x="2" y="52"/>
                    <a:pt x="0" y="51"/>
                    <a:pt x="0" y="51"/>
                  </a:cubicBezTo>
                  <a:cubicBezTo>
                    <a:pt x="0" y="50"/>
                    <a:pt x="1" y="49"/>
                    <a:pt x="1" y="49"/>
                  </a:cubicBezTo>
                  <a:cubicBezTo>
                    <a:pt x="2" y="48"/>
                    <a:pt x="3" y="47"/>
                    <a:pt x="3" y="46"/>
                  </a:cubicBezTo>
                  <a:cubicBezTo>
                    <a:pt x="3" y="46"/>
                    <a:pt x="1" y="45"/>
                    <a:pt x="1" y="45"/>
                  </a:cubicBezTo>
                  <a:cubicBezTo>
                    <a:pt x="1" y="44"/>
                    <a:pt x="3" y="43"/>
                    <a:pt x="3" y="42"/>
                  </a:cubicBezTo>
                  <a:cubicBezTo>
                    <a:pt x="3" y="42"/>
                    <a:pt x="4" y="41"/>
                    <a:pt x="4" y="40"/>
                  </a:cubicBezTo>
                  <a:cubicBezTo>
                    <a:pt x="4" y="40"/>
                    <a:pt x="2" y="39"/>
                    <a:pt x="2" y="38"/>
                  </a:cubicBezTo>
                  <a:cubicBezTo>
                    <a:pt x="2" y="38"/>
                    <a:pt x="4" y="36"/>
                    <a:pt x="4" y="36"/>
                  </a:cubicBezTo>
                  <a:cubicBezTo>
                    <a:pt x="4" y="36"/>
                    <a:pt x="6" y="38"/>
                    <a:pt x="6" y="38"/>
                  </a:cubicBezTo>
                  <a:cubicBezTo>
                    <a:pt x="6" y="38"/>
                    <a:pt x="8" y="40"/>
                    <a:pt x="8" y="40"/>
                  </a:cubicBezTo>
                  <a:cubicBezTo>
                    <a:pt x="9" y="39"/>
                    <a:pt x="10" y="38"/>
                    <a:pt x="10" y="37"/>
                  </a:cubicBezTo>
                  <a:cubicBezTo>
                    <a:pt x="10" y="37"/>
                    <a:pt x="8" y="36"/>
                    <a:pt x="8" y="36"/>
                  </a:cubicBezTo>
                  <a:cubicBezTo>
                    <a:pt x="8" y="35"/>
                    <a:pt x="10" y="34"/>
                    <a:pt x="9" y="33"/>
                  </a:cubicBezTo>
                  <a:cubicBezTo>
                    <a:pt x="9" y="33"/>
                    <a:pt x="7" y="32"/>
                    <a:pt x="7" y="32"/>
                  </a:cubicBezTo>
                  <a:cubicBezTo>
                    <a:pt x="7" y="31"/>
                    <a:pt x="9" y="30"/>
                    <a:pt x="9" y="29"/>
                  </a:cubicBezTo>
                  <a:cubicBezTo>
                    <a:pt x="9" y="29"/>
                    <a:pt x="7" y="28"/>
                    <a:pt x="7" y="28"/>
                  </a:cubicBezTo>
                  <a:cubicBezTo>
                    <a:pt x="7" y="27"/>
                    <a:pt x="8" y="26"/>
                    <a:pt x="8" y="26"/>
                  </a:cubicBezTo>
                  <a:cubicBezTo>
                    <a:pt x="9" y="25"/>
                    <a:pt x="9" y="24"/>
                    <a:pt x="10" y="23"/>
                  </a:cubicBezTo>
                  <a:cubicBezTo>
                    <a:pt x="10" y="23"/>
                    <a:pt x="12" y="25"/>
                    <a:pt x="12" y="25"/>
                  </a:cubicBezTo>
                  <a:cubicBezTo>
                    <a:pt x="13" y="26"/>
                    <a:pt x="14" y="26"/>
                    <a:pt x="15" y="27"/>
                  </a:cubicBezTo>
                  <a:cubicBezTo>
                    <a:pt x="15" y="27"/>
                    <a:pt x="16" y="28"/>
                    <a:pt x="17" y="28"/>
                  </a:cubicBezTo>
                  <a:cubicBezTo>
                    <a:pt x="17" y="28"/>
                    <a:pt x="18" y="26"/>
                    <a:pt x="19" y="26"/>
                  </a:cubicBezTo>
                  <a:cubicBezTo>
                    <a:pt x="19" y="26"/>
                    <a:pt x="20" y="24"/>
                    <a:pt x="20" y="24"/>
                  </a:cubicBezTo>
                  <a:cubicBezTo>
                    <a:pt x="21" y="24"/>
                    <a:pt x="21" y="22"/>
                    <a:pt x="22" y="22"/>
                  </a:cubicBezTo>
                  <a:cubicBezTo>
                    <a:pt x="22" y="22"/>
                    <a:pt x="24" y="24"/>
                    <a:pt x="24" y="23"/>
                  </a:cubicBezTo>
                  <a:cubicBezTo>
                    <a:pt x="25" y="23"/>
                    <a:pt x="25" y="22"/>
                    <a:pt x="26" y="21"/>
                  </a:cubicBezTo>
                  <a:cubicBezTo>
                    <a:pt x="26" y="20"/>
                    <a:pt x="27" y="20"/>
                    <a:pt x="28" y="19"/>
                  </a:cubicBezTo>
                  <a:cubicBezTo>
                    <a:pt x="28" y="18"/>
                    <a:pt x="29" y="17"/>
                    <a:pt x="29" y="17"/>
                  </a:cubicBezTo>
                  <a:cubicBezTo>
                    <a:pt x="30" y="16"/>
                    <a:pt x="30" y="15"/>
                    <a:pt x="31" y="14"/>
                  </a:cubicBezTo>
                  <a:cubicBezTo>
                    <a:pt x="32" y="14"/>
                    <a:pt x="32" y="13"/>
                    <a:pt x="33" y="12"/>
                  </a:cubicBezTo>
                  <a:cubicBezTo>
                    <a:pt x="33" y="12"/>
                    <a:pt x="35" y="14"/>
                    <a:pt x="35" y="14"/>
                  </a:cubicBezTo>
                  <a:cubicBezTo>
                    <a:pt x="35" y="15"/>
                    <a:pt x="33" y="16"/>
                    <a:pt x="33" y="16"/>
                  </a:cubicBezTo>
                  <a:cubicBezTo>
                    <a:pt x="34" y="16"/>
                    <a:pt x="35" y="18"/>
                    <a:pt x="35" y="18"/>
                  </a:cubicBezTo>
                  <a:cubicBezTo>
                    <a:pt x="36" y="18"/>
                    <a:pt x="37" y="16"/>
                    <a:pt x="37" y="16"/>
                  </a:cubicBezTo>
                  <a:cubicBezTo>
                    <a:pt x="37" y="16"/>
                    <a:pt x="39" y="13"/>
                    <a:pt x="39" y="13"/>
                  </a:cubicBezTo>
                  <a:cubicBezTo>
                    <a:pt x="39" y="14"/>
                    <a:pt x="41" y="15"/>
                    <a:pt x="41" y="15"/>
                  </a:cubicBezTo>
                  <a:cubicBezTo>
                    <a:pt x="41" y="16"/>
                    <a:pt x="40" y="17"/>
                    <a:pt x="39" y="17"/>
                  </a:cubicBezTo>
                  <a:cubicBezTo>
                    <a:pt x="39" y="18"/>
                    <a:pt x="38" y="19"/>
                    <a:pt x="38" y="20"/>
                  </a:cubicBezTo>
                  <a:cubicBezTo>
                    <a:pt x="38" y="20"/>
                    <a:pt x="40" y="21"/>
                    <a:pt x="40" y="21"/>
                  </a:cubicBezTo>
                  <a:cubicBezTo>
                    <a:pt x="40" y="22"/>
                    <a:pt x="42" y="23"/>
                    <a:pt x="42" y="23"/>
                  </a:cubicBezTo>
                  <a:cubicBezTo>
                    <a:pt x="42" y="23"/>
                    <a:pt x="40" y="25"/>
                    <a:pt x="40" y="25"/>
                  </a:cubicBezTo>
                  <a:cubicBezTo>
                    <a:pt x="41" y="26"/>
                    <a:pt x="42" y="26"/>
                    <a:pt x="43" y="27"/>
                  </a:cubicBezTo>
                  <a:cubicBezTo>
                    <a:pt x="43" y="26"/>
                    <a:pt x="44" y="25"/>
                    <a:pt x="44" y="25"/>
                  </a:cubicBezTo>
                  <a:cubicBezTo>
                    <a:pt x="45" y="24"/>
                    <a:pt x="46" y="23"/>
                    <a:pt x="46" y="22"/>
                  </a:cubicBezTo>
                  <a:cubicBezTo>
                    <a:pt x="46" y="22"/>
                    <a:pt x="48" y="21"/>
                    <a:pt x="48" y="20"/>
                  </a:cubicBezTo>
                  <a:cubicBezTo>
                    <a:pt x="48" y="20"/>
                    <a:pt x="46" y="19"/>
                    <a:pt x="46" y="19"/>
                  </a:cubicBezTo>
                  <a:cubicBezTo>
                    <a:pt x="46" y="18"/>
                    <a:pt x="47" y="16"/>
                    <a:pt x="47" y="16"/>
                  </a:cubicBezTo>
                  <a:cubicBezTo>
                    <a:pt x="48" y="16"/>
                    <a:pt x="49" y="18"/>
                    <a:pt x="49" y="18"/>
                  </a:cubicBezTo>
                  <a:cubicBezTo>
                    <a:pt x="50" y="18"/>
                    <a:pt x="51" y="20"/>
                    <a:pt x="52" y="20"/>
                  </a:cubicBezTo>
                  <a:cubicBezTo>
                    <a:pt x="52" y="20"/>
                    <a:pt x="53" y="18"/>
                    <a:pt x="53" y="17"/>
                  </a:cubicBezTo>
                  <a:cubicBezTo>
                    <a:pt x="54" y="17"/>
                    <a:pt x="55" y="19"/>
                    <a:pt x="56" y="19"/>
                  </a:cubicBezTo>
                  <a:cubicBezTo>
                    <a:pt x="56" y="19"/>
                    <a:pt x="57" y="17"/>
                    <a:pt x="57" y="17"/>
                  </a:cubicBezTo>
                  <a:cubicBezTo>
                    <a:pt x="58" y="17"/>
                    <a:pt x="59" y="15"/>
                    <a:pt x="59" y="15"/>
                  </a:cubicBezTo>
                  <a:cubicBezTo>
                    <a:pt x="60" y="15"/>
                    <a:pt x="61" y="16"/>
                    <a:pt x="61" y="16"/>
                  </a:cubicBezTo>
                  <a:cubicBezTo>
                    <a:pt x="62" y="17"/>
                    <a:pt x="63" y="18"/>
                    <a:pt x="64" y="18"/>
                  </a:cubicBezTo>
                  <a:cubicBezTo>
                    <a:pt x="64" y="19"/>
                    <a:pt x="65" y="19"/>
                    <a:pt x="66" y="20"/>
                  </a:cubicBezTo>
                  <a:cubicBezTo>
                    <a:pt x="66" y="20"/>
                    <a:pt x="64" y="22"/>
                    <a:pt x="64" y="22"/>
                  </a:cubicBezTo>
                  <a:cubicBezTo>
                    <a:pt x="64" y="23"/>
                    <a:pt x="66" y="23"/>
                    <a:pt x="66" y="24"/>
                  </a:cubicBezTo>
                  <a:cubicBezTo>
                    <a:pt x="66" y="23"/>
                    <a:pt x="68" y="22"/>
                    <a:pt x="68" y="22"/>
                  </a:cubicBezTo>
                  <a:cubicBezTo>
                    <a:pt x="68" y="21"/>
                    <a:pt x="66" y="21"/>
                    <a:pt x="66" y="20"/>
                  </a:cubicBezTo>
                  <a:cubicBezTo>
                    <a:pt x="66" y="19"/>
                    <a:pt x="68" y="18"/>
                    <a:pt x="67" y="18"/>
                  </a:cubicBezTo>
                  <a:cubicBezTo>
                    <a:pt x="67" y="17"/>
                    <a:pt x="65" y="16"/>
                    <a:pt x="65" y="16"/>
                  </a:cubicBezTo>
                  <a:cubicBezTo>
                    <a:pt x="65" y="16"/>
                    <a:pt x="67" y="14"/>
                    <a:pt x="67" y="14"/>
                  </a:cubicBezTo>
                  <a:cubicBezTo>
                    <a:pt x="67" y="14"/>
                    <a:pt x="69" y="15"/>
                    <a:pt x="69" y="15"/>
                  </a:cubicBezTo>
                  <a:cubicBezTo>
                    <a:pt x="70" y="16"/>
                    <a:pt x="71" y="17"/>
                    <a:pt x="71" y="17"/>
                  </a:cubicBezTo>
                  <a:cubicBezTo>
                    <a:pt x="72" y="17"/>
                    <a:pt x="73" y="19"/>
                    <a:pt x="74" y="19"/>
                  </a:cubicBezTo>
                  <a:cubicBezTo>
                    <a:pt x="74" y="19"/>
                    <a:pt x="75" y="17"/>
                    <a:pt x="75" y="17"/>
                  </a:cubicBezTo>
                  <a:cubicBezTo>
                    <a:pt x="75" y="16"/>
                    <a:pt x="73" y="15"/>
                    <a:pt x="73" y="15"/>
                  </a:cubicBezTo>
                  <a:cubicBezTo>
                    <a:pt x="73" y="15"/>
                    <a:pt x="74" y="13"/>
                    <a:pt x="75" y="13"/>
                  </a:cubicBezTo>
                  <a:cubicBezTo>
                    <a:pt x="75" y="13"/>
                    <a:pt x="77" y="15"/>
                    <a:pt x="77" y="14"/>
                  </a:cubicBezTo>
                  <a:cubicBezTo>
                    <a:pt x="78" y="14"/>
                    <a:pt x="78" y="12"/>
                    <a:pt x="79" y="12"/>
                  </a:cubicBezTo>
                  <a:cubicBezTo>
                    <a:pt x="79" y="12"/>
                    <a:pt x="80" y="14"/>
                    <a:pt x="81" y="14"/>
                  </a:cubicBezTo>
                  <a:cubicBezTo>
                    <a:pt x="82" y="14"/>
                    <a:pt x="82" y="12"/>
                    <a:pt x="83" y="12"/>
                  </a:cubicBezTo>
                  <a:cubicBezTo>
                    <a:pt x="83" y="12"/>
                    <a:pt x="84" y="13"/>
                    <a:pt x="85" y="13"/>
                  </a:cubicBezTo>
                  <a:cubicBezTo>
                    <a:pt x="85" y="13"/>
                    <a:pt x="87" y="15"/>
                    <a:pt x="87" y="15"/>
                  </a:cubicBezTo>
                  <a:cubicBezTo>
                    <a:pt x="87" y="15"/>
                    <a:pt x="86" y="17"/>
                    <a:pt x="85" y="17"/>
                  </a:cubicBezTo>
                  <a:cubicBezTo>
                    <a:pt x="85" y="17"/>
                    <a:pt x="84" y="16"/>
                    <a:pt x="83" y="16"/>
                  </a:cubicBezTo>
                  <a:cubicBezTo>
                    <a:pt x="83" y="16"/>
                    <a:pt x="81" y="14"/>
                    <a:pt x="81" y="14"/>
                  </a:cubicBezTo>
                  <a:cubicBezTo>
                    <a:pt x="80" y="14"/>
                    <a:pt x="80" y="16"/>
                    <a:pt x="79" y="16"/>
                  </a:cubicBezTo>
                  <a:cubicBezTo>
                    <a:pt x="79" y="17"/>
                    <a:pt x="78" y="18"/>
                    <a:pt x="78" y="18"/>
                  </a:cubicBezTo>
                  <a:cubicBezTo>
                    <a:pt x="77" y="19"/>
                    <a:pt x="80" y="20"/>
                    <a:pt x="80" y="20"/>
                  </a:cubicBezTo>
                  <a:cubicBezTo>
                    <a:pt x="80" y="21"/>
                    <a:pt x="78" y="22"/>
                    <a:pt x="78" y="22"/>
                  </a:cubicBezTo>
                  <a:cubicBezTo>
                    <a:pt x="78" y="23"/>
                    <a:pt x="80" y="23"/>
                    <a:pt x="80" y="24"/>
                  </a:cubicBezTo>
                  <a:cubicBezTo>
                    <a:pt x="81" y="24"/>
                    <a:pt x="82" y="26"/>
                    <a:pt x="83" y="26"/>
                  </a:cubicBezTo>
                  <a:cubicBezTo>
                    <a:pt x="83" y="26"/>
                    <a:pt x="84" y="24"/>
                    <a:pt x="84" y="23"/>
                  </a:cubicBezTo>
                  <a:cubicBezTo>
                    <a:pt x="85" y="23"/>
                    <a:pt x="85" y="22"/>
                    <a:pt x="86" y="21"/>
                  </a:cubicBezTo>
                  <a:cubicBezTo>
                    <a:pt x="86" y="21"/>
                    <a:pt x="87" y="19"/>
                    <a:pt x="88" y="19"/>
                  </a:cubicBezTo>
                  <a:cubicBezTo>
                    <a:pt x="88" y="19"/>
                    <a:pt x="89" y="21"/>
                    <a:pt x="90" y="21"/>
                  </a:cubicBezTo>
                  <a:cubicBezTo>
                    <a:pt x="91" y="20"/>
                    <a:pt x="91" y="19"/>
                    <a:pt x="92" y="18"/>
                  </a:cubicBezTo>
                  <a:cubicBezTo>
                    <a:pt x="92" y="18"/>
                    <a:pt x="93" y="17"/>
                    <a:pt x="93" y="16"/>
                  </a:cubicBezTo>
                  <a:cubicBezTo>
                    <a:pt x="94" y="16"/>
                    <a:pt x="95" y="14"/>
                    <a:pt x="95" y="14"/>
                  </a:cubicBezTo>
                  <a:cubicBezTo>
                    <a:pt x="96" y="14"/>
                    <a:pt x="97" y="16"/>
                    <a:pt x="97" y="16"/>
                  </a:cubicBezTo>
                  <a:cubicBezTo>
                    <a:pt x="98" y="16"/>
                    <a:pt x="98" y="13"/>
                    <a:pt x="99" y="13"/>
                  </a:cubicBezTo>
                  <a:cubicBezTo>
                    <a:pt x="99" y="13"/>
                    <a:pt x="101" y="15"/>
                    <a:pt x="101" y="15"/>
                  </a:cubicBezTo>
                  <a:cubicBezTo>
                    <a:pt x="102" y="16"/>
                    <a:pt x="103" y="16"/>
                    <a:pt x="103" y="17"/>
                  </a:cubicBezTo>
                  <a:cubicBezTo>
                    <a:pt x="102" y="18"/>
                    <a:pt x="101" y="20"/>
                    <a:pt x="100" y="21"/>
                  </a:cubicBezTo>
                  <a:cubicBezTo>
                    <a:pt x="100" y="22"/>
                    <a:pt x="98" y="23"/>
                    <a:pt x="98" y="23"/>
                  </a:cubicBezTo>
                  <a:cubicBezTo>
                    <a:pt x="98" y="24"/>
                    <a:pt x="101" y="25"/>
                    <a:pt x="101" y="25"/>
                  </a:cubicBezTo>
                  <a:cubicBezTo>
                    <a:pt x="100" y="25"/>
                    <a:pt x="99" y="27"/>
                    <a:pt x="99" y="27"/>
                  </a:cubicBezTo>
                  <a:cubicBezTo>
                    <a:pt x="98" y="27"/>
                    <a:pt x="97" y="26"/>
                    <a:pt x="97" y="26"/>
                  </a:cubicBezTo>
                  <a:cubicBezTo>
                    <a:pt x="96" y="26"/>
                    <a:pt x="94" y="24"/>
                    <a:pt x="94" y="24"/>
                  </a:cubicBezTo>
                  <a:cubicBezTo>
                    <a:pt x="94" y="24"/>
                    <a:pt x="93" y="26"/>
                    <a:pt x="93" y="26"/>
                  </a:cubicBezTo>
                  <a:cubicBezTo>
                    <a:pt x="93" y="27"/>
                    <a:pt x="95" y="27"/>
                    <a:pt x="95" y="28"/>
                  </a:cubicBezTo>
                  <a:cubicBezTo>
                    <a:pt x="95" y="29"/>
                    <a:pt x="93" y="30"/>
                    <a:pt x="93" y="30"/>
                  </a:cubicBezTo>
                  <a:cubicBezTo>
                    <a:pt x="93" y="31"/>
                    <a:pt x="96" y="32"/>
                    <a:pt x="95" y="32"/>
                  </a:cubicBezTo>
                  <a:cubicBezTo>
                    <a:pt x="95" y="33"/>
                    <a:pt x="94" y="34"/>
                    <a:pt x="94" y="34"/>
                  </a:cubicBezTo>
                  <a:cubicBezTo>
                    <a:pt x="93" y="35"/>
                    <a:pt x="93" y="36"/>
                    <a:pt x="92" y="36"/>
                  </a:cubicBezTo>
                  <a:cubicBezTo>
                    <a:pt x="91" y="37"/>
                    <a:pt x="91" y="38"/>
                    <a:pt x="90" y="39"/>
                  </a:cubicBezTo>
                  <a:cubicBezTo>
                    <a:pt x="91" y="39"/>
                    <a:pt x="92" y="40"/>
                    <a:pt x="93" y="40"/>
                  </a:cubicBezTo>
                  <a:cubicBezTo>
                    <a:pt x="93" y="40"/>
                    <a:pt x="94" y="38"/>
                    <a:pt x="94" y="38"/>
                  </a:cubicBezTo>
                  <a:cubicBezTo>
                    <a:pt x="95" y="38"/>
                    <a:pt x="95" y="36"/>
                    <a:pt x="96" y="36"/>
                  </a:cubicBezTo>
                  <a:cubicBezTo>
                    <a:pt x="96" y="35"/>
                    <a:pt x="97" y="34"/>
                    <a:pt x="98" y="34"/>
                  </a:cubicBezTo>
                  <a:cubicBezTo>
                    <a:pt x="98" y="33"/>
                    <a:pt x="99" y="32"/>
                    <a:pt x="99" y="31"/>
                  </a:cubicBezTo>
                  <a:cubicBezTo>
                    <a:pt x="100" y="31"/>
                    <a:pt x="101" y="29"/>
                    <a:pt x="101" y="29"/>
                  </a:cubicBezTo>
                  <a:cubicBezTo>
                    <a:pt x="101" y="29"/>
                    <a:pt x="103" y="31"/>
                    <a:pt x="103" y="31"/>
                  </a:cubicBezTo>
                  <a:cubicBezTo>
                    <a:pt x="103" y="30"/>
                    <a:pt x="105" y="29"/>
                    <a:pt x="105" y="29"/>
                  </a:cubicBezTo>
                  <a:cubicBezTo>
                    <a:pt x="105" y="28"/>
                    <a:pt x="103" y="27"/>
                    <a:pt x="103" y="27"/>
                  </a:cubicBezTo>
                  <a:cubicBezTo>
                    <a:pt x="103" y="27"/>
                    <a:pt x="101" y="25"/>
                    <a:pt x="101" y="25"/>
                  </a:cubicBezTo>
                  <a:cubicBezTo>
                    <a:pt x="101" y="24"/>
                    <a:pt x="102" y="24"/>
                    <a:pt x="102" y="23"/>
                  </a:cubicBezTo>
                  <a:cubicBezTo>
                    <a:pt x="103" y="22"/>
                    <a:pt x="103" y="21"/>
                    <a:pt x="104" y="21"/>
                  </a:cubicBezTo>
                  <a:cubicBezTo>
                    <a:pt x="104" y="20"/>
                    <a:pt x="105" y="19"/>
                    <a:pt x="106" y="19"/>
                  </a:cubicBezTo>
                  <a:cubicBezTo>
                    <a:pt x="106" y="18"/>
                    <a:pt x="107" y="20"/>
                    <a:pt x="108" y="20"/>
                  </a:cubicBezTo>
                  <a:cubicBezTo>
                    <a:pt x="108" y="20"/>
                    <a:pt x="110" y="18"/>
                    <a:pt x="110" y="18"/>
                  </a:cubicBezTo>
                  <a:cubicBezTo>
                    <a:pt x="110" y="17"/>
                    <a:pt x="111" y="16"/>
                    <a:pt x="111" y="16"/>
                  </a:cubicBezTo>
                  <a:cubicBezTo>
                    <a:pt x="111" y="16"/>
                    <a:pt x="109" y="14"/>
                    <a:pt x="109" y="14"/>
                  </a:cubicBezTo>
                  <a:cubicBezTo>
                    <a:pt x="109" y="14"/>
                    <a:pt x="107" y="16"/>
                    <a:pt x="107" y="16"/>
                  </a:cubicBezTo>
                  <a:cubicBezTo>
                    <a:pt x="107" y="16"/>
                    <a:pt x="105" y="15"/>
                    <a:pt x="105" y="15"/>
                  </a:cubicBezTo>
                  <a:cubicBezTo>
                    <a:pt x="105" y="14"/>
                    <a:pt x="107" y="13"/>
                    <a:pt x="107" y="12"/>
                  </a:cubicBezTo>
                  <a:cubicBezTo>
                    <a:pt x="107" y="12"/>
                    <a:pt x="108" y="11"/>
                    <a:pt x="109" y="10"/>
                  </a:cubicBezTo>
                  <a:cubicBezTo>
                    <a:pt x="109" y="10"/>
                    <a:pt x="106" y="9"/>
                    <a:pt x="106" y="8"/>
                  </a:cubicBezTo>
                  <a:cubicBezTo>
                    <a:pt x="106" y="8"/>
                    <a:pt x="108" y="7"/>
                    <a:pt x="108" y="6"/>
                  </a:cubicBezTo>
                  <a:cubicBezTo>
                    <a:pt x="108" y="5"/>
                    <a:pt x="109" y="5"/>
                    <a:pt x="110" y="4"/>
                  </a:cubicBezTo>
                  <a:cubicBezTo>
                    <a:pt x="110" y="4"/>
                    <a:pt x="107" y="2"/>
                    <a:pt x="107" y="2"/>
                  </a:cubicBezTo>
                  <a:cubicBezTo>
                    <a:pt x="108" y="2"/>
                    <a:pt x="109" y="0"/>
                    <a:pt x="109" y="0"/>
                  </a:cubicBezTo>
                  <a:cubicBezTo>
                    <a:pt x="109" y="0"/>
                    <a:pt x="111" y="2"/>
                    <a:pt x="111" y="2"/>
                  </a:cubicBezTo>
                  <a:cubicBezTo>
                    <a:pt x="111" y="2"/>
                    <a:pt x="110" y="4"/>
                    <a:pt x="110" y="4"/>
                  </a:cubicBezTo>
                  <a:cubicBezTo>
                    <a:pt x="110" y="5"/>
                    <a:pt x="111" y="5"/>
                    <a:pt x="112" y="6"/>
                  </a:cubicBezTo>
                  <a:cubicBezTo>
                    <a:pt x="112" y="6"/>
                    <a:pt x="114" y="7"/>
                    <a:pt x="114" y="7"/>
                  </a:cubicBezTo>
                  <a:cubicBezTo>
                    <a:pt x="114" y="8"/>
                    <a:pt x="113" y="9"/>
                    <a:pt x="112" y="10"/>
                  </a:cubicBezTo>
                  <a:cubicBezTo>
                    <a:pt x="113" y="10"/>
                    <a:pt x="114" y="11"/>
                    <a:pt x="115" y="11"/>
                  </a:cubicBezTo>
                  <a:cubicBezTo>
                    <a:pt x="115" y="11"/>
                    <a:pt x="116" y="9"/>
                    <a:pt x="116" y="9"/>
                  </a:cubicBezTo>
                  <a:cubicBezTo>
                    <a:pt x="116" y="9"/>
                    <a:pt x="114" y="8"/>
                    <a:pt x="114" y="7"/>
                  </a:cubicBezTo>
                  <a:cubicBezTo>
                    <a:pt x="114" y="7"/>
                    <a:pt x="115" y="6"/>
                    <a:pt x="116" y="5"/>
                  </a:cubicBezTo>
                  <a:cubicBezTo>
                    <a:pt x="116" y="5"/>
                    <a:pt x="117" y="3"/>
                    <a:pt x="118" y="3"/>
                  </a:cubicBezTo>
                  <a:cubicBezTo>
                    <a:pt x="118" y="3"/>
                    <a:pt x="120" y="4"/>
                    <a:pt x="120" y="5"/>
                  </a:cubicBezTo>
                  <a:cubicBezTo>
                    <a:pt x="120" y="5"/>
                    <a:pt x="118" y="6"/>
                    <a:pt x="118" y="7"/>
                  </a:cubicBezTo>
                  <a:cubicBezTo>
                    <a:pt x="118" y="8"/>
                    <a:pt x="120" y="8"/>
                    <a:pt x="120" y="9"/>
                  </a:cubicBezTo>
                  <a:cubicBezTo>
                    <a:pt x="119" y="10"/>
                    <a:pt x="118" y="11"/>
                    <a:pt x="117" y="13"/>
                  </a:cubicBezTo>
                  <a:cubicBezTo>
                    <a:pt x="116" y="14"/>
                    <a:pt x="115" y="16"/>
                    <a:pt x="114" y="17"/>
                  </a:cubicBezTo>
                  <a:cubicBezTo>
                    <a:pt x="115" y="19"/>
                    <a:pt x="116" y="20"/>
                    <a:pt x="118" y="21"/>
                  </a:cubicBezTo>
                  <a:cubicBezTo>
                    <a:pt x="119" y="21"/>
                    <a:pt x="119" y="22"/>
                    <a:pt x="120" y="23"/>
                  </a:cubicBezTo>
                  <a:cubicBezTo>
                    <a:pt x="121" y="22"/>
                    <a:pt x="121" y="20"/>
                    <a:pt x="122" y="20"/>
                  </a:cubicBezTo>
                  <a:cubicBezTo>
                    <a:pt x="122" y="20"/>
                    <a:pt x="124" y="22"/>
                    <a:pt x="124" y="22"/>
                  </a:cubicBezTo>
                  <a:cubicBezTo>
                    <a:pt x="124" y="22"/>
                    <a:pt x="126" y="24"/>
                    <a:pt x="126" y="24"/>
                  </a:cubicBezTo>
                  <a:cubicBezTo>
                    <a:pt x="127" y="24"/>
                    <a:pt x="128" y="22"/>
                    <a:pt x="128" y="22"/>
                  </a:cubicBezTo>
                  <a:cubicBezTo>
                    <a:pt x="129" y="21"/>
                    <a:pt x="130" y="20"/>
                    <a:pt x="130" y="19"/>
                  </a:cubicBezTo>
                  <a:cubicBezTo>
                    <a:pt x="130" y="19"/>
                    <a:pt x="128" y="18"/>
                    <a:pt x="128" y="18"/>
                  </a:cubicBezTo>
                  <a:cubicBezTo>
                    <a:pt x="128" y="17"/>
                    <a:pt x="129" y="16"/>
                    <a:pt x="129" y="15"/>
                  </a:cubicBezTo>
                  <a:cubicBezTo>
                    <a:pt x="129" y="15"/>
                    <a:pt x="131" y="17"/>
                    <a:pt x="131" y="17"/>
                  </a:cubicBezTo>
                  <a:cubicBezTo>
                    <a:pt x="132" y="17"/>
                    <a:pt x="133" y="15"/>
                    <a:pt x="133" y="15"/>
                  </a:cubicBezTo>
                  <a:cubicBezTo>
                    <a:pt x="134" y="14"/>
                    <a:pt x="134" y="13"/>
                    <a:pt x="135" y="13"/>
                  </a:cubicBezTo>
                  <a:cubicBezTo>
                    <a:pt x="135" y="13"/>
                    <a:pt x="137" y="14"/>
                    <a:pt x="137" y="14"/>
                  </a:cubicBezTo>
                  <a:cubicBezTo>
                    <a:pt x="137" y="15"/>
                    <a:pt x="135" y="16"/>
                    <a:pt x="135" y="17"/>
                  </a:cubicBezTo>
                  <a:cubicBezTo>
                    <a:pt x="136" y="17"/>
                    <a:pt x="137" y="18"/>
                    <a:pt x="138" y="18"/>
                  </a:cubicBezTo>
                  <a:cubicBezTo>
                    <a:pt x="138" y="19"/>
                    <a:pt x="139" y="20"/>
                    <a:pt x="140" y="20"/>
                  </a:cubicBezTo>
                  <a:cubicBezTo>
                    <a:pt x="140" y="20"/>
                    <a:pt x="142" y="22"/>
                    <a:pt x="142" y="22"/>
                  </a:cubicBezTo>
                  <a:cubicBezTo>
                    <a:pt x="142" y="22"/>
                    <a:pt x="144" y="20"/>
                    <a:pt x="144" y="19"/>
                  </a:cubicBezTo>
                  <a:cubicBezTo>
                    <a:pt x="144" y="19"/>
                    <a:pt x="146" y="17"/>
                    <a:pt x="146" y="17"/>
                  </a:cubicBezTo>
                  <a:cubicBezTo>
                    <a:pt x="146" y="17"/>
                    <a:pt x="148" y="18"/>
                    <a:pt x="148" y="19"/>
                  </a:cubicBezTo>
                  <a:cubicBezTo>
                    <a:pt x="148" y="19"/>
                    <a:pt x="146" y="21"/>
                    <a:pt x="146" y="21"/>
                  </a:cubicBezTo>
                  <a:cubicBezTo>
                    <a:pt x="146" y="22"/>
                    <a:pt x="145" y="23"/>
                    <a:pt x="144" y="23"/>
                  </a:cubicBezTo>
                  <a:cubicBezTo>
                    <a:pt x="144" y="24"/>
                    <a:pt x="143" y="25"/>
                    <a:pt x="143" y="26"/>
                  </a:cubicBezTo>
                  <a:cubicBezTo>
                    <a:pt x="143" y="26"/>
                    <a:pt x="145" y="27"/>
                    <a:pt x="145" y="27"/>
                  </a:cubicBezTo>
                  <a:cubicBezTo>
                    <a:pt x="145" y="28"/>
                    <a:pt x="143" y="29"/>
                    <a:pt x="143" y="29"/>
                  </a:cubicBezTo>
                  <a:cubicBezTo>
                    <a:pt x="143" y="30"/>
                    <a:pt x="145" y="31"/>
                    <a:pt x="145" y="31"/>
                  </a:cubicBezTo>
                  <a:cubicBezTo>
                    <a:pt x="146" y="31"/>
                    <a:pt x="147" y="29"/>
                    <a:pt x="147" y="29"/>
                  </a:cubicBezTo>
                  <a:cubicBezTo>
                    <a:pt x="148" y="29"/>
                    <a:pt x="149" y="31"/>
                    <a:pt x="149" y="31"/>
                  </a:cubicBezTo>
                  <a:cubicBezTo>
                    <a:pt x="150" y="30"/>
                    <a:pt x="150" y="29"/>
                    <a:pt x="151" y="28"/>
                  </a:cubicBezTo>
                  <a:cubicBezTo>
                    <a:pt x="151" y="28"/>
                    <a:pt x="153" y="27"/>
                    <a:pt x="153" y="26"/>
                  </a:cubicBezTo>
                  <a:cubicBezTo>
                    <a:pt x="153" y="26"/>
                    <a:pt x="151" y="25"/>
                    <a:pt x="151" y="24"/>
                  </a:cubicBezTo>
                  <a:cubicBezTo>
                    <a:pt x="150" y="24"/>
                    <a:pt x="152" y="23"/>
                    <a:pt x="152" y="22"/>
                  </a:cubicBezTo>
                  <a:cubicBezTo>
                    <a:pt x="152" y="22"/>
                    <a:pt x="153" y="21"/>
                    <a:pt x="154" y="20"/>
                  </a:cubicBezTo>
                  <a:cubicBezTo>
                    <a:pt x="154" y="20"/>
                    <a:pt x="156" y="18"/>
                    <a:pt x="156" y="18"/>
                  </a:cubicBezTo>
                  <a:cubicBezTo>
                    <a:pt x="156" y="18"/>
                    <a:pt x="153" y="16"/>
                    <a:pt x="153" y="16"/>
                  </a:cubicBezTo>
                  <a:cubicBezTo>
                    <a:pt x="154" y="15"/>
                    <a:pt x="155" y="15"/>
                    <a:pt x="155" y="14"/>
                  </a:cubicBezTo>
                  <a:cubicBezTo>
                    <a:pt x="156" y="13"/>
                    <a:pt x="156" y="12"/>
                    <a:pt x="157" y="12"/>
                  </a:cubicBezTo>
                  <a:cubicBezTo>
                    <a:pt x="157" y="11"/>
                    <a:pt x="159" y="13"/>
                    <a:pt x="159" y="13"/>
                  </a:cubicBezTo>
                  <a:cubicBezTo>
                    <a:pt x="160" y="13"/>
                    <a:pt x="160" y="11"/>
                    <a:pt x="161" y="11"/>
                  </a:cubicBezTo>
                  <a:cubicBezTo>
                    <a:pt x="161" y="11"/>
                    <a:pt x="162" y="13"/>
                    <a:pt x="163" y="13"/>
                  </a:cubicBezTo>
                  <a:cubicBezTo>
                    <a:pt x="164" y="13"/>
                    <a:pt x="164" y="11"/>
                    <a:pt x="165" y="11"/>
                  </a:cubicBezTo>
                  <a:cubicBezTo>
                    <a:pt x="165" y="11"/>
                    <a:pt x="166" y="12"/>
                    <a:pt x="167" y="12"/>
                  </a:cubicBezTo>
                  <a:cubicBezTo>
                    <a:pt x="168" y="11"/>
                    <a:pt x="169" y="9"/>
                    <a:pt x="170" y="8"/>
                  </a:cubicBezTo>
                  <a:cubicBezTo>
                    <a:pt x="171" y="8"/>
                    <a:pt x="172" y="9"/>
                    <a:pt x="173" y="10"/>
                  </a:cubicBezTo>
                  <a:cubicBezTo>
                    <a:pt x="173" y="10"/>
                    <a:pt x="171" y="11"/>
                    <a:pt x="171" y="12"/>
                  </a:cubicBezTo>
                  <a:cubicBezTo>
                    <a:pt x="170" y="12"/>
                    <a:pt x="169" y="13"/>
                    <a:pt x="169" y="14"/>
                  </a:cubicBezTo>
                  <a:cubicBezTo>
                    <a:pt x="169" y="15"/>
                    <a:pt x="167" y="16"/>
                    <a:pt x="167" y="16"/>
                  </a:cubicBezTo>
                  <a:cubicBezTo>
                    <a:pt x="168" y="17"/>
                    <a:pt x="170" y="17"/>
                    <a:pt x="170" y="18"/>
                  </a:cubicBezTo>
                  <a:cubicBezTo>
                    <a:pt x="170" y="18"/>
                    <a:pt x="168" y="20"/>
                    <a:pt x="168" y="20"/>
                  </a:cubicBezTo>
                  <a:cubicBezTo>
                    <a:pt x="168" y="20"/>
                    <a:pt x="170" y="22"/>
                    <a:pt x="170" y="22"/>
                  </a:cubicBezTo>
                  <a:cubicBezTo>
                    <a:pt x="171" y="22"/>
                    <a:pt x="171" y="20"/>
                    <a:pt x="172" y="20"/>
                  </a:cubicBezTo>
                  <a:cubicBezTo>
                    <a:pt x="173" y="20"/>
                    <a:pt x="173" y="21"/>
                    <a:pt x="174" y="21"/>
                  </a:cubicBezTo>
                  <a:cubicBezTo>
                    <a:pt x="174" y="21"/>
                    <a:pt x="176" y="20"/>
                    <a:pt x="176" y="19"/>
                  </a:cubicBezTo>
                  <a:cubicBezTo>
                    <a:pt x="176" y="19"/>
                    <a:pt x="174" y="18"/>
                    <a:pt x="174" y="17"/>
                  </a:cubicBezTo>
                  <a:cubicBezTo>
                    <a:pt x="174" y="17"/>
                    <a:pt x="175" y="16"/>
                    <a:pt x="175" y="15"/>
                  </a:cubicBezTo>
                  <a:cubicBezTo>
                    <a:pt x="176" y="14"/>
                    <a:pt x="176" y="14"/>
                    <a:pt x="177" y="13"/>
                  </a:cubicBezTo>
                  <a:cubicBezTo>
                    <a:pt x="178" y="12"/>
                    <a:pt x="178" y="11"/>
                    <a:pt x="179" y="11"/>
                  </a:cubicBezTo>
                  <a:cubicBezTo>
                    <a:pt x="179" y="10"/>
                    <a:pt x="180" y="9"/>
                    <a:pt x="180" y="8"/>
                  </a:cubicBezTo>
                  <a:cubicBezTo>
                    <a:pt x="181" y="8"/>
                    <a:pt x="182" y="6"/>
                    <a:pt x="182" y="6"/>
                  </a:cubicBezTo>
                  <a:cubicBezTo>
                    <a:pt x="182" y="6"/>
                    <a:pt x="184" y="8"/>
                    <a:pt x="184" y="8"/>
                  </a:cubicBezTo>
                  <a:cubicBezTo>
                    <a:pt x="184" y="8"/>
                    <a:pt x="183" y="10"/>
                    <a:pt x="183" y="10"/>
                  </a:cubicBezTo>
                  <a:cubicBezTo>
                    <a:pt x="183" y="10"/>
                    <a:pt x="181" y="12"/>
                    <a:pt x="181" y="12"/>
                  </a:cubicBezTo>
                  <a:cubicBezTo>
                    <a:pt x="182" y="13"/>
                    <a:pt x="183" y="14"/>
                    <a:pt x="183" y="14"/>
                  </a:cubicBezTo>
                  <a:cubicBezTo>
                    <a:pt x="184" y="14"/>
                    <a:pt x="185" y="12"/>
                    <a:pt x="185" y="12"/>
                  </a:cubicBezTo>
                  <a:cubicBezTo>
                    <a:pt x="186" y="12"/>
                    <a:pt x="187" y="13"/>
                    <a:pt x="187" y="14"/>
                  </a:cubicBezTo>
                  <a:cubicBezTo>
                    <a:pt x="188" y="14"/>
                    <a:pt x="189" y="15"/>
                    <a:pt x="189" y="15"/>
                  </a:cubicBezTo>
                  <a:cubicBezTo>
                    <a:pt x="190" y="15"/>
                    <a:pt x="190" y="13"/>
                    <a:pt x="191" y="13"/>
                  </a:cubicBezTo>
                  <a:cubicBezTo>
                    <a:pt x="192" y="13"/>
                    <a:pt x="193" y="15"/>
                    <a:pt x="193" y="15"/>
                  </a:cubicBezTo>
                  <a:cubicBezTo>
                    <a:pt x="194" y="15"/>
                    <a:pt x="195" y="12"/>
                    <a:pt x="195" y="13"/>
                  </a:cubicBezTo>
                  <a:cubicBezTo>
                    <a:pt x="196" y="13"/>
                    <a:pt x="197" y="14"/>
                    <a:pt x="197" y="14"/>
                  </a:cubicBezTo>
                  <a:cubicBezTo>
                    <a:pt x="198" y="15"/>
                    <a:pt x="199" y="15"/>
                    <a:pt x="199" y="16"/>
                  </a:cubicBezTo>
                  <a:cubicBezTo>
                    <a:pt x="200" y="16"/>
                    <a:pt x="201" y="18"/>
                    <a:pt x="202" y="18"/>
                  </a:cubicBezTo>
                  <a:cubicBezTo>
                    <a:pt x="202" y="18"/>
                    <a:pt x="203" y="15"/>
                    <a:pt x="203" y="15"/>
                  </a:cubicBezTo>
                  <a:cubicBezTo>
                    <a:pt x="204" y="16"/>
                    <a:pt x="206" y="17"/>
                    <a:pt x="206" y="17"/>
                  </a:cubicBezTo>
                  <a:cubicBezTo>
                    <a:pt x="206" y="18"/>
                    <a:pt x="204" y="19"/>
                    <a:pt x="204" y="19"/>
                  </a:cubicBezTo>
                  <a:cubicBezTo>
                    <a:pt x="204" y="20"/>
                    <a:pt x="206" y="21"/>
                    <a:pt x="206" y="21"/>
                  </a:cubicBezTo>
                  <a:cubicBezTo>
                    <a:pt x="206" y="22"/>
                    <a:pt x="205" y="23"/>
                    <a:pt x="204" y="23"/>
                  </a:cubicBezTo>
                  <a:cubicBezTo>
                    <a:pt x="204" y="24"/>
                    <a:pt x="203" y="25"/>
                    <a:pt x="203" y="26"/>
                  </a:cubicBezTo>
                  <a:cubicBezTo>
                    <a:pt x="203" y="26"/>
                    <a:pt x="205" y="27"/>
                    <a:pt x="205" y="27"/>
                  </a:cubicBezTo>
                  <a:cubicBezTo>
                    <a:pt x="206" y="26"/>
                    <a:pt x="207" y="24"/>
                    <a:pt x="208" y="23"/>
                  </a:cubicBezTo>
                  <a:cubicBezTo>
                    <a:pt x="209" y="22"/>
                    <a:pt x="210" y="21"/>
                    <a:pt x="210" y="21"/>
                  </a:cubicBezTo>
                  <a:cubicBezTo>
                    <a:pt x="210" y="20"/>
                    <a:pt x="208" y="19"/>
                    <a:pt x="208" y="19"/>
                  </a:cubicBezTo>
                  <a:cubicBezTo>
                    <a:pt x="208" y="18"/>
                    <a:pt x="209" y="17"/>
                    <a:pt x="210" y="17"/>
                  </a:cubicBezTo>
                  <a:cubicBezTo>
                    <a:pt x="210" y="16"/>
                    <a:pt x="211" y="14"/>
                    <a:pt x="211" y="14"/>
                  </a:cubicBezTo>
                  <a:cubicBezTo>
                    <a:pt x="212" y="14"/>
                    <a:pt x="213" y="16"/>
                    <a:pt x="214" y="16"/>
                  </a:cubicBezTo>
                  <a:cubicBezTo>
                    <a:pt x="212" y="18"/>
                    <a:pt x="211" y="19"/>
                    <a:pt x="210" y="21"/>
                  </a:cubicBezTo>
                  <a:cubicBezTo>
                    <a:pt x="210" y="21"/>
                    <a:pt x="212" y="22"/>
                    <a:pt x="212" y="22"/>
                  </a:cubicBezTo>
                  <a:cubicBezTo>
                    <a:pt x="212" y="23"/>
                    <a:pt x="211" y="24"/>
                    <a:pt x="211" y="24"/>
                  </a:cubicBezTo>
                  <a:cubicBezTo>
                    <a:pt x="210" y="25"/>
                    <a:pt x="209" y="26"/>
                    <a:pt x="209" y="27"/>
                  </a:cubicBezTo>
                  <a:cubicBezTo>
                    <a:pt x="208" y="27"/>
                    <a:pt x="207" y="28"/>
                    <a:pt x="207" y="29"/>
                  </a:cubicBezTo>
                  <a:cubicBezTo>
                    <a:pt x="207" y="29"/>
                    <a:pt x="209" y="30"/>
                    <a:pt x="209" y="31"/>
                  </a:cubicBezTo>
                  <a:cubicBezTo>
                    <a:pt x="210" y="30"/>
                    <a:pt x="211" y="29"/>
                    <a:pt x="211" y="28"/>
                  </a:cubicBezTo>
                  <a:cubicBezTo>
                    <a:pt x="212" y="28"/>
                    <a:pt x="213" y="27"/>
                    <a:pt x="213" y="26"/>
                  </a:cubicBezTo>
                  <a:cubicBezTo>
                    <a:pt x="213" y="26"/>
                    <a:pt x="215" y="24"/>
                    <a:pt x="215" y="24"/>
                  </a:cubicBezTo>
                  <a:cubicBezTo>
                    <a:pt x="215" y="24"/>
                    <a:pt x="212" y="22"/>
                    <a:pt x="212" y="22"/>
                  </a:cubicBezTo>
                  <a:cubicBezTo>
                    <a:pt x="213" y="22"/>
                    <a:pt x="214" y="20"/>
                    <a:pt x="214" y="20"/>
                  </a:cubicBezTo>
                  <a:cubicBezTo>
                    <a:pt x="214" y="20"/>
                    <a:pt x="216" y="21"/>
                    <a:pt x="216" y="22"/>
                  </a:cubicBezTo>
                  <a:cubicBezTo>
                    <a:pt x="217" y="22"/>
                    <a:pt x="218" y="23"/>
                    <a:pt x="218" y="23"/>
                  </a:cubicBezTo>
                  <a:cubicBezTo>
                    <a:pt x="219" y="23"/>
                    <a:pt x="220" y="21"/>
                    <a:pt x="220" y="21"/>
                  </a:cubicBezTo>
                  <a:cubicBezTo>
                    <a:pt x="220" y="21"/>
                    <a:pt x="222" y="19"/>
                    <a:pt x="222" y="19"/>
                  </a:cubicBezTo>
                  <a:cubicBezTo>
                    <a:pt x="222" y="19"/>
                    <a:pt x="224" y="21"/>
                    <a:pt x="224" y="21"/>
                  </a:cubicBezTo>
                  <a:cubicBezTo>
                    <a:pt x="224" y="20"/>
                    <a:pt x="226" y="19"/>
                    <a:pt x="226" y="18"/>
                  </a:cubicBezTo>
                  <a:cubicBezTo>
                    <a:pt x="226" y="18"/>
                    <a:pt x="224" y="17"/>
                    <a:pt x="224" y="17"/>
                  </a:cubicBezTo>
                  <a:cubicBezTo>
                    <a:pt x="224" y="16"/>
                    <a:pt x="225" y="15"/>
                    <a:pt x="225" y="14"/>
                  </a:cubicBezTo>
                  <a:cubicBezTo>
                    <a:pt x="226" y="14"/>
                    <a:pt x="227" y="12"/>
                    <a:pt x="227" y="12"/>
                  </a:cubicBezTo>
                  <a:cubicBezTo>
                    <a:pt x="227" y="12"/>
                    <a:pt x="229" y="14"/>
                    <a:pt x="229" y="14"/>
                  </a:cubicBezTo>
                  <a:cubicBezTo>
                    <a:pt x="230" y="14"/>
                    <a:pt x="231" y="15"/>
                    <a:pt x="231" y="16"/>
                  </a:cubicBezTo>
                  <a:cubicBezTo>
                    <a:pt x="232" y="16"/>
                    <a:pt x="233" y="17"/>
                    <a:pt x="234" y="17"/>
                  </a:cubicBezTo>
                  <a:cubicBezTo>
                    <a:pt x="234" y="17"/>
                    <a:pt x="235" y="15"/>
                    <a:pt x="235" y="15"/>
                  </a:cubicBezTo>
                  <a:cubicBezTo>
                    <a:pt x="236" y="15"/>
                    <a:pt x="237" y="16"/>
                    <a:pt x="238" y="17"/>
                  </a:cubicBezTo>
                  <a:cubicBezTo>
                    <a:pt x="238" y="17"/>
                    <a:pt x="240" y="19"/>
                    <a:pt x="240" y="19"/>
                  </a:cubicBezTo>
                  <a:cubicBezTo>
                    <a:pt x="240" y="18"/>
                    <a:pt x="241" y="17"/>
                    <a:pt x="242" y="16"/>
                  </a:cubicBezTo>
                  <a:cubicBezTo>
                    <a:pt x="242" y="16"/>
                    <a:pt x="243" y="14"/>
                    <a:pt x="243" y="14"/>
                  </a:cubicBezTo>
                  <a:cubicBezTo>
                    <a:pt x="243" y="14"/>
                    <a:pt x="241" y="12"/>
                    <a:pt x="241" y="12"/>
                  </a:cubicBezTo>
                  <a:cubicBezTo>
                    <a:pt x="241" y="12"/>
                    <a:pt x="242" y="10"/>
                    <a:pt x="243" y="10"/>
                  </a:cubicBezTo>
                  <a:cubicBezTo>
                    <a:pt x="243" y="10"/>
                    <a:pt x="245" y="12"/>
                    <a:pt x="245" y="12"/>
                  </a:cubicBezTo>
                  <a:cubicBezTo>
                    <a:pt x="245" y="12"/>
                    <a:pt x="247" y="13"/>
                    <a:pt x="247" y="14"/>
                  </a:cubicBezTo>
                  <a:cubicBezTo>
                    <a:pt x="247" y="14"/>
                    <a:pt x="246" y="15"/>
                    <a:pt x="246" y="16"/>
                  </a:cubicBezTo>
                  <a:cubicBezTo>
                    <a:pt x="245" y="16"/>
                    <a:pt x="244" y="17"/>
                    <a:pt x="244" y="18"/>
                  </a:cubicBezTo>
                  <a:cubicBezTo>
                    <a:pt x="244" y="18"/>
                    <a:pt x="246" y="19"/>
                    <a:pt x="246" y="20"/>
                  </a:cubicBezTo>
                  <a:cubicBezTo>
                    <a:pt x="247" y="19"/>
                    <a:pt x="247" y="18"/>
                    <a:pt x="248" y="17"/>
                  </a:cubicBezTo>
                  <a:cubicBezTo>
                    <a:pt x="248" y="17"/>
                    <a:pt x="249" y="15"/>
                    <a:pt x="249" y="15"/>
                  </a:cubicBezTo>
                  <a:cubicBezTo>
                    <a:pt x="250" y="15"/>
                    <a:pt x="252" y="17"/>
                    <a:pt x="252" y="17"/>
                  </a:cubicBezTo>
                  <a:cubicBezTo>
                    <a:pt x="252" y="17"/>
                    <a:pt x="253" y="15"/>
                    <a:pt x="253" y="15"/>
                  </a:cubicBezTo>
                  <a:cubicBezTo>
                    <a:pt x="253" y="14"/>
                    <a:pt x="251" y="14"/>
                    <a:pt x="251" y="13"/>
                  </a:cubicBezTo>
                  <a:cubicBezTo>
                    <a:pt x="251" y="12"/>
                    <a:pt x="253" y="11"/>
                    <a:pt x="253" y="11"/>
                  </a:cubicBezTo>
                  <a:cubicBezTo>
                    <a:pt x="253" y="10"/>
                    <a:pt x="254" y="9"/>
                    <a:pt x="255" y="9"/>
                  </a:cubicBezTo>
                  <a:cubicBezTo>
                    <a:pt x="255" y="8"/>
                    <a:pt x="256" y="10"/>
                    <a:pt x="257" y="10"/>
                  </a:cubicBezTo>
                  <a:cubicBezTo>
                    <a:pt x="258" y="10"/>
                    <a:pt x="258" y="8"/>
                    <a:pt x="258" y="8"/>
                  </a:cubicBezTo>
                  <a:cubicBezTo>
                    <a:pt x="259" y="8"/>
                    <a:pt x="260" y="10"/>
                    <a:pt x="261" y="10"/>
                  </a:cubicBezTo>
                  <a:cubicBezTo>
                    <a:pt x="261" y="10"/>
                    <a:pt x="259" y="11"/>
                    <a:pt x="259" y="12"/>
                  </a:cubicBezTo>
                  <a:cubicBezTo>
                    <a:pt x="259" y="12"/>
                    <a:pt x="261" y="13"/>
                    <a:pt x="261" y="14"/>
                  </a:cubicBezTo>
                  <a:cubicBezTo>
                    <a:pt x="261" y="14"/>
                    <a:pt x="260" y="15"/>
                    <a:pt x="260" y="16"/>
                  </a:cubicBezTo>
                  <a:cubicBezTo>
                    <a:pt x="259" y="17"/>
                    <a:pt x="258" y="18"/>
                    <a:pt x="258" y="18"/>
                  </a:cubicBezTo>
                  <a:cubicBezTo>
                    <a:pt x="258" y="18"/>
                    <a:pt x="256" y="16"/>
                    <a:pt x="256" y="16"/>
                  </a:cubicBezTo>
                  <a:cubicBezTo>
                    <a:pt x="255" y="16"/>
                    <a:pt x="255" y="19"/>
                    <a:pt x="254" y="19"/>
                  </a:cubicBezTo>
                  <a:cubicBezTo>
                    <a:pt x="253" y="19"/>
                    <a:pt x="252" y="17"/>
                    <a:pt x="252" y="17"/>
                  </a:cubicBezTo>
                  <a:cubicBezTo>
                    <a:pt x="251" y="17"/>
                    <a:pt x="251" y="19"/>
                    <a:pt x="250" y="19"/>
                  </a:cubicBezTo>
                  <a:cubicBezTo>
                    <a:pt x="251" y="20"/>
                    <a:pt x="253" y="21"/>
                    <a:pt x="254" y="23"/>
                  </a:cubicBezTo>
                  <a:cubicBezTo>
                    <a:pt x="255" y="23"/>
                    <a:pt x="256" y="24"/>
                    <a:pt x="257" y="24"/>
                  </a:cubicBezTo>
                  <a:cubicBezTo>
                    <a:pt x="257" y="24"/>
                    <a:pt x="258" y="22"/>
                    <a:pt x="258" y="22"/>
                  </a:cubicBezTo>
                  <a:cubicBezTo>
                    <a:pt x="259" y="22"/>
                    <a:pt x="260" y="24"/>
                    <a:pt x="261" y="24"/>
                  </a:cubicBezTo>
                  <a:cubicBezTo>
                    <a:pt x="261" y="24"/>
                    <a:pt x="263" y="26"/>
                    <a:pt x="263" y="25"/>
                  </a:cubicBezTo>
                  <a:cubicBezTo>
                    <a:pt x="263" y="25"/>
                    <a:pt x="265" y="23"/>
                    <a:pt x="265" y="23"/>
                  </a:cubicBezTo>
                  <a:cubicBezTo>
                    <a:pt x="264" y="23"/>
                    <a:pt x="262" y="22"/>
                    <a:pt x="262" y="22"/>
                  </a:cubicBezTo>
                  <a:cubicBezTo>
                    <a:pt x="262" y="21"/>
                    <a:pt x="264" y="20"/>
                    <a:pt x="264" y="19"/>
                  </a:cubicBezTo>
                  <a:cubicBezTo>
                    <a:pt x="264" y="19"/>
                    <a:pt x="265" y="18"/>
                    <a:pt x="266" y="17"/>
                  </a:cubicBezTo>
                  <a:cubicBezTo>
                    <a:pt x="266" y="16"/>
                    <a:pt x="267" y="15"/>
                    <a:pt x="267" y="15"/>
                  </a:cubicBezTo>
                  <a:cubicBezTo>
                    <a:pt x="268" y="15"/>
                    <a:pt x="269" y="17"/>
                    <a:pt x="270" y="17"/>
                  </a:cubicBezTo>
                  <a:cubicBezTo>
                    <a:pt x="270" y="16"/>
                    <a:pt x="271" y="14"/>
                    <a:pt x="271" y="14"/>
                  </a:cubicBezTo>
                  <a:cubicBezTo>
                    <a:pt x="272" y="14"/>
                    <a:pt x="273" y="16"/>
                    <a:pt x="274" y="16"/>
                  </a:cubicBezTo>
                  <a:cubicBezTo>
                    <a:pt x="274" y="16"/>
                    <a:pt x="275" y="14"/>
                    <a:pt x="275" y="14"/>
                  </a:cubicBezTo>
                  <a:cubicBezTo>
                    <a:pt x="275" y="14"/>
                    <a:pt x="273" y="12"/>
                    <a:pt x="273" y="12"/>
                  </a:cubicBezTo>
                  <a:cubicBezTo>
                    <a:pt x="273" y="12"/>
                    <a:pt x="274" y="10"/>
                    <a:pt x="275" y="10"/>
                  </a:cubicBezTo>
                  <a:cubicBezTo>
                    <a:pt x="275" y="10"/>
                    <a:pt x="276" y="12"/>
                    <a:pt x="277" y="12"/>
                  </a:cubicBezTo>
                  <a:cubicBezTo>
                    <a:pt x="278" y="11"/>
                    <a:pt x="278" y="10"/>
                    <a:pt x="279" y="9"/>
                  </a:cubicBezTo>
                  <a:cubicBezTo>
                    <a:pt x="279" y="9"/>
                    <a:pt x="280" y="11"/>
                    <a:pt x="281" y="11"/>
                  </a:cubicBezTo>
                  <a:cubicBezTo>
                    <a:pt x="281" y="11"/>
                    <a:pt x="282" y="9"/>
                    <a:pt x="283" y="9"/>
                  </a:cubicBezTo>
                  <a:cubicBezTo>
                    <a:pt x="283" y="8"/>
                    <a:pt x="284" y="7"/>
                    <a:pt x="284" y="7"/>
                  </a:cubicBezTo>
                  <a:cubicBezTo>
                    <a:pt x="285" y="7"/>
                    <a:pt x="286" y="8"/>
                    <a:pt x="287" y="8"/>
                  </a:cubicBezTo>
                  <a:cubicBezTo>
                    <a:pt x="287" y="9"/>
                    <a:pt x="285" y="10"/>
                    <a:pt x="285" y="10"/>
                  </a:cubicBezTo>
                  <a:cubicBezTo>
                    <a:pt x="284" y="11"/>
                    <a:pt x="284" y="12"/>
                    <a:pt x="283" y="13"/>
                  </a:cubicBezTo>
                  <a:cubicBezTo>
                    <a:pt x="283" y="13"/>
                    <a:pt x="281" y="11"/>
                    <a:pt x="281" y="11"/>
                  </a:cubicBezTo>
                  <a:cubicBezTo>
                    <a:pt x="281" y="11"/>
                    <a:pt x="280" y="13"/>
                    <a:pt x="279" y="13"/>
                  </a:cubicBezTo>
                  <a:cubicBezTo>
                    <a:pt x="279" y="14"/>
                    <a:pt x="278" y="15"/>
                    <a:pt x="278" y="15"/>
                  </a:cubicBezTo>
                  <a:cubicBezTo>
                    <a:pt x="278" y="16"/>
                    <a:pt x="280" y="17"/>
                    <a:pt x="280" y="17"/>
                  </a:cubicBezTo>
                  <a:cubicBezTo>
                    <a:pt x="280" y="17"/>
                    <a:pt x="278" y="19"/>
                    <a:pt x="278" y="19"/>
                  </a:cubicBezTo>
                  <a:cubicBezTo>
                    <a:pt x="279" y="20"/>
                    <a:pt x="280" y="21"/>
                    <a:pt x="280" y="21"/>
                  </a:cubicBezTo>
                  <a:cubicBezTo>
                    <a:pt x="281" y="21"/>
                    <a:pt x="281" y="19"/>
                    <a:pt x="282" y="19"/>
                  </a:cubicBezTo>
                  <a:cubicBezTo>
                    <a:pt x="283" y="19"/>
                    <a:pt x="284" y="21"/>
                    <a:pt x="284" y="21"/>
                  </a:cubicBezTo>
                  <a:cubicBezTo>
                    <a:pt x="285" y="20"/>
                    <a:pt x="285" y="19"/>
                    <a:pt x="286" y="18"/>
                  </a:cubicBezTo>
                  <a:cubicBezTo>
                    <a:pt x="287" y="18"/>
                    <a:pt x="287" y="16"/>
                    <a:pt x="288" y="16"/>
                  </a:cubicBezTo>
                  <a:cubicBezTo>
                    <a:pt x="288" y="16"/>
                    <a:pt x="289" y="18"/>
                    <a:pt x="290" y="18"/>
                  </a:cubicBezTo>
                  <a:cubicBezTo>
                    <a:pt x="291" y="18"/>
                    <a:pt x="291" y="16"/>
                    <a:pt x="292" y="16"/>
                  </a:cubicBezTo>
                  <a:cubicBezTo>
                    <a:pt x="292" y="16"/>
                    <a:pt x="294" y="17"/>
                    <a:pt x="294" y="17"/>
                  </a:cubicBezTo>
                  <a:cubicBezTo>
                    <a:pt x="294" y="18"/>
                    <a:pt x="292" y="19"/>
                    <a:pt x="292" y="20"/>
                  </a:cubicBezTo>
                  <a:cubicBezTo>
                    <a:pt x="292" y="20"/>
                    <a:pt x="294" y="21"/>
                    <a:pt x="294" y="21"/>
                  </a:cubicBezTo>
                  <a:cubicBezTo>
                    <a:pt x="295" y="21"/>
                    <a:pt x="295" y="19"/>
                    <a:pt x="296" y="19"/>
                  </a:cubicBezTo>
                  <a:cubicBezTo>
                    <a:pt x="296" y="19"/>
                    <a:pt x="298" y="21"/>
                    <a:pt x="298" y="21"/>
                  </a:cubicBezTo>
                  <a:cubicBezTo>
                    <a:pt x="299" y="20"/>
                    <a:pt x="300" y="19"/>
                    <a:pt x="300" y="18"/>
                  </a:cubicBezTo>
                  <a:cubicBezTo>
                    <a:pt x="301" y="18"/>
                    <a:pt x="301" y="17"/>
                    <a:pt x="302" y="16"/>
                  </a:cubicBezTo>
                  <a:cubicBezTo>
                    <a:pt x="302" y="15"/>
                    <a:pt x="303" y="15"/>
                    <a:pt x="303" y="14"/>
                  </a:cubicBezTo>
                  <a:cubicBezTo>
                    <a:pt x="304" y="14"/>
                    <a:pt x="305" y="12"/>
                    <a:pt x="305" y="12"/>
                  </a:cubicBezTo>
                  <a:cubicBezTo>
                    <a:pt x="305" y="12"/>
                    <a:pt x="307" y="13"/>
                    <a:pt x="307" y="13"/>
                  </a:cubicBezTo>
                  <a:cubicBezTo>
                    <a:pt x="307" y="14"/>
                    <a:pt x="306" y="15"/>
                    <a:pt x="306" y="16"/>
                  </a:cubicBezTo>
                  <a:cubicBezTo>
                    <a:pt x="306" y="16"/>
                    <a:pt x="308" y="17"/>
                    <a:pt x="308" y="17"/>
                  </a:cubicBezTo>
                  <a:cubicBezTo>
                    <a:pt x="308" y="18"/>
                    <a:pt x="306" y="20"/>
                    <a:pt x="306" y="20"/>
                  </a:cubicBezTo>
                  <a:cubicBezTo>
                    <a:pt x="307" y="20"/>
                    <a:pt x="308" y="21"/>
                    <a:pt x="308" y="21"/>
                  </a:cubicBezTo>
                  <a:cubicBezTo>
                    <a:pt x="309" y="21"/>
                    <a:pt x="310" y="19"/>
                    <a:pt x="310" y="19"/>
                  </a:cubicBezTo>
                  <a:cubicBezTo>
                    <a:pt x="311" y="19"/>
                    <a:pt x="311" y="18"/>
                    <a:pt x="312" y="17"/>
                  </a:cubicBezTo>
                  <a:cubicBezTo>
                    <a:pt x="312" y="17"/>
                    <a:pt x="313" y="15"/>
                    <a:pt x="313" y="15"/>
                  </a:cubicBezTo>
                  <a:cubicBezTo>
                    <a:pt x="314" y="15"/>
                    <a:pt x="315" y="16"/>
                    <a:pt x="316" y="16"/>
                  </a:cubicBezTo>
                  <a:cubicBezTo>
                    <a:pt x="316" y="17"/>
                    <a:pt x="318" y="18"/>
                    <a:pt x="318" y="18"/>
                  </a:cubicBezTo>
                  <a:cubicBezTo>
                    <a:pt x="318" y="18"/>
                    <a:pt x="316" y="20"/>
                    <a:pt x="316" y="20"/>
                  </a:cubicBezTo>
                  <a:cubicBezTo>
                    <a:pt x="316" y="20"/>
                    <a:pt x="314" y="22"/>
                    <a:pt x="315" y="23"/>
                  </a:cubicBezTo>
                  <a:cubicBezTo>
                    <a:pt x="315" y="23"/>
                    <a:pt x="316" y="24"/>
                    <a:pt x="317" y="24"/>
                  </a:cubicBezTo>
                  <a:cubicBezTo>
                    <a:pt x="317" y="23"/>
                    <a:pt x="318" y="23"/>
                    <a:pt x="318" y="22"/>
                  </a:cubicBezTo>
                  <a:cubicBezTo>
                    <a:pt x="319" y="21"/>
                    <a:pt x="320" y="20"/>
                    <a:pt x="320" y="20"/>
                  </a:cubicBezTo>
                  <a:cubicBezTo>
                    <a:pt x="320" y="19"/>
                    <a:pt x="318" y="18"/>
                    <a:pt x="318" y="18"/>
                  </a:cubicBezTo>
                  <a:cubicBezTo>
                    <a:pt x="318" y="17"/>
                    <a:pt x="320" y="16"/>
                    <a:pt x="320" y="16"/>
                  </a:cubicBezTo>
                  <a:cubicBezTo>
                    <a:pt x="320" y="15"/>
                    <a:pt x="321" y="14"/>
                    <a:pt x="321" y="14"/>
                  </a:cubicBezTo>
                  <a:cubicBezTo>
                    <a:pt x="321" y="14"/>
                    <a:pt x="324" y="15"/>
                    <a:pt x="324" y="15"/>
                  </a:cubicBezTo>
                  <a:cubicBezTo>
                    <a:pt x="324" y="16"/>
                    <a:pt x="322" y="17"/>
                    <a:pt x="322" y="18"/>
                  </a:cubicBezTo>
                  <a:cubicBezTo>
                    <a:pt x="322" y="18"/>
                    <a:pt x="324" y="19"/>
                    <a:pt x="324" y="19"/>
                  </a:cubicBezTo>
                  <a:cubicBezTo>
                    <a:pt x="324" y="20"/>
                    <a:pt x="323" y="21"/>
                    <a:pt x="322" y="21"/>
                  </a:cubicBezTo>
                  <a:cubicBezTo>
                    <a:pt x="322" y="22"/>
                    <a:pt x="321" y="24"/>
                    <a:pt x="321" y="24"/>
                  </a:cubicBezTo>
                  <a:cubicBezTo>
                    <a:pt x="321" y="24"/>
                    <a:pt x="323" y="25"/>
                    <a:pt x="323" y="25"/>
                  </a:cubicBezTo>
                  <a:cubicBezTo>
                    <a:pt x="324" y="25"/>
                    <a:pt x="324" y="23"/>
                    <a:pt x="325" y="23"/>
                  </a:cubicBezTo>
                  <a:cubicBezTo>
                    <a:pt x="325" y="23"/>
                    <a:pt x="327" y="25"/>
                    <a:pt x="327" y="25"/>
                  </a:cubicBezTo>
                  <a:cubicBezTo>
                    <a:pt x="328" y="25"/>
                    <a:pt x="328" y="26"/>
                    <a:pt x="329" y="27"/>
                  </a:cubicBezTo>
                  <a:cubicBezTo>
                    <a:pt x="329" y="26"/>
                    <a:pt x="331" y="25"/>
                    <a:pt x="331" y="24"/>
                  </a:cubicBezTo>
                  <a:cubicBezTo>
                    <a:pt x="331" y="24"/>
                    <a:pt x="329" y="23"/>
                    <a:pt x="329" y="23"/>
                  </a:cubicBezTo>
                  <a:cubicBezTo>
                    <a:pt x="329" y="22"/>
                    <a:pt x="330" y="21"/>
                    <a:pt x="330" y="20"/>
                  </a:cubicBezTo>
                  <a:cubicBezTo>
                    <a:pt x="330" y="20"/>
                    <a:pt x="328" y="19"/>
                    <a:pt x="328" y="19"/>
                  </a:cubicBezTo>
                  <a:cubicBezTo>
                    <a:pt x="328" y="18"/>
                    <a:pt x="330" y="17"/>
                    <a:pt x="330" y="16"/>
                  </a:cubicBezTo>
                  <a:cubicBezTo>
                    <a:pt x="330" y="16"/>
                    <a:pt x="331" y="15"/>
                    <a:pt x="331" y="14"/>
                  </a:cubicBezTo>
                  <a:cubicBezTo>
                    <a:pt x="331" y="14"/>
                    <a:pt x="330" y="13"/>
                    <a:pt x="329" y="13"/>
                  </a:cubicBezTo>
                  <a:cubicBezTo>
                    <a:pt x="329" y="13"/>
                    <a:pt x="331" y="10"/>
                    <a:pt x="331" y="10"/>
                  </a:cubicBezTo>
                  <a:cubicBezTo>
                    <a:pt x="331" y="10"/>
                    <a:pt x="333" y="12"/>
                    <a:pt x="333" y="12"/>
                  </a:cubicBezTo>
                  <a:cubicBezTo>
                    <a:pt x="333" y="12"/>
                    <a:pt x="335" y="10"/>
                    <a:pt x="335" y="10"/>
                  </a:cubicBezTo>
                  <a:cubicBezTo>
                    <a:pt x="335" y="10"/>
                    <a:pt x="337" y="11"/>
                    <a:pt x="337" y="11"/>
                  </a:cubicBezTo>
                  <a:cubicBezTo>
                    <a:pt x="337" y="12"/>
                    <a:pt x="335" y="14"/>
                    <a:pt x="335" y="14"/>
                  </a:cubicBezTo>
                  <a:cubicBezTo>
                    <a:pt x="336" y="14"/>
                    <a:pt x="337" y="15"/>
                    <a:pt x="338" y="15"/>
                  </a:cubicBezTo>
                  <a:cubicBezTo>
                    <a:pt x="338" y="15"/>
                    <a:pt x="339" y="13"/>
                    <a:pt x="339" y="13"/>
                  </a:cubicBezTo>
                  <a:cubicBezTo>
                    <a:pt x="340" y="13"/>
                    <a:pt x="341" y="14"/>
                    <a:pt x="342" y="15"/>
                  </a:cubicBezTo>
                  <a:cubicBezTo>
                    <a:pt x="342" y="15"/>
                    <a:pt x="343" y="17"/>
                    <a:pt x="344" y="17"/>
                  </a:cubicBezTo>
                  <a:cubicBezTo>
                    <a:pt x="344" y="17"/>
                    <a:pt x="345" y="18"/>
                    <a:pt x="346" y="18"/>
                  </a:cubicBezTo>
                  <a:cubicBezTo>
                    <a:pt x="346" y="18"/>
                    <a:pt x="347" y="16"/>
                    <a:pt x="348" y="16"/>
                  </a:cubicBezTo>
                  <a:cubicBezTo>
                    <a:pt x="348" y="15"/>
                    <a:pt x="349" y="14"/>
                    <a:pt x="349" y="14"/>
                  </a:cubicBezTo>
                  <a:cubicBezTo>
                    <a:pt x="350" y="14"/>
                    <a:pt x="351" y="12"/>
                    <a:pt x="351" y="12"/>
                  </a:cubicBezTo>
                  <a:cubicBezTo>
                    <a:pt x="352" y="12"/>
                    <a:pt x="353" y="13"/>
                    <a:pt x="353" y="13"/>
                  </a:cubicBezTo>
                  <a:cubicBezTo>
                    <a:pt x="354" y="13"/>
                    <a:pt x="354" y="11"/>
                    <a:pt x="355" y="11"/>
                  </a:cubicBezTo>
                  <a:cubicBezTo>
                    <a:pt x="355" y="12"/>
                    <a:pt x="357" y="12"/>
                    <a:pt x="357" y="13"/>
                  </a:cubicBezTo>
                  <a:cubicBezTo>
                    <a:pt x="357" y="13"/>
                    <a:pt x="355" y="14"/>
                    <a:pt x="356" y="15"/>
                  </a:cubicBezTo>
                  <a:cubicBezTo>
                    <a:pt x="356" y="16"/>
                    <a:pt x="358" y="16"/>
                    <a:pt x="358" y="17"/>
                  </a:cubicBezTo>
                  <a:cubicBezTo>
                    <a:pt x="358" y="17"/>
                    <a:pt x="356" y="18"/>
                    <a:pt x="356" y="19"/>
                  </a:cubicBezTo>
                  <a:cubicBezTo>
                    <a:pt x="356" y="20"/>
                    <a:pt x="358" y="20"/>
                    <a:pt x="358" y="21"/>
                  </a:cubicBezTo>
                  <a:cubicBezTo>
                    <a:pt x="359" y="20"/>
                    <a:pt x="360" y="19"/>
                    <a:pt x="360" y="18"/>
                  </a:cubicBezTo>
                  <a:cubicBezTo>
                    <a:pt x="360" y="18"/>
                    <a:pt x="362" y="16"/>
                    <a:pt x="362" y="16"/>
                  </a:cubicBezTo>
                  <a:cubicBezTo>
                    <a:pt x="362" y="16"/>
                    <a:pt x="360" y="14"/>
                    <a:pt x="360" y="14"/>
                  </a:cubicBezTo>
                  <a:cubicBezTo>
                    <a:pt x="360" y="14"/>
                    <a:pt x="361" y="12"/>
                    <a:pt x="361" y="12"/>
                  </a:cubicBezTo>
                  <a:cubicBezTo>
                    <a:pt x="361" y="12"/>
                    <a:pt x="363" y="14"/>
                    <a:pt x="363" y="14"/>
                  </a:cubicBezTo>
                  <a:cubicBezTo>
                    <a:pt x="363" y="14"/>
                    <a:pt x="362" y="16"/>
                    <a:pt x="362" y="16"/>
                  </a:cubicBezTo>
                  <a:cubicBezTo>
                    <a:pt x="362" y="16"/>
                    <a:pt x="364" y="18"/>
                    <a:pt x="364" y="18"/>
                  </a:cubicBezTo>
                  <a:cubicBezTo>
                    <a:pt x="365" y="18"/>
                    <a:pt x="365" y="16"/>
                    <a:pt x="366" y="16"/>
                  </a:cubicBezTo>
                  <a:cubicBezTo>
                    <a:pt x="366" y="16"/>
                    <a:pt x="367" y="17"/>
                    <a:pt x="368" y="17"/>
                  </a:cubicBezTo>
                  <a:cubicBezTo>
                    <a:pt x="369" y="17"/>
                    <a:pt x="369" y="15"/>
                    <a:pt x="370" y="15"/>
                  </a:cubicBezTo>
                  <a:cubicBezTo>
                    <a:pt x="370" y="15"/>
                    <a:pt x="371" y="17"/>
                    <a:pt x="372" y="17"/>
                  </a:cubicBezTo>
                  <a:cubicBezTo>
                    <a:pt x="372" y="17"/>
                    <a:pt x="373" y="15"/>
                    <a:pt x="374" y="15"/>
                  </a:cubicBezTo>
                  <a:cubicBezTo>
                    <a:pt x="374" y="15"/>
                    <a:pt x="375" y="16"/>
                    <a:pt x="376" y="16"/>
                  </a:cubicBezTo>
                  <a:cubicBezTo>
                    <a:pt x="376" y="16"/>
                    <a:pt x="377" y="14"/>
                    <a:pt x="378" y="14"/>
                  </a:cubicBezTo>
                  <a:cubicBezTo>
                    <a:pt x="378" y="14"/>
                    <a:pt x="379" y="12"/>
                    <a:pt x="379" y="12"/>
                  </a:cubicBezTo>
                  <a:cubicBezTo>
                    <a:pt x="380" y="12"/>
                    <a:pt x="381" y="14"/>
                    <a:pt x="381" y="14"/>
                  </a:cubicBezTo>
                  <a:cubicBezTo>
                    <a:pt x="382" y="13"/>
                    <a:pt x="383" y="12"/>
                    <a:pt x="383" y="11"/>
                  </a:cubicBezTo>
                  <a:cubicBezTo>
                    <a:pt x="384" y="11"/>
                    <a:pt x="384" y="9"/>
                    <a:pt x="385" y="9"/>
                  </a:cubicBezTo>
                  <a:cubicBezTo>
                    <a:pt x="385" y="9"/>
                    <a:pt x="387" y="11"/>
                    <a:pt x="387" y="11"/>
                  </a:cubicBezTo>
                  <a:cubicBezTo>
                    <a:pt x="387" y="12"/>
                    <a:pt x="386" y="12"/>
                    <a:pt x="385" y="13"/>
                  </a:cubicBezTo>
                  <a:cubicBezTo>
                    <a:pt x="385" y="13"/>
                    <a:pt x="384" y="15"/>
                    <a:pt x="384" y="15"/>
                  </a:cubicBezTo>
                  <a:cubicBezTo>
                    <a:pt x="384" y="15"/>
                    <a:pt x="386" y="17"/>
                    <a:pt x="386" y="17"/>
                  </a:cubicBezTo>
                  <a:cubicBezTo>
                    <a:pt x="385" y="18"/>
                    <a:pt x="385" y="18"/>
                    <a:pt x="384" y="19"/>
                  </a:cubicBezTo>
                  <a:cubicBezTo>
                    <a:pt x="384" y="20"/>
                    <a:pt x="383" y="21"/>
                    <a:pt x="383" y="21"/>
                  </a:cubicBezTo>
                  <a:cubicBezTo>
                    <a:pt x="382" y="22"/>
                    <a:pt x="381" y="20"/>
                    <a:pt x="380" y="20"/>
                  </a:cubicBezTo>
                  <a:cubicBezTo>
                    <a:pt x="380" y="20"/>
                    <a:pt x="379" y="22"/>
                    <a:pt x="379" y="22"/>
                  </a:cubicBezTo>
                  <a:cubicBezTo>
                    <a:pt x="378" y="22"/>
                    <a:pt x="377" y="20"/>
                    <a:pt x="376" y="20"/>
                  </a:cubicBezTo>
                  <a:cubicBezTo>
                    <a:pt x="376" y="20"/>
                    <a:pt x="375" y="22"/>
                    <a:pt x="375" y="22"/>
                  </a:cubicBezTo>
                  <a:cubicBezTo>
                    <a:pt x="375" y="23"/>
                    <a:pt x="377" y="24"/>
                    <a:pt x="377" y="24"/>
                  </a:cubicBezTo>
                  <a:cubicBezTo>
                    <a:pt x="377" y="25"/>
                    <a:pt x="375" y="26"/>
                    <a:pt x="375" y="26"/>
                  </a:cubicBezTo>
                  <a:cubicBezTo>
                    <a:pt x="376" y="26"/>
                    <a:pt x="377" y="28"/>
                    <a:pt x="377" y="28"/>
                  </a:cubicBezTo>
                  <a:cubicBezTo>
                    <a:pt x="378" y="28"/>
                    <a:pt x="379" y="26"/>
                    <a:pt x="379" y="26"/>
                  </a:cubicBezTo>
                  <a:cubicBezTo>
                    <a:pt x="380" y="26"/>
                    <a:pt x="381" y="28"/>
                    <a:pt x="381" y="28"/>
                  </a:cubicBezTo>
                  <a:cubicBezTo>
                    <a:pt x="382" y="28"/>
                    <a:pt x="382" y="25"/>
                    <a:pt x="383" y="25"/>
                  </a:cubicBezTo>
                  <a:cubicBezTo>
                    <a:pt x="384" y="25"/>
                    <a:pt x="385" y="27"/>
                    <a:pt x="385" y="27"/>
                  </a:cubicBezTo>
                  <a:cubicBezTo>
                    <a:pt x="385" y="26"/>
                    <a:pt x="387" y="25"/>
                    <a:pt x="387" y="25"/>
                  </a:cubicBezTo>
                  <a:cubicBezTo>
                    <a:pt x="387" y="24"/>
                    <a:pt x="385" y="24"/>
                    <a:pt x="385" y="23"/>
                  </a:cubicBezTo>
                  <a:cubicBezTo>
                    <a:pt x="385" y="22"/>
                    <a:pt x="386" y="22"/>
                    <a:pt x="386" y="21"/>
                  </a:cubicBezTo>
                  <a:cubicBezTo>
                    <a:pt x="387" y="20"/>
                    <a:pt x="388" y="19"/>
                    <a:pt x="388" y="19"/>
                  </a:cubicBezTo>
                  <a:cubicBezTo>
                    <a:pt x="388" y="18"/>
                    <a:pt x="386" y="17"/>
                    <a:pt x="386" y="17"/>
                  </a:cubicBezTo>
                  <a:cubicBezTo>
                    <a:pt x="386" y="17"/>
                    <a:pt x="387" y="15"/>
                    <a:pt x="388" y="15"/>
                  </a:cubicBezTo>
                  <a:cubicBezTo>
                    <a:pt x="388" y="15"/>
                    <a:pt x="390" y="17"/>
                    <a:pt x="390" y="16"/>
                  </a:cubicBezTo>
                  <a:cubicBezTo>
                    <a:pt x="390" y="16"/>
                    <a:pt x="392" y="14"/>
                    <a:pt x="392" y="14"/>
                  </a:cubicBezTo>
                  <a:cubicBezTo>
                    <a:pt x="392" y="14"/>
                    <a:pt x="389" y="12"/>
                    <a:pt x="389" y="12"/>
                  </a:cubicBezTo>
                  <a:cubicBezTo>
                    <a:pt x="390" y="12"/>
                    <a:pt x="391" y="10"/>
                    <a:pt x="391" y="10"/>
                  </a:cubicBezTo>
                  <a:cubicBezTo>
                    <a:pt x="392" y="10"/>
                    <a:pt x="393" y="12"/>
                    <a:pt x="393" y="12"/>
                  </a:cubicBezTo>
                  <a:cubicBezTo>
                    <a:pt x="393" y="13"/>
                    <a:pt x="391" y="14"/>
                    <a:pt x="392" y="14"/>
                  </a:cubicBezTo>
                  <a:cubicBezTo>
                    <a:pt x="392" y="15"/>
                    <a:pt x="394" y="15"/>
                    <a:pt x="394" y="16"/>
                  </a:cubicBezTo>
                  <a:cubicBezTo>
                    <a:pt x="394" y="17"/>
                    <a:pt x="396" y="17"/>
                    <a:pt x="396" y="18"/>
                  </a:cubicBezTo>
                  <a:cubicBezTo>
                    <a:pt x="396" y="18"/>
                    <a:pt x="395" y="19"/>
                    <a:pt x="394" y="20"/>
                  </a:cubicBezTo>
                  <a:cubicBezTo>
                    <a:pt x="394" y="20"/>
                    <a:pt x="392" y="18"/>
                    <a:pt x="392" y="18"/>
                  </a:cubicBezTo>
                  <a:cubicBezTo>
                    <a:pt x="392" y="18"/>
                    <a:pt x="391" y="20"/>
                    <a:pt x="390" y="20"/>
                  </a:cubicBezTo>
                  <a:cubicBezTo>
                    <a:pt x="390" y="21"/>
                    <a:pt x="389" y="22"/>
                    <a:pt x="389" y="23"/>
                  </a:cubicBezTo>
                  <a:cubicBezTo>
                    <a:pt x="389" y="23"/>
                    <a:pt x="390" y="24"/>
                    <a:pt x="391" y="24"/>
                  </a:cubicBezTo>
                  <a:cubicBezTo>
                    <a:pt x="391" y="24"/>
                    <a:pt x="392" y="22"/>
                    <a:pt x="393" y="22"/>
                  </a:cubicBezTo>
                  <a:cubicBezTo>
                    <a:pt x="393" y="22"/>
                    <a:pt x="394" y="24"/>
                    <a:pt x="395" y="24"/>
                  </a:cubicBezTo>
                  <a:cubicBezTo>
                    <a:pt x="395" y="24"/>
                    <a:pt x="396" y="22"/>
                    <a:pt x="397" y="22"/>
                  </a:cubicBezTo>
                  <a:cubicBezTo>
                    <a:pt x="397" y="21"/>
                    <a:pt x="398" y="23"/>
                    <a:pt x="399" y="23"/>
                  </a:cubicBezTo>
                  <a:cubicBezTo>
                    <a:pt x="399" y="23"/>
                    <a:pt x="400" y="22"/>
                    <a:pt x="400" y="21"/>
                  </a:cubicBezTo>
                  <a:cubicBezTo>
                    <a:pt x="401" y="20"/>
                    <a:pt x="402" y="20"/>
                    <a:pt x="402" y="19"/>
                  </a:cubicBezTo>
                  <a:cubicBezTo>
                    <a:pt x="402" y="19"/>
                    <a:pt x="404" y="17"/>
                    <a:pt x="404" y="17"/>
                  </a:cubicBezTo>
                  <a:cubicBezTo>
                    <a:pt x="404" y="17"/>
                    <a:pt x="406" y="18"/>
                    <a:pt x="406" y="18"/>
                  </a:cubicBezTo>
                  <a:cubicBezTo>
                    <a:pt x="406" y="19"/>
                    <a:pt x="404" y="20"/>
                    <a:pt x="404" y="20"/>
                  </a:cubicBezTo>
                  <a:cubicBezTo>
                    <a:pt x="405" y="21"/>
                    <a:pt x="407" y="22"/>
                    <a:pt x="407" y="22"/>
                  </a:cubicBezTo>
                  <a:cubicBezTo>
                    <a:pt x="407" y="23"/>
                    <a:pt x="405" y="24"/>
                    <a:pt x="405" y="24"/>
                  </a:cubicBezTo>
                  <a:cubicBezTo>
                    <a:pt x="405" y="25"/>
                    <a:pt x="407" y="26"/>
                    <a:pt x="407" y="26"/>
                  </a:cubicBezTo>
                  <a:cubicBezTo>
                    <a:pt x="408" y="26"/>
                    <a:pt x="408" y="24"/>
                    <a:pt x="409" y="24"/>
                  </a:cubicBezTo>
                  <a:cubicBezTo>
                    <a:pt x="409" y="23"/>
                    <a:pt x="407" y="23"/>
                    <a:pt x="407" y="22"/>
                  </a:cubicBezTo>
                  <a:cubicBezTo>
                    <a:pt x="407" y="22"/>
                    <a:pt x="408" y="20"/>
                    <a:pt x="408" y="20"/>
                  </a:cubicBezTo>
                  <a:cubicBezTo>
                    <a:pt x="409" y="19"/>
                    <a:pt x="410" y="18"/>
                    <a:pt x="410" y="18"/>
                  </a:cubicBezTo>
                  <a:cubicBezTo>
                    <a:pt x="410" y="17"/>
                    <a:pt x="408" y="17"/>
                    <a:pt x="408" y="16"/>
                  </a:cubicBezTo>
                  <a:cubicBezTo>
                    <a:pt x="408" y="16"/>
                    <a:pt x="409" y="14"/>
                    <a:pt x="410" y="14"/>
                  </a:cubicBezTo>
                  <a:cubicBezTo>
                    <a:pt x="410" y="14"/>
                    <a:pt x="412" y="15"/>
                    <a:pt x="412" y="15"/>
                  </a:cubicBezTo>
                  <a:cubicBezTo>
                    <a:pt x="412" y="16"/>
                    <a:pt x="410" y="17"/>
                    <a:pt x="410" y="18"/>
                  </a:cubicBezTo>
                  <a:cubicBezTo>
                    <a:pt x="410" y="18"/>
                    <a:pt x="412" y="19"/>
                    <a:pt x="412" y="19"/>
                  </a:cubicBezTo>
                  <a:cubicBezTo>
                    <a:pt x="412" y="20"/>
                    <a:pt x="410" y="21"/>
                    <a:pt x="411" y="22"/>
                  </a:cubicBezTo>
                  <a:cubicBezTo>
                    <a:pt x="411" y="22"/>
                    <a:pt x="413" y="23"/>
                    <a:pt x="413" y="23"/>
                  </a:cubicBezTo>
                  <a:cubicBezTo>
                    <a:pt x="413" y="24"/>
                    <a:pt x="415" y="25"/>
                    <a:pt x="415" y="25"/>
                  </a:cubicBezTo>
                  <a:cubicBezTo>
                    <a:pt x="415" y="25"/>
                    <a:pt x="416" y="23"/>
                    <a:pt x="417" y="23"/>
                  </a:cubicBezTo>
                  <a:cubicBezTo>
                    <a:pt x="417" y="22"/>
                    <a:pt x="418" y="21"/>
                    <a:pt x="418" y="21"/>
                  </a:cubicBezTo>
                  <a:cubicBezTo>
                    <a:pt x="419" y="20"/>
                    <a:pt x="420" y="19"/>
                    <a:pt x="420" y="18"/>
                  </a:cubicBezTo>
                  <a:cubicBezTo>
                    <a:pt x="420" y="18"/>
                    <a:pt x="421" y="16"/>
                    <a:pt x="422" y="16"/>
                  </a:cubicBezTo>
                  <a:cubicBezTo>
                    <a:pt x="422" y="16"/>
                    <a:pt x="424" y="18"/>
                    <a:pt x="424" y="18"/>
                  </a:cubicBezTo>
                  <a:cubicBezTo>
                    <a:pt x="425" y="18"/>
                    <a:pt x="425" y="16"/>
                    <a:pt x="426" y="16"/>
                  </a:cubicBezTo>
                  <a:cubicBezTo>
                    <a:pt x="426" y="16"/>
                    <a:pt x="428" y="17"/>
                    <a:pt x="428" y="17"/>
                  </a:cubicBezTo>
                  <a:cubicBezTo>
                    <a:pt x="428" y="18"/>
                    <a:pt x="426" y="19"/>
                    <a:pt x="426" y="20"/>
                  </a:cubicBezTo>
                  <a:cubicBezTo>
                    <a:pt x="426" y="20"/>
                    <a:pt x="428" y="21"/>
                    <a:pt x="429" y="21"/>
                  </a:cubicBezTo>
                  <a:cubicBezTo>
                    <a:pt x="429" y="21"/>
                    <a:pt x="430" y="23"/>
                    <a:pt x="431" y="23"/>
                  </a:cubicBezTo>
                  <a:cubicBezTo>
                    <a:pt x="431" y="22"/>
                    <a:pt x="433" y="21"/>
                    <a:pt x="433" y="21"/>
                  </a:cubicBezTo>
                  <a:cubicBezTo>
                    <a:pt x="432" y="20"/>
                    <a:pt x="430" y="20"/>
                    <a:pt x="430" y="19"/>
                  </a:cubicBezTo>
                  <a:cubicBezTo>
                    <a:pt x="430" y="18"/>
                    <a:pt x="432" y="18"/>
                    <a:pt x="432" y="17"/>
                  </a:cubicBezTo>
                  <a:cubicBezTo>
                    <a:pt x="432" y="16"/>
                    <a:pt x="430" y="16"/>
                    <a:pt x="430" y="15"/>
                  </a:cubicBezTo>
                  <a:cubicBezTo>
                    <a:pt x="430" y="15"/>
                    <a:pt x="431" y="13"/>
                    <a:pt x="431" y="13"/>
                  </a:cubicBezTo>
                  <a:cubicBezTo>
                    <a:pt x="432" y="12"/>
                    <a:pt x="433" y="11"/>
                    <a:pt x="433" y="11"/>
                  </a:cubicBezTo>
                  <a:cubicBezTo>
                    <a:pt x="435" y="12"/>
                    <a:pt x="436" y="13"/>
                    <a:pt x="438" y="14"/>
                  </a:cubicBezTo>
                  <a:cubicBezTo>
                    <a:pt x="438" y="15"/>
                    <a:pt x="436" y="16"/>
                    <a:pt x="436" y="16"/>
                  </a:cubicBezTo>
                  <a:cubicBezTo>
                    <a:pt x="436" y="17"/>
                    <a:pt x="438" y="17"/>
                    <a:pt x="438" y="18"/>
                  </a:cubicBezTo>
                  <a:cubicBezTo>
                    <a:pt x="438" y="18"/>
                    <a:pt x="436" y="20"/>
                    <a:pt x="436" y="20"/>
                  </a:cubicBezTo>
                  <a:cubicBezTo>
                    <a:pt x="437" y="21"/>
                    <a:pt x="438" y="21"/>
                    <a:pt x="439" y="22"/>
                  </a:cubicBezTo>
                  <a:cubicBezTo>
                    <a:pt x="439" y="22"/>
                    <a:pt x="440" y="23"/>
                    <a:pt x="441" y="24"/>
                  </a:cubicBezTo>
                  <a:cubicBezTo>
                    <a:pt x="442" y="22"/>
                    <a:pt x="443" y="21"/>
                    <a:pt x="444" y="19"/>
                  </a:cubicBezTo>
                  <a:cubicBezTo>
                    <a:pt x="444" y="18"/>
                    <a:pt x="442" y="18"/>
                    <a:pt x="442" y="17"/>
                  </a:cubicBezTo>
                  <a:cubicBezTo>
                    <a:pt x="442" y="17"/>
                    <a:pt x="444" y="16"/>
                    <a:pt x="444" y="15"/>
                  </a:cubicBezTo>
                  <a:cubicBezTo>
                    <a:pt x="444" y="14"/>
                    <a:pt x="442" y="14"/>
                    <a:pt x="442" y="13"/>
                  </a:cubicBezTo>
                  <a:cubicBezTo>
                    <a:pt x="441" y="13"/>
                    <a:pt x="443" y="12"/>
                    <a:pt x="443" y="11"/>
                  </a:cubicBezTo>
                  <a:cubicBezTo>
                    <a:pt x="443" y="11"/>
                    <a:pt x="441" y="10"/>
                    <a:pt x="441" y="10"/>
                  </a:cubicBezTo>
                  <a:cubicBezTo>
                    <a:pt x="442" y="9"/>
                    <a:pt x="442" y="8"/>
                    <a:pt x="443" y="7"/>
                  </a:cubicBezTo>
                  <a:cubicBezTo>
                    <a:pt x="443" y="7"/>
                    <a:pt x="444" y="5"/>
                    <a:pt x="444" y="5"/>
                  </a:cubicBezTo>
                  <a:cubicBezTo>
                    <a:pt x="445" y="5"/>
                    <a:pt x="447" y="7"/>
                    <a:pt x="447" y="7"/>
                  </a:cubicBezTo>
                  <a:cubicBezTo>
                    <a:pt x="447" y="7"/>
                    <a:pt x="445" y="8"/>
                    <a:pt x="445" y="9"/>
                  </a:cubicBezTo>
                  <a:cubicBezTo>
                    <a:pt x="446" y="10"/>
                    <a:pt x="446" y="10"/>
                    <a:pt x="447" y="11"/>
                  </a:cubicBezTo>
                  <a:cubicBezTo>
                    <a:pt x="448" y="11"/>
                    <a:pt x="449" y="12"/>
                    <a:pt x="449" y="12"/>
                  </a:cubicBezTo>
                  <a:cubicBezTo>
                    <a:pt x="450" y="13"/>
                    <a:pt x="448" y="14"/>
                    <a:pt x="448" y="15"/>
                  </a:cubicBezTo>
                  <a:cubicBezTo>
                    <a:pt x="447" y="15"/>
                    <a:pt x="446" y="17"/>
                    <a:pt x="446" y="17"/>
                  </a:cubicBezTo>
                  <a:cubicBezTo>
                    <a:pt x="446" y="17"/>
                    <a:pt x="448" y="18"/>
                    <a:pt x="448" y="19"/>
                  </a:cubicBezTo>
                  <a:cubicBezTo>
                    <a:pt x="449" y="19"/>
                    <a:pt x="450" y="20"/>
                    <a:pt x="450" y="20"/>
                  </a:cubicBezTo>
                  <a:cubicBezTo>
                    <a:pt x="451" y="21"/>
                    <a:pt x="449" y="22"/>
                    <a:pt x="449" y="23"/>
                  </a:cubicBezTo>
                  <a:cubicBezTo>
                    <a:pt x="449" y="23"/>
                    <a:pt x="447" y="24"/>
                    <a:pt x="447" y="25"/>
                  </a:cubicBezTo>
                  <a:cubicBezTo>
                    <a:pt x="447" y="25"/>
                    <a:pt x="449" y="26"/>
                    <a:pt x="449" y="26"/>
                  </a:cubicBezTo>
                  <a:cubicBezTo>
                    <a:pt x="449" y="27"/>
                    <a:pt x="451" y="28"/>
                    <a:pt x="452" y="28"/>
                  </a:cubicBezTo>
                  <a:cubicBezTo>
                    <a:pt x="452" y="27"/>
                    <a:pt x="453" y="27"/>
                    <a:pt x="453" y="26"/>
                  </a:cubicBezTo>
                  <a:cubicBezTo>
                    <a:pt x="453" y="26"/>
                    <a:pt x="451" y="25"/>
                    <a:pt x="451" y="24"/>
                  </a:cubicBezTo>
                  <a:cubicBezTo>
                    <a:pt x="451" y="24"/>
                    <a:pt x="452" y="23"/>
                    <a:pt x="453" y="22"/>
                  </a:cubicBezTo>
                  <a:cubicBezTo>
                    <a:pt x="453" y="21"/>
                    <a:pt x="454" y="20"/>
                    <a:pt x="454" y="20"/>
                  </a:cubicBezTo>
                  <a:cubicBezTo>
                    <a:pt x="455" y="20"/>
                    <a:pt x="456" y="22"/>
                    <a:pt x="457" y="21"/>
                  </a:cubicBezTo>
                  <a:cubicBezTo>
                    <a:pt x="457" y="21"/>
                    <a:pt x="458" y="20"/>
                    <a:pt x="458" y="19"/>
                  </a:cubicBezTo>
                  <a:cubicBezTo>
                    <a:pt x="459" y="19"/>
                    <a:pt x="460" y="18"/>
                    <a:pt x="460" y="17"/>
                  </a:cubicBezTo>
                  <a:cubicBezTo>
                    <a:pt x="461" y="16"/>
                    <a:pt x="461" y="16"/>
                    <a:pt x="462" y="15"/>
                  </a:cubicBezTo>
                  <a:cubicBezTo>
                    <a:pt x="462" y="14"/>
                    <a:pt x="464" y="13"/>
                    <a:pt x="463" y="13"/>
                  </a:cubicBezTo>
                  <a:cubicBezTo>
                    <a:pt x="463" y="12"/>
                    <a:pt x="462" y="11"/>
                    <a:pt x="461" y="11"/>
                  </a:cubicBezTo>
                  <a:cubicBezTo>
                    <a:pt x="461" y="11"/>
                    <a:pt x="459" y="9"/>
                    <a:pt x="459" y="9"/>
                  </a:cubicBezTo>
                  <a:cubicBezTo>
                    <a:pt x="459" y="9"/>
                    <a:pt x="460" y="7"/>
                    <a:pt x="461" y="7"/>
                  </a:cubicBezTo>
                  <a:cubicBezTo>
                    <a:pt x="461" y="7"/>
                    <a:pt x="462" y="9"/>
                    <a:pt x="463" y="9"/>
                  </a:cubicBezTo>
                  <a:cubicBezTo>
                    <a:pt x="463" y="8"/>
                    <a:pt x="464" y="6"/>
                    <a:pt x="465" y="6"/>
                  </a:cubicBezTo>
                  <a:cubicBezTo>
                    <a:pt x="465" y="7"/>
                    <a:pt x="466" y="8"/>
                    <a:pt x="467" y="8"/>
                  </a:cubicBezTo>
                  <a:cubicBezTo>
                    <a:pt x="467" y="8"/>
                    <a:pt x="469" y="10"/>
                    <a:pt x="469" y="10"/>
                  </a:cubicBezTo>
                  <a:cubicBezTo>
                    <a:pt x="470" y="10"/>
                    <a:pt x="471" y="12"/>
                    <a:pt x="471" y="11"/>
                  </a:cubicBezTo>
                  <a:cubicBezTo>
                    <a:pt x="472" y="11"/>
                    <a:pt x="473" y="10"/>
                    <a:pt x="473" y="9"/>
                  </a:cubicBezTo>
                  <a:cubicBezTo>
                    <a:pt x="474" y="9"/>
                    <a:pt x="474" y="8"/>
                    <a:pt x="475" y="7"/>
                  </a:cubicBezTo>
                  <a:cubicBezTo>
                    <a:pt x="475" y="6"/>
                    <a:pt x="476" y="6"/>
                    <a:pt x="476" y="5"/>
                  </a:cubicBezTo>
                  <a:cubicBezTo>
                    <a:pt x="477" y="5"/>
                    <a:pt x="479" y="6"/>
                    <a:pt x="479" y="6"/>
                  </a:cubicBezTo>
                  <a:cubicBezTo>
                    <a:pt x="479" y="7"/>
                    <a:pt x="477" y="8"/>
                    <a:pt x="477" y="9"/>
                  </a:cubicBezTo>
                  <a:cubicBezTo>
                    <a:pt x="477" y="9"/>
                    <a:pt x="479" y="10"/>
                    <a:pt x="479" y="10"/>
                  </a:cubicBezTo>
                  <a:cubicBezTo>
                    <a:pt x="479" y="11"/>
                    <a:pt x="478" y="12"/>
                    <a:pt x="478" y="13"/>
                  </a:cubicBezTo>
                  <a:cubicBezTo>
                    <a:pt x="477" y="13"/>
                    <a:pt x="476" y="14"/>
                    <a:pt x="476" y="15"/>
                  </a:cubicBezTo>
                  <a:cubicBezTo>
                    <a:pt x="476" y="15"/>
                    <a:pt x="474" y="17"/>
                    <a:pt x="474" y="17"/>
                  </a:cubicBezTo>
                  <a:cubicBezTo>
                    <a:pt x="474" y="17"/>
                    <a:pt x="476" y="19"/>
                    <a:pt x="476" y="19"/>
                  </a:cubicBezTo>
                  <a:cubicBezTo>
                    <a:pt x="477" y="19"/>
                    <a:pt x="478" y="20"/>
                    <a:pt x="479" y="21"/>
                  </a:cubicBezTo>
                  <a:cubicBezTo>
                    <a:pt x="479" y="21"/>
                    <a:pt x="481" y="22"/>
                    <a:pt x="481" y="22"/>
                  </a:cubicBezTo>
                  <a:cubicBezTo>
                    <a:pt x="481" y="22"/>
                    <a:pt x="479" y="24"/>
                    <a:pt x="479" y="24"/>
                  </a:cubicBezTo>
                  <a:cubicBezTo>
                    <a:pt x="479" y="25"/>
                    <a:pt x="477" y="26"/>
                    <a:pt x="477" y="27"/>
                  </a:cubicBezTo>
                  <a:cubicBezTo>
                    <a:pt x="478" y="27"/>
                    <a:pt x="479" y="28"/>
                    <a:pt x="480" y="28"/>
                  </a:cubicBezTo>
                  <a:cubicBezTo>
                    <a:pt x="480" y="29"/>
                    <a:pt x="481" y="29"/>
                    <a:pt x="482" y="30"/>
                  </a:cubicBezTo>
                  <a:cubicBezTo>
                    <a:pt x="482" y="29"/>
                    <a:pt x="483" y="29"/>
                    <a:pt x="484" y="28"/>
                  </a:cubicBezTo>
                  <a:cubicBezTo>
                    <a:pt x="484" y="27"/>
                    <a:pt x="485" y="26"/>
                    <a:pt x="485" y="26"/>
                  </a:cubicBezTo>
                  <a:cubicBezTo>
                    <a:pt x="485" y="25"/>
                    <a:pt x="487" y="24"/>
                    <a:pt x="487" y="23"/>
                  </a:cubicBezTo>
                  <a:cubicBezTo>
                    <a:pt x="487" y="23"/>
                    <a:pt x="485" y="22"/>
                    <a:pt x="485" y="22"/>
                  </a:cubicBezTo>
                  <a:cubicBezTo>
                    <a:pt x="485" y="21"/>
                    <a:pt x="486" y="20"/>
                    <a:pt x="486" y="19"/>
                  </a:cubicBezTo>
                  <a:cubicBezTo>
                    <a:pt x="487" y="19"/>
                    <a:pt x="488" y="18"/>
                    <a:pt x="488" y="17"/>
                  </a:cubicBezTo>
                  <a:cubicBezTo>
                    <a:pt x="488" y="17"/>
                    <a:pt x="486" y="16"/>
                    <a:pt x="486" y="16"/>
                  </a:cubicBezTo>
                  <a:cubicBezTo>
                    <a:pt x="486" y="15"/>
                    <a:pt x="487" y="13"/>
                    <a:pt x="488" y="13"/>
                  </a:cubicBezTo>
                  <a:cubicBezTo>
                    <a:pt x="488" y="13"/>
                    <a:pt x="489" y="15"/>
                    <a:pt x="490" y="15"/>
                  </a:cubicBezTo>
                  <a:cubicBezTo>
                    <a:pt x="490" y="15"/>
                    <a:pt x="491" y="13"/>
                    <a:pt x="492" y="13"/>
                  </a:cubicBezTo>
                  <a:cubicBezTo>
                    <a:pt x="492" y="12"/>
                    <a:pt x="493" y="11"/>
                    <a:pt x="493" y="11"/>
                  </a:cubicBezTo>
                  <a:cubicBezTo>
                    <a:pt x="493" y="10"/>
                    <a:pt x="491" y="9"/>
                    <a:pt x="491" y="9"/>
                  </a:cubicBezTo>
                  <a:cubicBezTo>
                    <a:pt x="492" y="7"/>
                    <a:pt x="493" y="6"/>
                    <a:pt x="494" y="4"/>
                  </a:cubicBezTo>
                  <a:cubicBezTo>
                    <a:pt x="496" y="6"/>
                    <a:pt x="497" y="7"/>
                    <a:pt x="499" y="8"/>
                  </a:cubicBezTo>
                  <a:cubicBezTo>
                    <a:pt x="499" y="8"/>
                    <a:pt x="501" y="9"/>
                    <a:pt x="501" y="9"/>
                  </a:cubicBezTo>
                  <a:cubicBezTo>
                    <a:pt x="501" y="10"/>
                    <a:pt x="499" y="11"/>
                    <a:pt x="499" y="12"/>
                  </a:cubicBezTo>
                  <a:cubicBezTo>
                    <a:pt x="500" y="12"/>
                    <a:pt x="501" y="13"/>
                    <a:pt x="502" y="13"/>
                  </a:cubicBezTo>
                  <a:cubicBezTo>
                    <a:pt x="502" y="14"/>
                    <a:pt x="500" y="15"/>
                    <a:pt x="500" y="16"/>
                  </a:cubicBezTo>
                  <a:cubicBezTo>
                    <a:pt x="500" y="16"/>
                    <a:pt x="502" y="17"/>
                    <a:pt x="502" y="17"/>
                  </a:cubicBezTo>
                  <a:cubicBezTo>
                    <a:pt x="502" y="18"/>
                    <a:pt x="500" y="19"/>
                    <a:pt x="500" y="20"/>
                  </a:cubicBezTo>
                  <a:cubicBezTo>
                    <a:pt x="501" y="20"/>
                    <a:pt x="503" y="21"/>
                    <a:pt x="503" y="21"/>
                  </a:cubicBezTo>
                  <a:cubicBezTo>
                    <a:pt x="503" y="22"/>
                    <a:pt x="501" y="23"/>
                    <a:pt x="501" y="24"/>
                  </a:cubicBezTo>
                  <a:cubicBezTo>
                    <a:pt x="501" y="24"/>
                    <a:pt x="503" y="25"/>
                    <a:pt x="503" y="25"/>
                  </a:cubicBezTo>
                  <a:cubicBezTo>
                    <a:pt x="504" y="26"/>
                    <a:pt x="505" y="26"/>
                    <a:pt x="505" y="27"/>
                  </a:cubicBezTo>
                  <a:cubicBezTo>
                    <a:pt x="506" y="26"/>
                    <a:pt x="507" y="25"/>
                    <a:pt x="507" y="25"/>
                  </a:cubicBezTo>
                  <a:cubicBezTo>
                    <a:pt x="508" y="24"/>
                    <a:pt x="509" y="23"/>
                    <a:pt x="509" y="22"/>
                  </a:cubicBezTo>
                  <a:cubicBezTo>
                    <a:pt x="509" y="22"/>
                    <a:pt x="507" y="21"/>
                    <a:pt x="507" y="21"/>
                  </a:cubicBezTo>
                  <a:cubicBezTo>
                    <a:pt x="507" y="20"/>
                    <a:pt x="508" y="19"/>
                    <a:pt x="508" y="19"/>
                  </a:cubicBezTo>
                  <a:cubicBezTo>
                    <a:pt x="509" y="18"/>
                    <a:pt x="510" y="17"/>
                    <a:pt x="510" y="16"/>
                  </a:cubicBezTo>
                  <a:cubicBezTo>
                    <a:pt x="511" y="16"/>
                    <a:pt x="511" y="15"/>
                    <a:pt x="512" y="14"/>
                  </a:cubicBezTo>
                  <a:cubicBezTo>
                    <a:pt x="513" y="13"/>
                    <a:pt x="514" y="11"/>
                    <a:pt x="515" y="10"/>
                  </a:cubicBezTo>
                  <a:cubicBezTo>
                    <a:pt x="516" y="10"/>
                    <a:pt x="517" y="11"/>
                    <a:pt x="517" y="11"/>
                  </a:cubicBezTo>
                  <a:cubicBezTo>
                    <a:pt x="518" y="12"/>
                    <a:pt x="519" y="12"/>
                    <a:pt x="520" y="13"/>
                  </a:cubicBezTo>
                  <a:cubicBezTo>
                    <a:pt x="520" y="14"/>
                    <a:pt x="521" y="14"/>
                    <a:pt x="522" y="15"/>
                  </a:cubicBezTo>
                  <a:cubicBezTo>
                    <a:pt x="522" y="14"/>
                    <a:pt x="523" y="13"/>
                    <a:pt x="524" y="12"/>
                  </a:cubicBezTo>
                  <a:cubicBezTo>
                    <a:pt x="523" y="13"/>
                    <a:pt x="526" y="14"/>
                    <a:pt x="526" y="14"/>
                  </a:cubicBezTo>
                  <a:cubicBezTo>
                    <a:pt x="526" y="14"/>
                    <a:pt x="524" y="16"/>
                    <a:pt x="524" y="16"/>
                  </a:cubicBezTo>
                  <a:cubicBezTo>
                    <a:pt x="524" y="16"/>
                    <a:pt x="522" y="15"/>
                    <a:pt x="522" y="15"/>
                  </a:cubicBezTo>
                  <a:cubicBezTo>
                    <a:pt x="522" y="15"/>
                    <a:pt x="520" y="17"/>
                    <a:pt x="520" y="17"/>
                  </a:cubicBezTo>
                  <a:cubicBezTo>
                    <a:pt x="520" y="17"/>
                    <a:pt x="522" y="19"/>
                    <a:pt x="522" y="19"/>
                  </a:cubicBezTo>
                  <a:cubicBezTo>
                    <a:pt x="522" y="19"/>
                    <a:pt x="521" y="20"/>
                    <a:pt x="521" y="21"/>
                  </a:cubicBezTo>
                  <a:cubicBezTo>
                    <a:pt x="520" y="22"/>
                    <a:pt x="520" y="22"/>
                    <a:pt x="519" y="23"/>
                  </a:cubicBezTo>
                  <a:cubicBezTo>
                    <a:pt x="518" y="24"/>
                    <a:pt x="518" y="25"/>
                    <a:pt x="517" y="25"/>
                  </a:cubicBezTo>
                  <a:cubicBezTo>
                    <a:pt x="517" y="26"/>
                    <a:pt x="516" y="27"/>
                    <a:pt x="516" y="28"/>
                  </a:cubicBezTo>
                  <a:cubicBezTo>
                    <a:pt x="515" y="28"/>
                    <a:pt x="518" y="29"/>
                    <a:pt x="518" y="29"/>
                  </a:cubicBezTo>
                  <a:cubicBezTo>
                    <a:pt x="519" y="28"/>
                    <a:pt x="520" y="26"/>
                    <a:pt x="521" y="25"/>
                  </a:cubicBezTo>
                  <a:cubicBezTo>
                    <a:pt x="522" y="24"/>
                    <a:pt x="522" y="23"/>
                    <a:pt x="523" y="23"/>
                  </a:cubicBezTo>
                  <a:cubicBezTo>
                    <a:pt x="523" y="22"/>
                    <a:pt x="525" y="24"/>
                    <a:pt x="525" y="24"/>
                  </a:cubicBezTo>
                  <a:cubicBezTo>
                    <a:pt x="526" y="24"/>
                    <a:pt x="527" y="22"/>
                    <a:pt x="527" y="22"/>
                  </a:cubicBezTo>
                  <a:cubicBezTo>
                    <a:pt x="527" y="21"/>
                    <a:pt x="528" y="21"/>
                    <a:pt x="529" y="20"/>
                  </a:cubicBezTo>
                  <a:cubicBezTo>
                    <a:pt x="529" y="19"/>
                    <a:pt x="530" y="18"/>
                    <a:pt x="530" y="18"/>
                  </a:cubicBezTo>
                  <a:cubicBezTo>
                    <a:pt x="530" y="17"/>
                    <a:pt x="528" y="16"/>
                    <a:pt x="528" y="16"/>
                  </a:cubicBezTo>
                  <a:cubicBezTo>
                    <a:pt x="528" y="15"/>
                    <a:pt x="530" y="14"/>
                    <a:pt x="530" y="14"/>
                  </a:cubicBezTo>
                  <a:cubicBezTo>
                    <a:pt x="529" y="14"/>
                    <a:pt x="528" y="12"/>
                    <a:pt x="528" y="12"/>
                  </a:cubicBezTo>
                  <a:cubicBezTo>
                    <a:pt x="528" y="12"/>
                    <a:pt x="529" y="10"/>
                    <a:pt x="529" y="10"/>
                  </a:cubicBezTo>
                  <a:cubicBezTo>
                    <a:pt x="530" y="10"/>
                    <a:pt x="531" y="11"/>
                    <a:pt x="531" y="11"/>
                  </a:cubicBezTo>
                  <a:cubicBezTo>
                    <a:pt x="532" y="12"/>
                    <a:pt x="534" y="13"/>
                    <a:pt x="534" y="13"/>
                  </a:cubicBezTo>
                  <a:cubicBezTo>
                    <a:pt x="534" y="14"/>
                    <a:pt x="532" y="15"/>
                    <a:pt x="532" y="15"/>
                  </a:cubicBezTo>
                  <a:cubicBezTo>
                    <a:pt x="532" y="16"/>
                    <a:pt x="534" y="16"/>
                    <a:pt x="534" y="17"/>
                  </a:cubicBezTo>
                  <a:cubicBezTo>
                    <a:pt x="534" y="18"/>
                    <a:pt x="532" y="19"/>
                    <a:pt x="532" y="19"/>
                  </a:cubicBezTo>
                  <a:cubicBezTo>
                    <a:pt x="533" y="20"/>
                    <a:pt x="535" y="20"/>
                    <a:pt x="535" y="21"/>
                  </a:cubicBezTo>
                  <a:cubicBezTo>
                    <a:pt x="535" y="22"/>
                    <a:pt x="537" y="22"/>
                    <a:pt x="537" y="23"/>
                  </a:cubicBezTo>
                  <a:cubicBezTo>
                    <a:pt x="537" y="22"/>
                    <a:pt x="539" y="21"/>
                    <a:pt x="539" y="20"/>
                  </a:cubicBezTo>
                  <a:cubicBezTo>
                    <a:pt x="539" y="20"/>
                    <a:pt x="536" y="19"/>
                    <a:pt x="536" y="19"/>
                  </a:cubicBezTo>
                  <a:cubicBezTo>
                    <a:pt x="536" y="18"/>
                    <a:pt x="538" y="17"/>
                    <a:pt x="538" y="17"/>
                  </a:cubicBezTo>
                  <a:cubicBezTo>
                    <a:pt x="538" y="16"/>
                    <a:pt x="539" y="14"/>
                    <a:pt x="540" y="14"/>
                  </a:cubicBezTo>
                  <a:cubicBezTo>
                    <a:pt x="540" y="14"/>
                    <a:pt x="542" y="16"/>
                    <a:pt x="542" y="16"/>
                  </a:cubicBezTo>
                  <a:cubicBezTo>
                    <a:pt x="543" y="16"/>
                    <a:pt x="543" y="14"/>
                    <a:pt x="544" y="14"/>
                  </a:cubicBezTo>
                  <a:cubicBezTo>
                    <a:pt x="545" y="14"/>
                    <a:pt x="545" y="15"/>
                    <a:pt x="546" y="15"/>
                  </a:cubicBezTo>
                  <a:cubicBezTo>
                    <a:pt x="547" y="16"/>
                    <a:pt x="548" y="17"/>
                    <a:pt x="548" y="17"/>
                  </a:cubicBezTo>
                  <a:cubicBezTo>
                    <a:pt x="548" y="18"/>
                    <a:pt x="546" y="19"/>
                    <a:pt x="547" y="19"/>
                  </a:cubicBezTo>
                  <a:cubicBezTo>
                    <a:pt x="547" y="20"/>
                    <a:pt x="549" y="21"/>
                    <a:pt x="549" y="21"/>
                  </a:cubicBezTo>
                  <a:cubicBezTo>
                    <a:pt x="549" y="21"/>
                    <a:pt x="550" y="23"/>
                    <a:pt x="551" y="23"/>
                  </a:cubicBezTo>
                  <a:cubicBezTo>
                    <a:pt x="551" y="23"/>
                    <a:pt x="552" y="21"/>
                    <a:pt x="553" y="21"/>
                  </a:cubicBezTo>
                  <a:cubicBezTo>
                    <a:pt x="553" y="20"/>
                    <a:pt x="554" y="19"/>
                    <a:pt x="554" y="18"/>
                  </a:cubicBezTo>
                  <a:cubicBezTo>
                    <a:pt x="554" y="18"/>
                    <a:pt x="552" y="17"/>
                    <a:pt x="552" y="17"/>
                  </a:cubicBezTo>
                  <a:cubicBezTo>
                    <a:pt x="553" y="16"/>
                    <a:pt x="553" y="15"/>
                    <a:pt x="554" y="14"/>
                  </a:cubicBezTo>
                  <a:cubicBezTo>
                    <a:pt x="554" y="14"/>
                    <a:pt x="556" y="16"/>
                    <a:pt x="556" y="16"/>
                  </a:cubicBezTo>
                  <a:cubicBezTo>
                    <a:pt x="557" y="17"/>
                    <a:pt x="558" y="18"/>
                    <a:pt x="558" y="18"/>
                  </a:cubicBezTo>
                  <a:cubicBezTo>
                    <a:pt x="559" y="18"/>
                    <a:pt x="560" y="20"/>
                    <a:pt x="561" y="20"/>
                  </a:cubicBezTo>
                  <a:cubicBezTo>
                    <a:pt x="561" y="20"/>
                    <a:pt x="562" y="17"/>
                    <a:pt x="562" y="17"/>
                  </a:cubicBezTo>
                  <a:cubicBezTo>
                    <a:pt x="563" y="18"/>
                    <a:pt x="564" y="19"/>
                    <a:pt x="565" y="19"/>
                  </a:cubicBezTo>
                  <a:cubicBezTo>
                    <a:pt x="565" y="20"/>
                    <a:pt x="563" y="21"/>
                    <a:pt x="563" y="21"/>
                  </a:cubicBezTo>
                  <a:cubicBezTo>
                    <a:pt x="563" y="22"/>
                    <a:pt x="561" y="23"/>
                    <a:pt x="561" y="23"/>
                  </a:cubicBezTo>
                  <a:cubicBezTo>
                    <a:pt x="561" y="24"/>
                    <a:pt x="563" y="25"/>
                    <a:pt x="563" y="25"/>
                  </a:cubicBezTo>
                  <a:cubicBezTo>
                    <a:pt x="564" y="26"/>
                    <a:pt x="565" y="26"/>
                    <a:pt x="566" y="27"/>
                  </a:cubicBezTo>
                  <a:cubicBezTo>
                    <a:pt x="567" y="25"/>
                    <a:pt x="568" y="24"/>
                    <a:pt x="569" y="22"/>
                  </a:cubicBezTo>
                  <a:cubicBezTo>
                    <a:pt x="570" y="22"/>
                    <a:pt x="570" y="21"/>
                    <a:pt x="571" y="20"/>
                  </a:cubicBezTo>
                  <a:cubicBezTo>
                    <a:pt x="572" y="19"/>
                    <a:pt x="573" y="17"/>
                    <a:pt x="574" y="16"/>
                  </a:cubicBezTo>
                  <a:cubicBezTo>
                    <a:pt x="575" y="15"/>
                    <a:pt x="575" y="14"/>
                    <a:pt x="576" y="14"/>
                  </a:cubicBezTo>
                  <a:cubicBezTo>
                    <a:pt x="577" y="14"/>
                    <a:pt x="577" y="15"/>
                    <a:pt x="578" y="15"/>
                  </a:cubicBezTo>
                  <a:cubicBezTo>
                    <a:pt x="579" y="16"/>
                    <a:pt x="580" y="16"/>
                    <a:pt x="580" y="17"/>
                  </a:cubicBezTo>
                  <a:cubicBezTo>
                    <a:pt x="580" y="17"/>
                    <a:pt x="578" y="19"/>
                    <a:pt x="579" y="19"/>
                  </a:cubicBezTo>
                  <a:cubicBezTo>
                    <a:pt x="579" y="19"/>
                    <a:pt x="581" y="21"/>
                    <a:pt x="581" y="21"/>
                  </a:cubicBezTo>
                  <a:cubicBezTo>
                    <a:pt x="581" y="21"/>
                    <a:pt x="582" y="19"/>
                    <a:pt x="582" y="19"/>
                  </a:cubicBezTo>
                  <a:cubicBezTo>
                    <a:pt x="583" y="18"/>
                    <a:pt x="584" y="17"/>
                    <a:pt x="584" y="16"/>
                  </a:cubicBezTo>
                  <a:cubicBezTo>
                    <a:pt x="584" y="16"/>
                    <a:pt x="582" y="15"/>
                    <a:pt x="582" y="15"/>
                  </a:cubicBezTo>
                  <a:cubicBezTo>
                    <a:pt x="582" y="14"/>
                    <a:pt x="583" y="13"/>
                    <a:pt x="584" y="12"/>
                  </a:cubicBezTo>
                  <a:cubicBezTo>
                    <a:pt x="584" y="12"/>
                    <a:pt x="585" y="11"/>
                    <a:pt x="585" y="10"/>
                  </a:cubicBezTo>
                  <a:cubicBezTo>
                    <a:pt x="586" y="9"/>
                    <a:pt x="587" y="9"/>
                    <a:pt x="587" y="8"/>
                  </a:cubicBezTo>
                  <a:cubicBezTo>
                    <a:pt x="587" y="8"/>
                    <a:pt x="588" y="6"/>
                    <a:pt x="589" y="6"/>
                  </a:cubicBezTo>
                  <a:cubicBezTo>
                    <a:pt x="589" y="6"/>
                    <a:pt x="591" y="7"/>
                    <a:pt x="591" y="7"/>
                  </a:cubicBezTo>
                  <a:cubicBezTo>
                    <a:pt x="591" y="8"/>
                    <a:pt x="590" y="9"/>
                    <a:pt x="589" y="10"/>
                  </a:cubicBezTo>
                  <a:cubicBezTo>
                    <a:pt x="589" y="10"/>
                    <a:pt x="588" y="12"/>
                    <a:pt x="588" y="12"/>
                  </a:cubicBezTo>
                  <a:cubicBezTo>
                    <a:pt x="588" y="12"/>
                    <a:pt x="590" y="14"/>
                    <a:pt x="590" y="14"/>
                  </a:cubicBezTo>
                  <a:cubicBezTo>
                    <a:pt x="590" y="14"/>
                    <a:pt x="591" y="11"/>
                    <a:pt x="592" y="11"/>
                  </a:cubicBezTo>
                  <a:cubicBezTo>
                    <a:pt x="592" y="11"/>
                    <a:pt x="593" y="13"/>
                    <a:pt x="594" y="13"/>
                  </a:cubicBezTo>
                  <a:cubicBezTo>
                    <a:pt x="594" y="13"/>
                    <a:pt x="595" y="11"/>
                    <a:pt x="595" y="11"/>
                  </a:cubicBezTo>
                  <a:cubicBezTo>
                    <a:pt x="596" y="11"/>
                    <a:pt x="597" y="13"/>
                    <a:pt x="598" y="13"/>
                  </a:cubicBezTo>
                  <a:cubicBezTo>
                    <a:pt x="598" y="12"/>
                    <a:pt x="599" y="11"/>
                    <a:pt x="599" y="10"/>
                  </a:cubicBezTo>
                  <a:cubicBezTo>
                    <a:pt x="600" y="10"/>
                    <a:pt x="601" y="9"/>
                    <a:pt x="601" y="8"/>
                  </a:cubicBezTo>
                  <a:cubicBezTo>
                    <a:pt x="601" y="8"/>
                    <a:pt x="603" y="6"/>
                    <a:pt x="603" y="6"/>
                  </a:cubicBezTo>
                  <a:cubicBezTo>
                    <a:pt x="603" y="6"/>
                    <a:pt x="601" y="4"/>
                    <a:pt x="601" y="4"/>
                  </a:cubicBezTo>
                  <a:cubicBezTo>
                    <a:pt x="601" y="4"/>
                    <a:pt x="602" y="2"/>
                    <a:pt x="602" y="2"/>
                  </a:cubicBezTo>
                  <a:cubicBezTo>
                    <a:pt x="603" y="2"/>
                    <a:pt x="604" y="4"/>
                    <a:pt x="605" y="4"/>
                  </a:cubicBezTo>
                  <a:cubicBezTo>
                    <a:pt x="605" y="4"/>
                    <a:pt x="607" y="5"/>
                    <a:pt x="607" y="5"/>
                  </a:cubicBezTo>
                  <a:cubicBezTo>
                    <a:pt x="607" y="6"/>
                    <a:pt x="605" y="7"/>
                    <a:pt x="605" y="8"/>
                  </a:cubicBezTo>
                  <a:cubicBezTo>
                    <a:pt x="605" y="8"/>
                    <a:pt x="603" y="9"/>
                    <a:pt x="603" y="10"/>
                  </a:cubicBezTo>
                  <a:cubicBezTo>
                    <a:pt x="603" y="10"/>
                    <a:pt x="606" y="11"/>
                    <a:pt x="606" y="12"/>
                  </a:cubicBezTo>
                  <a:cubicBezTo>
                    <a:pt x="605" y="12"/>
                    <a:pt x="604" y="14"/>
                    <a:pt x="604" y="14"/>
                  </a:cubicBezTo>
                  <a:cubicBezTo>
                    <a:pt x="603" y="14"/>
                    <a:pt x="602" y="12"/>
                    <a:pt x="602" y="12"/>
                  </a:cubicBezTo>
                  <a:cubicBezTo>
                    <a:pt x="601" y="12"/>
                    <a:pt x="600" y="14"/>
                    <a:pt x="600" y="14"/>
                  </a:cubicBezTo>
                  <a:cubicBezTo>
                    <a:pt x="600" y="15"/>
                    <a:pt x="598" y="16"/>
                    <a:pt x="598" y="16"/>
                  </a:cubicBezTo>
                  <a:cubicBezTo>
                    <a:pt x="598" y="17"/>
                    <a:pt x="601" y="18"/>
                    <a:pt x="600" y="18"/>
                  </a:cubicBezTo>
                  <a:cubicBezTo>
                    <a:pt x="600" y="19"/>
                    <a:pt x="599" y="20"/>
                    <a:pt x="599" y="20"/>
                  </a:cubicBezTo>
                  <a:cubicBezTo>
                    <a:pt x="598" y="21"/>
                    <a:pt x="597" y="22"/>
                    <a:pt x="597" y="23"/>
                  </a:cubicBezTo>
                  <a:cubicBezTo>
                    <a:pt x="597" y="23"/>
                    <a:pt x="599" y="24"/>
                    <a:pt x="599" y="24"/>
                  </a:cubicBezTo>
                  <a:cubicBezTo>
                    <a:pt x="599" y="25"/>
                    <a:pt x="598" y="26"/>
                    <a:pt x="598" y="27"/>
                  </a:cubicBezTo>
                  <a:cubicBezTo>
                    <a:pt x="597" y="27"/>
                    <a:pt x="596" y="28"/>
                    <a:pt x="596" y="29"/>
                  </a:cubicBezTo>
                  <a:cubicBezTo>
                    <a:pt x="597" y="29"/>
                    <a:pt x="597" y="31"/>
                    <a:pt x="598" y="31"/>
                  </a:cubicBezTo>
                  <a:cubicBezTo>
                    <a:pt x="598" y="30"/>
                    <a:pt x="600" y="29"/>
                    <a:pt x="600" y="28"/>
                  </a:cubicBezTo>
                  <a:cubicBezTo>
                    <a:pt x="600" y="28"/>
                    <a:pt x="601" y="27"/>
                    <a:pt x="602" y="26"/>
                  </a:cubicBezTo>
                  <a:cubicBezTo>
                    <a:pt x="602" y="25"/>
                    <a:pt x="603" y="25"/>
                    <a:pt x="603" y="24"/>
                  </a:cubicBezTo>
                  <a:cubicBezTo>
                    <a:pt x="604" y="23"/>
                    <a:pt x="604" y="22"/>
                    <a:pt x="605" y="22"/>
                  </a:cubicBezTo>
                  <a:cubicBezTo>
                    <a:pt x="605" y="21"/>
                    <a:pt x="607" y="20"/>
                    <a:pt x="607" y="19"/>
                  </a:cubicBezTo>
                  <a:cubicBezTo>
                    <a:pt x="607" y="19"/>
                    <a:pt x="604" y="18"/>
                    <a:pt x="604" y="18"/>
                  </a:cubicBezTo>
                  <a:cubicBezTo>
                    <a:pt x="605" y="17"/>
                    <a:pt x="606" y="16"/>
                    <a:pt x="606" y="15"/>
                  </a:cubicBezTo>
                  <a:cubicBezTo>
                    <a:pt x="607" y="15"/>
                    <a:pt x="607" y="14"/>
                    <a:pt x="608" y="13"/>
                  </a:cubicBezTo>
                  <a:cubicBezTo>
                    <a:pt x="608" y="13"/>
                    <a:pt x="610" y="15"/>
                    <a:pt x="610" y="15"/>
                  </a:cubicBezTo>
                  <a:cubicBezTo>
                    <a:pt x="611" y="13"/>
                    <a:pt x="612" y="12"/>
                    <a:pt x="613" y="10"/>
                  </a:cubicBezTo>
                  <a:cubicBezTo>
                    <a:pt x="614" y="11"/>
                    <a:pt x="616" y="12"/>
                    <a:pt x="616" y="12"/>
                  </a:cubicBezTo>
                  <a:cubicBezTo>
                    <a:pt x="616" y="13"/>
                    <a:pt x="614" y="14"/>
                    <a:pt x="614" y="14"/>
                  </a:cubicBezTo>
                  <a:cubicBezTo>
                    <a:pt x="614" y="15"/>
                    <a:pt x="616" y="16"/>
                    <a:pt x="616" y="16"/>
                  </a:cubicBezTo>
                  <a:cubicBezTo>
                    <a:pt x="616" y="16"/>
                    <a:pt x="618" y="14"/>
                    <a:pt x="618" y="14"/>
                  </a:cubicBezTo>
                  <a:cubicBezTo>
                    <a:pt x="618" y="14"/>
                    <a:pt x="620" y="15"/>
                    <a:pt x="620" y="16"/>
                  </a:cubicBezTo>
                  <a:cubicBezTo>
                    <a:pt x="620" y="16"/>
                    <a:pt x="618" y="18"/>
                    <a:pt x="618" y="18"/>
                  </a:cubicBezTo>
                  <a:cubicBezTo>
                    <a:pt x="619" y="18"/>
                    <a:pt x="620" y="19"/>
                    <a:pt x="621" y="19"/>
                  </a:cubicBezTo>
                  <a:cubicBezTo>
                    <a:pt x="621" y="20"/>
                    <a:pt x="622" y="17"/>
                    <a:pt x="622" y="17"/>
                  </a:cubicBezTo>
                  <a:cubicBezTo>
                    <a:pt x="623" y="17"/>
                    <a:pt x="624" y="19"/>
                    <a:pt x="625" y="19"/>
                  </a:cubicBezTo>
                  <a:cubicBezTo>
                    <a:pt x="626" y="17"/>
                    <a:pt x="627" y="16"/>
                    <a:pt x="628" y="15"/>
                  </a:cubicBezTo>
                  <a:cubicBezTo>
                    <a:pt x="629" y="14"/>
                    <a:pt x="629" y="13"/>
                    <a:pt x="630" y="12"/>
                  </a:cubicBezTo>
                  <a:cubicBezTo>
                    <a:pt x="630" y="12"/>
                    <a:pt x="631" y="11"/>
                    <a:pt x="631" y="10"/>
                  </a:cubicBezTo>
                  <a:cubicBezTo>
                    <a:pt x="632" y="10"/>
                    <a:pt x="633" y="8"/>
                    <a:pt x="633" y="8"/>
                  </a:cubicBezTo>
                  <a:cubicBezTo>
                    <a:pt x="633" y="7"/>
                    <a:pt x="631" y="6"/>
                    <a:pt x="631" y="6"/>
                  </a:cubicBezTo>
                  <a:cubicBezTo>
                    <a:pt x="631" y="5"/>
                    <a:pt x="632" y="4"/>
                    <a:pt x="633" y="4"/>
                  </a:cubicBezTo>
                  <a:cubicBezTo>
                    <a:pt x="633" y="3"/>
                    <a:pt x="634" y="2"/>
                    <a:pt x="634" y="2"/>
                  </a:cubicBezTo>
                  <a:cubicBezTo>
                    <a:pt x="636" y="3"/>
                    <a:pt x="637" y="4"/>
                    <a:pt x="639" y="5"/>
                  </a:cubicBezTo>
                  <a:cubicBezTo>
                    <a:pt x="639" y="6"/>
                    <a:pt x="637" y="7"/>
                    <a:pt x="637" y="7"/>
                  </a:cubicBezTo>
                  <a:cubicBezTo>
                    <a:pt x="637" y="8"/>
                    <a:pt x="639" y="9"/>
                    <a:pt x="639" y="9"/>
                  </a:cubicBezTo>
                  <a:cubicBezTo>
                    <a:pt x="640" y="10"/>
                    <a:pt x="641" y="10"/>
                    <a:pt x="642" y="11"/>
                  </a:cubicBezTo>
                  <a:cubicBezTo>
                    <a:pt x="642" y="11"/>
                    <a:pt x="643" y="12"/>
                    <a:pt x="644" y="12"/>
                  </a:cubicBezTo>
                  <a:cubicBezTo>
                    <a:pt x="645" y="13"/>
                    <a:pt x="645" y="14"/>
                    <a:pt x="646" y="14"/>
                  </a:cubicBezTo>
                  <a:cubicBezTo>
                    <a:pt x="646" y="14"/>
                    <a:pt x="648" y="16"/>
                    <a:pt x="648" y="16"/>
                  </a:cubicBezTo>
                  <a:cubicBezTo>
                    <a:pt x="648" y="16"/>
                    <a:pt x="647" y="18"/>
                    <a:pt x="647" y="18"/>
                  </a:cubicBezTo>
                  <a:cubicBezTo>
                    <a:pt x="646" y="19"/>
                    <a:pt x="645" y="20"/>
                    <a:pt x="645" y="20"/>
                  </a:cubicBezTo>
                  <a:cubicBezTo>
                    <a:pt x="644" y="20"/>
                    <a:pt x="643" y="19"/>
                    <a:pt x="643" y="19"/>
                  </a:cubicBezTo>
                  <a:cubicBezTo>
                    <a:pt x="642" y="19"/>
                    <a:pt x="642" y="21"/>
                    <a:pt x="641" y="21"/>
                  </a:cubicBezTo>
                  <a:cubicBezTo>
                    <a:pt x="642" y="22"/>
                    <a:pt x="644" y="23"/>
                    <a:pt x="645" y="24"/>
                  </a:cubicBezTo>
                  <a:cubicBezTo>
                    <a:pt x="646" y="24"/>
                    <a:pt x="646" y="22"/>
                    <a:pt x="647" y="22"/>
                  </a:cubicBezTo>
                  <a:cubicBezTo>
                    <a:pt x="647" y="22"/>
                    <a:pt x="649" y="24"/>
                    <a:pt x="649" y="24"/>
                  </a:cubicBezTo>
                  <a:cubicBezTo>
                    <a:pt x="650" y="23"/>
                    <a:pt x="651" y="22"/>
                    <a:pt x="651" y="21"/>
                  </a:cubicBezTo>
                  <a:cubicBezTo>
                    <a:pt x="652" y="21"/>
                    <a:pt x="652" y="20"/>
                    <a:pt x="653" y="19"/>
                  </a:cubicBezTo>
                  <a:cubicBezTo>
                    <a:pt x="653" y="18"/>
                    <a:pt x="654" y="18"/>
                    <a:pt x="654" y="17"/>
                  </a:cubicBezTo>
                  <a:cubicBezTo>
                    <a:pt x="655" y="16"/>
                    <a:pt x="656" y="15"/>
                    <a:pt x="656" y="15"/>
                  </a:cubicBezTo>
                  <a:cubicBezTo>
                    <a:pt x="656" y="14"/>
                    <a:pt x="658" y="13"/>
                    <a:pt x="658" y="13"/>
                  </a:cubicBezTo>
                  <a:cubicBezTo>
                    <a:pt x="658" y="12"/>
                    <a:pt x="656" y="11"/>
                    <a:pt x="656" y="11"/>
                  </a:cubicBezTo>
                  <a:cubicBezTo>
                    <a:pt x="655" y="11"/>
                    <a:pt x="653" y="9"/>
                    <a:pt x="653" y="9"/>
                  </a:cubicBezTo>
                  <a:cubicBezTo>
                    <a:pt x="654" y="9"/>
                    <a:pt x="655" y="7"/>
                    <a:pt x="655" y="7"/>
                  </a:cubicBezTo>
                  <a:cubicBezTo>
                    <a:pt x="656" y="7"/>
                    <a:pt x="657" y="8"/>
                    <a:pt x="657" y="9"/>
                  </a:cubicBezTo>
                  <a:cubicBezTo>
                    <a:pt x="658" y="9"/>
                    <a:pt x="659" y="10"/>
                    <a:pt x="660" y="10"/>
                  </a:cubicBezTo>
                  <a:cubicBezTo>
                    <a:pt x="660" y="11"/>
                    <a:pt x="661" y="12"/>
                    <a:pt x="662" y="12"/>
                  </a:cubicBezTo>
                  <a:cubicBezTo>
                    <a:pt x="662" y="12"/>
                    <a:pt x="663" y="14"/>
                    <a:pt x="664" y="14"/>
                  </a:cubicBezTo>
                  <a:cubicBezTo>
                    <a:pt x="664" y="14"/>
                    <a:pt x="665" y="12"/>
                    <a:pt x="666" y="11"/>
                  </a:cubicBezTo>
                  <a:cubicBezTo>
                    <a:pt x="666" y="11"/>
                    <a:pt x="667" y="9"/>
                    <a:pt x="667" y="9"/>
                  </a:cubicBezTo>
                  <a:cubicBezTo>
                    <a:pt x="668" y="9"/>
                    <a:pt x="669" y="11"/>
                    <a:pt x="670" y="11"/>
                  </a:cubicBezTo>
                  <a:cubicBezTo>
                    <a:pt x="670" y="11"/>
                    <a:pt x="671" y="13"/>
                    <a:pt x="672" y="13"/>
                  </a:cubicBezTo>
                  <a:cubicBezTo>
                    <a:pt x="672" y="13"/>
                    <a:pt x="673" y="11"/>
                    <a:pt x="674" y="10"/>
                  </a:cubicBezTo>
                  <a:cubicBezTo>
                    <a:pt x="674" y="10"/>
                    <a:pt x="675" y="8"/>
                    <a:pt x="675" y="8"/>
                  </a:cubicBezTo>
                  <a:cubicBezTo>
                    <a:pt x="676" y="8"/>
                    <a:pt x="677" y="9"/>
                    <a:pt x="677" y="10"/>
                  </a:cubicBezTo>
                  <a:cubicBezTo>
                    <a:pt x="678" y="10"/>
                    <a:pt x="676" y="12"/>
                    <a:pt x="676" y="12"/>
                  </a:cubicBezTo>
                  <a:cubicBezTo>
                    <a:pt x="675" y="13"/>
                    <a:pt x="674" y="14"/>
                    <a:pt x="674" y="14"/>
                  </a:cubicBezTo>
                  <a:cubicBezTo>
                    <a:pt x="674" y="15"/>
                    <a:pt x="676" y="16"/>
                    <a:pt x="676" y="16"/>
                  </a:cubicBezTo>
                  <a:cubicBezTo>
                    <a:pt x="676" y="17"/>
                    <a:pt x="675" y="18"/>
                    <a:pt x="675" y="18"/>
                  </a:cubicBezTo>
                  <a:cubicBezTo>
                    <a:pt x="675" y="19"/>
                    <a:pt x="677" y="19"/>
                    <a:pt x="677" y="20"/>
                  </a:cubicBezTo>
                  <a:cubicBezTo>
                    <a:pt x="677" y="21"/>
                    <a:pt x="675" y="22"/>
                    <a:pt x="675" y="22"/>
                  </a:cubicBezTo>
                  <a:cubicBezTo>
                    <a:pt x="675" y="23"/>
                    <a:pt x="677" y="23"/>
                    <a:pt x="677" y="24"/>
                  </a:cubicBezTo>
                  <a:cubicBezTo>
                    <a:pt x="677" y="25"/>
                    <a:pt x="676" y="26"/>
                    <a:pt x="676" y="26"/>
                  </a:cubicBezTo>
                  <a:cubicBezTo>
                    <a:pt x="676" y="27"/>
                    <a:pt x="678" y="27"/>
                    <a:pt x="678" y="28"/>
                  </a:cubicBezTo>
                  <a:cubicBezTo>
                    <a:pt x="678" y="27"/>
                    <a:pt x="679" y="26"/>
                    <a:pt x="680" y="26"/>
                  </a:cubicBezTo>
                  <a:cubicBezTo>
                    <a:pt x="680" y="25"/>
                    <a:pt x="681" y="24"/>
                    <a:pt x="681" y="23"/>
                  </a:cubicBezTo>
                  <a:cubicBezTo>
                    <a:pt x="682" y="23"/>
                    <a:pt x="683" y="22"/>
                    <a:pt x="683" y="21"/>
                  </a:cubicBezTo>
                  <a:cubicBezTo>
                    <a:pt x="683" y="21"/>
                    <a:pt x="681" y="20"/>
                    <a:pt x="681" y="19"/>
                  </a:cubicBezTo>
                  <a:cubicBezTo>
                    <a:pt x="681" y="19"/>
                    <a:pt x="683" y="18"/>
                    <a:pt x="682" y="17"/>
                  </a:cubicBezTo>
                  <a:cubicBezTo>
                    <a:pt x="682" y="17"/>
                    <a:pt x="680" y="16"/>
                    <a:pt x="680" y="16"/>
                  </a:cubicBezTo>
                  <a:cubicBezTo>
                    <a:pt x="680" y="15"/>
                    <a:pt x="682" y="14"/>
                    <a:pt x="682" y="13"/>
                  </a:cubicBezTo>
                  <a:cubicBezTo>
                    <a:pt x="682" y="13"/>
                    <a:pt x="680" y="12"/>
                    <a:pt x="680" y="12"/>
                  </a:cubicBezTo>
                  <a:cubicBezTo>
                    <a:pt x="680" y="11"/>
                    <a:pt x="681" y="9"/>
                    <a:pt x="681" y="9"/>
                  </a:cubicBezTo>
                  <a:cubicBezTo>
                    <a:pt x="682" y="9"/>
                    <a:pt x="683" y="11"/>
                    <a:pt x="684" y="11"/>
                  </a:cubicBezTo>
                  <a:cubicBezTo>
                    <a:pt x="684" y="11"/>
                    <a:pt x="685" y="13"/>
                    <a:pt x="686" y="13"/>
                  </a:cubicBezTo>
                  <a:cubicBezTo>
                    <a:pt x="686" y="13"/>
                    <a:pt x="687" y="10"/>
                    <a:pt x="688" y="11"/>
                  </a:cubicBezTo>
                  <a:cubicBezTo>
                    <a:pt x="688" y="11"/>
                    <a:pt x="689" y="12"/>
                    <a:pt x="690" y="12"/>
                  </a:cubicBezTo>
                  <a:cubicBezTo>
                    <a:pt x="691" y="13"/>
                    <a:pt x="691" y="13"/>
                    <a:pt x="692" y="14"/>
                  </a:cubicBezTo>
                  <a:cubicBezTo>
                    <a:pt x="693" y="14"/>
                    <a:pt x="694" y="15"/>
                    <a:pt x="694" y="16"/>
                  </a:cubicBezTo>
                  <a:cubicBezTo>
                    <a:pt x="695" y="16"/>
                    <a:pt x="696" y="17"/>
                    <a:pt x="697" y="17"/>
                  </a:cubicBezTo>
                  <a:cubicBezTo>
                    <a:pt x="697" y="17"/>
                    <a:pt x="698" y="15"/>
                    <a:pt x="698" y="15"/>
                  </a:cubicBezTo>
                  <a:cubicBezTo>
                    <a:pt x="699" y="15"/>
                    <a:pt x="700" y="17"/>
                    <a:pt x="700" y="17"/>
                  </a:cubicBezTo>
                  <a:cubicBezTo>
                    <a:pt x="701" y="17"/>
                    <a:pt x="702" y="15"/>
                    <a:pt x="702" y="15"/>
                  </a:cubicBezTo>
                  <a:cubicBezTo>
                    <a:pt x="702" y="14"/>
                    <a:pt x="700" y="13"/>
                    <a:pt x="700" y="13"/>
                  </a:cubicBezTo>
                  <a:cubicBezTo>
                    <a:pt x="700" y="12"/>
                    <a:pt x="701" y="11"/>
                    <a:pt x="702" y="11"/>
                  </a:cubicBezTo>
                  <a:cubicBezTo>
                    <a:pt x="702" y="10"/>
                    <a:pt x="703" y="9"/>
                    <a:pt x="703" y="8"/>
                  </a:cubicBezTo>
                  <a:cubicBezTo>
                    <a:pt x="705" y="10"/>
                    <a:pt x="706" y="11"/>
                    <a:pt x="708" y="12"/>
                  </a:cubicBezTo>
                  <a:cubicBezTo>
                    <a:pt x="707" y="13"/>
                    <a:pt x="707" y="13"/>
                    <a:pt x="706" y="14"/>
                  </a:cubicBezTo>
                  <a:cubicBezTo>
                    <a:pt x="706" y="14"/>
                    <a:pt x="704" y="16"/>
                    <a:pt x="704" y="16"/>
                  </a:cubicBezTo>
                  <a:cubicBezTo>
                    <a:pt x="704" y="17"/>
                    <a:pt x="706" y="18"/>
                    <a:pt x="707" y="18"/>
                  </a:cubicBezTo>
                  <a:cubicBezTo>
                    <a:pt x="707" y="18"/>
                    <a:pt x="709" y="19"/>
                    <a:pt x="709" y="20"/>
                  </a:cubicBezTo>
                  <a:cubicBezTo>
                    <a:pt x="709" y="20"/>
                    <a:pt x="707" y="21"/>
                    <a:pt x="707" y="22"/>
                  </a:cubicBezTo>
                  <a:cubicBezTo>
                    <a:pt x="707" y="22"/>
                    <a:pt x="709" y="23"/>
                    <a:pt x="709" y="24"/>
                  </a:cubicBezTo>
                  <a:cubicBezTo>
                    <a:pt x="709" y="24"/>
                    <a:pt x="708" y="25"/>
                    <a:pt x="708" y="26"/>
                  </a:cubicBezTo>
                  <a:cubicBezTo>
                    <a:pt x="707" y="26"/>
                    <a:pt x="706" y="28"/>
                    <a:pt x="706" y="28"/>
                  </a:cubicBezTo>
                  <a:cubicBezTo>
                    <a:pt x="706" y="29"/>
                    <a:pt x="708" y="29"/>
                    <a:pt x="708" y="30"/>
                  </a:cubicBezTo>
                  <a:cubicBezTo>
                    <a:pt x="709" y="28"/>
                    <a:pt x="710" y="27"/>
                    <a:pt x="712" y="25"/>
                  </a:cubicBezTo>
                  <a:cubicBezTo>
                    <a:pt x="712" y="25"/>
                    <a:pt x="713" y="23"/>
                    <a:pt x="713" y="23"/>
                  </a:cubicBezTo>
                  <a:cubicBezTo>
                    <a:pt x="713" y="23"/>
                    <a:pt x="711" y="22"/>
                    <a:pt x="711" y="21"/>
                  </a:cubicBezTo>
                  <a:cubicBezTo>
                    <a:pt x="711" y="21"/>
                    <a:pt x="709" y="20"/>
                    <a:pt x="709" y="20"/>
                  </a:cubicBezTo>
                  <a:cubicBezTo>
                    <a:pt x="709" y="19"/>
                    <a:pt x="710" y="18"/>
                    <a:pt x="711" y="17"/>
                  </a:cubicBezTo>
                  <a:cubicBezTo>
                    <a:pt x="711" y="17"/>
                    <a:pt x="712" y="16"/>
                    <a:pt x="712" y="15"/>
                  </a:cubicBezTo>
                  <a:cubicBezTo>
                    <a:pt x="712" y="15"/>
                    <a:pt x="710" y="14"/>
                    <a:pt x="710" y="14"/>
                  </a:cubicBezTo>
                  <a:cubicBezTo>
                    <a:pt x="711" y="12"/>
                    <a:pt x="712" y="11"/>
                    <a:pt x="713" y="9"/>
                  </a:cubicBezTo>
                  <a:cubicBezTo>
                    <a:pt x="714" y="10"/>
                    <a:pt x="715" y="10"/>
                    <a:pt x="716" y="11"/>
                  </a:cubicBezTo>
                  <a:cubicBezTo>
                    <a:pt x="716" y="11"/>
                    <a:pt x="718" y="12"/>
                    <a:pt x="718" y="12"/>
                  </a:cubicBezTo>
                  <a:cubicBezTo>
                    <a:pt x="718" y="13"/>
                    <a:pt x="716" y="14"/>
                    <a:pt x="716" y="15"/>
                  </a:cubicBezTo>
                  <a:cubicBezTo>
                    <a:pt x="716" y="15"/>
                    <a:pt x="714" y="13"/>
                    <a:pt x="714" y="13"/>
                  </a:cubicBezTo>
                  <a:cubicBezTo>
                    <a:pt x="713" y="13"/>
                    <a:pt x="713" y="15"/>
                    <a:pt x="712" y="15"/>
                  </a:cubicBezTo>
                  <a:cubicBezTo>
                    <a:pt x="714" y="16"/>
                    <a:pt x="715" y="17"/>
                    <a:pt x="717" y="19"/>
                  </a:cubicBezTo>
                  <a:cubicBezTo>
                    <a:pt x="717" y="18"/>
                    <a:pt x="718" y="17"/>
                    <a:pt x="718" y="16"/>
                  </a:cubicBezTo>
                  <a:cubicBezTo>
                    <a:pt x="719" y="16"/>
                    <a:pt x="719" y="15"/>
                    <a:pt x="720" y="14"/>
                  </a:cubicBezTo>
                  <a:cubicBezTo>
                    <a:pt x="721" y="14"/>
                    <a:pt x="721" y="12"/>
                    <a:pt x="722" y="12"/>
                  </a:cubicBezTo>
                  <a:cubicBezTo>
                    <a:pt x="722" y="12"/>
                    <a:pt x="724" y="14"/>
                    <a:pt x="724" y="14"/>
                  </a:cubicBezTo>
                  <a:cubicBezTo>
                    <a:pt x="724" y="13"/>
                    <a:pt x="726" y="12"/>
                    <a:pt x="726" y="11"/>
                  </a:cubicBezTo>
                  <a:cubicBezTo>
                    <a:pt x="726" y="11"/>
                    <a:pt x="723" y="10"/>
                    <a:pt x="724" y="10"/>
                  </a:cubicBezTo>
                  <a:cubicBezTo>
                    <a:pt x="724" y="9"/>
                    <a:pt x="725" y="8"/>
                    <a:pt x="725" y="7"/>
                  </a:cubicBezTo>
                  <a:cubicBezTo>
                    <a:pt x="726" y="7"/>
                    <a:pt x="727" y="9"/>
                    <a:pt x="727" y="9"/>
                  </a:cubicBezTo>
                  <a:cubicBezTo>
                    <a:pt x="728" y="10"/>
                    <a:pt x="730" y="10"/>
                    <a:pt x="730" y="11"/>
                  </a:cubicBezTo>
                  <a:cubicBezTo>
                    <a:pt x="730" y="11"/>
                    <a:pt x="728" y="13"/>
                    <a:pt x="728" y="13"/>
                  </a:cubicBezTo>
                  <a:cubicBezTo>
                    <a:pt x="727" y="14"/>
                    <a:pt x="727" y="15"/>
                    <a:pt x="726" y="15"/>
                  </a:cubicBezTo>
                  <a:cubicBezTo>
                    <a:pt x="726" y="15"/>
                    <a:pt x="725" y="14"/>
                    <a:pt x="724" y="14"/>
                  </a:cubicBezTo>
                  <a:cubicBezTo>
                    <a:pt x="724" y="14"/>
                    <a:pt x="722" y="16"/>
                    <a:pt x="722" y="16"/>
                  </a:cubicBezTo>
                  <a:cubicBezTo>
                    <a:pt x="722" y="16"/>
                    <a:pt x="725" y="17"/>
                    <a:pt x="725" y="18"/>
                  </a:cubicBezTo>
                  <a:cubicBezTo>
                    <a:pt x="725" y="18"/>
                    <a:pt x="723" y="19"/>
                    <a:pt x="723" y="20"/>
                  </a:cubicBezTo>
                  <a:cubicBezTo>
                    <a:pt x="724" y="20"/>
                    <a:pt x="724" y="21"/>
                    <a:pt x="725" y="22"/>
                  </a:cubicBezTo>
                  <a:cubicBezTo>
                    <a:pt x="726" y="22"/>
                    <a:pt x="727" y="23"/>
                    <a:pt x="727" y="23"/>
                  </a:cubicBezTo>
                  <a:cubicBezTo>
                    <a:pt x="728" y="23"/>
                    <a:pt x="729" y="21"/>
                    <a:pt x="729" y="21"/>
                  </a:cubicBezTo>
                  <a:cubicBezTo>
                    <a:pt x="730" y="20"/>
                    <a:pt x="730" y="19"/>
                    <a:pt x="731" y="19"/>
                  </a:cubicBezTo>
                  <a:cubicBezTo>
                    <a:pt x="731" y="18"/>
                    <a:pt x="732" y="17"/>
                    <a:pt x="732" y="17"/>
                  </a:cubicBezTo>
                  <a:cubicBezTo>
                    <a:pt x="733" y="16"/>
                    <a:pt x="734" y="14"/>
                    <a:pt x="734" y="14"/>
                  </a:cubicBezTo>
                  <a:cubicBezTo>
                    <a:pt x="735" y="14"/>
                    <a:pt x="736" y="16"/>
                    <a:pt x="736" y="16"/>
                  </a:cubicBezTo>
                  <a:cubicBezTo>
                    <a:pt x="737" y="16"/>
                    <a:pt x="738" y="17"/>
                    <a:pt x="739" y="18"/>
                  </a:cubicBezTo>
                  <a:cubicBezTo>
                    <a:pt x="739" y="18"/>
                    <a:pt x="737" y="20"/>
                    <a:pt x="737" y="20"/>
                  </a:cubicBezTo>
                  <a:cubicBezTo>
                    <a:pt x="737" y="20"/>
                    <a:pt x="739" y="22"/>
                    <a:pt x="739" y="22"/>
                  </a:cubicBezTo>
                  <a:cubicBezTo>
                    <a:pt x="739" y="21"/>
                    <a:pt x="741" y="20"/>
                    <a:pt x="741" y="19"/>
                  </a:cubicBezTo>
                  <a:cubicBezTo>
                    <a:pt x="741" y="19"/>
                    <a:pt x="739" y="18"/>
                    <a:pt x="739" y="18"/>
                  </a:cubicBezTo>
                  <a:cubicBezTo>
                    <a:pt x="739" y="17"/>
                    <a:pt x="740" y="16"/>
                    <a:pt x="740" y="15"/>
                  </a:cubicBezTo>
                  <a:cubicBezTo>
                    <a:pt x="741" y="15"/>
                    <a:pt x="742" y="14"/>
                    <a:pt x="742" y="13"/>
                  </a:cubicBezTo>
                  <a:cubicBezTo>
                    <a:pt x="742" y="13"/>
                    <a:pt x="744" y="12"/>
                    <a:pt x="744" y="11"/>
                  </a:cubicBezTo>
                  <a:cubicBezTo>
                    <a:pt x="744" y="11"/>
                    <a:pt x="741" y="10"/>
                    <a:pt x="742" y="9"/>
                  </a:cubicBezTo>
                  <a:cubicBezTo>
                    <a:pt x="742" y="9"/>
                    <a:pt x="743" y="8"/>
                    <a:pt x="743" y="7"/>
                  </a:cubicBezTo>
                  <a:cubicBezTo>
                    <a:pt x="744" y="6"/>
                    <a:pt x="744" y="5"/>
                    <a:pt x="745" y="5"/>
                  </a:cubicBezTo>
                  <a:cubicBezTo>
                    <a:pt x="745" y="5"/>
                    <a:pt x="747" y="7"/>
                    <a:pt x="747" y="7"/>
                  </a:cubicBezTo>
                  <a:cubicBezTo>
                    <a:pt x="748" y="6"/>
                    <a:pt x="748" y="5"/>
                    <a:pt x="749" y="4"/>
                  </a:cubicBezTo>
                  <a:cubicBezTo>
                    <a:pt x="750" y="5"/>
                    <a:pt x="750" y="5"/>
                    <a:pt x="751" y="6"/>
                  </a:cubicBezTo>
                  <a:cubicBezTo>
                    <a:pt x="752" y="7"/>
                    <a:pt x="753" y="7"/>
                    <a:pt x="753" y="8"/>
                  </a:cubicBezTo>
                  <a:cubicBezTo>
                    <a:pt x="754" y="8"/>
                    <a:pt x="755" y="9"/>
                    <a:pt x="756" y="9"/>
                  </a:cubicBezTo>
                  <a:cubicBezTo>
                    <a:pt x="756" y="10"/>
                    <a:pt x="754" y="11"/>
                    <a:pt x="754" y="12"/>
                  </a:cubicBezTo>
                  <a:cubicBezTo>
                    <a:pt x="754" y="12"/>
                    <a:pt x="756" y="13"/>
                    <a:pt x="756" y="13"/>
                  </a:cubicBezTo>
                  <a:cubicBezTo>
                    <a:pt x="756" y="14"/>
                    <a:pt x="758" y="15"/>
                    <a:pt x="758" y="15"/>
                  </a:cubicBezTo>
                  <a:cubicBezTo>
                    <a:pt x="758" y="15"/>
                    <a:pt x="756" y="17"/>
                    <a:pt x="757" y="17"/>
                  </a:cubicBezTo>
                  <a:cubicBezTo>
                    <a:pt x="757" y="18"/>
                    <a:pt x="758" y="19"/>
                    <a:pt x="759" y="19"/>
                  </a:cubicBezTo>
                  <a:cubicBezTo>
                    <a:pt x="759" y="19"/>
                    <a:pt x="760" y="17"/>
                    <a:pt x="761" y="17"/>
                  </a:cubicBezTo>
                  <a:cubicBezTo>
                    <a:pt x="761" y="17"/>
                    <a:pt x="762" y="18"/>
                    <a:pt x="763" y="18"/>
                  </a:cubicBezTo>
                  <a:cubicBezTo>
                    <a:pt x="763" y="18"/>
                    <a:pt x="765" y="20"/>
                    <a:pt x="765" y="20"/>
                  </a:cubicBezTo>
                  <a:cubicBezTo>
                    <a:pt x="766" y="20"/>
                    <a:pt x="766" y="19"/>
                    <a:pt x="767" y="18"/>
                  </a:cubicBezTo>
                  <a:cubicBezTo>
                    <a:pt x="767" y="17"/>
                    <a:pt x="768" y="16"/>
                    <a:pt x="768" y="16"/>
                  </a:cubicBezTo>
                  <a:cubicBezTo>
                    <a:pt x="769" y="15"/>
                    <a:pt x="770" y="14"/>
                    <a:pt x="770" y="13"/>
                  </a:cubicBezTo>
                  <a:cubicBezTo>
                    <a:pt x="771" y="13"/>
                    <a:pt x="771" y="12"/>
                    <a:pt x="772" y="11"/>
                  </a:cubicBezTo>
                  <a:cubicBezTo>
                    <a:pt x="772" y="11"/>
                    <a:pt x="774" y="13"/>
                    <a:pt x="774" y="13"/>
                  </a:cubicBezTo>
                  <a:cubicBezTo>
                    <a:pt x="775" y="13"/>
                    <a:pt x="775" y="11"/>
                    <a:pt x="776" y="11"/>
                  </a:cubicBezTo>
                  <a:cubicBezTo>
                    <a:pt x="776" y="11"/>
                    <a:pt x="778" y="13"/>
                    <a:pt x="778" y="12"/>
                  </a:cubicBezTo>
                  <a:cubicBezTo>
                    <a:pt x="779" y="12"/>
                    <a:pt x="779" y="11"/>
                    <a:pt x="780" y="10"/>
                  </a:cubicBezTo>
                  <a:cubicBezTo>
                    <a:pt x="780" y="10"/>
                    <a:pt x="781" y="8"/>
                    <a:pt x="781" y="8"/>
                  </a:cubicBezTo>
                  <a:cubicBezTo>
                    <a:pt x="782" y="8"/>
                    <a:pt x="783" y="9"/>
                    <a:pt x="784" y="10"/>
                  </a:cubicBezTo>
                  <a:cubicBezTo>
                    <a:pt x="784" y="10"/>
                    <a:pt x="785" y="11"/>
                    <a:pt x="786" y="11"/>
                  </a:cubicBezTo>
                  <a:cubicBezTo>
                    <a:pt x="786" y="11"/>
                    <a:pt x="787" y="9"/>
                    <a:pt x="788" y="9"/>
                  </a:cubicBezTo>
                  <a:cubicBezTo>
                    <a:pt x="788" y="9"/>
                    <a:pt x="790" y="11"/>
                    <a:pt x="790" y="11"/>
                  </a:cubicBezTo>
                  <a:cubicBezTo>
                    <a:pt x="790" y="11"/>
                    <a:pt x="788" y="13"/>
                    <a:pt x="788" y="13"/>
                  </a:cubicBezTo>
                  <a:cubicBezTo>
                    <a:pt x="788" y="13"/>
                    <a:pt x="786" y="11"/>
                    <a:pt x="786" y="11"/>
                  </a:cubicBezTo>
                  <a:cubicBezTo>
                    <a:pt x="785" y="11"/>
                    <a:pt x="784" y="13"/>
                    <a:pt x="784" y="14"/>
                  </a:cubicBezTo>
                  <a:cubicBezTo>
                    <a:pt x="784" y="14"/>
                    <a:pt x="783" y="15"/>
                    <a:pt x="782" y="16"/>
                  </a:cubicBezTo>
                  <a:cubicBezTo>
                    <a:pt x="782" y="17"/>
                    <a:pt x="781" y="17"/>
                    <a:pt x="781" y="18"/>
                  </a:cubicBezTo>
                  <a:cubicBezTo>
                    <a:pt x="780" y="19"/>
                    <a:pt x="780" y="20"/>
                    <a:pt x="779" y="20"/>
                  </a:cubicBezTo>
                  <a:cubicBezTo>
                    <a:pt x="781" y="21"/>
                    <a:pt x="782" y="23"/>
                    <a:pt x="784" y="24"/>
                  </a:cubicBezTo>
                  <a:cubicBezTo>
                    <a:pt x="784" y="23"/>
                    <a:pt x="785" y="22"/>
                    <a:pt x="785" y="21"/>
                  </a:cubicBezTo>
                  <a:cubicBezTo>
                    <a:pt x="785" y="21"/>
                    <a:pt x="787" y="19"/>
                    <a:pt x="787" y="19"/>
                  </a:cubicBezTo>
                  <a:cubicBezTo>
                    <a:pt x="788" y="19"/>
                    <a:pt x="789" y="21"/>
                    <a:pt x="789" y="21"/>
                  </a:cubicBezTo>
                  <a:cubicBezTo>
                    <a:pt x="790" y="21"/>
                    <a:pt x="790" y="19"/>
                    <a:pt x="791" y="19"/>
                  </a:cubicBezTo>
                  <a:cubicBezTo>
                    <a:pt x="791" y="19"/>
                    <a:pt x="793" y="21"/>
                    <a:pt x="793" y="20"/>
                  </a:cubicBezTo>
                  <a:cubicBezTo>
                    <a:pt x="794" y="20"/>
                    <a:pt x="794" y="19"/>
                    <a:pt x="795" y="18"/>
                  </a:cubicBezTo>
                  <a:cubicBezTo>
                    <a:pt x="795" y="17"/>
                    <a:pt x="796" y="17"/>
                    <a:pt x="797" y="16"/>
                  </a:cubicBezTo>
                  <a:cubicBezTo>
                    <a:pt x="797" y="15"/>
                    <a:pt x="798" y="14"/>
                    <a:pt x="798" y="14"/>
                  </a:cubicBezTo>
                  <a:cubicBezTo>
                    <a:pt x="799" y="13"/>
                    <a:pt x="799" y="12"/>
                    <a:pt x="800" y="11"/>
                  </a:cubicBezTo>
                  <a:cubicBezTo>
                    <a:pt x="800" y="11"/>
                    <a:pt x="802" y="13"/>
                    <a:pt x="802" y="13"/>
                  </a:cubicBezTo>
                  <a:cubicBezTo>
                    <a:pt x="803" y="13"/>
                    <a:pt x="803" y="11"/>
                    <a:pt x="804" y="11"/>
                  </a:cubicBezTo>
                  <a:cubicBezTo>
                    <a:pt x="805" y="12"/>
                    <a:pt x="805" y="12"/>
                    <a:pt x="806" y="13"/>
                  </a:cubicBezTo>
                  <a:cubicBezTo>
                    <a:pt x="806" y="13"/>
                    <a:pt x="808" y="14"/>
                    <a:pt x="808" y="14"/>
                  </a:cubicBezTo>
                  <a:cubicBezTo>
                    <a:pt x="808" y="15"/>
                    <a:pt x="806" y="16"/>
                    <a:pt x="807" y="17"/>
                  </a:cubicBezTo>
                  <a:cubicBezTo>
                    <a:pt x="807" y="17"/>
                    <a:pt x="808" y="18"/>
                    <a:pt x="809" y="18"/>
                  </a:cubicBezTo>
                  <a:cubicBezTo>
                    <a:pt x="810" y="19"/>
                    <a:pt x="810" y="19"/>
                    <a:pt x="811" y="20"/>
                  </a:cubicBezTo>
                  <a:cubicBezTo>
                    <a:pt x="812" y="20"/>
                    <a:pt x="812" y="18"/>
                    <a:pt x="813" y="18"/>
                  </a:cubicBezTo>
                  <a:cubicBezTo>
                    <a:pt x="813" y="18"/>
                    <a:pt x="815" y="20"/>
                    <a:pt x="815" y="19"/>
                  </a:cubicBezTo>
                  <a:cubicBezTo>
                    <a:pt x="815" y="19"/>
                    <a:pt x="817" y="17"/>
                    <a:pt x="817" y="17"/>
                  </a:cubicBezTo>
                  <a:cubicBezTo>
                    <a:pt x="817" y="17"/>
                    <a:pt x="815" y="15"/>
                    <a:pt x="814" y="16"/>
                  </a:cubicBezTo>
                  <a:cubicBezTo>
                    <a:pt x="814" y="16"/>
                    <a:pt x="813" y="18"/>
                    <a:pt x="813" y="18"/>
                  </a:cubicBezTo>
                  <a:cubicBezTo>
                    <a:pt x="812" y="17"/>
                    <a:pt x="811" y="16"/>
                    <a:pt x="811" y="16"/>
                  </a:cubicBezTo>
                  <a:cubicBezTo>
                    <a:pt x="811" y="16"/>
                    <a:pt x="812" y="14"/>
                    <a:pt x="812" y="14"/>
                  </a:cubicBezTo>
                  <a:cubicBezTo>
                    <a:pt x="813" y="13"/>
                    <a:pt x="813" y="12"/>
                    <a:pt x="814" y="12"/>
                  </a:cubicBezTo>
                  <a:cubicBezTo>
                    <a:pt x="814" y="11"/>
                    <a:pt x="815" y="9"/>
                    <a:pt x="816" y="9"/>
                  </a:cubicBezTo>
                  <a:cubicBezTo>
                    <a:pt x="816" y="9"/>
                    <a:pt x="817" y="11"/>
                    <a:pt x="818" y="11"/>
                  </a:cubicBezTo>
                  <a:cubicBezTo>
                    <a:pt x="818" y="11"/>
                    <a:pt x="816" y="13"/>
                    <a:pt x="816" y="13"/>
                  </a:cubicBezTo>
                  <a:cubicBezTo>
                    <a:pt x="816" y="14"/>
                    <a:pt x="818" y="15"/>
                    <a:pt x="818" y="15"/>
                  </a:cubicBezTo>
                  <a:cubicBezTo>
                    <a:pt x="819" y="16"/>
                    <a:pt x="820" y="16"/>
                    <a:pt x="821" y="17"/>
                  </a:cubicBezTo>
                  <a:cubicBezTo>
                    <a:pt x="821" y="16"/>
                    <a:pt x="822" y="15"/>
                    <a:pt x="822" y="14"/>
                  </a:cubicBezTo>
                  <a:cubicBezTo>
                    <a:pt x="823" y="14"/>
                    <a:pt x="824" y="13"/>
                    <a:pt x="824" y="12"/>
                  </a:cubicBezTo>
                  <a:cubicBezTo>
                    <a:pt x="824" y="12"/>
                    <a:pt x="822" y="11"/>
                    <a:pt x="822" y="11"/>
                  </a:cubicBezTo>
                  <a:cubicBezTo>
                    <a:pt x="822" y="10"/>
                    <a:pt x="823" y="9"/>
                    <a:pt x="824" y="8"/>
                  </a:cubicBezTo>
                  <a:cubicBezTo>
                    <a:pt x="824" y="8"/>
                    <a:pt x="825" y="7"/>
                    <a:pt x="825" y="6"/>
                  </a:cubicBezTo>
                  <a:cubicBezTo>
                    <a:pt x="825" y="5"/>
                    <a:pt x="827" y="4"/>
                    <a:pt x="827" y="4"/>
                  </a:cubicBezTo>
                  <a:cubicBezTo>
                    <a:pt x="827" y="5"/>
                    <a:pt x="829" y="5"/>
                    <a:pt x="829" y="6"/>
                  </a:cubicBezTo>
                  <a:cubicBezTo>
                    <a:pt x="829" y="6"/>
                    <a:pt x="827" y="7"/>
                    <a:pt x="827" y="8"/>
                  </a:cubicBezTo>
                  <a:cubicBezTo>
                    <a:pt x="828" y="8"/>
                    <a:pt x="830" y="9"/>
                    <a:pt x="830" y="9"/>
                  </a:cubicBezTo>
                  <a:cubicBezTo>
                    <a:pt x="830" y="10"/>
                    <a:pt x="828" y="11"/>
                    <a:pt x="828" y="12"/>
                  </a:cubicBezTo>
                  <a:cubicBezTo>
                    <a:pt x="827" y="12"/>
                    <a:pt x="827" y="13"/>
                    <a:pt x="826" y="14"/>
                  </a:cubicBezTo>
                  <a:cubicBezTo>
                    <a:pt x="826" y="14"/>
                    <a:pt x="825" y="16"/>
                    <a:pt x="825" y="16"/>
                  </a:cubicBezTo>
                  <a:cubicBezTo>
                    <a:pt x="825" y="16"/>
                    <a:pt x="827" y="18"/>
                    <a:pt x="827" y="18"/>
                  </a:cubicBezTo>
                  <a:cubicBezTo>
                    <a:pt x="827" y="18"/>
                    <a:pt x="828" y="16"/>
                    <a:pt x="829" y="16"/>
                  </a:cubicBezTo>
                  <a:cubicBezTo>
                    <a:pt x="829" y="16"/>
                    <a:pt x="830" y="17"/>
                    <a:pt x="831" y="17"/>
                  </a:cubicBezTo>
                  <a:cubicBezTo>
                    <a:pt x="831" y="18"/>
                    <a:pt x="832" y="18"/>
                    <a:pt x="833" y="19"/>
                  </a:cubicBezTo>
                  <a:cubicBezTo>
                    <a:pt x="833" y="19"/>
                    <a:pt x="831" y="21"/>
                    <a:pt x="831" y="21"/>
                  </a:cubicBezTo>
                  <a:cubicBezTo>
                    <a:pt x="831" y="22"/>
                    <a:pt x="834" y="22"/>
                    <a:pt x="834" y="23"/>
                  </a:cubicBezTo>
                  <a:cubicBezTo>
                    <a:pt x="833" y="24"/>
                    <a:pt x="832" y="24"/>
                    <a:pt x="832" y="25"/>
                  </a:cubicBezTo>
                  <a:cubicBezTo>
                    <a:pt x="832" y="26"/>
                    <a:pt x="834" y="26"/>
                    <a:pt x="834" y="27"/>
                  </a:cubicBezTo>
                  <a:cubicBezTo>
                    <a:pt x="834" y="27"/>
                    <a:pt x="833" y="29"/>
                    <a:pt x="832" y="29"/>
                  </a:cubicBezTo>
                  <a:cubicBezTo>
                    <a:pt x="832" y="29"/>
                    <a:pt x="831" y="31"/>
                    <a:pt x="831" y="31"/>
                  </a:cubicBezTo>
                  <a:cubicBezTo>
                    <a:pt x="831" y="32"/>
                    <a:pt x="833" y="32"/>
                    <a:pt x="833" y="33"/>
                  </a:cubicBezTo>
                  <a:cubicBezTo>
                    <a:pt x="833" y="32"/>
                    <a:pt x="834" y="32"/>
                    <a:pt x="835" y="31"/>
                  </a:cubicBezTo>
                  <a:cubicBezTo>
                    <a:pt x="835" y="30"/>
                    <a:pt x="836" y="29"/>
                    <a:pt x="836" y="29"/>
                  </a:cubicBezTo>
                  <a:cubicBezTo>
                    <a:pt x="836" y="28"/>
                    <a:pt x="838" y="27"/>
                    <a:pt x="838" y="26"/>
                  </a:cubicBezTo>
                  <a:cubicBezTo>
                    <a:pt x="838" y="26"/>
                    <a:pt x="836" y="25"/>
                    <a:pt x="836" y="25"/>
                  </a:cubicBezTo>
                  <a:cubicBezTo>
                    <a:pt x="836" y="24"/>
                    <a:pt x="837" y="23"/>
                    <a:pt x="837" y="22"/>
                  </a:cubicBezTo>
                  <a:cubicBezTo>
                    <a:pt x="838" y="22"/>
                    <a:pt x="839" y="20"/>
                    <a:pt x="839" y="20"/>
                  </a:cubicBezTo>
                  <a:cubicBezTo>
                    <a:pt x="839" y="20"/>
                    <a:pt x="841" y="22"/>
                    <a:pt x="841" y="22"/>
                  </a:cubicBezTo>
                  <a:cubicBezTo>
                    <a:pt x="842" y="21"/>
                    <a:pt x="843" y="20"/>
                    <a:pt x="843" y="20"/>
                  </a:cubicBezTo>
                  <a:cubicBezTo>
                    <a:pt x="843" y="19"/>
                    <a:pt x="841" y="19"/>
                    <a:pt x="841" y="18"/>
                  </a:cubicBezTo>
                  <a:cubicBezTo>
                    <a:pt x="841" y="17"/>
                    <a:pt x="843" y="16"/>
                    <a:pt x="843" y="16"/>
                  </a:cubicBezTo>
                  <a:cubicBezTo>
                    <a:pt x="842" y="15"/>
                    <a:pt x="840" y="15"/>
                    <a:pt x="840" y="14"/>
                  </a:cubicBezTo>
                  <a:cubicBezTo>
                    <a:pt x="840" y="14"/>
                    <a:pt x="842" y="12"/>
                    <a:pt x="842" y="12"/>
                  </a:cubicBezTo>
                  <a:cubicBezTo>
                    <a:pt x="842" y="12"/>
                    <a:pt x="844" y="10"/>
                    <a:pt x="844" y="10"/>
                  </a:cubicBezTo>
                  <a:cubicBezTo>
                    <a:pt x="844" y="9"/>
                    <a:pt x="842" y="9"/>
                    <a:pt x="842" y="8"/>
                  </a:cubicBezTo>
                  <a:cubicBezTo>
                    <a:pt x="843" y="6"/>
                    <a:pt x="844" y="5"/>
                    <a:pt x="845" y="3"/>
                  </a:cubicBezTo>
                  <a:cubicBezTo>
                    <a:pt x="846" y="5"/>
                    <a:pt x="848" y="6"/>
                    <a:pt x="849" y="7"/>
                  </a:cubicBezTo>
                  <a:cubicBezTo>
                    <a:pt x="849" y="8"/>
                    <a:pt x="848" y="8"/>
                    <a:pt x="848" y="9"/>
                  </a:cubicBezTo>
                  <a:cubicBezTo>
                    <a:pt x="848" y="10"/>
                    <a:pt x="850" y="10"/>
                    <a:pt x="850" y="11"/>
                  </a:cubicBezTo>
                  <a:cubicBezTo>
                    <a:pt x="850" y="11"/>
                    <a:pt x="848" y="13"/>
                    <a:pt x="848" y="13"/>
                  </a:cubicBezTo>
                  <a:cubicBezTo>
                    <a:pt x="848" y="14"/>
                    <a:pt x="850" y="14"/>
                    <a:pt x="850" y="15"/>
                  </a:cubicBezTo>
                  <a:cubicBezTo>
                    <a:pt x="851" y="15"/>
                    <a:pt x="852" y="16"/>
                    <a:pt x="853" y="16"/>
                  </a:cubicBezTo>
                  <a:cubicBezTo>
                    <a:pt x="853" y="17"/>
                    <a:pt x="855" y="18"/>
                    <a:pt x="855" y="18"/>
                  </a:cubicBezTo>
                  <a:cubicBezTo>
                    <a:pt x="855" y="18"/>
                    <a:pt x="853" y="20"/>
                    <a:pt x="853" y="20"/>
                  </a:cubicBezTo>
                  <a:cubicBezTo>
                    <a:pt x="853" y="21"/>
                    <a:pt x="851" y="22"/>
                    <a:pt x="851" y="23"/>
                  </a:cubicBezTo>
                  <a:cubicBezTo>
                    <a:pt x="852" y="23"/>
                    <a:pt x="853" y="24"/>
                    <a:pt x="854" y="24"/>
                  </a:cubicBezTo>
                  <a:cubicBezTo>
                    <a:pt x="854" y="24"/>
                    <a:pt x="855" y="23"/>
                    <a:pt x="855" y="22"/>
                  </a:cubicBezTo>
                  <a:cubicBezTo>
                    <a:pt x="856" y="22"/>
                    <a:pt x="857" y="20"/>
                    <a:pt x="857" y="20"/>
                  </a:cubicBezTo>
                  <a:cubicBezTo>
                    <a:pt x="857" y="19"/>
                    <a:pt x="855" y="19"/>
                    <a:pt x="855" y="18"/>
                  </a:cubicBezTo>
                  <a:cubicBezTo>
                    <a:pt x="855" y="17"/>
                    <a:pt x="857" y="17"/>
                    <a:pt x="857" y="16"/>
                  </a:cubicBezTo>
                  <a:cubicBezTo>
                    <a:pt x="857" y="15"/>
                    <a:pt x="854" y="15"/>
                    <a:pt x="854" y="14"/>
                  </a:cubicBezTo>
                  <a:cubicBezTo>
                    <a:pt x="854" y="14"/>
                    <a:pt x="856" y="13"/>
                    <a:pt x="856" y="12"/>
                  </a:cubicBezTo>
                  <a:cubicBezTo>
                    <a:pt x="856" y="11"/>
                    <a:pt x="854" y="11"/>
                    <a:pt x="854" y="10"/>
                  </a:cubicBezTo>
                  <a:cubicBezTo>
                    <a:pt x="854" y="10"/>
                    <a:pt x="856" y="9"/>
                    <a:pt x="856" y="8"/>
                  </a:cubicBezTo>
                  <a:cubicBezTo>
                    <a:pt x="855" y="7"/>
                    <a:pt x="853" y="7"/>
                    <a:pt x="853" y="6"/>
                  </a:cubicBezTo>
                  <a:cubicBezTo>
                    <a:pt x="853" y="6"/>
                    <a:pt x="855" y="4"/>
                    <a:pt x="855" y="4"/>
                  </a:cubicBezTo>
                  <a:cubicBezTo>
                    <a:pt x="856" y="4"/>
                    <a:pt x="857" y="6"/>
                    <a:pt x="857" y="6"/>
                  </a:cubicBezTo>
                  <a:cubicBezTo>
                    <a:pt x="857" y="6"/>
                    <a:pt x="859" y="7"/>
                    <a:pt x="859" y="7"/>
                  </a:cubicBezTo>
                  <a:cubicBezTo>
                    <a:pt x="860" y="8"/>
                    <a:pt x="858" y="9"/>
                    <a:pt x="858" y="10"/>
                  </a:cubicBezTo>
                  <a:cubicBezTo>
                    <a:pt x="858" y="10"/>
                    <a:pt x="860" y="11"/>
                    <a:pt x="860" y="11"/>
                  </a:cubicBezTo>
                  <a:cubicBezTo>
                    <a:pt x="860" y="12"/>
                    <a:pt x="859" y="13"/>
                    <a:pt x="858" y="14"/>
                  </a:cubicBezTo>
                  <a:cubicBezTo>
                    <a:pt x="858" y="14"/>
                    <a:pt x="857" y="16"/>
                    <a:pt x="857" y="16"/>
                  </a:cubicBezTo>
                  <a:cubicBezTo>
                    <a:pt x="857" y="16"/>
                    <a:pt x="859" y="18"/>
                    <a:pt x="859" y="18"/>
                  </a:cubicBezTo>
                  <a:cubicBezTo>
                    <a:pt x="859" y="18"/>
                    <a:pt x="860" y="16"/>
                    <a:pt x="861" y="15"/>
                  </a:cubicBezTo>
                  <a:cubicBezTo>
                    <a:pt x="861" y="15"/>
                    <a:pt x="862" y="13"/>
                    <a:pt x="862" y="13"/>
                  </a:cubicBezTo>
                  <a:cubicBezTo>
                    <a:pt x="862" y="13"/>
                    <a:pt x="864" y="15"/>
                    <a:pt x="864" y="15"/>
                  </a:cubicBezTo>
                  <a:cubicBezTo>
                    <a:pt x="865" y="15"/>
                    <a:pt x="863" y="17"/>
                    <a:pt x="863" y="17"/>
                  </a:cubicBezTo>
                  <a:cubicBezTo>
                    <a:pt x="863" y="18"/>
                    <a:pt x="865" y="18"/>
                    <a:pt x="865" y="19"/>
                  </a:cubicBezTo>
                  <a:cubicBezTo>
                    <a:pt x="865" y="19"/>
                    <a:pt x="863" y="20"/>
                    <a:pt x="863" y="21"/>
                  </a:cubicBezTo>
                  <a:cubicBezTo>
                    <a:pt x="863" y="21"/>
                    <a:pt x="865" y="22"/>
                    <a:pt x="866" y="23"/>
                  </a:cubicBezTo>
                  <a:cubicBezTo>
                    <a:pt x="866" y="23"/>
                    <a:pt x="867" y="24"/>
                    <a:pt x="868" y="24"/>
                  </a:cubicBezTo>
                  <a:cubicBezTo>
                    <a:pt x="869" y="23"/>
                    <a:pt x="870" y="21"/>
                    <a:pt x="871" y="20"/>
                  </a:cubicBezTo>
                  <a:cubicBezTo>
                    <a:pt x="872" y="19"/>
                    <a:pt x="872" y="18"/>
                    <a:pt x="873" y="18"/>
                  </a:cubicBezTo>
                  <a:cubicBezTo>
                    <a:pt x="874" y="16"/>
                    <a:pt x="875" y="15"/>
                    <a:pt x="876" y="13"/>
                  </a:cubicBezTo>
                  <a:cubicBezTo>
                    <a:pt x="877" y="12"/>
                    <a:pt x="877" y="12"/>
                    <a:pt x="878" y="11"/>
                  </a:cubicBezTo>
                  <a:cubicBezTo>
                    <a:pt x="879" y="12"/>
                    <a:pt x="881" y="13"/>
                    <a:pt x="882" y="14"/>
                  </a:cubicBezTo>
                  <a:cubicBezTo>
                    <a:pt x="882" y="15"/>
                    <a:pt x="881" y="16"/>
                    <a:pt x="881" y="17"/>
                  </a:cubicBezTo>
                  <a:cubicBezTo>
                    <a:pt x="881" y="17"/>
                    <a:pt x="879" y="19"/>
                    <a:pt x="879" y="19"/>
                  </a:cubicBezTo>
                  <a:cubicBezTo>
                    <a:pt x="879" y="19"/>
                    <a:pt x="881" y="20"/>
                    <a:pt x="881" y="21"/>
                  </a:cubicBezTo>
                  <a:cubicBezTo>
                    <a:pt x="882" y="21"/>
                    <a:pt x="883" y="22"/>
                    <a:pt x="884" y="22"/>
                  </a:cubicBezTo>
                  <a:cubicBezTo>
                    <a:pt x="884" y="22"/>
                    <a:pt x="885" y="20"/>
                    <a:pt x="885" y="20"/>
                  </a:cubicBezTo>
                  <a:cubicBezTo>
                    <a:pt x="885" y="20"/>
                    <a:pt x="887" y="22"/>
                    <a:pt x="887" y="22"/>
                  </a:cubicBezTo>
                  <a:cubicBezTo>
                    <a:pt x="888" y="21"/>
                    <a:pt x="889" y="20"/>
                    <a:pt x="889" y="20"/>
                  </a:cubicBezTo>
                  <a:cubicBezTo>
                    <a:pt x="889" y="19"/>
                    <a:pt x="887" y="18"/>
                    <a:pt x="887" y="18"/>
                  </a:cubicBezTo>
                  <a:cubicBezTo>
                    <a:pt x="887" y="17"/>
                    <a:pt x="889" y="16"/>
                    <a:pt x="889" y="16"/>
                  </a:cubicBezTo>
                  <a:cubicBezTo>
                    <a:pt x="889" y="15"/>
                    <a:pt x="886" y="14"/>
                    <a:pt x="886" y="14"/>
                  </a:cubicBezTo>
                  <a:cubicBezTo>
                    <a:pt x="886" y="14"/>
                    <a:pt x="888" y="12"/>
                    <a:pt x="888" y="12"/>
                  </a:cubicBezTo>
                  <a:cubicBezTo>
                    <a:pt x="889" y="11"/>
                    <a:pt x="889" y="10"/>
                    <a:pt x="890" y="9"/>
                  </a:cubicBezTo>
                  <a:cubicBezTo>
                    <a:pt x="890" y="10"/>
                    <a:pt x="892" y="11"/>
                    <a:pt x="892" y="11"/>
                  </a:cubicBezTo>
                  <a:cubicBezTo>
                    <a:pt x="892" y="12"/>
                    <a:pt x="890" y="13"/>
                    <a:pt x="890" y="13"/>
                  </a:cubicBezTo>
                  <a:cubicBezTo>
                    <a:pt x="891" y="14"/>
                    <a:pt x="892" y="14"/>
                    <a:pt x="893" y="15"/>
                  </a:cubicBezTo>
                  <a:cubicBezTo>
                    <a:pt x="893" y="15"/>
                    <a:pt x="891" y="17"/>
                    <a:pt x="891" y="17"/>
                  </a:cubicBezTo>
                  <a:cubicBezTo>
                    <a:pt x="891" y="17"/>
                    <a:pt x="893" y="19"/>
                    <a:pt x="893" y="19"/>
                  </a:cubicBezTo>
                  <a:cubicBezTo>
                    <a:pt x="893" y="19"/>
                    <a:pt x="895" y="17"/>
                    <a:pt x="895" y="17"/>
                  </a:cubicBezTo>
                  <a:cubicBezTo>
                    <a:pt x="895" y="17"/>
                    <a:pt x="896" y="15"/>
                    <a:pt x="896" y="15"/>
                  </a:cubicBezTo>
                  <a:cubicBezTo>
                    <a:pt x="897" y="15"/>
                    <a:pt x="898" y="16"/>
                    <a:pt x="899" y="16"/>
                  </a:cubicBezTo>
                  <a:cubicBezTo>
                    <a:pt x="899" y="17"/>
                    <a:pt x="901" y="17"/>
                    <a:pt x="901" y="18"/>
                  </a:cubicBezTo>
                  <a:cubicBezTo>
                    <a:pt x="901" y="18"/>
                    <a:pt x="899" y="20"/>
                    <a:pt x="899" y="20"/>
                  </a:cubicBezTo>
                  <a:cubicBezTo>
                    <a:pt x="899" y="20"/>
                    <a:pt x="901" y="22"/>
                    <a:pt x="901" y="22"/>
                  </a:cubicBezTo>
                  <a:cubicBezTo>
                    <a:pt x="902" y="22"/>
                    <a:pt x="903" y="20"/>
                    <a:pt x="903" y="20"/>
                  </a:cubicBezTo>
                  <a:cubicBezTo>
                    <a:pt x="903" y="19"/>
                    <a:pt x="905" y="18"/>
                    <a:pt x="905" y="17"/>
                  </a:cubicBezTo>
                  <a:cubicBezTo>
                    <a:pt x="905" y="17"/>
                    <a:pt x="903" y="16"/>
                    <a:pt x="903" y="16"/>
                  </a:cubicBezTo>
                  <a:cubicBezTo>
                    <a:pt x="903" y="15"/>
                    <a:pt x="904" y="14"/>
                    <a:pt x="904" y="13"/>
                  </a:cubicBezTo>
                  <a:cubicBezTo>
                    <a:pt x="905" y="14"/>
                    <a:pt x="906" y="15"/>
                    <a:pt x="907" y="15"/>
                  </a:cubicBezTo>
                  <a:cubicBezTo>
                    <a:pt x="907" y="15"/>
                    <a:pt x="909" y="17"/>
                    <a:pt x="909" y="17"/>
                  </a:cubicBezTo>
                  <a:cubicBezTo>
                    <a:pt x="909" y="18"/>
                    <a:pt x="907" y="18"/>
                    <a:pt x="907" y="19"/>
                  </a:cubicBezTo>
                  <a:cubicBezTo>
                    <a:pt x="907" y="20"/>
                    <a:pt x="909" y="20"/>
                    <a:pt x="909" y="21"/>
                  </a:cubicBezTo>
                  <a:cubicBezTo>
                    <a:pt x="909" y="21"/>
                    <a:pt x="908" y="22"/>
                    <a:pt x="908" y="23"/>
                  </a:cubicBezTo>
                  <a:cubicBezTo>
                    <a:pt x="908" y="24"/>
                    <a:pt x="910" y="24"/>
                    <a:pt x="910" y="25"/>
                  </a:cubicBezTo>
                  <a:cubicBezTo>
                    <a:pt x="911" y="23"/>
                    <a:pt x="912" y="22"/>
                    <a:pt x="913" y="20"/>
                  </a:cubicBezTo>
                  <a:cubicBezTo>
                    <a:pt x="914" y="20"/>
                    <a:pt x="914" y="19"/>
                    <a:pt x="915" y="18"/>
                  </a:cubicBezTo>
                  <a:cubicBezTo>
                    <a:pt x="916" y="17"/>
                    <a:pt x="916" y="17"/>
                    <a:pt x="917" y="16"/>
                  </a:cubicBezTo>
                  <a:cubicBezTo>
                    <a:pt x="917" y="16"/>
                    <a:pt x="914" y="14"/>
                    <a:pt x="914" y="14"/>
                  </a:cubicBezTo>
                  <a:cubicBezTo>
                    <a:pt x="914" y="14"/>
                    <a:pt x="916" y="12"/>
                    <a:pt x="916" y="12"/>
                  </a:cubicBezTo>
                  <a:cubicBezTo>
                    <a:pt x="917" y="12"/>
                    <a:pt x="918" y="13"/>
                    <a:pt x="918" y="14"/>
                  </a:cubicBezTo>
                  <a:cubicBezTo>
                    <a:pt x="918" y="13"/>
                    <a:pt x="920" y="12"/>
                    <a:pt x="920" y="11"/>
                  </a:cubicBezTo>
                  <a:cubicBezTo>
                    <a:pt x="920" y="12"/>
                    <a:pt x="922" y="12"/>
                    <a:pt x="922" y="13"/>
                  </a:cubicBezTo>
                  <a:cubicBezTo>
                    <a:pt x="922" y="13"/>
                    <a:pt x="921" y="15"/>
                    <a:pt x="921" y="15"/>
                  </a:cubicBezTo>
                  <a:cubicBezTo>
                    <a:pt x="920" y="16"/>
                    <a:pt x="919" y="17"/>
                    <a:pt x="919" y="18"/>
                  </a:cubicBezTo>
                  <a:cubicBezTo>
                    <a:pt x="919" y="18"/>
                    <a:pt x="921" y="19"/>
                    <a:pt x="921" y="19"/>
                  </a:cubicBezTo>
                  <a:cubicBezTo>
                    <a:pt x="921" y="20"/>
                    <a:pt x="920" y="21"/>
                    <a:pt x="919" y="21"/>
                  </a:cubicBezTo>
                  <a:cubicBezTo>
                    <a:pt x="919" y="22"/>
                    <a:pt x="918" y="23"/>
                    <a:pt x="918" y="24"/>
                  </a:cubicBezTo>
                  <a:cubicBezTo>
                    <a:pt x="918" y="24"/>
                    <a:pt x="920" y="25"/>
                    <a:pt x="920" y="25"/>
                  </a:cubicBezTo>
                  <a:cubicBezTo>
                    <a:pt x="921" y="25"/>
                    <a:pt x="921" y="24"/>
                    <a:pt x="922" y="23"/>
                  </a:cubicBezTo>
                  <a:cubicBezTo>
                    <a:pt x="922" y="23"/>
                    <a:pt x="923" y="21"/>
                    <a:pt x="923" y="21"/>
                  </a:cubicBezTo>
                  <a:cubicBezTo>
                    <a:pt x="924" y="21"/>
                    <a:pt x="925" y="22"/>
                    <a:pt x="926" y="23"/>
                  </a:cubicBezTo>
                  <a:cubicBezTo>
                    <a:pt x="926" y="23"/>
                    <a:pt x="927" y="24"/>
                    <a:pt x="928" y="24"/>
                  </a:cubicBezTo>
                  <a:cubicBezTo>
                    <a:pt x="928" y="24"/>
                    <a:pt x="929" y="22"/>
                    <a:pt x="930" y="22"/>
                  </a:cubicBezTo>
                  <a:cubicBezTo>
                    <a:pt x="930" y="22"/>
                    <a:pt x="931" y="24"/>
                    <a:pt x="932" y="24"/>
                  </a:cubicBezTo>
                  <a:cubicBezTo>
                    <a:pt x="932" y="24"/>
                    <a:pt x="934" y="22"/>
                    <a:pt x="933" y="22"/>
                  </a:cubicBezTo>
                  <a:cubicBezTo>
                    <a:pt x="933" y="21"/>
                    <a:pt x="931" y="20"/>
                    <a:pt x="931" y="20"/>
                  </a:cubicBezTo>
                  <a:cubicBezTo>
                    <a:pt x="931" y="19"/>
                    <a:pt x="933" y="18"/>
                    <a:pt x="933" y="18"/>
                  </a:cubicBezTo>
                  <a:cubicBezTo>
                    <a:pt x="933" y="17"/>
                    <a:pt x="934" y="16"/>
                    <a:pt x="935" y="15"/>
                  </a:cubicBezTo>
                  <a:cubicBezTo>
                    <a:pt x="935" y="15"/>
                    <a:pt x="936" y="17"/>
                    <a:pt x="937" y="17"/>
                  </a:cubicBezTo>
                  <a:cubicBezTo>
                    <a:pt x="937" y="17"/>
                    <a:pt x="938" y="15"/>
                    <a:pt x="939" y="15"/>
                  </a:cubicBezTo>
                  <a:cubicBezTo>
                    <a:pt x="939" y="15"/>
                    <a:pt x="940" y="16"/>
                    <a:pt x="941" y="17"/>
                  </a:cubicBezTo>
                  <a:cubicBezTo>
                    <a:pt x="941" y="16"/>
                    <a:pt x="943" y="14"/>
                    <a:pt x="943" y="14"/>
                  </a:cubicBezTo>
                  <a:cubicBezTo>
                    <a:pt x="943" y="15"/>
                    <a:pt x="945" y="16"/>
                    <a:pt x="945" y="16"/>
                  </a:cubicBezTo>
                  <a:cubicBezTo>
                    <a:pt x="945" y="16"/>
                    <a:pt x="943" y="18"/>
                    <a:pt x="943" y="18"/>
                  </a:cubicBezTo>
                  <a:cubicBezTo>
                    <a:pt x="943" y="19"/>
                    <a:pt x="942" y="20"/>
                    <a:pt x="941" y="21"/>
                  </a:cubicBezTo>
                  <a:cubicBezTo>
                    <a:pt x="941" y="21"/>
                    <a:pt x="939" y="19"/>
                    <a:pt x="939" y="19"/>
                  </a:cubicBezTo>
                  <a:cubicBezTo>
                    <a:pt x="939" y="19"/>
                    <a:pt x="938" y="21"/>
                    <a:pt x="937" y="21"/>
                  </a:cubicBezTo>
                  <a:cubicBezTo>
                    <a:pt x="937" y="22"/>
                    <a:pt x="936" y="23"/>
                    <a:pt x="936" y="23"/>
                  </a:cubicBezTo>
                  <a:cubicBezTo>
                    <a:pt x="936" y="23"/>
                    <a:pt x="937" y="25"/>
                    <a:pt x="938" y="25"/>
                  </a:cubicBezTo>
                  <a:cubicBezTo>
                    <a:pt x="938" y="25"/>
                    <a:pt x="939" y="23"/>
                    <a:pt x="940" y="23"/>
                  </a:cubicBezTo>
                  <a:cubicBezTo>
                    <a:pt x="940" y="22"/>
                    <a:pt x="941" y="21"/>
                    <a:pt x="941" y="21"/>
                  </a:cubicBezTo>
                  <a:cubicBezTo>
                    <a:pt x="942" y="20"/>
                    <a:pt x="943" y="22"/>
                    <a:pt x="944" y="22"/>
                  </a:cubicBezTo>
                  <a:cubicBezTo>
                    <a:pt x="944" y="22"/>
                    <a:pt x="945" y="20"/>
                    <a:pt x="945" y="20"/>
                  </a:cubicBezTo>
                  <a:cubicBezTo>
                    <a:pt x="946" y="20"/>
                    <a:pt x="947" y="22"/>
                    <a:pt x="948" y="22"/>
                  </a:cubicBezTo>
                  <a:cubicBezTo>
                    <a:pt x="948" y="22"/>
                    <a:pt x="949" y="20"/>
                    <a:pt x="949" y="19"/>
                  </a:cubicBezTo>
                  <a:cubicBezTo>
                    <a:pt x="950" y="19"/>
                    <a:pt x="951" y="21"/>
                    <a:pt x="951" y="21"/>
                  </a:cubicBezTo>
                  <a:cubicBezTo>
                    <a:pt x="952" y="21"/>
                    <a:pt x="953" y="19"/>
                    <a:pt x="953" y="19"/>
                  </a:cubicBezTo>
                  <a:cubicBezTo>
                    <a:pt x="954" y="19"/>
                    <a:pt x="955" y="21"/>
                    <a:pt x="955" y="21"/>
                  </a:cubicBezTo>
                  <a:cubicBezTo>
                    <a:pt x="956" y="21"/>
                    <a:pt x="957" y="18"/>
                    <a:pt x="957" y="18"/>
                  </a:cubicBezTo>
                  <a:cubicBezTo>
                    <a:pt x="957" y="18"/>
                    <a:pt x="959" y="20"/>
                    <a:pt x="959" y="20"/>
                  </a:cubicBezTo>
                  <a:cubicBezTo>
                    <a:pt x="960" y="20"/>
                    <a:pt x="961" y="18"/>
                    <a:pt x="961" y="18"/>
                  </a:cubicBezTo>
                  <a:cubicBezTo>
                    <a:pt x="962" y="17"/>
                    <a:pt x="962" y="16"/>
                    <a:pt x="963" y="16"/>
                  </a:cubicBezTo>
                  <a:cubicBezTo>
                    <a:pt x="963" y="15"/>
                    <a:pt x="965" y="14"/>
                    <a:pt x="964" y="13"/>
                  </a:cubicBezTo>
                  <a:cubicBezTo>
                    <a:pt x="964" y="13"/>
                    <a:pt x="962" y="12"/>
                    <a:pt x="962" y="12"/>
                  </a:cubicBezTo>
                  <a:cubicBezTo>
                    <a:pt x="963" y="11"/>
                    <a:pt x="964" y="10"/>
                    <a:pt x="964" y="9"/>
                  </a:cubicBezTo>
                  <a:cubicBezTo>
                    <a:pt x="965" y="9"/>
                    <a:pt x="965" y="11"/>
                    <a:pt x="966" y="11"/>
                  </a:cubicBezTo>
                  <a:cubicBezTo>
                    <a:pt x="966" y="12"/>
                    <a:pt x="968" y="12"/>
                    <a:pt x="968" y="13"/>
                  </a:cubicBezTo>
                  <a:cubicBezTo>
                    <a:pt x="968" y="13"/>
                    <a:pt x="967" y="15"/>
                    <a:pt x="967" y="15"/>
                  </a:cubicBezTo>
                  <a:cubicBezTo>
                    <a:pt x="966" y="16"/>
                    <a:pt x="965" y="17"/>
                    <a:pt x="965" y="17"/>
                  </a:cubicBezTo>
                  <a:cubicBezTo>
                    <a:pt x="965" y="18"/>
                    <a:pt x="964" y="19"/>
                    <a:pt x="963" y="20"/>
                  </a:cubicBezTo>
                  <a:cubicBezTo>
                    <a:pt x="963" y="20"/>
                    <a:pt x="962" y="21"/>
                    <a:pt x="962" y="22"/>
                  </a:cubicBezTo>
                  <a:cubicBezTo>
                    <a:pt x="962" y="22"/>
                    <a:pt x="964" y="23"/>
                    <a:pt x="964" y="24"/>
                  </a:cubicBezTo>
                  <a:cubicBezTo>
                    <a:pt x="964" y="24"/>
                    <a:pt x="962" y="25"/>
                    <a:pt x="962" y="26"/>
                  </a:cubicBezTo>
                  <a:cubicBezTo>
                    <a:pt x="962" y="26"/>
                    <a:pt x="964" y="27"/>
                    <a:pt x="964" y="27"/>
                  </a:cubicBezTo>
                  <a:cubicBezTo>
                    <a:pt x="965" y="26"/>
                    <a:pt x="967" y="24"/>
                    <a:pt x="968" y="23"/>
                  </a:cubicBezTo>
                  <a:cubicBezTo>
                    <a:pt x="968" y="22"/>
                    <a:pt x="969" y="22"/>
                    <a:pt x="969" y="21"/>
                  </a:cubicBezTo>
                  <a:cubicBezTo>
                    <a:pt x="971" y="19"/>
                    <a:pt x="972" y="18"/>
                    <a:pt x="973" y="16"/>
                  </a:cubicBezTo>
                  <a:cubicBezTo>
                    <a:pt x="974" y="17"/>
                    <a:pt x="976" y="19"/>
                    <a:pt x="977" y="20"/>
                  </a:cubicBezTo>
                  <a:cubicBezTo>
                    <a:pt x="977" y="20"/>
                    <a:pt x="976" y="21"/>
                    <a:pt x="976" y="22"/>
                  </a:cubicBezTo>
                  <a:cubicBezTo>
                    <a:pt x="976" y="22"/>
                    <a:pt x="978" y="23"/>
                    <a:pt x="978" y="24"/>
                  </a:cubicBezTo>
                  <a:cubicBezTo>
                    <a:pt x="978" y="24"/>
                    <a:pt x="976" y="26"/>
                    <a:pt x="976" y="26"/>
                  </a:cubicBezTo>
                  <a:cubicBezTo>
                    <a:pt x="976" y="26"/>
                    <a:pt x="974" y="24"/>
                    <a:pt x="974" y="24"/>
                  </a:cubicBezTo>
                  <a:cubicBezTo>
                    <a:pt x="974" y="24"/>
                    <a:pt x="972" y="26"/>
                    <a:pt x="972" y="26"/>
                  </a:cubicBezTo>
                  <a:cubicBezTo>
                    <a:pt x="972" y="27"/>
                    <a:pt x="971" y="28"/>
                    <a:pt x="971" y="29"/>
                  </a:cubicBezTo>
                  <a:cubicBezTo>
                    <a:pt x="972" y="30"/>
                    <a:pt x="973" y="31"/>
                    <a:pt x="975" y="32"/>
                  </a:cubicBezTo>
                  <a:cubicBezTo>
                    <a:pt x="976" y="33"/>
                    <a:pt x="976" y="33"/>
                    <a:pt x="977" y="34"/>
                  </a:cubicBezTo>
                  <a:cubicBezTo>
                    <a:pt x="978" y="32"/>
                    <a:pt x="979" y="31"/>
                    <a:pt x="981" y="29"/>
                  </a:cubicBezTo>
                  <a:cubicBezTo>
                    <a:pt x="981" y="29"/>
                    <a:pt x="982" y="28"/>
                    <a:pt x="982" y="27"/>
                  </a:cubicBezTo>
                  <a:cubicBezTo>
                    <a:pt x="983" y="27"/>
                    <a:pt x="984" y="25"/>
                    <a:pt x="984" y="25"/>
                  </a:cubicBezTo>
                  <a:cubicBezTo>
                    <a:pt x="984" y="25"/>
                    <a:pt x="982" y="23"/>
                    <a:pt x="982" y="23"/>
                  </a:cubicBezTo>
                  <a:cubicBezTo>
                    <a:pt x="982" y="23"/>
                    <a:pt x="983" y="21"/>
                    <a:pt x="983" y="21"/>
                  </a:cubicBezTo>
                  <a:cubicBezTo>
                    <a:pt x="984" y="21"/>
                    <a:pt x="985" y="23"/>
                    <a:pt x="986" y="23"/>
                  </a:cubicBezTo>
                  <a:cubicBezTo>
                    <a:pt x="986" y="22"/>
                    <a:pt x="987" y="21"/>
                    <a:pt x="987" y="20"/>
                  </a:cubicBezTo>
                  <a:cubicBezTo>
                    <a:pt x="989" y="19"/>
                    <a:pt x="990" y="17"/>
                    <a:pt x="991" y="16"/>
                  </a:cubicBezTo>
                  <a:cubicBezTo>
                    <a:pt x="991" y="15"/>
                    <a:pt x="992" y="14"/>
                    <a:pt x="993" y="14"/>
                  </a:cubicBezTo>
                  <a:cubicBezTo>
                    <a:pt x="993" y="13"/>
                    <a:pt x="994" y="12"/>
                    <a:pt x="994" y="11"/>
                  </a:cubicBezTo>
                  <a:cubicBezTo>
                    <a:pt x="994" y="12"/>
                    <a:pt x="996" y="12"/>
                    <a:pt x="996" y="13"/>
                  </a:cubicBezTo>
                  <a:cubicBezTo>
                    <a:pt x="997" y="14"/>
                    <a:pt x="995" y="15"/>
                    <a:pt x="995" y="15"/>
                  </a:cubicBezTo>
                  <a:cubicBezTo>
                    <a:pt x="994" y="16"/>
                    <a:pt x="994" y="17"/>
                    <a:pt x="993" y="18"/>
                  </a:cubicBezTo>
                  <a:cubicBezTo>
                    <a:pt x="993" y="18"/>
                    <a:pt x="992" y="19"/>
                    <a:pt x="991" y="20"/>
                  </a:cubicBezTo>
                  <a:cubicBezTo>
                    <a:pt x="991" y="21"/>
                    <a:pt x="990" y="21"/>
                    <a:pt x="990" y="22"/>
                  </a:cubicBezTo>
                  <a:cubicBezTo>
                    <a:pt x="989" y="23"/>
                    <a:pt x="988" y="24"/>
                    <a:pt x="988" y="24"/>
                  </a:cubicBezTo>
                  <a:cubicBezTo>
                    <a:pt x="988" y="25"/>
                    <a:pt x="990" y="26"/>
                    <a:pt x="990" y="26"/>
                  </a:cubicBezTo>
                  <a:cubicBezTo>
                    <a:pt x="990" y="26"/>
                    <a:pt x="988" y="28"/>
                    <a:pt x="988" y="28"/>
                  </a:cubicBezTo>
                  <a:cubicBezTo>
                    <a:pt x="989" y="28"/>
                    <a:pt x="990" y="30"/>
                    <a:pt x="991" y="30"/>
                  </a:cubicBezTo>
                  <a:cubicBezTo>
                    <a:pt x="991" y="30"/>
                    <a:pt x="992" y="28"/>
                    <a:pt x="992" y="28"/>
                  </a:cubicBezTo>
                  <a:cubicBezTo>
                    <a:pt x="993" y="28"/>
                    <a:pt x="994" y="29"/>
                    <a:pt x="995" y="29"/>
                  </a:cubicBezTo>
                  <a:cubicBezTo>
                    <a:pt x="995" y="30"/>
                    <a:pt x="996" y="31"/>
                    <a:pt x="997" y="31"/>
                  </a:cubicBezTo>
                  <a:cubicBezTo>
                    <a:pt x="997" y="30"/>
                    <a:pt x="998" y="30"/>
                    <a:pt x="999" y="29"/>
                  </a:cubicBezTo>
                  <a:cubicBezTo>
                    <a:pt x="999" y="29"/>
                    <a:pt x="1000" y="27"/>
                    <a:pt x="1000" y="27"/>
                  </a:cubicBezTo>
                  <a:cubicBezTo>
                    <a:pt x="1000" y="26"/>
                    <a:pt x="998" y="25"/>
                    <a:pt x="998" y="25"/>
                  </a:cubicBezTo>
                  <a:cubicBezTo>
                    <a:pt x="997" y="24"/>
                    <a:pt x="997" y="24"/>
                    <a:pt x="996" y="23"/>
                  </a:cubicBezTo>
                  <a:cubicBezTo>
                    <a:pt x="997" y="22"/>
                    <a:pt x="998" y="20"/>
                    <a:pt x="999" y="19"/>
                  </a:cubicBezTo>
                  <a:cubicBezTo>
                    <a:pt x="1000" y="18"/>
                    <a:pt x="1000" y="17"/>
                    <a:pt x="1001" y="17"/>
                  </a:cubicBezTo>
                  <a:cubicBezTo>
                    <a:pt x="1001" y="16"/>
                    <a:pt x="1002" y="14"/>
                    <a:pt x="1003" y="14"/>
                  </a:cubicBezTo>
                  <a:cubicBezTo>
                    <a:pt x="1003" y="14"/>
                    <a:pt x="1005" y="16"/>
                    <a:pt x="1005" y="16"/>
                  </a:cubicBezTo>
                  <a:cubicBezTo>
                    <a:pt x="1005" y="16"/>
                    <a:pt x="1003" y="18"/>
                    <a:pt x="1003" y="18"/>
                  </a:cubicBezTo>
                  <a:cubicBezTo>
                    <a:pt x="1003" y="19"/>
                    <a:pt x="1002" y="20"/>
                    <a:pt x="1001" y="20"/>
                  </a:cubicBezTo>
                  <a:cubicBezTo>
                    <a:pt x="1001" y="21"/>
                    <a:pt x="1000" y="22"/>
                    <a:pt x="1000" y="23"/>
                  </a:cubicBezTo>
                  <a:cubicBezTo>
                    <a:pt x="1000" y="23"/>
                    <a:pt x="1002" y="24"/>
                    <a:pt x="1002" y="24"/>
                  </a:cubicBezTo>
                  <a:cubicBezTo>
                    <a:pt x="1002" y="25"/>
                    <a:pt x="1000" y="26"/>
                    <a:pt x="1000" y="27"/>
                  </a:cubicBezTo>
                  <a:cubicBezTo>
                    <a:pt x="1001" y="27"/>
                    <a:pt x="1002" y="28"/>
                    <a:pt x="1003" y="28"/>
                  </a:cubicBezTo>
                  <a:cubicBezTo>
                    <a:pt x="1003" y="29"/>
                    <a:pt x="1005" y="30"/>
                    <a:pt x="1005" y="30"/>
                  </a:cubicBezTo>
                  <a:cubicBezTo>
                    <a:pt x="1005" y="31"/>
                    <a:pt x="1003" y="32"/>
                    <a:pt x="1003" y="32"/>
                  </a:cubicBezTo>
                  <a:cubicBezTo>
                    <a:pt x="1003" y="33"/>
                    <a:pt x="1005" y="33"/>
                    <a:pt x="1005" y="34"/>
                  </a:cubicBezTo>
                  <a:cubicBezTo>
                    <a:pt x="1005" y="35"/>
                    <a:pt x="1003" y="36"/>
                    <a:pt x="1004" y="36"/>
                  </a:cubicBezTo>
                  <a:cubicBezTo>
                    <a:pt x="1004" y="37"/>
                    <a:pt x="1006" y="37"/>
                    <a:pt x="1006" y="38"/>
                  </a:cubicBezTo>
                  <a:cubicBezTo>
                    <a:pt x="1006" y="37"/>
                    <a:pt x="1007" y="36"/>
                    <a:pt x="1008" y="36"/>
                  </a:cubicBezTo>
                  <a:cubicBezTo>
                    <a:pt x="1008" y="35"/>
                    <a:pt x="1009" y="34"/>
                    <a:pt x="1009" y="33"/>
                  </a:cubicBezTo>
                  <a:cubicBezTo>
                    <a:pt x="1009" y="33"/>
                    <a:pt x="1007" y="32"/>
                    <a:pt x="1007" y="32"/>
                  </a:cubicBezTo>
                  <a:cubicBezTo>
                    <a:pt x="1007" y="31"/>
                    <a:pt x="1005" y="31"/>
                    <a:pt x="1005" y="30"/>
                  </a:cubicBezTo>
                  <a:cubicBezTo>
                    <a:pt x="1005" y="30"/>
                    <a:pt x="1006" y="28"/>
                    <a:pt x="1006" y="28"/>
                  </a:cubicBezTo>
                  <a:cubicBezTo>
                    <a:pt x="1007" y="27"/>
                    <a:pt x="1008" y="26"/>
                    <a:pt x="1008" y="26"/>
                  </a:cubicBezTo>
                  <a:cubicBezTo>
                    <a:pt x="1009" y="26"/>
                    <a:pt x="1010" y="27"/>
                    <a:pt x="1010" y="27"/>
                  </a:cubicBezTo>
                  <a:cubicBezTo>
                    <a:pt x="1011" y="28"/>
                    <a:pt x="1012" y="29"/>
                    <a:pt x="1013" y="29"/>
                  </a:cubicBezTo>
                  <a:cubicBezTo>
                    <a:pt x="1013" y="29"/>
                    <a:pt x="1014" y="31"/>
                    <a:pt x="1015" y="31"/>
                  </a:cubicBezTo>
                  <a:cubicBezTo>
                    <a:pt x="1015" y="31"/>
                    <a:pt x="1016" y="29"/>
                    <a:pt x="1017" y="28"/>
                  </a:cubicBezTo>
                  <a:cubicBezTo>
                    <a:pt x="1017" y="28"/>
                    <a:pt x="1018" y="27"/>
                    <a:pt x="1018" y="26"/>
                  </a:cubicBezTo>
                  <a:cubicBezTo>
                    <a:pt x="1019" y="26"/>
                    <a:pt x="1020" y="28"/>
                    <a:pt x="1021" y="28"/>
                  </a:cubicBezTo>
                  <a:cubicBezTo>
                    <a:pt x="1021" y="28"/>
                    <a:pt x="1022" y="26"/>
                    <a:pt x="1022" y="26"/>
                  </a:cubicBezTo>
                  <a:cubicBezTo>
                    <a:pt x="1022" y="26"/>
                    <a:pt x="1024" y="23"/>
                    <a:pt x="1024" y="23"/>
                  </a:cubicBezTo>
                  <a:cubicBezTo>
                    <a:pt x="1024" y="24"/>
                    <a:pt x="1026" y="25"/>
                    <a:pt x="1026" y="25"/>
                  </a:cubicBezTo>
                  <a:cubicBezTo>
                    <a:pt x="1026" y="26"/>
                    <a:pt x="1024" y="27"/>
                    <a:pt x="1024" y="27"/>
                  </a:cubicBezTo>
                  <a:cubicBezTo>
                    <a:pt x="1025" y="28"/>
                    <a:pt x="1027" y="28"/>
                    <a:pt x="1027" y="29"/>
                  </a:cubicBezTo>
                  <a:cubicBezTo>
                    <a:pt x="1027" y="30"/>
                    <a:pt x="1025" y="31"/>
                    <a:pt x="1025" y="31"/>
                  </a:cubicBezTo>
                  <a:cubicBezTo>
                    <a:pt x="1025" y="32"/>
                    <a:pt x="1027" y="32"/>
                    <a:pt x="1027" y="33"/>
                  </a:cubicBezTo>
                  <a:cubicBezTo>
                    <a:pt x="1028" y="32"/>
                    <a:pt x="1028" y="32"/>
                    <a:pt x="1029" y="31"/>
                  </a:cubicBezTo>
                  <a:cubicBezTo>
                    <a:pt x="1029" y="31"/>
                    <a:pt x="1030" y="29"/>
                    <a:pt x="1031" y="29"/>
                  </a:cubicBezTo>
                  <a:cubicBezTo>
                    <a:pt x="1031" y="29"/>
                    <a:pt x="1033" y="30"/>
                    <a:pt x="1033" y="30"/>
                  </a:cubicBezTo>
                  <a:cubicBezTo>
                    <a:pt x="1033" y="30"/>
                    <a:pt x="1034" y="29"/>
                    <a:pt x="1035" y="28"/>
                  </a:cubicBezTo>
                  <a:cubicBezTo>
                    <a:pt x="1035" y="27"/>
                    <a:pt x="1036" y="27"/>
                    <a:pt x="1036" y="26"/>
                  </a:cubicBezTo>
                  <a:cubicBezTo>
                    <a:pt x="1037" y="25"/>
                    <a:pt x="1037" y="24"/>
                    <a:pt x="1038" y="24"/>
                  </a:cubicBezTo>
                  <a:cubicBezTo>
                    <a:pt x="1038" y="23"/>
                    <a:pt x="1039" y="21"/>
                    <a:pt x="1040" y="21"/>
                  </a:cubicBezTo>
                  <a:cubicBezTo>
                    <a:pt x="1040" y="21"/>
                    <a:pt x="1041" y="23"/>
                    <a:pt x="1042" y="23"/>
                  </a:cubicBezTo>
                  <a:cubicBezTo>
                    <a:pt x="1042" y="24"/>
                    <a:pt x="1044" y="24"/>
                    <a:pt x="1044" y="25"/>
                  </a:cubicBezTo>
                  <a:cubicBezTo>
                    <a:pt x="1044" y="25"/>
                    <a:pt x="1043" y="27"/>
                    <a:pt x="1042" y="27"/>
                  </a:cubicBezTo>
                  <a:cubicBezTo>
                    <a:pt x="1042" y="28"/>
                    <a:pt x="1041" y="28"/>
                    <a:pt x="1041" y="29"/>
                  </a:cubicBezTo>
                  <a:cubicBezTo>
                    <a:pt x="1040" y="29"/>
                    <a:pt x="1039" y="27"/>
                    <a:pt x="1038" y="28"/>
                  </a:cubicBezTo>
                  <a:cubicBezTo>
                    <a:pt x="1038" y="28"/>
                    <a:pt x="1037" y="29"/>
                    <a:pt x="1037" y="30"/>
                  </a:cubicBezTo>
                  <a:cubicBezTo>
                    <a:pt x="1036" y="30"/>
                    <a:pt x="1035" y="32"/>
                    <a:pt x="1035" y="32"/>
                  </a:cubicBezTo>
                  <a:cubicBezTo>
                    <a:pt x="1035" y="33"/>
                    <a:pt x="1037" y="33"/>
                    <a:pt x="1037" y="34"/>
                  </a:cubicBezTo>
                  <a:cubicBezTo>
                    <a:pt x="1037" y="34"/>
                    <a:pt x="1036" y="36"/>
                    <a:pt x="1036" y="36"/>
                  </a:cubicBezTo>
                  <a:cubicBezTo>
                    <a:pt x="1035" y="37"/>
                    <a:pt x="1034" y="37"/>
                    <a:pt x="1034" y="38"/>
                  </a:cubicBezTo>
                  <a:cubicBezTo>
                    <a:pt x="1035" y="38"/>
                    <a:pt x="1035" y="40"/>
                    <a:pt x="1036" y="40"/>
                  </a:cubicBezTo>
                  <a:cubicBezTo>
                    <a:pt x="1036" y="40"/>
                    <a:pt x="1038" y="38"/>
                    <a:pt x="1038" y="38"/>
                  </a:cubicBezTo>
                  <a:cubicBezTo>
                    <a:pt x="1038" y="37"/>
                    <a:pt x="1039" y="35"/>
                    <a:pt x="1040" y="35"/>
                  </a:cubicBezTo>
                  <a:cubicBezTo>
                    <a:pt x="1040" y="35"/>
                    <a:pt x="1041" y="37"/>
                    <a:pt x="1042" y="37"/>
                  </a:cubicBezTo>
                  <a:cubicBezTo>
                    <a:pt x="1042" y="38"/>
                    <a:pt x="1043" y="39"/>
                    <a:pt x="1044" y="39"/>
                  </a:cubicBezTo>
                  <a:cubicBezTo>
                    <a:pt x="1044" y="39"/>
                    <a:pt x="1046" y="41"/>
                    <a:pt x="1046" y="41"/>
                  </a:cubicBezTo>
                  <a:cubicBezTo>
                    <a:pt x="1047" y="40"/>
                    <a:pt x="1048" y="39"/>
                    <a:pt x="1048" y="38"/>
                  </a:cubicBezTo>
                  <a:cubicBezTo>
                    <a:pt x="1049" y="38"/>
                    <a:pt x="1049" y="37"/>
                    <a:pt x="1050" y="36"/>
                  </a:cubicBezTo>
                  <a:cubicBezTo>
                    <a:pt x="1051" y="37"/>
                    <a:pt x="1053" y="38"/>
                    <a:pt x="1054" y="39"/>
                  </a:cubicBezTo>
                  <a:cubicBezTo>
                    <a:pt x="1053" y="41"/>
                    <a:pt x="1052" y="42"/>
                    <a:pt x="1051" y="44"/>
                  </a:cubicBezTo>
                  <a:cubicBezTo>
                    <a:pt x="1050" y="44"/>
                    <a:pt x="1050" y="46"/>
                    <a:pt x="1049" y="46"/>
                  </a:cubicBezTo>
                  <a:cubicBezTo>
                    <a:pt x="1048" y="46"/>
                    <a:pt x="1047" y="44"/>
                    <a:pt x="1047" y="44"/>
                  </a:cubicBezTo>
                  <a:cubicBezTo>
                    <a:pt x="1046" y="45"/>
                    <a:pt x="1046" y="47"/>
                    <a:pt x="1045" y="47"/>
                  </a:cubicBezTo>
                  <a:cubicBezTo>
                    <a:pt x="1044" y="47"/>
                    <a:pt x="1043" y="45"/>
                    <a:pt x="1043" y="45"/>
                  </a:cubicBezTo>
                  <a:cubicBezTo>
                    <a:pt x="1042" y="45"/>
                    <a:pt x="1042" y="47"/>
                    <a:pt x="1041" y="47"/>
                  </a:cubicBezTo>
                  <a:cubicBezTo>
                    <a:pt x="1041" y="48"/>
                    <a:pt x="1043" y="48"/>
                    <a:pt x="1043" y="49"/>
                  </a:cubicBezTo>
                  <a:cubicBezTo>
                    <a:pt x="1043" y="49"/>
                    <a:pt x="1041" y="51"/>
                    <a:pt x="1042" y="51"/>
                  </a:cubicBezTo>
                  <a:cubicBezTo>
                    <a:pt x="1042" y="51"/>
                    <a:pt x="1044" y="53"/>
                    <a:pt x="1044" y="53"/>
                  </a:cubicBezTo>
                  <a:cubicBezTo>
                    <a:pt x="1044" y="53"/>
                    <a:pt x="1045" y="51"/>
                    <a:pt x="1046" y="51"/>
                  </a:cubicBezTo>
                  <a:cubicBezTo>
                    <a:pt x="1046" y="51"/>
                    <a:pt x="1047" y="52"/>
                    <a:pt x="1048" y="52"/>
                  </a:cubicBezTo>
                  <a:cubicBezTo>
                    <a:pt x="1048" y="52"/>
                    <a:pt x="1049" y="50"/>
                    <a:pt x="1050" y="50"/>
                  </a:cubicBezTo>
                  <a:cubicBezTo>
                    <a:pt x="1050" y="50"/>
                    <a:pt x="1051" y="52"/>
                    <a:pt x="1052" y="52"/>
                  </a:cubicBezTo>
                  <a:cubicBezTo>
                    <a:pt x="1052" y="52"/>
                    <a:pt x="1053" y="50"/>
                    <a:pt x="1053" y="50"/>
                  </a:cubicBezTo>
                  <a:cubicBezTo>
                    <a:pt x="1054" y="49"/>
                    <a:pt x="1055" y="48"/>
                    <a:pt x="1055" y="47"/>
                  </a:cubicBezTo>
                  <a:cubicBezTo>
                    <a:pt x="1056" y="47"/>
                    <a:pt x="1057" y="46"/>
                    <a:pt x="1057" y="45"/>
                  </a:cubicBezTo>
                  <a:cubicBezTo>
                    <a:pt x="1057" y="45"/>
                    <a:pt x="1055" y="44"/>
                    <a:pt x="1055" y="43"/>
                  </a:cubicBezTo>
                  <a:cubicBezTo>
                    <a:pt x="1055" y="43"/>
                    <a:pt x="1056" y="42"/>
                    <a:pt x="1056" y="41"/>
                  </a:cubicBezTo>
                  <a:cubicBezTo>
                    <a:pt x="1056" y="41"/>
                    <a:pt x="1054" y="40"/>
                    <a:pt x="1054" y="39"/>
                  </a:cubicBezTo>
                  <a:cubicBezTo>
                    <a:pt x="1054" y="39"/>
                    <a:pt x="1056" y="38"/>
                    <a:pt x="1056" y="37"/>
                  </a:cubicBezTo>
                  <a:cubicBezTo>
                    <a:pt x="1056" y="36"/>
                    <a:pt x="1057" y="36"/>
                    <a:pt x="1058" y="35"/>
                  </a:cubicBezTo>
                  <a:cubicBezTo>
                    <a:pt x="1058" y="35"/>
                    <a:pt x="1060" y="37"/>
                    <a:pt x="1060" y="37"/>
                  </a:cubicBezTo>
                  <a:cubicBezTo>
                    <a:pt x="1060" y="37"/>
                    <a:pt x="1062" y="38"/>
                    <a:pt x="1062" y="38"/>
                  </a:cubicBezTo>
                  <a:cubicBezTo>
                    <a:pt x="1062" y="38"/>
                    <a:pt x="1064" y="36"/>
                    <a:pt x="1064" y="36"/>
                  </a:cubicBezTo>
                  <a:cubicBezTo>
                    <a:pt x="1064" y="36"/>
                    <a:pt x="1061" y="35"/>
                    <a:pt x="1061" y="34"/>
                  </a:cubicBezTo>
                  <a:cubicBezTo>
                    <a:pt x="1061" y="34"/>
                    <a:pt x="1063" y="33"/>
                    <a:pt x="1063" y="32"/>
                  </a:cubicBezTo>
                  <a:cubicBezTo>
                    <a:pt x="1064" y="31"/>
                    <a:pt x="1065" y="29"/>
                    <a:pt x="1067" y="28"/>
                  </a:cubicBezTo>
                  <a:cubicBezTo>
                    <a:pt x="1067" y="28"/>
                    <a:pt x="1069" y="29"/>
                    <a:pt x="1069" y="29"/>
                  </a:cubicBezTo>
                  <a:cubicBezTo>
                    <a:pt x="1069" y="30"/>
                    <a:pt x="1067" y="31"/>
                    <a:pt x="1067" y="32"/>
                  </a:cubicBezTo>
                  <a:cubicBezTo>
                    <a:pt x="1067" y="32"/>
                    <a:pt x="1069" y="33"/>
                    <a:pt x="1069" y="33"/>
                  </a:cubicBezTo>
                  <a:cubicBezTo>
                    <a:pt x="1069" y="34"/>
                    <a:pt x="1068" y="35"/>
                    <a:pt x="1068" y="36"/>
                  </a:cubicBezTo>
                  <a:cubicBezTo>
                    <a:pt x="1067" y="36"/>
                    <a:pt x="1066" y="37"/>
                    <a:pt x="1066" y="38"/>
                  </a:cubicBezTo>
                  <a:cubicBezTo>
                    <a:pt x="1065" y="39"/>
                    <a:pt x="1065" y="40"/>
                    <a:pt x="1064" y="40"/>
                  </a:cubicBezTo>
                  <a:cubicBezTo>
                    <a:pt x="1064" y="40"/>
                    <a:pt x="1063" y="42"/>
                    <a:pt x="1063" y="42"/>
                  </a:cubicBezTo>
                  <a:cubicBezTo>
                    <a:pt x="1062" y="42"/>
                    <a:pt x="1060" y="41"/>
                    <a:pt x="1060" y="41"/>
                  </a:cubicBezTo>
                  <a:cubicBezTo>
                    <a:pt x="1060" y="41"/>
                    <a:pt x="1058" y="42"/>
                    <a:pt x="1059" y="43"/>
                  </a:cubicBezTo>
                  <a:cubicBezTo>
                    <a:pt x="1059" y="43"/>
                    <a:pt x="1060" y="44"/>
                    <a:pt x="1061" y="45"/>
                  </a:cubicBezTo>
                  <a:cubicBezTo>
                    <a:pt x="1061" y="45"/>
                    <a:pt x="1063" y="46"/>
                    <a:pt x="1063" y="46"/>
                  </a:cubicBezTo>
                  <a:cubicBezTo>
                    <a:pt x="1063" y="47"/>
                    <a:pt x="1062" y="48"/>
                    <a:pt x="1061" y="49"/>
                  </a:cubicBezTo>
                  <a:cubicBezTo>
                    <a:pt x="1061" y="49"/>
                    <a:pt x="1060" y="50"/>
                    <a:pt x="1060" y="51"/>
                  </a:cubicBezTo>
                  <a:cubicBezTo>
                    <a:pt x="1059" y="51"/>
                    <a:pt x="1058" y="53"/>
                    <a:pt x="1058" y="53"/>
                  </a:cubicBezTo>
                  <a:cubicBezTo>
                    <a:pt x="1058" y="54"/>
                    <a:pt x="1056" y="55"/>
                    <a:pt x="1056" y="55"/>
                  </a:cubicBezTo>
                  <a:cubicBezTo>
                    <a:pt x="1056" y="55"/>
                    <a:pt x="1058" y="57"/>
                    <a:pt x="1058" y="57"/>
                  </a:cubicBezTo>
                  <a:cubicBezTo>
                    <a:pt x="1059" y="57"/>
                    <a:pt x="1060" y="55"/>
                    <a:pt x="1060" y="55"/>
                  </a:cubicBezTo>
                  <a:cubicBezTo>
                    <a:pt x="1061" y="55"/>
                    <a:pt x="1062" y="56"/>
                    <a:pt x="1062" y="56"/>
                  </a:cubicBezTo>
                  <a:cubicBezTo>
                    <a:pt x="1063" y="57"/>
                    <a:pt x="1065" y="58"/>
                    <a:pt x="1065" y="58"/>
                  </a:cubicBezTo>
                  <a:cubicBezTo>
                    <a:pt x="1065" y="59"/>
                    <a:pt x="1063" y="60"/>
                    <a:pt x="1063" y="60"/>
                  </a:cubicBezTo>
                  <a:cubicBezTo>
                    <a:pt x="1062" y="62"/>
                    <a:pt x="1061" y="63"/>
                    <a:pt x="1060" y="65"/>
                  </a:cubicBezTo>
                  <a:cubicBezTo>
                    <a:pt x="1058" y="64"/>
                    <a:pt x="1057" y="63"/>
                    <a:pt x="1055" y="61"/>
                  </a:cubicBezTo>
                  <a:cubicBezTo>
                    <a:pt x="1055" y="61"/>
                    <a:pt x="1057" y="60"/>
                    <a:pt x="1057" y="59"/>
                  </a:cubicBezTo>
                  <a:cubicBezTo>
                    <a:pt x="1057" y="59"/>
                    <a:pt x="1054" y="58"/>
                    <a:pt x="1055" y="57"/>
                  </a:cubicBezTo>
                  <a:cubicBezTo>
                    <a:pt x="1055" y="57"/>
                    <a:pt x="1056" y="56"/>
                    <a:pt x="1056" y="55"/>
                  </a:cubicBezTo>
                  <a:cubicBezTo>
                    <a:pt x="1056" y="55"/>
                    <a:pt x="1055" y="54"/>
                    <a:pt x="1054" y="53"/>
                  </a:cubicBezTo>
                  <a:cubicBezTo>
                    <a:pt x="1053" y="53"/>
                    <a:pt x="1052" y="52"/>
                    <a:pt x="1052" y="52"/>
                  </a:cubicBezTo>
                  <a:cubicBezTo>
                    <a:pt x="1051" y="53"/>
                    <a:pt x="1049" y="55"/>
                    <a:pt x="1048" y="56"/>
                  </a:cubicBezTo>
                  <a:cubicBezTo>
                    <a:pt x="1049" y="57"/>
                    <a:pt x="1050" y="57"/>
                    <a:pt x="1051" y="58"/>
                  </a:cubicBezTo>
                  <a:cubicBezTo>
                    <a:pt x="1051" y="58"/>
                    <a:pt x="1053" y="59"/>
                    <a:pt x="1053" y="60"/>
                  </a:cubicBezTo>
                  <a:cubicBezTo>
                    <a:pt x="1053" y="60"/>
                    <a:pt x="1051" y="62"/>
                    <a:pt x="1051" y="62"/>
                  </a:cubicBezTo>
                  <a:cubicBezTo>
                    <a:pt x="1051" y="62"/>
                    <a:pt x="1049" y="64"/>
                    <a:pt x="1049" y="64"/>
                  </a:cubicBezTo>
                  <a:cubicBezTo>
                    <a:pt x="1049" y="64"/>
                    <a:pt x="1051" y="66"/>
                    <a:pt x="1052" y="66"/>
                  </a:cubicBezTo>
                  <a:cubicBezTo>
                    <a:pt x="1052" y="66"/>
                    <a:pt x="1054" y="67"/>
                    <a:pt x="1054" y="68"/>
                  </a:cubicBezTo>
                  <a:cubicBezTo>
                    <a:pt x="1054" y="68"/>
                    <a:pt x="1052" y="70"/>
                    <a:pt x="1052" y="70"/>
                  </a:cubicBezTo>
                  <a:cubicBezTo>
                    <a:pt x="1052" y="70"/>
                    <a:pt x="1050" y="68"/>
                    <a:pt x="1050" y="68"/>
                  </a:cubicBezTo>
                  <a:cubicBezTo>
                    <a:pt x="1049" y="68"/>
                    <a:pt x="1049" y="70"/>
                    <a:pt x="1048" y="70"/>
                  </a:cubicBezTo>
                  <a:cubicBezTo>
                    <a:pt x="1048" y="71"/>
                    <a:pt x="1047" y="72"/>
                    <a:pt x="1047" y="73"/>
                  </a:cubicBezTo>
                  <a:cubicBezTo>
                    <a:pt x="1047" y="73"/>
                    <a:pt x="1048" y="74"/>
                    <a:pt x="1049" y="74"/>
                  </a:cubicBezTo>
                  <a:cubicBezTo>
                    <a:pt x="1049" y="74"/>
                    <a:pt x="1047" y="76"/>
                    <a:pt x="1047" y="76"/>
                  </a:cubicBezTo>
                  <a:cubicBezTo>
                    <a:pt x="1047" y="76"/>
                    <a:pt x="1045" y="75"/>
                    <a:pt x="1045" y="75"/>
                  </a:cubicBezTo>
                  <a:cubicBezTo>
                    <a:pt x="1045" y="74"/>
                    <a:pt x="1047" y="73"/>
                    <a:pt x="1047" y="73"/>
                  </a:cubicBezTo>
                  <a:cubicBezTo>
                    <a:pt x="1046" y="72"/>
                    <a:pt x="1044" y="71"/>
                    <a:pt x="1044" y="71"/>
                  </a:cubicBezTo>
                  <a:cubicBezTo>
                    <a:pt x="1044" y="70"/>
                    <a:pt x="1046" y="69"/>
                    <a:pt x="1046" y="69"/>
                  </a:cubicBezTo>
                  <a:cubicBezTo>
                    <a:pt x="1046" y="68"/>
                    <a:pt x="1044" y="68"/>
                    <a:pt x="1044" y="67"/>
                  </a:cubicBezTo>
                  <a:cubicBezTo>
                    <a:pt x="1044" y="66"/>
                    <a:pt x="1046" y="65"/>
                    <a:pt x="1045" y="65"/>
                  </a:cubicBezTo>
                  <a:cubicBezTo>
                    <a:pt x="1045" y="64"/>
                    <a:pt x="1043" y="64"/>
                    <a:pt x="1043" y="63"/>
                  </a:cubicBezTo>
                  <a:cubicBezTo>
                    <a:pt x="1043" y="62"/>
                    <a:pt x="1045" y="61"/>
                    <a:pt x="1045" y="61"/>
                  </a:cubicBezTo>
                  <a:cubicBezTo>
                    <a:pt x="1045" y="60"/>
                    <a:pt x="1043" y="60"/>
                    <a:pt x="1043" y="59"/>
                  </a:cubicBezTo>
                  <a:cubicBezTo>
                    <a:pt x="1042" y="61"/>
                    <a:pt x="1040" y="62"/>
                    <a:pt x="1039" y="63"/>
                  </a:cubicBezTo>
                  <a:cubicBezTo>
                    <a:pt x="1039" y="64"/>
                    <a:pt x="1038" y="65"/>
                    <a:pt x="1038" y="66"/>
                  </a:cubicBezTo>
                  <a:cubicBezTo>
                    <a:pt x="1037" y="66"/>
                    <a:pt x="1036" y="68"/>
                    <a:pt x="1036" y="68"/>
                  </a:cubicBezTo>
                  <a:cubicBezTo>
                    <a:pt x="1036" y="68"/>
                    <a:pt x="1034" y="66"/>
                    <a:pt x="1034" y="66"/>
                  </a:cubicBezTo>
                  <a:cubicBezTo>
                    <a:pt x="1033" y="67"/>
                    <a:pt x="1032" y="68"/>
                    <a:pt x="1032" y="68"/>
                  </a:cubicBezTo>
                  <a:cubicBezTo>
                    <a:pt x="1032" y="69"/>
                    <a:pt x="1034" y="70"/>
                    <a:pt x="1034" y="70"/>
                  </a:cubicBezTo>
                  <a:cubicBezTo>
                    <a:pt x="1034" y="71"/>
                    <a:pt x="1033" y="72"/>
                    <a:pt x="1032" y="72"/>
                  </a:cubicBezTo>
                  <a:cubicBezTo>
                    <a:pt x="1032" y="73"/>
                    <a:pt x="1031" y="74"/>
                    <a:pt x="1031" y="75"/>
                  </a:cubicBezTo>
                  <a:cubicBezTo>
                    <a:pt x="1030" y="75"/>
                    <a:pt x="1030" y="76"/>
                    <a:pt x="1029" y="77"/>
                  </a:cubicBezTo>
                  <a:cubicBezTo>
                    <a:pt x="1028" y="76"/>
                    <a:pt x="1026" y="75"/>
                    <a:pt x="1025" y="73"/>
                  </a:cubicBezTo>
                  <a:cubicBezTo>
                    <a:pt x="1025" y="73"/>
                    <a:pt x="1026" y="72"/>
                    <a:pt x="1026" y="71"/>
                  </a:cubicBezTo>
                  <a:cubicBezTo>
                    <a:pt x="1027" y="71"/>
                    <a:pt x="1028" y="69"/>
                    <a:pt x="1028" y="69"/>
                  </a:cubicBezTo>
                  <a:cubicBezTo>
                    <a:pt x="1028" y="69"/>
                    <a:pt x="1026" y="68"/>
                    <a:pt x="1026" y="67"/>
                  </a:cubicBezTo>
                  <a:cubicBezTo>
                    <a:pt x="1025" y="67"/>
                    <a:pt x="1024" y="66"/>
                    <a:pt x="1024" y="66"/>
                  </a:cubicBezTo>
                  <a:cubicBezTo>
                    <a:pt x="1023" y="66"/>
                    <a:pt x="1022" y="68"/>
                    <a:pt x="1022" y="68"/>
                  </a:cubicBezTo>
                  <a:cubicBezTo>
                    <a:pt x="1022" y="68"/>
                    <a:pt x="1020" y="70"/>
                    <a:pt x="1020" y="70"/>
                  </a:cubicBezTo>
                  <a:cubicBezTo>
                    <a:pt x="1020" y="70"/>
                    <a:pt x="1018" y="69"/>
                    <a:pt x="1018" y="68"/>
                  </a:cubicBezTo>
                  <a:cubicBezTo>
                    <a:pt x="1018" y="68"/>
                    <a:pt x="1016" y="67"/>
                    <a:pt x="1016" y="67"/>
                  </a:cubicBezTo>
                  <a:cubicBezTo>
                    <a:pt x="1016" y="66"/>
                    <a:pt x="1018" y="65"/>
                    <a:pt x="1017" y="64"/>
                  </a:cubicBezTo>
                  <a:cubicBezTo>
                    <a:pt x="1017" y="64"/>
                    <a:pt x="1016" y="63"/>
                    <a:pt x="1015" y="63"/>
                  </a:cubicBezTo>
                  <a:cubicBezTo>
                    <a:pt x="1014" y="62"/>
                    <a:pt x="1014" y="62"/>
                    <a:pt x="1013" y="61"/>
                  </a:cubicBezTo>
                  <a:cubicBezTo>
                    <a:pt x="1013" y="62"/>
                    <a:pt x="1011" y="63"/>
                    <a:pt x="1011" y="63"/>
                  </a:cubicBezTo>
                  <a:cubicBezTo>
                    <a:pt x="1011" y="64"/>
                    <a:pt x="1013" y="65"/>
                    <a:pt x="1013" y="65"/>
                  </a:cubicBezTo>
                  <a:cubicBezTo>
                    <a:pt x="1014" y="65"/>
                    <a:pt x="1016" y="66"/>
                    <a:pt x="1016" y="67"/>
                  </a:cubicBezTo>
                  <a:cubicBezTo>
                    <a:pt x="1016" y="67"/>
                    <a:pt x="1014" y="68"/>
                    <a:pt x="1014" y="69"/>
                  </a:cubicBezTo>
                  <a:cubicBezTo>
                    <a:pt x="1014" y="69"/>
                    <a:pt x="1013" y="71"/>
                    <a:pt x="1012" y="71"/>
                  </a:cubicBezTo>
                  <a:cubicBezTo>
                    <a:pt x="1012" y="71"/>
                    <a:pt x="1010" y="69"/>
                    <a:pt x="1010" y="69"/>
                  </a:cubicBezTo>
                  <a:cubicBezTo>
                    <a:pt x="1009" y="70"/>
                    <a:pt x="1009" y="71"/>
                    <a:pt x="1008" y="72"/>
                  </a:cubicBezTo>
                  <a:cubicBezTo>
                    <a:pt x="1009" y="72"/>
                    <a:pt x="1010" y="73"/>
                    <a:pt x="1011" y="73"/>
                  </a:cubicBezTo>
                  <a:cubicBezTo>
                    <a:pt x="1010" y="73"/>
                    <a:pt x="1009" y="76"/>
                    <a:pt x="1009" y="76"/>
                  </a:cubicBezTo>
                  <a:cubicBezTo>
                    <a:pt x="1008" y="76"/>
                    <a:pt x="1007" y="74"/>
                    <a:pt x="1007" y="74"/>
                  </a:cubicBezTo>
                  <a:cubicBezTo>
                    <a:pt x="1006" y="74"/>
                    <a:pt x="1004" y="72"/>
                    <a:pt x="1004" y="72"/>
                  </a:cubicBezTo>
                  <a:cubicBezTo>
                    <a:pt x="1004" y="72"/>
                    <a:pt x="1006" y="70"/>
                    <a:pt x="1006" y="70"/>
                  </a:cubicBezTo>
                  <a:cubicBezTo>
                    <a:pt x="1006" y="70"/>
                    <a:pt x="1008" y="68"/>
                    <a:pt x="1008" y="68"/>
                  </a:cubicBezTo>
                  <a:cubicBezTo>
                    <a:pt x="1008" y="67"/>
                    <a:pt x="1006" y="67"/>
                    <a:pt x="1006" y="66"/>
                  </a:cubicBezTo>
                  <a:cubicBezTo>
                    <a:pt x="1005" y="65"/>
                    <a:pt x="1007" y="64"/>
                    <a:pt x="1007" y="64"/>
                  </a:cubicBezTo>
                  <a:cubicBezTo>
                    <a:pt x="1007" y="63"/>
                    <a:pt x="1009" y="62"/>
                    <a:pt x="1009" y="62"/>
                  </a:cubicBezTo>
                  <a:cubicBezTo>
                    <a:pt x="1009" y="61"/>
                    <a:pt x="1007" y="60"/>
                    <a:pt x="1007" y="60"/>
                  </a:cubicBezTo>
                  <a:cubicBezTo>
                    <a:pt x="1007" y="59"/>
                    <a:pt x="1005" y="59"/>
                    <a:pt x="1005" y="58"/>
                  </a:cubicBezTo>
                  <a:cubicBezTo>
                    <a:pt x="1003" y="60"/>
                    <a:pt x="1002" y="61"/>
                    <a:pt x="1001" y="63"/>
                  </a:cubicBezTo>
                  <a:cubicBezTo>
                    <a:pt x="1001" y="63"/>
                    <a:pt x="1000" y="64"/>
                    <a:pt x="999" y="65"/>
                  </a:cubicBezTo>
                  <a:cubicBezTo>
                    <a:pt x="999" y="65"/>
                    <a:pt x="998" y="67"/>
                    <a:pt x="998" y="67"/>
                  </a:cubicBezTo>
                  <a:cubicBezTo>
                    <a:pt x="998" y="68"/>
                    <a:pt x="1000" y="68"/>
                    <a:pt x="1000" y="69"/>
                  </a:cubicBezTo>
                  <a:cubicBezTo>
                    <a:pt x="1000" y="70"/>
                    <a:pt x="998" y="70"/>
                    <a:pt x="998" y="71"/>
                  </a:cubicBezTo>
                  <a:cubicBezTo>
                    <a:pt x="997" y="70"/>
                    <a:pt x="997" y="70"/>
                    <a:pt x="996" y="69"/>
                  </a:cubicBezTo>
                  <a:cubicBezTo>
                    <a:pt x="996" y="69"/>
                    <a:pt x="994" y="68"/>
                    <a:pt x="994" y="68"/>
                  </a:cubicBezTo>
                  <a:cubicBezTo>
                    <a:pt x="994" y="67"/>
                    <a:pt x="996" y="66"/>
                    <a:pt x="995" y="65"/>
                  </a:cubicBezTo>
                  <a:cubicBezTo>
                    <a:pt x="995" y="65"/>
                    <a:pt x="994" y="64"/>
                    <a:pt x="993" y="64"/>
                  </a:cubicBezTo>
                  <a:cubicBezTo>
                    <a:pt x="993" y="63"/>
                    <a:pt x="991" y="62"/>
                    <a:pt x="991" y="62"/>
                  </a:cubicBezTo>
                  <a:cubicBezTo>
                    <a:pt x="991" y="61"/>
                    <a:pt x="993" y="60"/>
                    <a:pt x="993" y="60"/>
                  </a:cubicBezTo>
                  <a:cubicBezTo>
                    <a:pt x="993" y="59"/>
                    <a:pt x="991" y="59"/>
                    <a:pt x="990" y="58"/>
                  </a:cubicBezTo>
                  <a:cubicBezTo>
                    <a:pt x="990" y="57"/>
                    <a:pt x="992" y="56"/>
                    <a:pt x="992" y="56"/>
                  </a:cubicBezTo>
                  <a:cubicBezTo>
                    <a:pt x="992" y="55"/>
                    <a:pt x="990" y="55"/>
                    <a:pt x="990" y="54"/>
                  </a:cubicBezTo>
                  <a:cubicBezTo>
                    <a:pt x="990" y="55"/>
                    <a:pt x="988" y="56"/>
                    <a:pt x="988" y="56"/>
                  </a:cubicBezTo>
                  <a:cubicBezTo>
                    <a:pt x="988" y="57"/>
                    <a:pt x="991" y="58"/>
                    <a:pt x="990" y="58"/>
                  </a:cubicBezTo>
                  <a:cubicBezTo>
                    <a:pt x="990" y="59"/>
                    <a:pt x="989" y="60"/>
                    <a:pt x="989" y="60"/>
                  </a:cubicBezTo>
                  <a:cubicBezTo>
                    <a:pt x="988" y="61"/>
                    <a:pt x="987" y="62"/>
                    <a:pt x="987" y="62"/>
                  </a:cubicBezTo>
                  <a:cubicBezTo>
                    <a:pt x="987" y="63"/>
                    <a:pt x="985" y="64"/>
                    <a:pt x="985" y="65"/>
                  </a:cubicBezTo>
                  <a:cubicBezTo>
                    <a:pt x="985" y="65"/>
                    <a:pt x="988" y="66"/>
                    <a:pt x="988" y="66"/>
                  </a:cubicBezTo>
                  <a:cubicBezTo>
                    <a:pt x="987" y="67"/>
                    <a:pt x="986" y="68"/>
                    <a:pt x="986" y="69"/>
                  </a:cubicBezTo>
                  <a:cubicBezTo>
                    <a:pt x="985" y="69"/>
                    <a:pt x="985" y="70"/>
                    <a:pt x="984" y="71"/>
                  </a:cubicBezTo>
                  <a:cubicBezTo>
                    <a:pt x="984" y="71"/>
                    <a:pt x="982" y="69"/>
                    <a:pt x="982" y="69"/>
                  </a:cubicBezTo>
                  <a:cubicBezTo>
                    <a:pt x="981" y="69"/>
                    <a:pt x="981" y="71"/>
                    <a:pt x="980" y="71"/>
                  </a:cubicBezTo>
                  <a:cubicBezTo>
                    <a:pt x="979" y="71"/>
                    <a:pt x="979" y="70"/>
                    <a:pt x="978" y="70"/>
                  </a:cubicBezTo>
                  <a:cubicBezTo>
                    <a:pt x="977" y="70"/>
                    <a:pt x="977" y="71"/>
                    <a:pt x="976" y="72"/>
                  </a:cubicBezTo>
                  <a:cubicBezTo>
                    <a:pt x="976" y="72"/>
                    <a:pt x="974" y="70"/>
                    <a:pt x="974" y="70"/>
                  </a:cubicBezTo>
                  <a:cubicBezTo>
                    <a:pt x="974" y="70"/>
                    <a:pt x="976" y="68"/>
                    <a:pt x="976" y="68"/>
                  </a:cubicBezTo>
                  <a:cubicBezTo>
                    <a:pt x="976" y="68"/>
                    <a:pt x="977" y="66"/>
                    <a:pt x="977" y="66"/>
                  </a:cubicBezTo>
                  <a:cubicBezTo>
                    <a:pt x="978" y="66"/>
                    <a:pt x="980" y="68"/>
                    <a:pt x="980" y="67"/>
                  </a:cubicBezTo>
                  <a:cubicBezTo>
                    <a:pt x="980" y="67"/>
                    <a:pt x="981" y="66"/>
                    <a:pt x="981" y="65"/>
                  </a:cubicBezTo>
                  <a:cubicBezTo>
                    <a:pt x="982" y="64"/>
                    <a:pt x="983" y="64"/>
                    <a:pt x="983" y="63"/>
                  </a:cubicBezTo>
                  <a:cubicBezTo>
                    <a:pt x="983" y="63"/>
                    <a:pt x="985" y="61"/>
                    <a:pt x="985" y="61"/>
                  </a:cubicBezTo>
                  <a:cubicBezTo>
                    <a:pt x="985" y="61"/>
                    <a:pt x="983" y="59"/>
                    <a:pt x="983" y="59"/>
                  </a:cubicBezTo>
                  <a:cubicBezTo>
                    <a:pt x="982" y="59"/>
                    <a:pt x="981" y="61"/>
                    <a:pt x="981" y="61"/>
                  </a:cubicBezTo>
                  <a:cubicBezTo>
                    <a:pt x="980" y="61"/>
                    <a:pt x="979" y="60"/>
                    <a:pt x="979" y="60"/>
                  </a:cubicBezTo>
                  <a:cubicBezTo>
                    <a:pt x="978" y="59"/>
                    <a:pt x="977" y="58"/>
                    <a:pt x="976" y="58"/>
                  </a:cubicBezTo>
                  <a:cubicBezTo>
                    <a:pt x="976" y="58"/>
                    <a:pt x="975" y="56"/>
                    <a:pt x="974" y="56"/>
                  </a:cubicBezTo>
                  <a:cubicBezTo>
                    <a:pt x="974" y="56"/>
                    <a:pt x="973" y="58"/>
                    <a:pt x="972" y="58"/>
                  </a:cubicBezTo>
                  <a:cubicBezTo>
                    <a:pt x="972" y="58"/>
                    <a:pt x="971" y="57"/>
                    <a:pt x="970" y="57"/>
                  </a:cubicBezTo>
                  <a:cubicBezTo>
                    <a:pt x="970" y="57"/>
                    <a:pt x="969" y="58"/>
                    <a:pt x="969" y="59"/>
                  </a:cubicBezTo>
                  <a:cubicBezTo>
                    <a:pt x="968" y="60"/>
                    <a:pt x="967" y="60"/>
                    <a:pt x="967" y="61"/>
                  </a:cubicBezTo>
                  <a:cubicBezTo>
                    <a:pt x="966" y="62"/>
                    <a:pt x="966" y="63"/>
                    <a:pt x="965" y="63"/>
                  </a:cubicBezTo>
                  <a:cubicBezTo>
                    <a:pt x="965" y="64"/>
                    <a:pt x="964" y="65"/>
                    <a:pt x="963" y="66"/>
                  </a:cubicBezTo>
                  <a:cubicBezTo>
                    <a:pt x="963" y="66"/>
                    <a:pt x="962" y="68"/>
                    <a:pt x="962" y="68"/>
                  </a:cubicBezTo>
                  <a:cubicBezTo>
                    <a:pt x="961" y="68"/>
                    <a:pt x="961" y="70"/>
                    <a:pt x="960" y="70"/>
                  </a:cubicBezTo>
                  <a:cubicBezTo>
                    <a:pt x="960" y="70"/>
                    <a:pt x="958" y="69"/>
                    <a:pt x="958" y="68"/>
                  </a:cubicBezTo>
                  <a:cubicBezTo>
                    <a:pt x="958" y="68"/>
                    <a:pt x="959" y="67"/>
                    <a:pt x="960" y="66"/>
                  </a:cubicBezTo>
                  <a:cubicBezTo>
                    <a:pt x="960" y="65"/>
                    <a:pt x="961" y="65"/>
                    <a:pt x="961" y="64"/>
                  </a:cubicBezTo>
                  <a:cubicBezTo>
                    <a:pt x="962" y="63"/>
                    <a:pt x="962" y="62"/>
                    <a:pt x="963" y="62"/>
                  </a:cubicBezTo>
                  <a:cubicBezTo>
                    <a:pt x="962" y="61"/>
                    <a:pt x="961" y="61"/>
                    <a:pt x="961" y="60"/>
                  </a:cubicBezTo>
                  <a:cubicBezTo>
                    <a:pt x="960" y="60"/>
                    <a:pt x="959" y="58"/>
                    <a:pt x="958" y="58"/>
                  </a:cubicBezTo>
                  <a:cubicBezTo>
                    <a:pt x="958" y="58"/>
                    <a:pt x="957" y="60"/>
                    <a:pt x="957" y="61"/>
                  </a:cubicBezTo>
                  <a:cubicBezTo>
                    <a:pt x="956" y="61"/>
                    <a:pt x="955" y="59"/>
                    <a:pt x="955" y="59"/>
                  </a:cubicBezTo>
                  <a:cubicBezTo>
                    <a:pt x="954" y="59"/>
                    <a:pt x="953" y="61"/>
                    <a:pt x="953" y="61"/>
                  </a:cubicBezTo>
                  <a:cubicBezTo>
                    <a:pt x="952" y="61"/>
                    <a:pt x="951" y="60"/>
                    <a:pt x="951" y="59"/>
                  </a:cubicBezTo>
                  <a:cubicBezTo>
                    <a:pt x="950" y="59"/>
                    <a:pt x="949" y="58"/>
                    <a:pt x="948" y="58"/>
                  </a:cubicBezTo>
                  <a:cubicBezTo>
                    <a:pt x="948" y="58"/>
                    <a:pt x="947" y="56"/>
                    <a:pt x="946" y="56"/>
                  </a:cubicBezTo>
                  <a:cubicBezTo>
                    <a:pt x="946" y="56"/>
                    <a:pt x="945" y="58"/>
                    <a:pt x="944" y="58"/>
                  </a:cubicBezTo>
                  <a:cubicBezTo>
                    <a:pt x="944" y="58"/>
                    <a:pt x="943" y="56"/>
                    <a:pt x="942" y="56"/>
                  </a:cubicBezTo>
                  <a:cubicBezTo>
                    <a:pt x="942" y="57"/>
                    <a:pt x="941" y="59"/>
                    <a:pt x="940" y="59"/>
                  </a:cubicBezTo>
                  <a:cubicBezTo>
                    <a:pt x="940" y="59"/>
                    <a:pt x="939" y="57"/>
                    <a:pt x="938" y="57"/>
                  </a:cubicBezTo>
                  <a:cubicBezTo>
                    <a:pt x="938" y="57"/>
                    <a:pt x="937" y="59"/>
                    <a:pt x="937" y="59"/>
                  </a:cubicBezTo>
                  <a:cubicBezTo>
                    <a:pt x="936" y="59"/>
                    <a:pt x="935" y="57"/>
                    <a:pt x="934" y="58"/>
                  </a:cubicBezTo>
                  <a:cubicBezTo>
                    <a:pt x="934" y="58"/>
                    <a:pt x="933" y="60"/>
                    <a:pt x="933" y="60"/>
                  </a:cubicBezTo>
                  <a:cubicBezTo>
                    <a:pt x="932" y="60"/>
                    <a:pt x="931" y="58"/>
                    <a:pt x="930" y="58"/>
                  </a:cubicBezTo>
                  <a:cubicBezTo>
                    <a:pt x="930" y="58"/>
                    <a:pt x="929" y="60"/>
                    <a:pt x="929" y="60"/>
                  </a:cubicBezTo>
                  <a:cubicBezTo>
                    <a:pt x="929" y="61"/>
                    <a:pt x="931" y="61"/>
                    <a:pt x="931" y="62"/>
                  </a:cubicBezTo>
                  <a:cubicBezTo>
                    <a:pt x="931" y="62"/>
                    <a:pt x="929" y="64"/>
                    <a:pt x="929" y="64"/>
                  </a:cubicBezTo>
                  <a:cubicBezTo>
                    <a:pt x="929" y="64"/>
                    <a:pt x="927" y="62"/>
                    <a:pt x="927" y="63"/>
                  </a:cubicBezTo>
                  <a:cubicBezTo>
                    <a:pt x="926" y="63"/>
                    <a:pt x="926" y="65"/>
                    <a:pt x="925" y="65"/>
                  </a:cubicBezTo>
                  <a:cubicBezTo>
                    <a:pt x="925" y="64"/>
                    <a:pt x="923" y="64"/>
                    <a:pt x="923" y="63"/>
                  </a:cubicBezTo>
                  <a:cubicBezTo>
                    <a:pt x="923" y="63"/>
                    <a:pt x="925" y="61"/>
                    <a:pt x="925" y="61"/>
                  </a:cubicBezTo>
                  <a:cubicBezTo>
                    <a:pt x="925" y="60"/>
                    <a:pt x="926" y="59"/>
                    <a:pt x="926" y="59"/>
                  </a:cubicBezTo>
                  <a:cubicBezTo>
                    <a:pt x="927" y="58"/>
                    <a:pt x="928" y="57"/>
                    <a:pt x="928" y="56"/>
                  </a:cubicBezTo>
                  <a:cubicBezTo>
                    <a:pt x="928" y="56"/>
                    <a:pt x="926" y="55"/>
                    <a:pt x="926" y="55"/>
                  </a:cubicBezTo>
                  <a:cubicBezTo>
                    <a:pt x="926" y="54"/>
                    <a:pt x="928" y="53"/>
                    <a:pt x="928" y="52"/>
                  </a:cubicBezTo>
                  <a:cubicBezTo>
                    <a:pt x="928" y="52"/>
                    <a:pt x="925" y="51"/>
                    <a:pt x="925" y="51"/>
                  </a:cubicBezTo>
                  <a:cubicBezTo>
                    <a:pt x="926" y="50"/>
                    <a:pt x="927" y="49"/>
                    <a:pt x="927" y="48"/>
                  </a:cubicBezTo>
                  <a:cubicBezTo>
                    <a:pt x="928" y="48"/>
                    <a:pt x="928" y="47"/>
                    <a:pt x="929" y="46"/>
                  </a:cubicBezTo>
                  <a:cubicBezTo>
                    <a:pt x="929" y="46"/>
                    <a:pt x="930" y="44"/>
                    <a:pt x="930" y="44"/>
                  </a:cubicBezTo>
                  <a:cubicBezTo>
                    <a:pt x="930" y="44"/>
                    <a:pt x="929" y="42"/>
                    <a:pt x="928" y="42"/>
                  </a:cubicBezTo>
                  <a:cubicBezTo>
                    <a:pt x="928" y="42"/>
                    <a:pt x="927" y="44"/>
                    <a:pt x="927" y="45"/>
                  </a:cubicBezTo>
                  <a:cubicBezTo>
                    <a:pt x="926" y="45"/>
                    <a:pt x="924" y="43"/>
                    <a:pt x="924" y="43"/>
                  </a:cubicBezTo>
                  <a:cubicBezTo>
                    <a:pt x="924" y="43"/>
                    <a:pt x="923" y="45"/>
                    <a:pt x="923" y="45"/>
                  </a:cubicBezTo>
                  <a:cubicBezTo>
                    <a:pt x="923" y="46"/>
                    <a:pt x="925" y="46"/>
                    <a:pt x="925" y="47"/>
                  </a:cubicBezTo>
                  <a:cubicBezTo>
                    <a:pt x="925" y="47"/>
                    <a:pt x="923" y="48"/>
                    <a:pt x="923" y="49"/>
                  </a:cubicBezTo>
                  <a:cubicBezTo>
                    <a:pt x="923" y="50"/>
                    <a:pt x="925" y="50"/>
                    <a:pt x="925" y="51"/>
                  </a:cubicBezTo>
                  <a:cubicBezTo>
                    <a:pt x="925" y="51"/>
                    <a:pt x="924" y="52"/>
                    <a:pt x="924" y="53"/>
                  </a:cubicBezTo>
                  <a:cubicBezTo>
                    <a:pt x="924" y="53"/>
                    <a:pt x="926" y="54"/>
                    <a:pt x="926" y="55"/>
                  </a:cubicBezTo>
                  <a:cubicBezTo>
                    <a:pt x="926" y="55"/>
                    <a:pt x="925" y="56"/>
                    <a:pt x="924" y="57"/>
                  </a:cubicBezTo>
                  <a:cubicBezTo>
                    <a:pt x="924" y="57"/>
                    <a:pt x="923" y="59"/>
                    <a:pt x="923" y="59"/>
                  </a:cubicBezTo>
                  <a:cubicBezTo>
                    <a:pt x="922" y="59"/>
                    <a:pt x="920" y="58"/>
                    <a:pt x="920" y="57"/>
                  </a:cubicBezTo>
                  <a:cubicBezTo>
                    <a:pt x="920" y="57"/>
                    <a:pt x="919" y="56"/>
                    <a:pt x="918" y="56"/>
                  </a:cubicBezTo>
                  <a:cubicBezTo>
                    <a:pt x="918" y="56"/>
                    <a:pt x="916" y="54"/>
                    <a:pt x="916" y="54"/>
                  </a:cubicBezTo>
                  <a:cubicBezTo>
                    <a:pt x="915" y="54"/>
                    <a:pt x="914" y="56"/>
                    <a:pt x="914" y="56"/>
                  </a:cubicBezTo>
                  <a:cubicBezTo>
                    <a:pt x="914" y="57"/>
                    <a:pt x="913" y="58"/>
                    <a:pt x="912" y="58"/>
                  </a:cubicBezTo>
                  <a:cubicBezTo>
                    <a:pt x="912" y="59"/>
                    <a:pt x="910" y="57"/>
                    <a:pt x="910" y="57"/>
                  </a:cubicBezTo>
                  <a:cubicBezTo>
                    <a:pt x="910" y="57"/>
                    <a:pt x="908" y="55"/>
                    <a:pt x="908" y="55"/>
                  </a:cubicBezTo>
                  <a:cubicBezTo>
                    <a:pt x="908" y="55"/>
                    <a:pt x="906" y="57"/>
                    <a:pt x="906" y="57"/>
                  </a:cubicBezTo>
                  <a:cubicBezTo>
                    <a:pt x="906" y="57"/>
                    <a:pt x="905" y="60"/>
                    <a:pt x="905" y="60"/>
                  </a:cubicBezTo>
                  <a:cubicBezTo>
                    <a:pt x="904" y="59"/>
                    <a:pt x="903" y="58"/>
                    <a:pt x="902" y="58"/>
                  </a:cubicBezTo>
                  <a:cubicBezTo>
                    <a:pt x="902" y="57"/>
                    <a:pt x="901" y="57"/>
                    <a:pt x="900" y="56"/>
                  </a:cubicBezTo>
                  <a:cubicBezTo>
                    <a:pt x="900" y="56"/>
                    <a:pt x="898" y="55"/>
                    <a:pt x="898" y="54"/>
                  </a:cubicBezTo>
                  <a:cubicBezTo>
                    <a:pt x="898" y="54"/>
                    <a:pt x="899" y="52"/>
                    <a:pt x="900" y="52"/>
                  </a:cubicBezTo>
                  <a:cubicBezTo>
                    <a:pt x="899" y="52"/>
                    <a:pt x="898" y="50"/>
                    <a:pt x="897" y="50"/>
                  </a:cubicBezTo>
                  <a:cubicBezTo>
                    <a:pt x="897" y="51"/>
                    <a:pt x="896" y="52"/>
                    <a:pt x="896" y="53"/>
                  </a:cubicBezTo>
                  <a:cubicBezTo>
                    <a:pt x="895" y="53"/>
                    <a:pt x="895" y="54"/>
                    <a:pt x="894" y="55"/>
                  </a:cubicBezTo>
                  <a:cubicBezTo>
                    <a:pt x="893" y="56"/>
                    <a:pt x="893" y="56"/>
                    <a:pt x="892" y="57"/>
                  </a:cubicBezTo>
                  <a:cubicBezTo>
                    <a:pt x="892" y="58"/>
                    <a:pt x="891" y="59"/>
                    <a:pt x="890" y="59"/>
                  </a:cubicBezTo>
                  <a:cubicBezTo>
                    <a:pt x="890" y="59"/>
                    <a:pt x="889" y="58"/>
                    <a:pt x="888" y="58"/>
                  </a:cubicBezTo>
                  <a:cubicBezTo>
                    <a:pt x="888" y="58"/>
                    <a:pt x="886" y="56"/>
                    <a:pt x="886" y="56"/>
                  </a:cubicBezTo>
                  <a:cubicBezTo>
                    <a:pt x="886" y="56"/>
                    <a:pt x="888" y="54"/>
                    <a:pt x="888" y="54"/>
                  </a:cubicBezTo>
                  <a:cubicBezTo>
                    <a:pt x="887" y="54"/>
                    <a:pt x="886" y="52"/>
                    <a:pt x="885" y="52"/>
                  </a:cubicBezTo>
                  <a:cubicBezTo>
                    <a:pt x="885" y="52"/>
                    <a:pt x="884" y="54"/>
                    <a:pt x="884" y="54"/>
                  </a:cubicBezTo>
                  <a:cubicBezTo>
                    <a:pt x="883" y="55"/>
                    <a:pt x="883" y="56"/>
                    <a:pt x="882" y="57"/>
                  </a:cubicBezTo>
                  <a:cubicBezTo>
                    <a:pt x="882" y="57"/>
                    <a:pt x="881" y="59"/>
                    <a:pt x="880" y="59"/>
                  </a:cubicBezTo>
                  <a:cubicBezTo>
                    <a:pt x="880" y="59"/>
                    <a:pt x="878" y="57"/>
                    <a:pt x="878" y="57"/>
                  </a:cubicBezTo>
                  <a:cubicBezTo>
                    <a:pt x="878" y="57"/>
                    <a:pt x="876" y="59"/>
                    <a:pt x="876" y="59"/>
                  </a:cubicBezTo>
                  <a:cubicBezTo>
                    <a:pt x="877" y="60"/>
                    <a:pt x="879" y="61"/>
                    <a:pt x="879" y="61"/>
                  </a:cubicBezTo>
                  <a:cubicBezTo>
                    <a:pt x="879" y="62"/>
                    <a:pt x="877" y="63"/>
                    <a:pt x="877" y="63"/>
                  </a:cubicBezTo>
                  <a:cubicBezTo>
                    <a:pt x="876" y="64"/>
                    <a:pt x="876" y="65"/>
                    <a:pt x="875" y="65"/>
                  </a:cubicBezTo>
                  <a:cubicBezTo>
                    <a:pt x="875" y="66"/>
                    <a:pt x="874" y="68"/>
                    <a:pt x="874" y="68"/>
                  </a:cubicBezTo>
                  <a:cubicBezTo>
                    <a:pt x="873" y="68"/>
                    <a:pt x="872" y="66"/>
                    <a:pt x="871" y="66"/>
                  </a:cubicBezTo>
                  <a:cubicBezTo>
                    <a:pt x="871" y="66"/>
                    <a:pt x="870" y="68"/>
                    <a:pt x="870" y="68"/>
                  </a:cubicBezTo>
                  <a:cubicBezTo>
                    <a:pt x="868" y="67"/>
                    <a:pt x="867" y="66"/>
                    <a:pt x="865" y="65"/>
                  </a:cubicBezTo>
                  <a:cubicBezTo>
                    <a:pt x="866" y="64"/>
                    <a:pt x="866" y="63"/>
                    <a:pt x="867" y="63"/>
                  </a:cubicBezTo>
                  <a:cubicBezTo>
                    <a:pt x="867" y="62"/>
                    <a:pt x="869" y="61"/>
                    <a:pt x="869" y="60"/>
                  </a:cubicBezTo>
                  <a:cubicBezTo>
                    <a:pt x="869" y="60"/>
                    <a:pt x="866" y="59"/>
                    <a:pt x="866" y="59"/>
                  </a:cubicBezTo>
                  <a:cubicBezTo>
                    <a:pt x="867" y="58"/>
                    <a:pt x="868" y="56"/>
                    <a:pt x="868" y="56"/>
                  </a:cubicBezTo>
                  <a:cubicBezTo>
                    <a:pt x="869" y="56"/>
                    <a:pt x="870" y="58"/>
                    <a:pt x="870" y="58"/>
                  </a:cubicBezTo>
                  <a:cubicBezTo>
                    <a:pt x="871" y="58"/>
                    <a:pt x="872" y="59"/>
                    <a:pt x="873" y="60"/>
                  </a:cubicBezTo>
                  <a:cubicBezTo>
                    <a:pt x="873" y="60"/>
                    <a:pt x="874" y="61"/>
                    <a:pt x="875" y="62"/>
                  </a:cubicBezTo>
                  <a:cubicBezTo>
                    <a:pt x="875" y="61"/>
                    <a:pt x="877" y="60"/>
                    <a:pt x="876" y="59"/>
                  </a:cubicBezTo>
                  <a:cubicBezTo>
                    <a:pt x="876" y="59"/>
                    <a:pt x="874" y="58"/>
                    <a:pt x="874" y="58"/>
                  </a:cubicBezTo>
                  <a:cubicBezTo>
                    <a:pt x="874" y="57"/>
                    <a:pt x="876" y="56"/>
                    <a:pt x="876" y="55"/>
                  </a:cubicBezTo>
                  <a:cubicBezTo>
                    <a:pt x="876" y="55"/>
                    <a:pt x="874" y="54"/>
                    <a:pt x="874" y="54"/>
                  </a:cubicBezTo>
                  <a:cubicBezTo>
                    <a:pt x="874" y="53"/>
                    <a:pt x="876" y="52"/>
                    <a:pt x="875" y="51"/>
                  </a:cubicBezTo>
                  <a:cubicBezTo>
                    <a:pt x="875" y="51"/>
                    <a:pt x="874" y="50"/>
                    <a:pt x="873" y="50"/>
                  </a:cubicBezTo>
                  <a:cubicBezTo>
                    <a:pt x="873" y="50"/>
                    <a:pt x="872" y="52"/>
                    <a:pt x="871" y="52"/>
                  </a:cubicBezTo>
                  <a:cubicBezTo>
                    <a:pt x="871" y="52"/>
                    <a:pt x="870" y="50"/>
                    <a:pt x="869" y="50"/>
                  </a:cubicBezTo>
                  <a:cubicBezTo>
                    <a:pt x="869" y="51"/>
                    <a:pt x="868" y="52"/>
                    <a:pt x="868" y="52"/>
                  </a:cubicBezTo>
                  <a:cubicBezTo>
                    <a:pt x="867" y="53"/>
                    <a:pt x="866" y="55"/>
                    <a:pt x="866" y="55"/>
                  </a:cubicBezTo>
                  <a:cubicBezTo>
                    <a:pt x="865" y="55"/>
                    <a:pt x="864" y="53"/>
                    <a:pt x="864" y="53"/>
                  </a:cubicBezTo>
                  <a:cubicBezTo>
                    <a:pt x="863" y="52"/>
                    <a:pt x="862" y="52"/>
                    <a:pt x="861" y="51"/>
                  </a:cubicBezTo>
                  <a:cubicBezTo>
                    <a:pt x="861" y="51"/>
                    <a:pt x="859" y="50"/>
                    <a:pt x="859" y="50"/>
                  </a:cubicBezTo>
                  <a:cubicBezTo>
                    <a:pt x="859" y="50"/>
                    <a:pt x="858" y="51"/>
                    <a:pt x="857" y="52"/>
                  </a:cubicBezTo>
                  <a:cubicBezTo>
                    <a:pt x="857" y="53"/>
                    <a:pt x="856" y="53"/>
                    <a:pt x="856" y="54"/>
                  </a:cubicBezTo>
                  <a:cubicBezTo>
                    <a:pt x="855" y="55"/>
                    <a:pt x="855" y="56"/>
                    <a:pt x="854" y="56"/>
                  </a:cubicBezTo>
                  <a:cubicBezTo>
                    <a:pt x="853" y="57"/>
                    <a:pt x="853" y="58"/>
                    <a:pt x="852" y="59"/>
                  </a:cubicBezTo>
                  <a:cubicBezTo>
                    <a:pt x="852" y="59"/>
                    <a:pt x="851" y="61"/>
                    <a:pt x="851" y="61"/>
                  </a:cubicBezTo>
                  <a:cubicBezTo>
                    <a:pt x="850" y="61"/>
                    <a:pt x="849" y="59"/>
                    <a:pt x="848" y="59"/>
                  </a:cubicBezTo>
                  <a:cubicBezTo>
                    <a:pt x="848" y="58"/>
                    <a:pt x="847" y="58"/>
                    <a:pt x="846" y="57"/>
                  </a:cubicBezTo>
                  <a:cubicBezTo>
                    <a:pt x="846" y="57"/>
                    <a:pt x="844" y="56"/>
                    <a:pt x="844" y="56"/>
                  </a:cubicBezTo>
                  <a:cubicBezTo>
                    <a:pt x="843" y="56"/>
                    <a:pt x="842" y="54"/>
                    <a:pt x="842" y="54"/>
                  </a:cubicBezTo>
                  <a:cubicBezTo>
                    <a:pt x="841" y="54"/>
                    <a:pt x="840" y="56"/>
                    <a:pt x="840" y="56"/>
                  </a:cubicBezTo>
                  <a:cubicBezTo>
                    <a:pt x="840" y="57"/>
                    <a:pt x="839" y="58"/>
                    <a:pt x="838" y="58"/>
                  </a:cubicBezTo>
                  <a:cubicBezTo>
                    <a:pt x="838" y="59"/>
                    <a:pt x="837" y="57"/>
                    <a:pt x="836" y="57"/>
                  </a:cubicBezTo>
                  <a:cubicBezTo>
                    <a:pt x="835" y="57"/>
                    <a:pt x="835" y="59"/>
                    <a:pt x="834" y="59"/>
                  </a:cubicBezTo>
                  <a:cubicBezTo>
                    <a:pt x="834" y="59"/>
                    <a:pt x="833" y="57"/>
                    <a:pt x="832" y="57"/>
                  </a:cubicBezTo>
                  <a:cubicBezTo>
                    <a:pt x="832" y="57"/>
                    <a:pt x="831" y="59"/>
                    <a:pt x="830" y="59"/>
                  </a:cubicBezTo>
                  <a:cubicBezTo>
                    <a:pt x="830" y="60"/>
                    <a:pt x="829" y="62"/>
                    <a:pt x="829" y="62"/>
                  </a:cubicBezTo>
                  <a:cubicBezTo>
                    <a:pt x="828" y="62"/>
                    <a:pt x="827" y="60"/>
                    <a:pt x="826" y="60"/>
                  </a:cubicBezTo>
                  <a:cubicBezTo>
                    <a:pt x="826" y="60"/>
                    <a:pt x="825" y="62"/>
                    <a:pt x="825" y="62"/>
                  </a:cubicBezTo>
                  <a:cubicBezTo>
                    <a:pt x="824" y="62"/>
                    <a:pt x="823" y="60"/>
                    <a:pt x="823" y="61"/>
                  </a:cubicBezTo>
                  <a:cubicBezTo>
                    <a:pt x="822" y="61"/>
                    <a:pt x="822" y="62"/>
                    <a:pt x="821" y="63"/>
                  </a:cubicBezTo>
                  <a:cubicBezTo>
                    <a:pt x="820" y="63"/>
                    <a:pt x="820" y="64"/>
                    <a:pt x="819" y="65"/>
                  </a:cubicBezTo>
                  <a:cubicBezTo>
                    <a:pt x="819" y="65"/>
                    <a:pt x="817" y="63"/>
                    <a:pt x="817" y="63"/>
                  </a:cubicBezTo>
                  <a:cubicBezTo>
                    <a:pt x="817" y="63"/>
                    <a:pt x="818" y="61"/>
                    <a:pt x="819" y="61"/>
                  </a:cubicBezTo>
                  <a:cubicBezTo>
                    <a:pt x="819" y="61"/>
                    <a:pt x="820" y="59"/>
                    <a:pt x="820" y="59"/>
                  </a:cubicBezTo>
                  <a:cubicBezTo>
                    <a:pt x="821" y="59"/>
                    <a:pt x="822" y="61"/>
                    <a:pt x="823" y="61"/>
                  </a:cubicBezTo>
                  <a:cubicBezTo>
                    <a:pt x="823" y="60"/>
                    <a:pt x="824" y="59"/>
                    <a:pt x="824" y="58"/>
                  </a:cubicBezTo>
                  <a:cubicBezTo>
                    <a:pt x="825" y="58"/>
                    <a:pt x="825" y="57"/>
                    <a:pt x="826" y="56"/>
                  </a:cubicBezTo>
                  <a:cubicBezTo>
                    <a:pt x="826" y="55"/>
                    <a:pt x="827" y="55"/>
                    <a:pt x="828" y="54"/>
                  </a:cubicBezTo>
                  <a:cubicBezTo>
                    <a:pt x="828" y="53"/>
                    <a:pt x="829" y="52"/>
                    <a:pt x="829" y="52"/>
                  </a:cubicBezTo>
                  <a:cubicBezTo>
                    <a:pt x="830" y="52"/>
                    <a:pt x="831" y="53"/>
                    <a:pt x="832" y="53"/>
                  </a:cubicBezTo>
                  <a:cubicBezTo>
                    <a:pt x="832" y="53"/>
                    <a:pt x="834" y="55"/>
                    <a:pt x="834" y="55"/>
                  </a:cubicBezTo>
                  <a:cubicBezTo>
                    <a:pt x="834" y="54"/>
                    <a:pt x="835" y="53"/>
                    <a:pt x="836" y="53"/>
                  </a:cubicBezTo>
                  <a:cubicBezTo>
                    <a:pt x="836" y="53"/>
                    <a:pt x="837" y="51"/>
                    <a:pt x="837" y="51"/>
                  </a:cubicBezTo>
                  <a:cubicBezTo>
                    <a:pt x="837" y="50"/>
                    <a:pt x="835" y="49"/>
                    <a:pt x="835" y="49"/>
                  </a:cubicBezTo>
                  <a:cubicBezTo>
                    <a:pt x="835" y="48"/>
                    <a:pt x="836" y="47"/>
                    <a:pt x="837" y="47"/>
                  </a:cubicBezTo>
                  <a:cubicBezTo>
                    <a:pt x="837" y="46"/>
                    <a:pt x="838" y="45"/>
                    <a:pt x="838" y="44"/>
                  </a:cubicBezTo>
                  <a:cubicBezTo>
                    <a:pt x="839" y="44"/>
                    <a:pt x="840" y="43"/>
                    <a:pt x="840" y="42"/>
                  </a:cubicBezTo>
                  <a:cubicBezTo>
                    <a:pt x="839" y="41"/>
                    <a:pt x="837" y="40"/>
                    <a:pt x="836" y="39"/>
                  </a:cubicBezTo>
                  <a:cubicBezTo>
                    <a:pt x="835" y="38"/>
                    <a:pt x="834" y="38"/>
                    <a:pt x="833" y="37"/>
                  </a:cubicBezTo>
                  <a:cubicBezTo>
                    <a:pt x="833" y="38"/>
                    <a:pt x="832" y="39"/>
                    <a:pt x="832" y="39"/>
                  </a:cubicBezTo>
                  <a:cubicBezTo>
                    <a:pt x="832" y="40"/>
                    <a:pt x="834" y="40"/>
                    <a:pt x="834" y="41"/>
                  </a:cubicBezTo>
                  <a:cubicBezTo>
                    <a:pt x="834" y="42"/>
                    <a:pt x="832" y="43"/>
                    <a:pt x="832" y="43"/>
                  </a:cubicBezTo>
                  <a:cubicBezTo>
                    <a:pt x="832" y="43"/>
                    <a:pt x="834" y="45"/>
                    <a:pt x="834" y="45"/>
                  </a:cubicBezTo>
                  <a:cubicBezTo>
                    <a:pt x="834" y="45"/>
                    <a:pt x="833" y="47"/>
                    <a:pt x="833" y="47"/>
                  </a:cubicBezTo>
                  <a:cubicBezTo>
                    <a:pt x="832" y="47"/>
                    <a:pt x="831" y="46"/>
                    <a:pt x="831" y="45"/>
                  </a:cubicBezTo>
                  <a:cubicBezTo>
                    <a:pt x="830" y="45"/>
                    <a:pt x="829" y="44"/>
                    <a:pt x="828" y="44"/>
                  </a:cubicBezTo>
                  <a:cubicBezTo>
                    <a:pt x="828" y="44"/>
                    <a:pt x="827" y="46"/>
                    <a:pt x="827" y="46"/>
                  </a:cubicBezTo>
                  <a:cubicBezTo>
                    <a:pt x="826" y="46"/>
                    <a:pt x="825" y="44"/>
                    <a:pt x="824" y="44"/>
                  </a:cubicBezTo>
                  <a:cubicBezTo>
                    <a:pt x="824" y="44"/>
                    <a:pt x="823" y="46"/>
                    <a:pt x="823" y="46"/>
                  </a:cubicBezTo>
                  <a:cubicBezTo>
                    <a:pt x="822" y="47"/>
                    <a:pt x="821" y="49"/>
                    <a:pt x="821" y="49"/>
                  </a:cubicBezTo>
                  <a:cubicBezTo>
                    <a:pt x="821" y="49"/>
                    <a:pt x="819" y="47"/>
                    <a:pt x="819" y="47"/>
                  </a:cubicBezTo>
                  <a:cubicBezTo>
                    <a:pt x="818" y="47"/>
                    <a:pt x="817" y="49"/>
                    <a:pt x="817" y="49"/>
                  </a:cubicBezTo>
                  <a:cubicBezTo>
                    <a:pt x="816" y="50"/>
                    <a:pt x="816" y="51"/>
                    <a:pt x="815" y="51"/>
                  </a:cubicBezTo>
                  <a:cubicBezTo>
                    <a:pt x="815" y="52"/>
                    <a:pt x="814" y="53"/>
                    <a:pt x="814" y="54"/>
                  </a:cubicBezTo>
                  <a:cubicBezTo>
                    <a:pt x="813" y="54"/>
                    <a:pt x="812" y="56"/>
                    <a:pt x="812" y="56"/>
                  </a:cubicBezTo>
                  <a:cubicBezTo>
                    <a:pt x="811" y="56"/>
                    <a:pt x="810" y="54"/>
                    <a:pt x="810" y="54"/>
                  </a:cubicBezTo>
                  <a:cubicBezTo>
                    <a:pt x="809" y="54"/>
                    <a:pt x="809" y="56"/>
                    <a:pt x="808" y="56"/>
                  </a:cubicBezTo>
                  <a:cubicBezTo>
                    <a:pt x="808" y="57"/>
                    <a:pt x="806" y="55"/>
                    <a:pt x="806" y="55"/>
                  </a:cubicBezTo>
                  <a:cubicBezTo>
                    <a:pt x="805" y="55"/>
                    <a:pt x="804" y="53"/>
                    <a:pt x="803" y="53"/>
                  </a:cubicBezTo>
                  <a:cubicBezTo>
                    <a:pt x="803" y="53"/>
                    <a:pt x="805" y="51"/>
                    <a:pt x="805" y="51"/>
                  </a:cubicBezTo>
                  <a:cubicBezTo>
                    <a:pt x="806" y="50"/>
                    <a:pt x="806" y="49"/>
                    <a:pt x="807" y="49"/>
                  </a:cubicBezTo>
                  <a:cubicBezTo>
                    <a:pt x="807" y="48"/>
                    <a:pt x="808" y="47"/>
                    <a:pt x="809" y="46"/>
                  </a:cubicBezTo>
                  <a:cubicBezTo>
                    <a:pt x="808" y="46"/>
                    <a:pt x="807" y="45"/>
                    <a:pt x="806" y="45"/>
                  </a:cubicBezTo>
                  <a:cubicBezTo>
                    <a:pt x="806" y="45"/>
                    <a:pt x="805" y="47"/>
                    <a:pt x="805" y="47"/>
                  </a:cubicBezTo>
                  <a:cubicBezTo>
                    <a:pt x="804" y="47"/>
                    <a:pt x="803" y="45"/>
                    <a:pt x="802" y="45"/>
                  </a:cubicBezTo>
                  <a:cubicBezTo>
                    <a:pt x="802" y="45"/>
                    <a:pt x="801" y="47"/>
                    <a:pt x="801" y="47"/>
                  </a:cubicBezTo>
                  <a:cubicBezTo>
                    <a:pt x="800" y="48"/>
                    <a:pt x="800" y="49"/>
                    <a:pt x="799" y="50"/>
                  </a:cubicBezTo>
                  <a:cubicBezTo>
                    <a:pt x="798" y="50"/>
                    <a:pt x="798" y="51"/>
                    <a:pt x="797" y="52"/>
                  </a:cubicBezTo>
                  <a:cubicBezTo>
                    <a:pt x="797" y="51"/>
                    <a:pt x="796" y="51"/>
                    <a:pt x="795" y="50"/>
                  </a:cubicBezTo>
                  <a:cubicBezTo>
                    <a:pt x="795" y="50"/>
                    <a:pt x="793" y="48"/>
                    <a:pt x="793" y="48"/>
                  </a:cubicBezTo>
                  <a:cubicBezTo>
                    <a:pt x="792" y="49"/>
                    <a:pt x="792" y="50"/>
                    <a:pt x="791" y="51"/>
                  </a:cubicBezTo>
                  <a:cubicBezTo>
                    <a:pt x="793" y="52"/>
                    <a:pt x="794" y="53"/>
                    <a:pt x="796" y="54"/>
                  </a:cubicBezTo>
                  <a:cubicBezTo>
                    <a:pt x="796" y="55"/>
                    <a:pt x="797" y="55"/>
                    <a:pt x="798" y="56"/>
                  </a:cubicBezTo>
                  <a:cubicBezTo>
                    <a:pt x="799" y="56"/>
                    <a:pt x="799" y="57"/>
                    <a:pt x="800" y="58"/>
                  </a:cubicBezTo>
                  <a:cubicBezTo>
                    <a:pt x="800" y="58"/>
                    <a:pt x="802" y="59"/>
                    <a:pt x="802" y="59"/>
                  </a:cubicBezTo>
                  <a:cubicBezTo>
                    <a:pt x="802" y="59"/>
                    <a:pt x="804" y="57"/>
                    <a:pt x="804" y="57"/>
                  </a:cubicBezTo>
                  <a:cubicBezTo>
                    <a:pt x="804" y="57"/>
                    <a:pt x="806" y="58"/>
                    <a:pt x="806" y="59"/>
                  </a:cubicBezTo>
                  <a:cubicBezTo>
                    <a:pt x="806" y="59"/>
                    <a:pt x="805" y="61"/>
                    <a:pt x="805" y="61"/>
                  </a:cubicBezTo>
                  <a:cubicBezTo>
                    <a:pt x="804" y="61"/>
                    <a:pt x="803" y="63"/>
                    <a:pt x="803" y="63"/>
                  </a:cubicBezTo>
                  <a:cubicBezTo>
                    <a:pt x="802" y="63"/>
                    <a:pt x="801" y="62"/>
                    <a:pt x="801" y="61"/>
                  </a:cubicBezTo>
                  <a:cubicBezTo>
                    <a:pt x="800" y="62"/>
                    <a:pt x="799" y="63"/>
                    <a:pt x="799" y="64"/>
                  </a:cubicBezTo>
                  <a:cubicBezTo>
                    <a:pt x="799" y="64"/>
                    <a:pt x="797" y="66"/>
                    <a:pt x="797" y="66"/>
                  </a:cubicBezTo>
                  <a:cubicBezTo>
                    <a:pt x="796" y="66"/>
                    <a:pt x="796" y="64"/>
                    <a:pt x="795" y="64"/>
                  </a:cubicBezTo>
                  <a:cubicBezTo>
                    <a:pt x="795" y="64"/>
                    <a:pt x="793" y="67"/>
                    <a:pt x="793" y="66"/>
                  </a:cubicBezTo>
                  <a:cubicBezTo>
                    <a:pt x="793" y="66"/>
                    <a:pt x="791" y="65"/>
                    <a:pt x="791" y="65"/>
                  </a:cubicBezTo>
                  <a:cubicBezTo>
                    <a:pt x="791" y="64"/>
                    <a:pt x="793" y="63"/>
                    <a:pt x="793" y="63"/>
                  </a:cubicBezTo>
                  <a:cubicBezTo>
                    <a:pt x="793" y="62"/>
                    <a:pt x="795" y="60"/>
                    <a:pt x="794" y="60"/>
                  </a:cubicBezTo>
                  <a:cubicBezTo>
                    <a:pt x="794" y="60"/>
                    <a:pt x="792" y="59"/>
                    <a:pt x="792" y="59"/>
                  </a:cubicBezTo>
                  <a:cubicBezTo>
                    <a:pt x="792" y="59"/>
                    <a:pt x="791" y="61"/>
                    <a:pt x="791" y="61"/>
                  </a:cubicBezTo>
                  <a:cubicBezTo>
                    <a:pt x="790" y="61"/>
                    <a:pt x="789" y="60"/>
                    <a:pt x="788" y="59"/>
                  </a:cubicBezTo>
                  <a:cubicBezTo>
                    <a:pt x="788" y="59"/>
                    <a:pt x="786" y="58"/>
                    <a:pt x="786" y="57"/>
                  </a:cubicBezTo>
                  <a:cubicBezTo>
                    <a:pt x="786" y="57"/>
                    <a:pt x="788" y="55"/>
                    <a:pt x="788" y="55"/>
                  </a:cubicBezTo>
                  <a:cubicBezTo>
                    <a:pt x="788" y="54"/>
                    <a:pt x="789" y="54"/>
                    <a:pt x="789" y="53"/>
                  </a:cubicBezTo>
                  <a:cubicBezTo>
                    <a:pt x="790" y="52"/>
                    <a:pt x="791" y="51"/>
                    <a:pt x="791" y="51"/>
                  </a:cubicBezTo>
                  <a:cubicBezTo>
                    <a:pt x="791" y="50"/>
                    <a:pt x="789" y="49"/>
                    <a:pt x="789" y="49"/>
                  </a:cubicBezTo>
                  <a:cubicBezTo>
                    <a:pt x="789" y="48"/>
                    <a:pt x="791" y="47"/>
                    <a:pt x="791" y="47"/>
                  </a:cubicBezTo>
                  <a:cubicBezTo>
                    <a:pt x="791" y="46"/>
                    <a:pt x="788" y="46"/>
                    <a:pt x="788" y="45"/>
                  </a:cubicBezTo>
                  <a:cubicBezTo>
                    <a:pt x="788" y="46"/>
                    <a:pt x="787" y="47"/>
                    <a:pt x="787" y="47"/>
                  </a:cubicBezTo>
                  <a:cubicBezTo>
                    <a:pt x="786" y="48"/>
                    <a:pt x="785" y="49"/>
                    <a:pt x="785" y="50"/>
                  </a:cubicBezTo>
                  <a:cubicBezTo>
                    <a:pt x="785" y="50"/>
                    <a:pt x="787" y="51"/>
                    <a:pt x="787" y="51"/>
                  </a:cubicBezTo>
                  <a:cubicBezTo>
                    <a:pt x="787" y="52"/>
                    <a:pt x="786" y="53"/>
                    <a:pt x="786" y="53"/>
                  </a:cubicBezTo>
                  <a:cubicBezTo>
                    <a:pt x="785" y="54"/>
                    <a:pt x="784" y="52"/>
                    <a:pt x="783" y="52"/>
                  </a:cubicBezTo>
                  <a:cubicBezTo>
                    <a:pt x="782" y="53"/>
                    <a:pt x="781" y="55"/>
                    <a:pt x="780" y="56"/>
                  </a:cubicBezTo>
                  <a:cubicBezTo>
                    <a:pt x="778" y="55"/>
                    <a:pt x="777" y="54"/>
                    <a:pt x="775" y="53"/>
                  </a:cubicBezTo>
                  <a:cubicBezTo>
                    <a:pt x="777" y="51"/>
                    <a:pt x="778" y="50"/>
                    <a:pt x="779" y="48"/>
                  </a:cubicBezTo>
                  <a:cubicBezTo>
                    <a:pt x="779" y="48"/>
                    <a:pt x="780" y="50"/>
                    <a:pt x="781" y="50"/>
                  </a:cubicBezTo>
                  <a:cubicBezTo>
                    <a:pt x="781" y="50"/>
                    <a:pt x="783" y="48"/>
                    <a:pt x="783" y="48"/>
                  </a:cubicBezTo>
                  <a:cubicBezTo>
                    <a:pt x="783" y="48"/>
                    <a:pt x="781" y="46"/>
                    <a:pt x="781" y="46"/>
                  </a:cubicBezTo>
                  <a:cubicBezTo>
                    <a:pt x="780" y="46"/>
                    <a:pt x="782" y="44"/>
                    <a:pt x="782" y="44"/>
                  </a:cubicBezTo>
                  <a:cubicBezTo>
                    <a:pt x="782" y="43"/>
                    <a:pt x="780" y="43"/>
                    <a:pt x="780" y="42"/>
                  </a:cubicBezTo>
                  <a:cubicBezTo>
                    <a:pt x="779" y="44"/>
                    <a:pt x="778" y="45"/>
                    <a:pt x="777" y="47"/>
                  </a:cubicBezTo>
                  <a:cubicBezTo>
                    <a:pt x="776" y="47"/>
                    <a:pt x="776" y="48"/>
                    <a:pt x="775" y="49"/>
                  </a:cubicBezTo>
                  <a:cubicBezTo>
                    <a:pt x="775" y="49"/>
                    <a:pt x="773" y="47"/>
                    <a:pt x="773" y="47"/>
                  </a:cubicBezTo>
                  <a:cubicBezTo>
                    <a:pt x="772" y="47"/>
                    <a:pt x="771" y="49"/>
                    <a:pt x="771" y="49"/>
                  </a:cubicBezTo>
                  <a:cubicBezTo>
                    <a:pt x="771" y="50"/>
                    <a:pt x="770" y="52"/>
                    <a:pt x="769" y="52"/>
                  </a:cubicBezTo>
                  <a:cubicBezTo>
                    <a:pt x="769" y="52"/>
                    <a:pt x="767" y="50"/>
                    <a:pt x="767" y="50"/>
                  </a:cubicBezTo>
                  <a:cubicBezTo>
                    <a:pt x="767" y="50"/>
                    <a:pt x="765" y="48"/>
                    <a:pt x="765" y="48"/>
                  </a:cubicBezTo>
                  <a:cubicBezTo>
                    <a:pt x="765" y="48"/>
                    <a:pt x="763" y="50"/>
                    <a:pt x="763" y="50"/>
                  </a:cubicBezTo>
                  <a:cubicBezTo>
                    <a:pt x="763" y="51"/>
                    <a:pt x="765" y="52"/>
                    <a:pt x="765" y="52"/>
                  </a:cubicBezTo>
                  <a:cubicBezTo>
                    <a:pt x="765" y="53"/>
                    <a:pt x="764" y="54"/>
                    <a:pt x="764" y="54"/>
                  </a:cubicBezTo>
                  <a:cubicBezTo>
                    <a:pt x="763" y="55"/>
                    <a:pt x="763" y="56"/>
                    <a:pt x="762" y="57"/>
                  </a:cubicBezTo>
                  <a:cubicBezTo>
                    <a:pt x="762" y="57"/>
                    <a:pt x="760" y="55"/>
                    <a:pt x="760" y="55"/>
                  </a:cubicBezTo>
                  <a:cubicBezTo>
                    <a:pt x="759" y="55"/>
                    <a:pt x="758" y="57"/>
                    <a:pt x="758" y="57"/>
                  </a:cubicBezTo>
                  <a:cubicBezTo>
                    <a:pt x="758" y="58"/>
                    <a:pt x="756" y="59"/>
                    <a:pt x="756" y="59"/>
                  </a:cubicBezTo>
                  <a:cubicBezTo>
                    <a:pt x="756" y="60"/>
                    <a:pt x="759" y="61"/>
                    <a:pt x="758" y="61"/>
                  </a:cubicBezTo>
                  <a:cubicBezTo>
                    <a:pt x="758" y="62"/>
                    <a:pt x="757" y="63"/>
                    <a:pt x="757" y="63"/>
                  </a:cubicBezTo>
                  <a:cubicBezTo>
                    <a:pt x="756" y="64"/>
                    <a:pt x="756" y="65"/>
                    <a:pt x="755" y="66"/>
                  </a:cubicBezTo>
                  <a:cubicBezTo>
                    <a:pt x="755" y="66"/>
                    <a:pt x="753" y="64"/>
                    <a:pt x="753" y="64"/>
                  </a:cubicBezTo>
                  <a:cubicBezTo>
                    <a:pt x="753" y="64"/>
                    <a:pt x="754" y="62"/>
                    <a:pt x="755" y="62"/>
                  </a:cubicBezTo>
                  <a:cubicBezTo>
                    <a:pt x="755" y="61"/>
                    <a:pt x="756" y="60"/>
                    <a:pt x="756" y="59"/>
                  </a:cubicBezTo>
                  <a:cubicBezTo>
                    <a:pt x="756" y="59"/>
                    <a:pt x="754" y="58"/>
                    <a:pt x="754" y="58"/>
                  </a:cubicBezTo>
                  <a:cubicBezTo>
                    <a:pt x="754" y="57"/>
                    <a:pt x="756" y="56"/>
                    <a:pt x="756" y="55"/>
                  </a:cubicBezTo>
                  <a:cubicBezTo>
                    <a:pt x="756" y="55"/>
                    <a:pt x="754" y="54"/>
                    <a:pt x="753" y="54"/>
                  </a:cubicBezTo>
                  <a:cubicBezTo>
                    <a:pt x="753" y="53"/>
                    <a:pt x="752" y="53"/>
                    <a:pt x="751" y="52"/>
                  </a:cubicBezTo>
                  <a:cubicBezTo>
                    <a:pt x="751" y="53"/>
                    <a:pt x="749" y="54"/>
                    <a:pt x="750" y="54"/>
                  </a:cubicBezTo>
                  <a:cubicBezTo>
                    <a:pt x="750" y="55"/>
                    <a:pt x="752" y="55"/>
                    <a:pt x="752" y="56"/>
                  </a:cubicBezTo>
                  <a:cubicBezTo>
                    <a:pt x="752" y="56"/>
                    <a:pt x="750" y="58"/>
                    <a:pt x="750" y="58"/>
                  </a:cubicBezTo>
                  <a:cubicBezTo>
                    <a:pt x="750" y="58"/>
                    <a:pt x="748" y="56"/>
                    <a:pt x="748" y="57"/>
                  </a:cubicBezTo>
                  <a:cubicBezTo>
                    <a:pt x="747" y="57"/>
                    <a:pt x="747" y="59"/>
                    <a:pt x="746" y="59"/>
                  </a:cubicBezTo>
                  <a:cubicBezTo>
                    <a:pt x="747" y="59"/>
                    <a:pt x="748" y="61"/>
                    <a:pt x="748" y="60"/>
                  </a:cubicBezTo>
                  <a:cubicBezTo>
                    <a:pt x="748" y="61"/>
                    <a:pt x="747" y="63"/>
                    <a:pt x="747" y="63"/>
                  </a:cubicBezTo>
                  <a:cubicBezTo>
                    <a:pt x="746" y="63"/>
                    <a:pt x="745" y="61"/>
                    <a:pt x="744" y="61"/>
                  </a:cubicBezTo>
                  <a:cubicBezTo>
                    <a:pt x="744" y="61"/>
                    <a:pt x="742" y="60"/>
                    <a:pt x="742" y="59"/>
                  </a:cubicBezTo>
                  <a:cubicBezTo>
                    <a:pt x="742" y="59"/>
                    <a:pt x="744" y="58"/>
                    <a:pt x="744" y="57"/>
                  </a:cubicBezTo>
                  <a:cubicBezTo>
                    <a:pt x="744" y="56"/>
                    <a:pt x="742" y="56"/>
                    <a:pt x="742" y="55"/>
                  </a:cubicBezTo>
                  <a:cubicBezTo>
                    <a:pt x="742" y="55"/>
                    <a:pt x="744" y="54"/>
                    <a:pt x="743" y="53"/>
                  </a:cubicBezTo>
                  <a:cubicBezTo>
                    <a:pt x="743" y="52"/>
                    <a:pt x="742" y="52"/>
                    <a:pt x="741" y="51"/>
                  </a:cubicBezTo>
                  <a:cubicBezTo>
                    <a:pt x="740" y="53"/>
                    <a:pt x="739" y="54"/>
                    <a:pt x="738" y="56"/>
                  </a:cubicBezTo>
                  <a:cubicBezTo>
                    <a:pt x="737" y="57"/>
                    <a:pt x="736" y="57"/>
                    <a:pt x="736" y="58"/>
                  </a:cubicBezTo>
                  <a:cubicBezTo>
                    <a:pt x="736" y="58"/>
                    <a:pt x="738" y="59"/>
                    <a:pt x="738" y="60"/>
                  </a:cubicBezTo>
                  <a:cubicBezTo>
                    <a:pt x="738" y="60"/>
                    <a:pt x="737" y="62"/>
                    <a:pt x="737" y="62"/>
                  </a:cubicBezTo>
                  <a:cubicBezTo>
                    <a:pt x="736" y="63"/>
                    <a:pt x="735" y="64"/>
                    <a:pt x="735" y="64"/>
                  </a:cubicBezTo>
                  <a:cubicBezTo>
                    <a:pt x="732" y="62"/>
                    <a:pt x="729" y="60"/>
                    <a:pt x="726" y="57"/>
                  </a:cubicBezTo>
                  <a:cubicBezTo>
                    <a:pt x="727" y="57"/>
                    <a:pt x="727" y="55"/>
                    <a:pt x="728" y="55"/>
                  </a:cubicBezTo>
                  <a:cubicBezTo>
                    <a:pt x="728" y="55"/>
                    <a:pt x="729" y="57"/>
                    <a:pt x="730" y="57"/>
                  </a:cubicBezTo>
                  <a:cubicBezTo>
                    <a:pt x="730" y="57"/>
                    <a:pt x="731" y="55"/>
                    <a:pt x="732" y="55"/>
                  </a:cubicBezTo>
                  <a:cubicBezTo>
                    <a:pt x="732" y="54"/>
                    <a:pt x="733" y="53"/>
                    <a:pt x="733" y="52"/>
                  </a:cubicBezTo>
                  <a:cubicBezTo>
                    <a:pt x="734" y="52"/>
                    <a:pt x="734" y="51"/>
                    <a:pt x="735" y="50"/>
                  </a:cubicBezTo>
                  <a:cubicBezTo>
                    <a:pt x="735" y="50"/>
                    <a:pt x="737" y="49"/>
                    <a:pt x="737" y="48"/>
                  </a:cubicBezTo>
                  <a:cubicBezTo>
                    <a:pt x="737" y="48"/>
                    <a:pt x="735" y="47"/>
                    <a:pt x="734" y="46"/>
                  </a:cubicBezTo>
                  <a:cubicBezTo>
                    <a:pt x="734" y="47"/>
                    <a:pt x="733" y="48"/>
                    <a:pt x="733" y="49"/>
                  </a:cubicBezTo>
                  <a:cubicBezTo>
                    <a:pt x="733" y="49"/>
                    <a:pt x="731" y="51"/>
                    <a:pt x="731" y="51"/>
                  </a:cubicBezTo>
                  <a:cubicBezTo>
                    <a:pt x="731" y="51"/>
                    <a:pt x="729" y="49"/>
                    <a:pt x="729" y="49"/>
                  </a:cubicBezTo>
                  <a:cubicBezTo>
                    <a:pt x="729" y="49"/>
                    <a:pt x="731" y="47"/>
                    <a:pt x="731" y="47"/>
                  </a:cubicBezTo>
                  <a:cubicBezTo>
                    <a:pt x="730" y="47"/>
                    <a:pt x="729" y="45"/>
                    <a:pt x="728" y="45"/>
                  </a:cubicBezTo>
                  <a:cubicBezTo>
                    <a:pt x="728" y="45"/>
                    <a:pt x="727" y="47"/>
                    <a:pt x="727" y="47"/>
                  </a:cubicBezTo>
                  <a:cubicBezTo>
                    <a:pt x="726" y="47"/>
                    <a:pt x="725" y="46"/>
                    <a:pt x="724" y="46"/>
                  </a:cubicBezTo>
                  <a:cubicBezTo>
                    <a:pt x="724" y="46"/>
                    <a:pt x="723" y="44"/>
                    <a:pt x="722" y="44"/>
                  </a:cubicBezTo>
                  <a:cubicBezTo>
                    <a:pt x="722" y="44"/>
                    <a:pt x="721" y="46"/>
                    <a:pt x="720" y="46"/>
                  </a:cubicBezTo>
                  <a:cubicBezTo>
                    <a:pt x="720" y="46"/>
                    <a:pt x="719" y="44"/>
                    <a:pt x="718" y="44"/>
                  </a:cubicBezTo>
                  <a:cubicBezTo>
                    <a:pt x="718" y="45"/>
                    <a:pt x="717" y="47"/>
                    <a:pt x="716" y="47"/>
                  </a:cubicBezTo>
                  <a:cubicBezTo>
                    <a:pt x="716" y="47"/>
                    <a:pt x="715" y="45"/>
                    <a:pt x="714" y="45"/>
                  </a:cubicBezTo>
                  <a:cubicBezTo>
                    <a:pt x="714" y="45"/>
                    <a:pt x="713" y="47"/>
                    <a:pt x="713" y="47"/>
                  </a:cubicBezTo>
                  <a:cubicBezTo>
                    <a:pt x="713" y="48"/>
                    <a:pt x="715" y="48"/>
                    <a:pt x="715" y="49"/>
                  </a:cubicBezTo>
                  <a:cubicBezTo>
                    <a:pt x="715" y="50"/>
                    <a:pt x="713" y="50"/>
                    <a:pt x="713" y="51"/>
                  </a:cubicBezTo>
                  <a:cubicBezTo>
                    <a:pt x="715" y="52"/>
                    <a:pt x="716" y="53"/>
                    <a:pt x="718" y="55"/>
                  </a:cubicBezTo>
                  <a:cubicBezTo>
                    <a:pt x="718" y="55"/>
                    <a:pt x="719" y="56"/>
                    <a:pt x="720" y="56"/>
                  </a:cubicBezTo>
                  <a:cubicBezTo>
                    <a:pt x="719" y="58"/>
                    <a:pt x="717" y="59"/>
                    <a:pt x="716" y="61"/>
                  </a:cubicBezTo>
                  <a:cubicBezTo>
                    <a:pt x="715" y="60"/>
                    <a:pt x="713" y="58"/>
                    <a:pt x="712" y="57"/>
                  </a:cubicBezTo>
                  <a:cubicBezTo>
                    <a:pt x="712" y="57"/>
                    <a:pt x="714" y="56"/>
                    <a:pt x="714" y="55"/>
                  </a:cubicBezTo>
                  <a:cubicBezTo>
                    <a:pt x="714" y="55"/>
                    <a:pt x="712" y="54"/>
                    <a:pt x="711" y="53"/>
                  </a:cubicBezTo>
                  <a:cubicBezTo>
                    <a:pt x="711" y="53"/>
                    <a:pt x="710" y="52"/>
                    <a:pt x="709" y="52"/>
                  </a:cubicBezTo>
                  <a:cubicBezTo>
                    <a:pt x="708" y="53"/>
                    <a:pt x="707" y="55"/>
                    <a:pt x="706" y="56"/>
                  </a:cubicBezTo>
                  <a:cubicBezTo>
                    <a:pt x="705" y="57"/>
                    <a:pt x="705" y="58"/>
                    <a:pt x="704" y="58"/>
                  </a:cubicBezTo>
                  <a:cubicBezTo>
                    <a:pt x="704" y="58"/>
                    <a:pt x="702" y="57"/>
                    <a:pt x="702" y="57"/>
                  </a:cubicBezTo>
                  <a:cubicBezTo>
                    <a:pt x="702" y="56"/>
                    <a:pt x="700" y="55"/>
                    <a:pt x="700" y="55"/>
                  </a:cubicBezTo>
                  <a:cubicBezTo>
                    <a:pt x="699" y="55"/>
                    <a:pt x="698" y="57"/>
                    <a:pt x="698" y="57"/>
                  </a:cubicBezTo>
                  <a:cubicBezTo>
                    <a:pt x="698" y="57"/>
                    <a:pt x="696" y="56"/>
                    <a:pt x="696" y="56"/>
                  </a:cubicBezTo>
                  <a:cubicBezTo>
                    <a:pt x="696" y="55"/>
                    <a:pt x="697" y="53"/>
                    <a:pt x="697" y="53"/>
                  </a:cubicBezTo>
                  <a:cubicBezTo>
                    <a:pt x="698" y="53"/>
                    <a:pt x="699" y="55"/>
                    <a:pt x="700" y="55"/>
                  </a:cubicBezTo>
                  <a:cubicBezTo>
                    <a:pt x="700" y="54"/>
                    <a:pt x="701" y="53"/>
                    <a:pt x="701" y="53"/>
                  </a:cubicBezTo>
                  <a:cubicBezTo>
                    <a:pt x="701" y="52"/>
                    <a:pt x="699" y="51"/>
                    <a:pt x="699" y="51"/>
                  </a:cubicBezTo>
                  <a:cubicBezTo>
                    <a:pt x="699" y="50"/>
                    <a:pt x="697" y="50"/>
                    <a:pt x="697" y="49"/>
                  </a:cubicBezTo>
                  <a:cubicBezTo>
                    <a:pt x="696" y="49"/>
                    <a:pt x="695" y="48"/>
                    <a:pt x="695" y="48"/>
                  </a:cubicBezTo>
                  <a:cubicBezTo>
                    <a:pt x="694" y="47"/>
                    <a:pt x="693" y="47"/>
                    <a:pt x="692" y="46"/>
                  </a:cubicBezTo>
                  <a:cubicBezTo>
                    <a:pt x="692" y="47"/>
                    <a:pt x="691" y="47"/>
                    <a:pt x="691" y="48"/>
                  </a:cubicBezTo>
                  <a:cubicBezTo>
                    <a:pt x="690" y="48"/>
                    <a:pt x="689" y="50"/>
                    <a:pt x="689" y="50"/>
                  </a:cubicBezTo>
                  <a:cubicBezTo>
                    <a:pt x="689" y="51"/>
                    <a:pt x="691" y="52"/>
                    <a:pt x="691" y="52"/>
                  </a:cubicBezTo>
                  <a:cubicBezTo>
                    <a:pt x="691" y="52"/>
                    <a:pt x="690" y="54"/>
                    <a:pt x="689" y="54"/>
                  </a:cubicBezTo>
                  <a:cubicBezTo>
                    <a:pt x="689" y="54"/>
                    <a:pt x="688" y="53"/>
                    <a:pt x="687" y="53"/>
                  </a:cubicBezTo>
                  <a:cubicBezTo>
                    <a:pt x="686" y="52"/>
                    <a:pt x="686" y="51"/>
                    <a:pt x="685" y="51"/>
                  </a:cubicBezTo>
                  <a:cubicBezTo>
                    <a:pt x="685" y="51"/>
                    <a:pt x="683" y="49"/>
                    <a:pt x="683" y="49"/>
                  </a:cubicBezTo>
                  <a:cubicBezTo>
                    <a:pt x="682" y="49"/>
                    <a:pt x="681" y="51"/>
                    <a:pt x="681" y="51"/>
                  </a:cubicBezTo>
                  <a:cubicBezTo>
                    <a:pt x="680" y="52"/>
                    <a:pt x="680" y="53"/>
                    <a:pt x="679" y="54"/>
                  </a:cubicBezTo>
                  <a:cubicBezTo>
                    <a:pt x="679" y="54"/>
                    <a:pt x="678" y="56"/>
                    <a:pt x="678" y="56"/>
                  </a:cubicBezTo>
                  <a:cubicBezTo>
                    <a:pt x="677" y="56"/>
                    <a:pt x="676" y="54"/>
                    <a:pt x="675" y="54"/>
                  </a:cubicBezTo>
                  <a:cubicBezTo>
                    <a:pt x="675" y="54"/>
                    <a:pt x="674" y="53"/>
                    <a:pt x="673" y="53"/>
                  </a:cubicBezTo>
                  <a:cubicBezTo>
                    <a:pt x="673" y="52"/>
                    <a:pt x="672" y="55"/>
                    <a:pt x="671" y="55"/>
                  </a:cubicBezTo>
                  <a:cubicBezTo>
                    <a:pt x="671" y="55"/>
                    <a:pt x="670" y="53"/>
                    <a:pt x="669" y="53"/>
                  </a:cubicBezTo>
                  <a:cubicBezTo>
                    <a:pt x="669" y="54"/>
                    <a:pt x="668" y="55"/>
                    <a:pt x="668" y="55"/>
                  </a:cubicBezTo>
                  <a:cubicBezTo>
                    <a:pt x="668" y="55"/>
                    <a:pt x="665" y="54"/>
                    <a:pt x="665" y="54"/>
                  </a:cubicBezTo>
                  <a:cubicBezTo>
                    <a:pt x="665" y="53"/>
                    <a:pt x="667" y="52"/>
                    <a:pt x="667" y="51"/>
                  </a:cubicBezTo>
                  <a:cubicBezTo>
                    <a:pt x="667" y="51"/>
                    <a:pt x="668" y="50"/>
                    <a:pt x="669" y="49"/>
                  </a:cubicBezTo>
                  <a:cubicBezTo>
                    <a:pt x="669" y="49"/>
                    <a:pt x="670" y="47"/>
                    <a:pt x="670" y="47"/>
                  </a:cubicBezTo>
                  <a:cubicBezTo>
                    <a:pt x="670" y="46"/>
                    <a:pt x="668" y="46"/>
                    <a:pt x="668" y="45"/>
                  </a:cubicBezTo>
                  <a:cubicBezTo>
                    <a:pt x="668" y="45"/>
                    <a:pt x="670" y="43"/>
                    <a:pt x="670" y="43"/>
                  </a:cubicBezTo>
                  <a:cubicBezTo>
                    <a:pt x="670" y="42"/>
                    <a:pt x="668" y="42"/>
                    <a:pt x="668" y="41"/>
                  </a:cubicBezTo>
                  <a:cubicBezTo>
                    <a:pt x="668" y="41"/>
                    <a:pt x="666" y="40"/>
                    <a:pt x="665" y="40"/>
                  </a:cubicBezTo>
                  <a:cubicBezTo>
                    <a:pt x="665" y="40"/>
                    <a:pt x="664" y="41"/>
                    <a:pt x="664" y="42"/>
                  </a:cubicBezTo>
                  <a:cubicBezTo>
                    <a:pt x="664" y="42"/>
                    <a:pt x="666" y="43"/>
                    <a:pt x="666" y="43"/>
                  </a:cubicBezTo>
                  <a:cubicBezTo>
                    <a:pt x="666" y="44"/>
                    <a:pt x="665" y="45"/>
                    <a:pt x="664" y="46"/>
                  </a:cubicBezTo>
                  <a:cubicBezTo>
                    <a:pt x="664" y="46"/>
                    <a:pt x="663" y="47"/>
                    <a:pt x="663" y="48"/>
                  </a:cubicBezTo>
                  <a:cubicBezTo>
                    <a:pt x="662" y="48"/>
                    <a:pt x="665" y="49"/>
                    <a:pt x="665" y="50"/>
                  </a:cubicBezTo>
                  <a:cubicBezTo>
                    <a:pt x="665" y="50"/>
                    <a:pt x="663" y="51"/>
                    <a:pt x="663" y="52"/>
                  </a:cubicBezTo>
                  <a:cubicBezTo>
                    <a:pt x="663" y="53"/>
                    <a:pt x="661" y="53"/>
                    <a:pt x="661" y="54"/>
                  </a:cubicBezTo>
                  <a:cubicBezTo>
                    <a:pt x="661" y="55"/>
                    <a:pt x="663" y="55"/>
                    <a:pt x="664" y="56"/>
                  </a:cubicBezTo>
                  <a:cubicBezTo>
                    <a:pt x="662" y="57"/>
                    <a:pt x="661" y="59"/>
                    <a:pt x="660" y="60"/>
                  </a:cubicBezTo>
                  <a:cubicBezTo>
                    <a:pt x="660" y="61"/>
                    <a:pt x="659" y="62"/>
                    <a:pt x="659" y="63"/>
                  </a:cubicBezTo>
                  <a:cubicBezTo>
                    <a:pt x="657" y="61"/>
                    <a:pt x="656" y="60"/>
                    <a:pt x="654" y="59"/>
                  </a:cubicBezTo>
                  <a:cubicBezTo>
                    <a:pt x="655" y="58"/>
                    <a:pt x="655" y="58"/>
                    <a:pt x="656" y="57"/>
                  </a:cubicBezTo>
                  <a:cubicBezTo>
                    <a:pt x="656" y="56"/>
                    <a:pt x="657" y="55"/>
                    <a:pt x="657" y="55"/>
                  </a:cubicBezTo>
                  <a:cubicBezTo>
                    <a:pt x="657" y="54"/>
                    <a:pt x="655" y="53"/>
                    <a:pt x="655" y="53"/>
                  </a:cubicBezTo>
                  <a:cubicBezTo>
                    <a:pt x="655" y="53"/>
                    <a:pt x="653" y="52"/>
                    <a:pt x="653" y="51"/>
                  </a:cubicBezTo>
                  <a:cubicBezTo>
                    <a:pt x="653" y="51"/>
                    <a:pt x="655" y="50"/>
                    <a:pt x="655" y="49"/>
                  </a:cubicBezTo>
                  <a:cubicBezTo>
                    <a:pt x="654" y="48"/>
                    <a:pt x="653" y="48"/>
                    <a:pt x="652" y="47"/>
                  </a:cubicBezTo>
                  <a:cubicBezTo>
                    <a:pt x="652" y="47"/>
                    <a:pt x="651" y="46"/>
                    <a:pt x="650" y="46"/>
                  </a:cubicBezTo>
                  <a:cubicBezTo>
                    <a:pt x="650" y="46"/>
                    <a:pt x="649" y="47"/>
                    <a:pt x="649" y="48"/>
                  </a:cubicBezTo>
                  <a:cubicBezTo>
                    <a:pt x="648" y="48"/>
                    <a:pt x="647" y="50"/>
                    <a:pt x="647" y="50"/>
                  </a:cubicBezTo>
                  <a:cubicBezTo>
                    <a:pt x="647" y="50"/>
                    <a:pt x="649" y="51"/>
                    <a:pt x="649" y="52"/>
                  </a:cubicBezTo>
                  <a:cubicBezTo>
                    <a:pt x="649" y="52"/>
                    <a:pt x="648" y="53"/>
                    <a:pt x="647" y="54"/>
                  </a:cubicBezTo>
                  <a:cubicBezTo>
                    <a:pt x="647" y="54"/>
                    <a:pt x="646" y="56"/>
                    <a:pt x="646" y="56"/>
                  </a:cubicBezTo>
                  <a:cubicBezTo>
                    <a:pt x="646" y="57"/>
                    <a:pt x="648" y="57"/>
                    <a:pt x="648" y="58"/>
                  </a:cubicBezTo>
                  <a:cubicBezTo>
                    <a:pt x="648" y="59"/>
                    <a:pt x="646" y="59"/>
                    <a:pt x="646" y="60"/>
                  </a:cubicBezTo>
                  <a:cubicBezTo>
                    <a:pt x="646" y="60"/>
                    <a:pt x="644" y="59"/>
                    <a:pt x="644" y="58"/>
                  </a:cubicBezTo>
                  <a:cubicBezTo>
                    <a:pt x="644" y="58"/>
                    <a:pt x="646" y="57"/>
                    <a:pt x="646" y="56"/>
                  </a:cubicBezTo>
                  <a:cubicBezTo>
                    <a:pt x="645" y="56"/>
                    <a:pt x="644" y="55"/>
                    <a:pt x="643" y="55"/>
                  </a:cubicBezTo>
                  <a:cubicBezTo>
                    <a:pt x="643" y="54"/>
                    <a:pt x="642" y="53"/>
                    <a:pt x="641" y="53"/>
                  </a:cubicBezTo>
                  <a:cubicBezTo>
                    <a:pt x="641" y="53"/>
                    <a:pt x="639" y="51"/>
                    <a:pt x="639" y="51"/>
                  </a:cubicBezTo>
                  <a:cubicBezTo>
                    <a:pt x="638" y="51"/>
                    <a:pt x="638" y="53"/>
                    <a:pt x="637" y="53"/>
                  </a:cubicBezTo>
                  <a:cubicBezTo>
                    <a:pt x="637" y="53"/>
                    <a:pt x="636" y="51"/>
                    <a:pt x="635" y="52"/>
                  </a:cubicBezTo>
                  <a:cubicBezTo>
                    <a:pt x="634" y="52"/>
                    <a:pt x="634" y="54"/>
                    <a:pt x="633" y="54"/>
                  </a:cubicBezTo>
                  <a:cubicBezTo>
                    <a:pt x="634" y="55"/>
                    <a:pt x="635" y="55"/>
                    <a:pt x="636" y="56"/>
                  </a:cubicBezTo>
                  <a:cubicBezTo>
                    <a:pt x="636" y="56"/>
                    <a:pt x="634" y="57"/>
                    <a:pt x="634" y="58"/>
                  </a:cubicBezTo>
                  <a:cubicBezTo>
                    <a:pt x="633" y="58"/>
                    <a:pt x="632" y="59"/>
                    <a:pt x="632" y="60"/>
                  </a:cubicBezTo>
                  <a:cubicBezTo>
                    <a:pt x="632" y="60"/>
                    <a:pt x="634" y="61"/>
                    <a:pt x="634" y="62"/>
                  </a:cubicBezTo>
                  <a:cubicBezTo>
                    <a:pt x="634" y="62"/>
                    <a:pt x="633" y="64"/>
                    <a:pt x="633" y="64"/>
                  </a:cubicBezTo>
                  <a:cubicBezTo>
                    <a:pt x="632" y="65"/>
                    <a:pt x="631" y="65"/>
                    <a:pt x="631" y="66"/>
                  </a:cubicBezTo>
                  <a:cubicBezTo>
                    <a:pt x="631" y="66"/>
                    <a:pt x="629" y="65"/>
                    <a:pt x="629" y="64"/>
                  </a:cubicBezTo>
                  <a:cubicBezTo>
                    <a:pt x="629" y="64"/>
                    <a:pt x="631" y="63"/>
                    <a:pt x="630" y="62"/>
                  </a:cubicBezTo>
                  <a:cubicBezTo>
                    <a:pt x="630" y="62"/>
                    <a:pt x="628" y="61"/>
                    <a:pt x="628" y="61"/>
                  </a:cubicBezTo>
                  <a:cubicBezTo>
                    <a:pt x="628" y="60"/>
                    <a:pt x="626" y="60"/>
                    <a:pt x="626" y="59"/>
                  </a:cubicBezTo>
                  <a:cubicBezTo>
                    <a:pt x="626" y="58"/>
                    <a:pt x="628" y="57"/>
                    <a:pt x="628" y="57"/>
                  </a:cubicBezTo>
                  <a:cubicBezTo>
                    <a:pt x="628" y="56"/>
                    <a:pt x="629" y="55"/>
                    <a:pt x="629" y="54"/>
                  </a:cubicBezTo>
                  <a:cubicBezTo>
                    <a:pt x="629" y="54"/>
                    <a:pt x="627" y="53"/>
                    <a:pt x="627" y="53"/>
                  </a:cubicBezTo>
                  <a:cubicBezTo>
                    <a:pt x="627" y="52"/>
                    <a:pt x="629" y="51"/>
                    <a:pt x="629" y="50"/>
                  </a:cubicBezTo>
                  <a:cubicBezTo>
                    <a:pt x="629" y="50"/>
                    <a:pt x="627" y="49"/>
                    <a:pt x="627" y="49"/>
                  </a:cubicBezTo>
                  <a:cubicBezTo>
                    <a:pt x="626" y="48"/>
                    <a:pt x="625" y="48"/>
                    <a:pt x="624" y="47"/>
                  </a:cubicBezTo>
                  <a:cubicBezTo>
                    <a:pt x="624" y="48"/>
                    <a:pt x="623" y="49"/>
                    <a:pt x="623" y="49"/>
                  </a:cubicBezTo>
                  <a:cubicBezTo>
                    <a:pt x="623" y="50"/>
                    <a:pt x="625" y="51"/>
                    <a:pt x="625" y="51"/>
                  </a:cubicBezTo>
                  <a:cubicBezTo>
                    <a:pt x="625" y="52"/>
                    <a:pt x="624" y="53"/>
                    <a:pt x="623" y="53"/>
                  </a:cubicBezTo>
                  <a:cubicBezTo>
                    <a:pt x="623" y="54"/>
                    <a:pt x="622" y="55"/>
                    <a:pt x="621" y="55"/>
                  </a:cubicBezTo>
                  <a:cubicBezTo>
                    <a:pt x="621" y="56"/>
                    <a:pt x="624" y="57"/>
                    <a:pt x="624" y="57"/>
                  </a:cubicBezTo>
                  <a:cubicBezTo>
                    <a:pt x="624" y="58"/>
                    <a:pt x="622" y="59"/>
                    <a:pt x="622" y="59"/>
                  </a:cubicBezTo>
                  <a:cubicBezTo>
                    <a:pt x="622" y="60"/>
                    <a:pt x="621" y="61"/>
                    <a:pt x="620" y="62"/>
                  </a:cubicBezTo>
                  <a:cubicBezTo>
                    <a:pt x="620" y="62"/>
                    <a:pt x="618" y="60"/>
                    <a:pt x="618" y="60"/>
                  </a:cubicBezTo>
                  <a:cubicBezTo>
                    <a:pt x="618" y="60"/>
                    <a:pt x="620" y="58"/>
                    <a:pt x="620" y="58"/>
                  </a:cubicBezTo>
                  <a:cubicBezTo>
                    <a:pt x="619" y="57"/>
                    <a:pt x="618" y="56"/>
                    <a:pt x="618" y="56"/>
                  </a:cubicBezTo>
                  <a:cubicBezTo>
                    <a:pt x="617" y="56"/>
                    <a:pt x="616" y="54"/>
                    <a:pt x="615" y="54"/>
                  </a:cubicBezTo>
                  <a:cubicBezTo>
                    <a:pt x="615" y="54"/>
                    <a:pt x="614" y="56"/>
                    <a:pt x="614" y="57"/>
                  </a:cubicBezTo>
                  <a:cubicBezTo>
                    <a:pt x="613" y="57"/>
                    <a:pt x="612" y="58"/>
                    <a:pt x="612" y="59"/>
                  </a:cubicBezTo>
                  <a:cubicBezTo>
                    <a:pt x="612" y="59"/>
                    <a:pt x="614" y="60"/>
                    <a:pt x="614" y="60"/>
                  </a:cubicBezTo>
                  <a:cubicBezTo>
                    <a:pt x="614" y="61"/>
                    <a:pt x="616" y="62"/>
                    <a:pt x="616" y="62"/>
                  </a:cubicBezTo>
                  <a:cubicBezTo>
                    <a:pt x="616" y="62"/>
                    <a:pt x="615" y="64"/>
                    <a:pt x="615" y="64"/>
                  </a:cubicBezTo>
                  <a:cubicBezTo>
                    <a:pt x="614" y="64"/>
                    <a:pt x="613" y="62"/>
                    <a:pt x="612" y="63"/>
                  </a:cubicBezTo>
                  <a:cubicBezTo>
                    <a:pt x="612" y="63"/>
                    <a:pt x="611" y="65"/>
                    <a:pt x="611" y="65"/>
                  </a:cubicBezTo>
                  <a:cubicBezTo>
                    <a:pt x="610" y="64"/>
                    <a:pt x="609" y="64"/>
                    <a:pt x="609" y="63"/>
                  </a:cubicBezTo>
                  <a:cubicBezTo>
                    <a:pt x="608" y="63"/>
                    <a:pt x="606" y="62"/>
                    <a:pt x="606" y="62"/>
                  </a:cubicBezTo>
                  <a:cubicBezTo>
                    <a:pt x="606" y="61"/>
                    <a:pt x="608" y="60"/>
                    <a:pt x="608" y="59"/>
                  </a:cubicBezTo>
                  <a:cubicBezTo>
                    <a:pt x="608" y="59"/>
                    <a:pt x="606" y="58"/>
                    <a:pt x="606" y="58"/>
                  </a:cubicBezTo>
                  <a:cubicBezTo>
                    <a:pt x="606" y="57"/>
                    <a:pt x="608" y="56"/>
                    <a:pt x="607" y="55"/>
                  </a:cubicBezTo>
                  <a:cubicBezTo>
                    <a:pt x="607" y="55"/>
                    <a:pt x="605" y="54"/>
                    <a:pt x="605" y="54"/>
                  </a:cubicBezTo>
                  <a:cubicBezTo>
                    <a:pt x="605" y="53"/>
                    <a:pt x="607" y="52"/>
                    <a:pt x="607" y="51"/>
                  </a:cubicBezTo>
                  <a:cubicBezTo>
                    <a:pt x="607" y="51"/>
                    <a:pt x="609" y="49"/>
                    <a:pt x="609" y="49"/>
                  </a:cubicBezTo>
                  <a:cubicBezTo>
                    <a:pt x="609" y="49"/>
                    <a:pt x="606" y="48"/>
                    <a:pt x="606" y="47"/>
                  </a:cubicBezTo>
                  <a:cubicBezTo>
                    <a:pt x="607" y="47"/>
                    <a:pt x="608" y="46"/>
                    <a:pt x="608" y="45"/>
                  </a:cubicBezTo>
                  <a:cubicBezTo>
                    <a:pt x="609" y="44"/>
                    <a:pt x="609" y="44"/>
                    <a:pt x="610" y="43"/>
                  </a:cubicBezTo>
                  <a:cubicBezTo>
                    <a:pt x="609" y="43"/>
                    <a:pt x="608" y="41"/>
                    <a:pt x="608" y="41"/>
                  </a:cubicBezTo>
                  <a:cubicBezTo>
                    <a:pt x="607" y="41"/>
                    <a:pt x="607" y="43"/>
                    <a:pt x="606" y="44"/>
                  </a:cubicBezTo>
                  <a:cubicBezTo>
                    <a:pt x="605" y="44"/>
                    <a:pt x="604" y="42"/>
                    <a:pt x="604" y="42"/>
                  </a:cubicBezTo>
                  <a:cubicBezTo>
                    <a:pt x="603" y="42"/>
                    <a:pt x="602" y="44"/>
                    <a:pt x="602" y="44"/>
                  </a:cubicBezTo>
                  <a:cubicBezTo>
                    <a:pt x="602" y="44"/>
                    <a:pt x="604" y="46"/>
                    <a:pt x="604" y="46"/>
                  </a:cubicBezTo>
                  <a:cubicBezTo>
                    <a:pt x="604" y="46"/>
                    <a:pt x="603" y="48"/>
                    <a:pt x="602" y="48"/>
                  </a:cubicBezTo>
                  <a:cubicBezTo>
                    <a:pt x="602" y="49"/>
                    <a:pt x="601" y="50"/>
                    <a:pt x="601" y="50"/>
                  </a:cubicBezTo>
                  <a:cubicBezTo>
                    <a:pt x="600" y="51"/>
                    <a:pt x="600" y="52"/>
                    <a:pt x="599" y="52"/>
                  </a:cubicBezTo>
                  <a:cubicBezTo>
                    <a:pt x="599" y="53"/>
                    <a:pt x="597" y="51"/>
                    <a:pt x="597" y="51"/>
                  </a:cubicBezTo>
                  <a:cubicBezTo>
                    <a:pt x="596" y="51"/>
                    <a:pt x="596" y="53"/>
                    <a:pt x="595" y="53"/>
                  </a:cubicBezTo>
                  <a:cubicBezTo>
                    <a:pt x="594" y="53"/>
                    <a:pt x="594" y="55"/>
                    <a:pt x="593" y="55"/>
                  </a:cubicBezTo>
                  <a:cubicBezTo>
                    <a:pt x="593" y="55"/>
                    <a:pt x="591" y="53"/>
                    <a:pt x="591" y="54"/>
                  </a:cubicBezTo>
                  <a:cubicBezTo>
                    <a:pt x="591" y="54"/>
                    <a:pt x="590" y="55"/>
                    <a:pt x="589" y="56"/>
                  </a:cubicBezTo>
                  <a:cubicBezTo>
                    <a:pt x="589" y="56"/>
                    <a:pt x="588" y="57"/>
                    <a:pt x="588" y="58"/>
                  </a:cubicBezTo>
                  <a:cubicBezTo>
                    <a:pt x="587" y="59"/>
                    <a:pt x="587" y="59"/>
                    <a:pt x="586" y="60"/>
                  </a:cubicBezTo>
                  <a:cubicBezTo>
                    <a:pt x="586" y="61"/>
                    <a:pt x="585" y="62"/>
                    <a:pt x="584" y="62"/>
                  </a:cubicBezTo>
                  <a:cubicBezTo>
                    <a:pt x="584" y="62"/>
                    <a:pt x="586" y="64"/>
                    <a:pt x="587" y="64"/>
                  </a:cubicBezTo>
                  <a:cubicBezTo>
                    <a:pt x="587" y="64"/>
                    <a:pt x="588" y="62"/>
                    <a:pt x="588" y="62"/>
                  </a:cubicBezTo>
                  <a:cubicBezTo>
                    <a:pt x="588" y="62"/>
                    <a:pt x="590" y="63"/>
                    <a:pt x="591" y="64"/>
                  </a:cubicBezTo>
                  <a:cubicBezTo>
                    <a:pt x="591" y="64"/>
                    <a:pt x="589" y="66"/>
                    <a:pt x="589" y="66"/>
                  </a:cubicBezTo>
                  <a:cubicBezTo>
                    <a:pt x="589" y="66"/>
                    <a:pt x="587" y="64"/>
                    <a:pt x="587" y="64"/>
                  </a:cubicBezTo>
                  <a:cubicBezTo>
                    <a:pt x="586" y="64"/>
                    <a:pt x="586" y="66"/>
                    <a:pt x="585" y="66"/>
                  </a:cubicBezTo>
                  <a:cubicBezTo>
                    <a:pt x="584" y="66"/>
                    <a:pt x="583" y="65"/>
                    <a:pt x="583" y="65"/>
                  </a:cubicBezTo>
                  <a:cubicBezTo>
                    <a:pt x="582" y="64"/>
                    <a:pt x="580" y="63"/>
                    <a:pt x="580" y="63"/>
                  </a:cubicBezTo>
                  <a:cubicBezTo>
                    <a:pt x="580" y="63"/>
                    <a:pt x="582" y="61"/>
                    <a:pt x="582" y="61"/>
                  </a:cubicBezTo>
                  <a:cubicBezTo>
                    <a:pt x="582" y="61"/>
                    <a:pt x="584" y="59"/>
                    <a:pt x="584" y="59"/>
                  </a:cubicBezTo>
                  <a:cubicBezTo>
                    <a:pt x="584" y="58"/>
                    <a:pt x="582" y="57"/>
                    <a:pt x="582" y="57"/>
                  </a:cubicBezTo>
                  <a:cubicBezTo>
                    <a:pt x="581" y="57"/>
                    <a:pt x="580" y="59"/>
                    <a:pt x="580" y="59"/>
                  </a:cubicBezTo>
                  <a:cubicBezTo>
                    <a:pt x="579" y="59"/>
                    <a:pt x="578" y="58"/>
                    <a:pt x="578" y="57"/>
                  </a:cubicBezTo>
                  <a:cubicBezTo>
                    <a:pt x="577" y="57"/>
                    <a:pt x="576" y="56"/>
                    <a:pt x="575" y="56"/>
                  </a:cubicBezTo>
                  <a:cubicBezTo>
                    <a:pt x="575" y="55"/>
                    <a:pt x="577" y="54"/>
                    <a:pt x="577" y="53"/>
                  </a:cubicBezTo>
                  <a:cubicBezTo>
                    <a:pt x="577" y="53"/>
                    <a:pt x="579" y="51"/>
                    <a:pt x="579" y="51"/>
                  </a:cubicBezTo>
                  <a:cubicBezTo>
                    <a:pt x="579" y="50"/>
                    <a:pt x="577" y="50"/>
                    <a:pt x="577" y="49"/>
                  </a:cubicBezTo>
                  <a:cubicBezTo>
                    <a:pt x="576" y="49"/>
                    <a:pt x="575" y="48"/>
                    <a:pt x="574" y="48"/>
                  </a:cubicBezTo>
                  <a:cubicBezTo>
                    <a:pt x="573" y="49"/>
                    <a:pt x="572" y="51"/>
                    <a:pt x="571" y="52"/>
                  </a:cubicBezTo>
                  <a:cubicBezTo>
                    <a:pt x="570" y="54"/>
                    <a:pt x="569" y="55"/>
                    <a:pt x="568" y="57"/>
                  </a:cubicBezTo>
                  <a:cubicBezTo>
                    <a:pt x="566" y="58"/>
                    <a:pt x="565" y="60"/>
                    <a:pt x="564" y="61"/>
                  </a:cubicBezTo>
                  <a:cubicBezTo>
                    <a:pt x="564" y="62"/>
                    <a:pt x="563" y="63"/>
                    <a:pt x="562" y="63"/>
                  </a:cubicBezTo>
                  <a:cubicBezTo>
                    <a:pt x="562" y="64"/>
                    <a:pt x="561" y="65"/>
                    <a:pt x="561" y="66"/>
                  </a:cubicBezTo>
                  <a:cubicBezTo>
                    <a:pt x="561" y="66"/>
                    <a:pt x="559" y="64"/>
                    <a:pt x="559" y="64"/>
                  </a:cubicBezTo>
                  <a:cubicBezTo>
                    <a:pt x="558" y="63"/>
                    <a:pt x="560" y="62"/>
                    <a:pt x="560" y="62"/>
                  </a:cubicBezTo>
                  <a:cubicBezTo>
                    <a:pt x="559" y="61"/>
                    <a:pt x="559" y="60"/>
                    <a:pt x="558" y="60"/>
                  </a:cubicBezTo>
                  <a:cubicBezTo>
                    <a:pt x="557" y="60"/>
                    <a:pt x="556" y="58"/>
                    <a:pt x="556" y="58"/>
                  </a:cubicBezTo>
                  <a:cubicBezTo>
                    <a:pt x="555" y="58"/>
                    <a:pt x="555" y="61"/>
                    <a:pt x="554" y="60"/>
                  </a:cubicBezTo>
                  <a:cubicBezTo>
                    <a:pt x="553" y="60"/>
                    <a:pt x="553" y="59"/>
                    <a:pt x="552" y="59"/>
                  </a:cubicBezTo>
                  <a:cubicBezTo>
                    <a:pt x="551" y="59"/>
                    <a:pt x="551" y="61"/>
                    <a:pt x="550" y="61"/>
                  </a:cubicBezTo>
                  <a:cubicBezTo>
                    <a:pt x="550" y="61"/>
                    <a:pt x="548" y="60"/>
                    <a:pt x="548" y="59"/>
                  </a:cubicBezTo>
                  <a:cubicBezTo>
                    <a:pt x="547" y="59"/>
                    <a:pt x="546" y="58"/>
                    <a:pt x="546" y="58"/>
                  </a:cubicBezTo>
                  <a:cubicBezTo>
                    <a:pt x="546" y="58"/>
                    <a:pt x="547" y="56"/>
                    <a:pt x="547" y="55"/>
                  </a:cubicBezTo>
                  <a:cubicBezTo>
                    <a:pt x="548" y="55"/>
                    <a:pt x="549" y="54"/>
                    <a:pt x="549" y="53"/>
                  </a:cubicBezTo>
                  <a:cubicBezTo>
                    <a:pt x="549" y="53"/>
                    <a:pt x="547" y="51"/>
                    <a:pt x="547" y="51"/>
                  </a:cubicBezTo>
                  <a:cubicBezTo>
                    <a:pt x="546" y="51"/>
                    <a:pt x="546" y="54"/>
                    <a:pt x="545" y="54"/>
                  </a:cubicBezTo>
                  <a:cubicBezTo>
                    <a:pt x="544" y="54"/>
                    <a:pt x="544" y="52"/>
                    <a:pt x="543" y="52"/>
                  </a:cubicBezTo>
                  <a:cubicBezTo>
                    <a:pt x="541" y="51"/>
                    <a:pt x="540" y="50"/>
                    <a:pt x="538" y="49"/>
                  </a:cubicBezTo>
                  <a:cubicBezTo>
                    <a:pt x="538" y="49"/>
                    <a:pt x="537" y="50"/>
                    <a:pt x="537" y="51"/>
                  </a:cubicBezTo>
                  <a:cubicBezTo>
                    <a:pt x="537" y="51"/>
                    <a:pt x="539" y="52"/>
                    <a:pt x="539" y="53"/>
                  </a:cubicBezTo>
                  <a:cubicBezTo>
                    <a:pt x="539" y="53"/>
                    <a:pt x="541" y="54"/>
                    <a:pt x="541" y="54"/>
                  </a:cubicBezTo>
                  <a:cubicBezTo>
                    <a:pt x="541" y="55"/>
                    <a:pt x="540" y="56"/>
                    <a:pt x="539" y="56"/>
                  </a:cubicBezTo>
                  <a:cubicBezTo>
                    <a:pt x="540" y="57"/>
                    <a:pt x="541" y="58"/>
                    <a:pt x="542" y="58"/>
                  </a:cubicBezTo>
                  <a:cubicBezTo>
                    <a:pt x="542" y="58"/>
                    <a:pt x="540" y="60"/>
                    <a:pt x="540" y="60"/>
                  </a:cubicBezTo>
                  <a:cubicBezTo>
                    <a:pt x="540" y="60"/>
                    <a:pt x="538" y="59"/>
                    <a:pt x="538" y="59"/>
                  </a:cubicBezTo>
                  <a:cubicBezTo>
                    <a:pt x="537" y="58"/>
                    <a:pt x="536" y="57"/>
                    <a:pt x="536" y="57"/>
                  </a:cubicBezTo>
                  <a:cubicBezTo>
                    <a:pt x="535" y="56"/>
                    <a:pt x="534" y="56"/>
                    <a:pt x="533" y="55"/>
                  </a:cubicBezTo>
                  <a:cubicBezTo>
                    <a:pt x="533" y="55"/>
                    <a:pt x="531" y="53"/>
                    <a:pt x="531" y="54"/>
                  </a:cubicBezTo>
                  <a:cubicBezTo>
                    <a:pt x="531" y="54"/>
                    <a:pt x="529" y="56"/>
                    <a:pt x="529" y="56"/>
                  </a:cubicBezTo>
                  <a:cubicBezTo>
                    <a:pt x="529" y="56"/>
                    <a:pt x="532" y="57"/>
                    <a:pt x="532" y="57"/>
                  </a:cubicBezTo>
                  <a:cubicBezTo>
                    <a:pt x="532" y="58"/>
                    <a:pt x="530" y="59"/>
                    <a:pt x="530" y="60"/>
                  </a:cubicBezTo>
                  <a:cubicBezTo>
                    <a:pt x="530" y="60"/>
                    <a:pt x="529" y="61"/>
                    <a:pt x="528" y="62"/>
                  </a:cubicBezTo>
                  <a:cubicBezTo>
                    <a:pt x="528" y="63"/>
                    <a:pt x="527" y="63"/>
                    <a:pt x="526" y="64"/>
                  </a:cubicBezTo>
                  <a:cubicBezTo>
                    <a:pt x="526" y="64"/>
                    <a:pt x="525" y="66"/>
                    <a:pt x="525" y="66"/>
                  </a:cubicBezTo>
                  <a:cubicBezTo>
                    <a:pt x="525" y="66"/>
                    <a:pt x="523" y="65"/>
                    <a:pt x="523" y="65"/>
                  </a:cubicBezTo>
                  <a:cubicBezTo>
                    <a:pt x="522" y="64"/>
                    <a:pt x="524" y="63"/>
                    <a:pt x="524" y="62"/>
                  </a:cubicBezTo>
                  <a:cubicBezTo>
                    <a:pt x="524" y="62"/>
                    <a:pt x="526" y="61"/>
                    <a:pt x="526" y="60"/>
                  </a:cubicBezTo>
                  <a:cubicBezTo>
                    <a:pt x="526" y="60"/>
                    <a:pt x="524" y="59"/>
                    <a:pt x="524" y="59"/>
                  </a:cubicBezTo>
                  <a:cubicBezTo>
                    <a:pt x="523" y="58"/>
                    <a:pt x="522" y="57"/>
                    <a:pt x="522" y="57"/>
                  </a:cubicBezTo>
                  <a:cubicBezTo>
                    <a:pt x="521" y="57"/>
                    <a:pt x="520" y="59"/>
                    <a:pt x="520" y="59"/>
                  </a:cubicBezTo>
                  <a:cubicBezTo>
                    <a:pt x="519" y="60"/>
                    <a:pt x="519" y="61"/>
                    <a:pt x="518" y="61"/>
                  </a:cubicBezTo>
                  <a:cubicBezTo>
                    <a:pt x="517" y="63"/>
                    <a:pt x="516" y="64"/>
                    <a:pt x="515" y="66"/>
                  </a:cubicBezTo>
                  <a:cubicBezTo>
                    <a:pt x="513" y="65"/>
                    <a:pt x="512" y="64"/>
                    <a:pt x="510" y="62"/>
                  </a:cubicBezTo>
                  <a:cubicBezTo>
                    <a:pt x="511" y="61"/>
                    <a:pt x="512" y="59"/>
                    <a:pt x="514" y="58"/>
                  </a:cubicBezTo>
                  <a:cubicBezTo>
                    <a:pt x="515" y="56"/>
                    <a:pt x="516" y="55"/>
                    <a:pt x="517" y="53"/>
                  </a:cubicBezTo>
                  <a:cubicBezTo>
                    <a:pt x="516" y="53"/>
                    <a:pt x="515" y="52"/>
                    <a:pt x="515" y="52"/>
                  </a:cubicBezTo>
                  <a:cubicBezTo>
                    <a:pt x="514" y="52"/>
                    <a:pt x="514" y="54"/>
                    <a:pt x="513" y="54"/>
                  </a:cubicBezTo>
                  <a:cubicBezTo>
                    <a:pt x="512" y="54"/>
                    <a:pt x="512" y="52"/>
                    <a:pt x="511" y="52"/>
                  </a:cubicBezTo>
                  <a:cubicBezTo>
                    <a:pt x="510" y="52"/>
                    <a:pt x="510" y="54"/>
                    <a:pt x="509" y="54"/>
                  </a:cubicBezTo>
                  <a:cubicBezTo>
                    <a:pt x="509" y="55"/>
                    <a:pt x="508" y="53"/>
                    <a:pt x="507" y="53"/>
                  </a:cubicBezTo>
                  <a:cubicBezTo>
                    <a:pt x="506" y="53"/>
                    <a:pt x="506" y="55"/>
                    <a:pt x="505" y="55"/>
                  </a:cubicBezTo>
                  <a:cubicBezTo>
                    <a:pt x="505" y="55"/>
                    <a:pt x="503" y="53"/>
                    <a:pt x="503" y="53"/>
                  </a:cubicBezTo>
                  <a:cubicBezTo>
                    <a:pt x="502" y="54"/>
                    <a:pt x="502" y="55"/>
                    <a:pt x="501" y="56"/>
                  </a:cubicBezTo>
                  <a:cubicBezTo>
                    <a:pt x="501" y="56"/>
                    <a:pt x="500" y="57"/>
                    <a:pt x="500" y="58"/>
                  </a:cubicBezTo>
                  <a:cubicBezTo>
                    <a:pt x="499" y="57"/>
                    <a:pt x="498" y="57"/>
                    <a:pt x="497" y="56"/>
                  </a:cubicBezTo>
                  <a:cubicBezTo>
                    <a:pt x="497" y="56"/>
                    <a:pt x="495" y="55"/>
                    <a:pt x="495" y="54"/>
                  </a:cubicBezTo>
                  <a:cubicBezTo>
                    <a:pt x="495" y="54"/>
                    <a:pt x="497" y="53"/>
                    <a:pt x="497" y="52"/>
                  </a:cubicBezTo>
                  <a:cubicBezTo>
                    <a:pt x="497" y="52"/>
                    <a:pt x="495" y="51"/>
                    <a:pt x="495" y="50"/>
                  </a:cubicBezTo>
                  <a:cubicBezTo>
                    <a:pt x="495" y="50"/>
                    <a:pt x="496" y="49"/>
                    <a:pt x="496" y="48"/>
                  </a:cubicBezTo>
                  <a:cubicBezTo>
                    <a:pt x="496" y="47"/>
                    <a:pt x="494" y="47"/>
                    <a:pt x="494" y="47"/>
                  </a:cubicBezTo>
                  <a:cubicBezTo>
                    <a:pt x="493" y="48"/>
                    <a:pt x="492" y="49"/>
                    <a:pt x="491" y="51"/>
                  </a:cubicBezTo>
                  <a:cubicBezTo>
                    <a:pt x="491" y="52"/>
                    <a:pt x="492" y="52"/>
                    <a:pt x="493" y="53"/>
                  </a:cubicBezTo>
                  <a:cubicBezTo>
                    <a:pt x="493" y="53"/>
                    <a:pt x="495" y="54"/>
                    <a:pt x="495" y="54"/>
                  </a:cubicBezTo>
                  <a:cubicBezTo>
                    <a:pt x="495" y="55"/>
                    <a:pt x="493" y="56"/>
                    <a:pt x="493" y="57"/>
                  </a:cubicBezTo>
                  <a:cubicBezTo>
                    <a:pt x="493" y="57"/>
                    <a:pt x="496" y="58"/>
                    <a:pt x="496" y="58"/>
                  </a:cubicBezTo>
                  <a:cubicBezTo>
                    <a:pt x="496" y="59"/>
                    <a:pt x="494" y="61"/>
                    <a:pt x="494" y="61"/>
                  </a:cubicBezTo>
                  <a:cubicBezTo>
                    <a:pt x="493" y="61"/>
                    <a:pt x="492" y="59"/>
                    <a:pt x="492" y="59"/>
                  </a:cubicBezTo>
                  <a:cubicBezTo>
                    <a:pt x="492" y="58"/>
                    <a:pt x="490" y="58"/>
                    <a:pt x="489" y="57"/>
                  </a:cubicBezTo>
                  <a:cubicBezTo>
                    <a:pt x="489" y="57"/>
                    <a:pt x="491" y="55"/>
                    <a:pt x="491" y="55"/>
                  </a:cubicBezTo>
                  <a:cubicBezTo>
                    <a:pt x="491" y="54"/>
                    <a:pt x="490" y="54"/>
                    <a:pt x="489" y="53"/>
                  </a:cubicBezTo>
                  <a:cubicBezTo>
                    <a:pt x="489" y="53"/>
                    <a:pt x="487" y="51"/>
                    <a:pt x="487" y="52"/>
                  </a:cubicBezTo>
                  <a:cubicBezTo>
                    <a:pt x="486" y="52"/>
                    <a:pt x="485" y="54"/>
                    <a:pt x="485" y="54"/>
                  </a:cubicBezTo>
                  <a:cubicBezTo>
                    <a:pt x="484" y="54"/>
                    <a:pt x="483" y="52"/>
                    <a:pt x="483" y="52"/>
                  </a:cubicBezTo>
                  <a:cubicBezTo>
                    <a:pt x="482" y="52"/>
                    <a:pt x="481" y="51"/>
                    <a:pt x="481" y="50"/>
                  </a:cubicBezTo>
                  <a:cubicBezTo>
                    <a:pt x="481" y="50"/>
                    <a:pt x="482" y="48"/>
                    <a:pt x="482" y="48"/>
                  </a:cubicBezTo>
                  <a:cubicBezTo>
                    <a:pt x="483" y="47"/>
                    <a:pt x="483" y="47"/>
                    <a:pt x="484" y="46"/>
                  </a:cubicBezTo>
                  <a:cubicBezTo>
                    <a:pt x="484" y="45"/>
                    <a:pt x="486" y="44"/>
                    <a:pt x="486" y="44"/>
                  </a:cubicBezTo>
                  <a:cubicBezTo>
                    <a:pt x="486" y="43"/>
                    <a:pt x="484" y="42"/>
                    <a:pt x="483" y="42"/>
                  </a:cubicBezTo>
                  <a:cubicBezTo>
                    <a:pt x="483" y="43"/>
                    <a:pt x="482" y="43"/>
                    <a:pt x="482" y="44"/>
                  </a:cubicBezTo>
                  <a:cubicBezTo>
                    <a:pt x="481" y="44"/>
                    <a:pt x="480" y="46"/>
                    <a:pt x="480" y="46"/>
                  </a:cubicBezTo>
                  <a:cubicBezTo>
                    <a:pt x="480" y="46"/>
                    <a:pt x="478" y="45"/>
                    <a:pt x="478" y="45"/>
                  </a:cubicBezTo>
                  <a:cubicBezTo>
                    <a:pt x="478" y="45"/>
                    <a:pt x="476" y="43"/>
                    <a:pt x="476" y="43"/>
                  </a:cubicBezTo>
                  <a:cubicBezTo>
                    <a:pt x="475" y="43"/>
                    <a:pt x="474" y="45"/>
                    <a:pt x="474" y="45"/>
                  </a:cubicBezTo>
                  <a:cubicBezTo>
                    <a:pt x="473" y="46"/>
                    <a:pt x="473" y="47"/>
                    <a:pt x="472" y="47"/>
                  </a:cubicBezTo>
                  <a:cubicBezTo>
                    <a:pt x="472" y="48"/>
                    <a:pt x="471" y="49"/>
                    <a:pt x="470" y="50"/>
                  </a:cubicBezTo>
                  <a:cubicBezTo>
                    <a:pt x="470" y="50"/>
                    <a:pt x="473" y="51"/>
                    <a:pt x="473" y="51"/>
                  </a:cubicBezTo>
                  <a:cubicBezTo>
                    <a:pt x="473" y="52"/>
                    <a:pt x="471" y="53"/>
                    <a:pt x="471" y="54"/>
                  </a:cubicBezTo>
                  <a:cubicBezTo>
                    <a:pt x="470" y="54"/>
                    <a:pt x="470" y="55"/>
                    <a:pt x="469" y="56"/>
                  </a:cubicBezTo>
                  <a:cubicBezTo>
                    <a:pt x="469" y="57"/>
                    <a:pt x="468" y="57"/>
                    <a:pt x="468" y="58"/>
                  </a:cubicBezTo>
                  <a:cubicBezTo>
                    <a:pt x="467" y="58"/>
                    <a:pt x="466" y="60"/>
                    <a:pt x="466" y="60"/>
                  </a:cubicBezTo>
                  <a:cubicBezTo>
                    <a:pt x="466" y="60"/>
                    <a:pt x="464" y="59"/>
                    <a:pt x="464" y="59"/>
                  </a:cubicBezTo>
                  <a:cubicBezTo>
                    <a:pt x="464" y="58"/>
                    <a:pt x="466" y="57"/>
                    <a:pt x="465" y="56"/>
                  </a:cubicBezTo>
                  <a:cubicBezTo>
                    <a:pt x="465" y="56"/>
                    <a:pt x="463" y="55"/>
                    <a:pt x="463" y="55"/>
                  </a:cubicBezTo>
                  <a:cubicBezTo>
                    <a:pt x="464" y="54"/>
                    <a:pt x="464" y="53"/>
                    <a:pt x="465" y="52"/>
                  </a:cubicBezTo>
                  <a:cubicBezTo>
                    <a:pt x="465" y="52"/>
                    <a:pt x="466" y="51"/>
                    <a:pt x="467" y="50"/>
                  </a:cubicBezTo>
                  <a:cubicBezTo>
                    <a:pt x="467" y="50"/>
                    <a:pt x="468" y="48"/>
                    <a:pt x="468" y="48"/>
                  </a:cubicBezTo>
                  <a:cubicBezTo>
                    <a:pt x="468" y="48"/>
                    <a:pt x="466" y="47"/>
                    <a:pt x="466" y="46"/>
                  </a:cubicBezTo>
                  <a:cubicBezTo>
                    <a:pt x="465" y="46"/>
                    <a:pt x="464" y="45"/>
                    <a:pt x="464" y="45"/>
                  </a:cubicBezTo>
                  <a:cubicBezTo>
                    <a:pt x="464" y="45"/>
                    <a:pt x="462" y="46"/>
                    <a:pt x="462" y="47"/>
                  </a:cubicBezTo>
                  <a:cubicBezTo>
                    <a:pt x="462" y="47"/>
                    <a:pt x="464" y="48"/>
                    <a:pt x="464" y="49"/>
                  </a:cubicBezTo>
                  <a:cubicBezTo>
                    <a:pt x="464" y="49"/>
                    <a:pt x="463" y="51"/>
                    <a:pt x="463" y="51"/>
                  </a:cubicBezTo>
                  <a:cubicBezTo>
                    <a:pt x="462" y="51"/>
                    <a:pt x="460" y="49"/>
                    <a:pt x="460" y="49"/>
                  </a:cubicBezTo>
                  <a:cubicBezTo>
                    <a:pt x="460" y="49"/>
                    <a:pt x="459" y="51"/>
                    <a:pt x="459" y="51"/>
                  </a:cubicBezTo>
                  <a:cubicBezTo>
                    <a:pt x="459" y="52"/>
                    <a:pt x="461" y="52"/>
                    <a:pt x="461" y="53"/>
                  </a:cubicBezTo>
                  <a:cubicBezTo>
                    <a:pt x="461" y="54"/>
                    <a:pt x="459" y="54"/>
                    <a:pt x="459" y="55"/>
                  </a:cubicBezTo>
                  <a:cubicBezTo>
                    <a:pt x="458" y="57"/>
                    <a:pt x="457" y="58"/>
                    <a:pt x="456" y="60"/>
                  </a:cubicBezTo>
                  <a:cubicBezTo>
                    <a:pt x="455" y="60"/>
                    <a:pt x="454" y="62"/>
                    <a:pt x="454" y="62"/>
                  </a:cubicBezTo>
                  <a:cubicBezTo>
                    <a:pt x="454" y="62"/>
                    <a:pt x="452" y="60"/>
                    <a:pt x="452" y="60"/>
                  </a:cubicBezTo>
                  <a:cubicBezTo>
                    <a:pt x="452" y="60"/>
                    <a:pt x="453" y="58"/>
                    <a:pt x="454" y="58"/>
                  </a:cubicBezTo>
                  <a:cubicBezTo>
                    <a:pt x="454" y="57"/>
                    <a:pt x="455" y="56"/>
                    <a:pt x="455" y="56"/>
                  </a:cubicBezTo>
                  <a:cubicBezTo>
                    <a:pt x="456" y="55"/>
                    <a:pt x="456" y="54"/>
                    <a:pt x="457" y="53"/>
                  </a:cubicBezTo>
                  <a:cubicBezTo>
                    <a:pt x="456" y="53"/>
                    <a:pt x="455" y="52"/>
                    <a:pt x="455" y="52"/>
                  </a:cubicBezTo>
                  <a:cubicBezTo>
                    <a:pt x="454" y="52"/>
                    <a:pt x="453" y="50"/>
                    <a:pt x="452" y="50"/>
                  </a:cubicBezTo>
                  <a:cubicBezTo>
                    <a:pt x="452" y="50"/>
                    <a:pt x="454" y="48"/>
                    <a:pt x="454" y="48"/>
                  </a:cubicBezTo>
                  <a:cubicBezTo>
                    <a:pt x="455" y="47"/>
                    <a:pt x="455" y="46"/>
                    <a:pt x="456" y="46"/>
                  </a:cubicBezTo>
                  <a:cubicBezTo>
                    <a:pt x="456" y="45"/>
                    <a:pt x="457" y="44"/>
                    <a:pt x="458" y="43"/>
                  </a:cubicBezTo>
                  <a:cubicBezTo>
                    <a:pt x="458" y="43"/>
                    <a:pt x="455" y="42"/>
                    <a:pt x="455" y="42"/>
                  </a:cubicBezTo>
                  <a:cubicBezTo>
                    <a:pt x="455" y="41"/>
                    <a:pt x="457" y="40"/>
                    <a:pt x="457" y="39"/>
                  </a:cubicBezTo>
                  <a:cubicBezTo>
                    <a:pt x="457" y="39"/>
                    <a:pt x="455" y="38"/>
                    <a:pt x="455" y="38"/>
                  </a:cubicBezTo>
                  <a:cubicBezTo>
                    <a:pt x="455" y="38"/>
                    <a:pt x="453" y="39"/>
                    <a:pt x="453" y="40"/>
                  </a:cubicBezTo>
                  <a:cubicBezTo>
                    <a:pt x="453" y="41"/>
                    <a:pt x="455" y="41"/>
                    <a:pt x="455" y="42"/>
                  </a:cubicBezTo>
                  <a:cubicBezTo>
                    <a:pt x="455" y="42"/>
                    <a:pt x="454" y="43"/>
                    <a:pt x="454" y="44"/>
                  </a:cubicBezTo>
                  <a:cubicBezTo>
                    <a:pt x="453" y="45"/>
                    <a:pt x="453" y="45"/>
                    <a:pt x="452" y="46"/>
                  </a:cubicBezTo>
                  <a:cubicBezTo>
                    <a:pt x="452" y="46"/>
                    <a:pt x="451" y="48"/>
                    <a:pt x="450" y="48"/>
                  </a:cubicBezTo>
                  <a:cubicBezTo>
                    <a:pt x="450" y="48"/>
                    <a:pt x="448" y="47"/>
                    <a:pt x="448" y="47"/>
                  </a:cubicBezTo>
                  <a:cubicBezTo>
                    <a:pt x="448" y="47"/>
                    <a:pt x="446" y="49"/>
                    <a:pt x="446" y="49"/>
                  </a:cubicBezTo>
                  <a:cubicBezTo>
                    <a:pt x="446" y="49"/>
                    <a:pt x="449" y="50"/>
                    <a:pt x="449" y="51"/>
                  </a:cubicBezTo>
                  <a:cubicBezTo>
                    <a:pt x="448" y="51"/>
                    <a:pt x="447" y="52"/>
                    <a:pt x="447" y="53"/>
                  </a:cubicBezTo>
                  <a:cubicBezTo>
                    <a:pt x="447" y="53"/>
                    <a:pt x="445" y="55"/>
                    <a:pt x="445" y="55"/>
                  </a:cubicBezTo>
                  <a:cubicBezTo>
                    <a:pt x="445" y="55"/>
                    <a:pt x="443" y="53"/>
                    <a:pt x="443" y="53"/>
                  </a:cubicBezTo>
                  <a:cubicBezTo>
                    <a:pt x="443" y="54"/>
                    <a:pt x="441" y="55"/>
                    <a:pt x="441" y="56"/>
                  </a:cubicBezTo>
                  <a:cubicBezTo>
                    <a:pt x="441" y="56"/>
                    <a:pt x="443" y="57"/>
                    <a:pt x="443" y="57"/>
                  </a:cubicBezTo>
                  <a:cubicBezTo>
                    <a:pt x="444" y="58"/>
                    <a:pt x="442" y="59"/>
                    <a:pt x="442" y="60"/>
                  </a:cubicBezTo>
                  <a:cubicBezTo>
                    <a:pt x="442" y="60"/>
                    <a:pt x="444" y="61"/>
                    <a:pt x="444" y="61"/>
                  </a:cubicBezTo>
                  <a:cubicBezTo>
                    <a:pt x="444" y="62"/>
                    <a:pt x="443" y="63"/>
                    <a:pt x="442" y="63"/>
                  </a:cubicBezTo>
                  <a:cubicBezTo>
                    <a:pt x="442" y="64"/>
                    <a:pt x="441" y="62"/>
                    <a:pt x="440" y="62"/>
                  </a:cubicBezTo>
                  <a:cubicBezTo>
                    <a:pt x="439" y="62"/>
                    <a:pt x="439" y="64"/>
                    <a:pt x="438" y="64"/>
                  </a:cubicBezTo>
                  <a:cubicBezTo>
                    <a:pt x="438" y="64"/>
                    <a:pt x="437" y="62"/>
                    <a:pt x="436" y="62"/>
                  </a:cubicBezTo>
                  <a:cubicBezTo>
                    <a:pt x="436" y="62"/>
                    <a:pt x="435" y="64"/>
                    <a:pt x="434" y="65"/>
                  </a:cubicBezTo>
                  <a:cubicBezTo>
                    <a:pt x="434" y="65"/>
                    <a:pt x="432" y="63"/>
                    <a:pt x="432" y="63"/>
                  </a:cubicBezTo>
                  <a:cubicBezTo>
                    <a:pt x="432" y="63"/>
                    <a:pt x="434" y="61"/>
                    <a:pt x="434" y="61"/>
                  </a:cubicBezTo>
                  <a:cubicBezTo>
                    <a:pt x="434" y="60"/>
                    <a:pt x="432" y="59"/>
                    <a:pt x="432" y="59"/>
                  </a:cubicBezTo>
                  <a:cubicBezTo>
                    <a:pt x="432" y="59"/>
                    <a:pt x="430" y="61"/>
                    <a:pt x="430" y="61"/>
                  </a:cubicBezTo>
                  <a:cubicBezTo>
                    <a:pt x="430" y="62"/>
                    <a:pt x="432" y="62"/>
                    <a:pt x="432" y="63"/>
                  </a:cubicBezTo>
                  <a:cubicBezTo>
                    <a:pt x="432" y="63"/>
                    <a:pt x="430" y="64"/>
                    <a:pt x="430" y="65"/>
                  </a:cubicBezTo>
                  <a:cubicBezTo>
                    <a:pt x="430" y="65"/>
                    <a:pt x="433" y="67"/>
                    <a:pt x="433" y="67"/>
                  </a:cubicBezTo>
                  <a:cubicBezTo>
                    <a:pt x="432" y="67"/>
                    <a:pt x="432" y="69"/>
                    <a:pt x="431" y="69"/>
                  </a:cubicBezTo>
                  <a:cubicBezTo>
                    <a:pt x="430" y="69"/>
                    <a:pt x="429" y="67"/>
                    <a:pt x="429" y="67"/>
                  </a:cubicBezTo>
                  <a:cubicBezTo>
                    <a:pt x="429" y="67"/>
                    <a:pt x="427" y="66"/>
                    <a:pt x="427" y="66"/>
                  </a:cubicBezTo>
                  <a:cubicBezTo>
                    <a:pt x="426" y="65"/>
                    <a:pt x="428" y="64"/>
                    <a:pt x="428" y="63"/>
                  </a:cubicBezTo>
                  <a:cubicBezTo>
                    <a:pt x="428" y="63"/>
                    <a:pt x="426" y="62"/>
                    <a:pt x="426" y="62"/>
                  </a:cubicBezTo>
                  <a:cubicBezTo>
                    <a:pt x="426" y="61"/>
                    <a:pt x="428" y="60"/>
                    <a:pt x="428" y="59"/>
                  </a:cubicBezTo>
                  <a:cubicBezTo>
                    <a:pt x="428" y="59"/>
                    <a:pt x="426" y="58"/>
                    <a:pt x="425" y="58"/>
                  </a:cubicBezTo>
                  <a:cubicBezTo>
                    <a:pt x="425" y="58"/>
                    <a:pt x="423" y="56"/>
                    <a:pt x="423" y="56"/>
                  </a:cubicBezTo>
                  <a:cubicBezTo>
                    <a:pt x="423" y="56"/>
                    <a:pt x="425" y="54"/>
                    <a:pt x="425" y="54"/>
                  </a:cubicBezTo>
                  <a:cubicBezTo>
                    <a:pt x="425" y="53"/>
                    <a:pt x="423" y="52"/>
                    <a:pt x="423" y="52"/>
                  </a:cubicBezTo>
                  <a:cubicBezTo>
                    <a:pt x="422" y="52"/>
                    <a:pt x="421" y="51"/>
                    <a:pt x="420" y="50"/>
                  </a:cubicBezTo>
                  <a:cubicBezTo>
                    <a:pt x="420" y="50"/>
                    <a:pt x="418" y="49"/>
                    <a:pt x="418" y="49"/>
                  </a:cubicBezTo>
                  <a:cubicBezTo>
                    <a:pt x="418" y="48"/>
                    <a:pt x="420" y="47"/>
                    <a:pt x="420" y="46"/>
                  </a:cubicBezTo>
                  <a:cubicBezTo>
                    <a:pt x="420" y="46"/>
                    <a:pt x="418" y="45"/>
                    <a:pt x="418" y="45"/>
                  </a:cubicBezTo>
                  <a:cubicBezTo>
                    <a:pt x="417" y="45"/>
                    <a:pt x="416" y="47"/>
                    <a:pt x="416" y="47"/>
                  </a:cubicBezTo>
                  <a:cubicBezTo>
                    <a:pt x="416" y="47"/>
                    <a:pt x="418" y="48"/>
                    <a:pt x="418" y="49"/>
                  </a:cubicBezTo>
                  <a:cubicBezTo>
                    <a:pt x="418" y="49"/>
                    <a:pt x="417" y="50"/>
                    <a:pt x="417" y="51"/>
                  </a:cubicBezTo>
                  <a:cubicBezTo>
                    <a:pt x="416" y="51"/>
                    <a:pt x="415" y="52"/>
                    <a:pt x="415" y="53"/>
                  </a:cubicBezTo>
                  <a:cubicBezTo>
                    <a:pt x="415" y="54"/>
                    <a:pt x="413" y="55"/>
                    <a:pt x="413" y="55"/>
                  </a:cubicBezTo>
                  <a:cubicBezTo>
                    <a:pt x="413" y="56"/>
                    <a:pt x="415" y="57"/>
                    <a:pt x="415" y="57"/>
                  </a:cubicBezTo>
                  <a:cubicBezTo>
                    <a:pt x="415" y="58"/>
                    <a:pt x="414" y="59"/>
                    <a:pt x="414" y="59"/>
                  </a:cubicBezTo>
                  <a:cubicBezTo>
                    <a:pt x="413" y="60"/>
                    <a:pt x="413" y="61"/>
                    <a:pt x="412" y="62"/>
                  </a:cubicBezTo>
                  <a:cubicBezTo>
                    <a:pt x="411" y="63"/>
                    <a:pt x="410" y="65"/>
                    <a:pt x="409" y="66"/>
                  </a:cubicBezTo>
                  <a:cubicBezTo>
                    <a:pt x="407" y="65"/>
                    <a:pt x="406" y="64"/>
                    <a:pt x="404" y="63"/>
                  </a:cubicBezTo>
                  <a:cubicBezTo>
                    <a:pt x="404" y="62"/>
                    <a:pt x="402" y="62"/>
                    <a:pt x="402" y="61"/>
                  </a:cubicBezTo>
                  <a:cubicBezTo>
                    <a:pt x="402" y="60"/>
                    <a:pt x="404" y="59"/>
                    <a:pt x="404" y="59"/>
                  </a:cubicBezTo>
                  <a:cubicBezTo>
                    <a:pt x="403" y="58"/>
                    <a:pt x="401" y="58"/>
                    <a:pt x="401" y="57"/>
                  </a:cubicBezTo>
                  <a:cubicBezTo>
                    <a:pt x="401" y="57"/>
                    <a:pt x="403" y="55"/>
                    <a:pt x="403" y="55"/>
                  </a:cubicBezTo>
                  <a:cubicBezTo>
                    <a:pt x="403" y="54"/>
                    <a:pt x="401" y="53"/>
                    <a:pt x="401" y="53"/>
                  </a:cubicBezTo>
                  <a:cubicBezTo>
                    <a:pt x="400" y="53"/>
                    <a:pt x="399" y="55"/>
                    <a:pt x="399" y="55"/>
                  </a:cubicBezTo>
                  <a:cubicBezTo>
                    <a:pt x="399" y="55"/>
                    <a:pt x="398" y="58"/>
                    <a:pt x="397" y="57"/>
                  </a:cubicBezTo>
                  <a:cubicBezTo>
                    <a:pt x="397" y="57"/>
                    <a:pt x="395" y="56"/>
                    <a:pt x="395" y="56"/>
                  </a:cubicBezTo>
                  <a:cubicBezTo>
                    <a:pt x="395" y="55"/>
                    <a:pt x="397" y="54"/>
                    <a:pt x="397" y="54"/>
                  </a:cubicBezTo>
                  <a:cubicBezTo>
                    <a:pt x="397" y="53"/>
                    <a:pt x="395" y="53"/>
                    <a:pt x="395" y="52"/>
                  </a:cubicBezTo>
                  <a:cubicBezTo>
                    <a:pt x="393" y="53"/>
                    <a:pt x="392" y="55"/>
                    <a:pt x="391" y="56"/>
                  </a:cubicBezTo>
                  <a:cubicBezTo>
                    <a:pt x="391" y="57"/>
                    <a:pt x="390" y="58"/>
                    <a:pt x="390" y="59"/>
                  </a:cubicBezTo>
                  <a:cubicBezTo>
                    <a:pt x="389" y="59"/>
                    <a:pt x="392" y="60"/>
                    <a:pt x="392" y="60"/>
                  </a:cubicBezTo>
                  <a:cubicBezTo>
                    <a:pt x="392" y="61"/>
                    <a:pt x="390" y="62"/>
                    <a:pt x="390" y="62"/>
                  </a:cubicBezTo>
                  <a:cubicBezTo>
                    <a:pt x="390" y="63"/>
                    <a:pt x="389" y="65"/>
                    <a:pt x="388" y="65"/>
                  </a:cubicBezTo>
                  <a:cubicBezTo>
                    <a:pt x="388" y="65"/>
                    <a:pt x="386" y="63"/>
                    <a:pt x="386" y="63"/>
                  </a:cubicBezTo>
                  <a:cubicBezTo>
                    <a:pt x="386" y="62"/>
                    <a:pt x="388" y="61"/>
                    <a:pt x="388" y="61"/>
                  </a:cubicBezTo>
                  <a:cubicBezTo>
                    <a:pt x="387" y="60"/>
                    <a:pt x="386" y="60"/>
                    <a:pt x="386" y="59"/>
                  </a:cubicBezTo>
                  <a:cubicBezTo>
                    <a:pt x="385" y="59"/>
                    <a:pt x="383" y="58"/>
                    <a:pt x="383" y="57"/>
                  </a:cubicBezTo>
                  <a:cubicBezTo>
                    <a:pt x="383" y="57"/>
                    <a:pt x="385" y="55"/>
                    <a:pt x="385" y="55"/>
                  </a:cubicBezTo>
                  <a:cubicBezTo>
                    <a:pt x="385" y="55"/>
                    <a:pt x="383" y="54"/>
                    <a:pt x="383" y="53"/>
                  </a:cubicBezTo>
                  <a:cubicBezTo>
                    <a:pt x="382" y="53"/>
                    <a:pt x="381" y="52"/>
                    <a:pt x="381" y="52"/>
                  </a:cubicBezTo>
                  <a:cubicBezTo>
                    <a:pt x="381" y="51"/>
                    <a:pt x="382" y="50"/>
                    <a:pt x="382" y="49"/>
                  </a:cubicBezTo>
                  <a:cubicBezTo>
                    <a:pt x="383" y="49"/>
                    <a:pt x="384" y="48"/>
                    <a:pt x="384" y="47"/>
                  </a:cubicBezTo>
                  <a:cubicBezTo>
                    <a:pt x="384" y="47"/>
                    <a:pt x="382" y="46"/>
                    <a:pt x="382" y="46"/>
                  </a:cubicBezTo>
                  <a:cubicBezTo>
                    <a:pt x="382" y="45"/>
                    <a:pt x="383" y="44"/>
                    <a:pt x="383" y="43"/>
                  </a:cubicBezTo>
                  <a:cubicBezTo>
                    <a:pt x="384" y="43"/>
                    <a:pt x="381" y="42"/>
                    <a:pt x="381" y="42"/>
                  </a:cubicBezTo>
                  <a:cubicBezTo>
                    <a:pt x="381" y="42"/>
                    <a:pt x="379" y="43"/>
                    <a:pt x="380" y="44"/>
                  </a:cubicBezTo>
                  <a:cubicBezTo>
                    <a:pt x="380" y="44"/>
                    <a:pt x="382" y="45"/>
                    <a:pt x="382" y="46"/>
                  </a:cubicBezTo>
                  <a:cubicBezTo>
                    <a:pt x="382" y="46"/>
                    <a:pt x="380" y="47"/>
                    <a:pt x="380" y="48"/>
                  </a:cubicBezTo>
                  <a:cubicBezTo>
                    <a:pt x="380" y="49"/>
                    <a:pt x="379" y="49"/>
                    <a:pt x="378" y="50"/>
                  </a:cubicBezTo>
                  <a:cubicBezTo>
                    <a:pt x="378" y="51"/>
                    <a:pt x="377" y="52"/>
                    <a:pt x="377" y="52"/>
                  </a:cubicBezTo>
                  <a:cubicBezTo>
                    <a:pt x="376" y="54"/>
                    <a:pt x="374" y="55"/>
                    <a:pt x="373" y="57"/>
                  </a:cubicBezTo>
                  <a:cubicBezTo>
                    <a:pt x="372" y="58"/>
                    <a:pt x="371" y="60"/>
                    <a:pt x="370" y="61"/>
                  </a:cubicBezTo>
                  <a:cubicBezTo>
                    <a:pt x="369" y="62"/>
                    <a:pt x="369" y="63"/>
                    <a:pt x="368" y="63"/>
                  </a:cubicBezTo>
                  <a:cubicBezTo>
                    <a:pt x="368" y="64"/>
                    <a:pt x="367" y="65"/>
                    <a:pt x="366" y="66"/>
                  </a:cubicBezTo>
                  <a:cubicBezTo>
                    <a:pt x="366" y="66"/>
                    <a:pt x="364" y="64"/>
                    <a:pt x="364" y="64"/>
                  </a:cubicBezTo>
                  <a:cubicBezTo>
                    <a:pt x="364" y="64"/>
                    <a:pt x="362" y="62"/>
                    <a:pt x="362" y="62"/>
                  </a:cubicBezTo>
                  <a:cubicBezTo>
                    <a:pt x="361" y="62"/>
                    <a:pt x="361" y="64"/>
                    <a:pt x="360" y="64"/>
                  </a:cubicBezTo>
                  <a:cubicBezTo>
                    <a:pt x="360" y="64"/>
                    <a:pt x="359" y="63"/>
                    <a:pt x="358" y="63"/>
                  </a:cubicBezTo>
                  <a:cubicBezTo>
                    <a:pt x="358" y="63"/>
                    <a:pt x="356" y="65"/>
                    <a:pt x="356" y="65"/>
                  </a:cubicBezTo>
                  <a:cubicBezTo>
                    <a:pt x="356" y="65"/>
                    <a:pt x="354" y="64"/>
                    <a:pt x="354" y="63"/>
                  </a:cubicBezTo>
                  <a:cubicBezTo>
                    <a:pt x="354" y="63"/>
                    <a:pt x="356" y="62"/>
                    <a:pt x="356" y="61"/>
                  </a:cubicBezTo>
                  <a:cubicBezTo>
                    <a:pt x="356" y="60"/>
                    <a:pt x="357" y="59"/>
                    <a:pt x="357" y="59"/>
                  </a:cubicBezTo>
                  <a:cubicBezTo>
                    <a:pt x="358" y="58"/>
                    <a:pt x="359" y="57"/>
                    <a:pt x="359" y="57"/>
                  </a:cubicBezTo>
                  <a:cubicBezTo>
                    <a:pt x="360" y="56"/>
                    <a:pt x="360" y="55"/>
                    <a:pt x="361" y="54"/>
                  </a:cubicBezTo>
                  <a:cubicBezTo>
                    <a:pt x="361" y="54"/>
                    <a:pt x="362" y="52"/>
                    <a:pt x="363" y="52"/>
                  </a:cubicBezTo>
                  <a:cubicBezTo>
                    <a:pt x="363" y="52"/>
                    <a:pt x="365" y="54"/>
                    <a:pt x="365" y="54"/>
                  </a:cubicBezTo>
                  <a:cubicBezTo>
                    <a:pt x="365" y="53"/>
                    <a:pt x="367" y="52"/>
                    <a:pt x="367" y="52"/>
                  </a:cubicBezTo>
                  <a:cubicBezTo>
                    <a:pt x="366" y="51"/>
                    <a:pt x="365" y="51"/>
                    <a:pt x="364" y="50"/>
                  </a:cubicBezTo>
                  <a:cubicBezTo>
                    <a:pt x="364" y="49"/>
                    <a:pt x="362" y="49"/>
                    <a:pt x="362" y="48"/>
                  </a:cubicBezTo>
                  <a:cubicBezTo>
                    <a:pt x="362" y="48"/>
                    <a:pt x="364" y="47"/>
                    <a:pt x="364" y="46"/>
                  </a:cubicBezTo>
                  <a:cubicBezTo>
                    <a:pt x="363" y="46"/>
                    <a:pt x="362" y="44"/>
                    <a:pt x="362" y="44"/>
                  </a:cubicBezTo>
                  <a:cubicBezTo>
                    <a:pt x="361" y="44"/>
                    <a:pt x="360" y="46"/>
                    <a:pt x="360" y="46"/>
                  </a:cubicBezTo>
                  <a:cubicBezTo>
                    <a:pt x="360" y="47"/>
                    <a:pt x="358" y="48"/>
                    <a:pt x="358" y="49"/>
                  </a:cubicBezTo>
                  <a:cubicBezTo>
                    <a:pt x="358" y="49"/>
                    <a:pt x="360" y="50"/>
                    <a:pt x="360" y="50"/>
                  </a:cubicBezTo>
                  <a:cubicBezTo>
                    <a:pt x="360" y="51"/>
                    <a:pt x="359" y="53"/>
                    <a:pt x="359" y="53"/>
                  </a:cubicBezTo>
                  <a:cubicBezTo>
                    <a:pt x="358" y="53"/>
                    <a:pt x="357" y="51"/>
                    <a:pt x="356" y="51"/>
                  </a:cubicBezTo>
                  <a:cubicBezTo>
                    <a:pt x="356" y="51"/>
                    <a:pt x="355" y="53"/>
                    <a:pt x="355" y="53"/>
                  </a:cubicBezTo>
                  <a:cubicBezTo>
                    <a:pt x="354" y="54"/>
                    <a:pt x="354" y="55"/>
                    <a:pt x="353" y="55"/>
                  </a:cubicBezTo>
                  <a:cubicBezTo>
                    <a:pt x="353" y="56"/>
                    <a:pt x="352" y="58"/>
                    <a:pt x="351" y="58"/>
                  </a:cubicBezTo>
                  <a:cubicBezTo>
                    <a:pt x="351" y="58"/>
                    <a:pt x="349" y="56"/>
                    <a:pt x="349" y="56"/>
                  </a:cubicBezTo>
                  <a:cubicBezTo>
                    <a:pt x="348" y="56"/>
                    <a:pt x="348" y="58"/>
                    <a:pt x="347" y="58"/>
                  </a:cubicBezTo>
                  <a:cubicBezTo>
                    <a:pt x="347" y="59"/>
                    <a:pt x="346" y="60"/>
                    <a:pt x="346" y="60"/>
                  </a:cubicBezTo>
                  <a:cubicBezTo>
                    <a:pt x="346" y="60"/>
                    <a:pt x="343" y="59"/>
                    <a:pt x="343" y="59"/>
                  </a:cubicBezTo>
                  <a:cubicBezTo>
                    <a:pt x="343" y="58"/>
                    <a:pt x="345" y="57"/>
                    <a:pt x="345" y="56"/>
                  </a:cubicBezTo>
                  <a:cubicBezTo>
                    <a:pt x="345" y="56"/>
                    <a:pt x="343" y="55"/>
                    <a:pt x="343" y="55"/>
                  </a:cubicBezTo>
                  <a:cubicBezTo>
                    <a:pt x="342" y="55"/>
                    <a:pt x="342" y="57"/>
                    <a:pt x="341" y="57"/>
                  </a:cubicBezTo>
                  <a:cubicBezTo>
                    <a:pt x="341" y="57"/>
                    <a:pt x="340" y="55"/>
                    <a:pt x="339" y="55"/>
                  </a:cubicBezTo>
                  <a:cubicBezTo>
                    <a:pt x="338" y="55"/>
                    <a:pt x="338" y="57"/>
                    <a:pt x="337" y="58"/>
                  </a:cubicBezTo>
                  <a:cubicBezTo>
                    <a:pt x="337" y="58"/>
                    <a:pt x="336" y="56"/>
                    <a:pt x="335" y="56"/>
                  </a:cubicBezTo>
                  <a:cubicBezTo>
                    <a:pt x="334" y="56"/>
                    <a:pt x="334" y="58"/>
                    <a:pt x="333" y="58"/>
                  </a:cubicBezTo>
                  <a:cubicBezTo>
                    <a:pt x="332" y="57"/>
                    <a:pt x="330" y="56"/>
                    <a:pt x="329" y="55"/>
                  </a:cubicBezTo>
                  <a:cubicBezTo>
                    <a:pt x="330" y="53"/>
                    <a:pt x="331" y="52"/>
                    <a:pt x="332" y="50"/>
                  </a:cubicBezTo>
                  <a:cubicBezTo>
                    <a:pt x="333" y="49"/>
                    <a:pt x="333" y="49"/>
                    <a:pt x="334" y="48"/>
                  </a:cubicBezTo>
                  <a:cubicBezTo>
                    <a:pt x="334" y="48"/>
                    <a:pt x="336" y="46"/>
                    <a:pt x="336" y="46"/>
                  </a:cubicBezTo>
                  <a:cubicBezTo>
                    <a:pt x="336" y="46"/>
                    <a:pt x="334" y="44"/>
                    <a:pt x="333" y="44"/>
                  </a:cubicBezTo>
                  <a:cubicBezTo>
                    <a:pt x="333" y="44"/>
                    <a:pt x="332" y="46"/>
                    <a:pt x="332" y="46"/>
                  </a:cubicBezTo>
                  <a:cubicBezTo>
                    <a:pt x="331" y="47"/>
                    <a:pt x="331" y="48"/>
                    <a:pt x="330" y="48"/>
                  </a:cubicBezTo>
                  <a:cubicBezTo>
                    <a:pt x="329" y="49"/>
                    <a:pt x="329" y="50"/>
                    <a:pt x="328" y="51"/>
                  </a:cubicBezTo>
                  <a:cubicBezTo>
                    <a:pt x="328" y="51"/>
                    <a:pt x="327" y="52"/>
                    <a:pt x="327" y="53"/>
                  </a:cubicBezTo>
                  <a:cubicBezTo>
                    <a:pt x="326" y="54"/>
                    <a:pt x="325" y="55"/>
                    <a:pt x="325" y="55"/>
                  </a:cubicBezTo>
                  <a:cubicBezTo>
                    <a:pt x="325" y="56"/>
                    <a:pt x="327" y="57"/>
                    <a:pt x="327" y="57"/>
                  </a:cubicBezTo>
                  <a:cubicBezTo>
                    <a:pt x="328" y="57"/>
                    <a:pt x="329" y="58"/>
                    <a:pt x="329" y="59"/>
                  </a:cubicBezTo>
                  <a:cubicBezTo>
                    <a:pt x="330" y="59"/>
                    <a:pt x="328" y="60"/>
                    <a:pt x="328" y="61"/>
                  </a:cubicBezTo>
                  <a:cubicBezTo>
                    <a:pt x="327" y="60"/>
                    <a:pt x="326" y="60"/>
                    <a:pt x="325" y="59"/>
                  </a:cubicBezTo>
                  <a:cubicBezTo>
                    <a:pt x="325" y="59"/>
                    <a:pt x="324" y="57"/>
                    <a:pt x="323" y="57"/>
                  </a:cubicBezTo>
                  <a:cubicBezTo>
                    <a:pt x="323" y="57"/>
                    <a:pt x="322" y="59"/>
                    <a:pt x="322" y="60"/>
                  </a:cubicBezTo>
                  <a:cubicBezTo>
                    <a:pt x="321" y="60"/>
                    <a:pt x="320" y="61"/>
                    <a:pt x="320" y="62"/>
                  </a:cubicBezTo>
                  <a:cubicBezTo>
                    <a:pt x="320" y="61"/>
                    <a:pt x="318" y="61"/>
                    <a:pt x="318" y="60"/>
                  </a:cubicBezTo>
                  <a:cubicBezTo>
                    <a:pt x="318" y="60"/>
                    <a:pt x="319" y="58"/>
                    <a:pt x="319" y="58"/>
                  </a:cubicBezTo>
                  <a:cubicBezTo>
                    <a:pt x="320" y="57"/>
                    <a:pt x="320" y="56"/>
                    <a:pt x="321" y="56"/>
                  </a:cubicBezTo>
                  <a:cubicBezTo>
                    <a:pt x="322" y="55"/>
                    <a:pt x="322" y="54"/>
                    <a:pt x="323" y="53"/>
                  </a:cubicBezTo>
                  <a:cubicBezTo>
                    <a:pt x="323" y="53"/>
                    <a:pt x="324" y="52"/>
                    <a:pt x="324" y="51"/>
                  </a:cubicBezTo>
                  <a:cubicBezTo>
                    <a:pt x="324" y="51"/>
                    <a:pt x="323" y="49"/>
                    <a:pt x="322" y="50"/>
                  </a:cubicBezTo>
                  <a:cubicBezTo>
                    <a:pt x="322" y="50"/>
                    <a:pt x="321" y="52"/>
                    <a:pt x="320" y="52"/>
                  </a:cubicBezTo>
                  <a:cubicBezTo>
                    <a:pt x="320" y="52"/>
                    <a:pt x="319" y="50"/>
                    <a:pt x="318" y="50"/>
                  </a:cubicBezTo>
                  <a:cubicBezTo>
                    <a:pt x="318" y="50"/>
                    <a:pt x="317" y="52"/>
                    <a:pt x="317" y="52"/>
                  </a:cubicBezTo>
                  <a:cubicBezTo>
                    <a:pt x="316" y="53"/>
                    <a:pt x="315" y="54"/>
                    <a:pt x="315" y="55"/>
                  </a:cubicBezTo>
                  <a:cubicBezTo>
                    <a:pt x="315" y="55"/>
                    <a:pt x="314" y="57"/>
                    <a:pt x="313" y="57"/>
                  </a:cubicBezTo>
                  <a:cubicBezTo>
                    <a:pt x="313" y="57"/>
                    <a:pt x="311" y="55"/>
                    <a:pt x="311" y="55"/>
                  </a:cubicBezTo>
                  <a:cubicBezTo>
                    <a:pt x="310" y="55"/>
                    <a:pt x="310" y="57"/>
                    <a:pt x="309" y="57"/>
                  </a:cubicBezTo>
                  <a:cubicBezTo>
                    <a:pt x="309" y="57"/>
                    <a:pt x="308" y="56"/>
                    <a:pt x="307" y="56"/>
                  </a:cubicBezTo>
                  <a:cubicBezTo>
                    <a:pt x="306" y="56"/>
                    <a:pt x="306" y="58"/>
                    <a:pt x="305" y="58"/>
                  </a:cubicBezTo>
                  <a:cubicBezTo>
                    <a:pt x="305" y="58"/>
                    <a:pt x="304" y="56"/>
                    <a:pt x="303" y="56"/>
                  </a:cubicBezTo>
                  <a:cubicBezTo>
                    <a:pt x="302" y="56"/>
                    <a:pt x="302" y="58"/>
                    <a:pt x="301" y="58"/>
                  </a:cubicBezTo>
                  <a:cubicBezTo>
                    <a:pt x="301" y="58"/>
                    <a:pt x="300" y="57"/>
                    <a:pt x="299" y="57"/>
                  </a:cubicBezTo>
                  <a:cubicBezTo>
                    <a:pt x="299" y="57"/>
                    <a:pt x="298" y="59"/>
                    <a:pt x="297" y="59"/>
                  </a:cubicBezTo>
                  <a:cubicBezTo>
                    <a:pt x="297" y="59"/>
                    <a:pt x="295" y="57"/>
                    <a:pt x="295" y="57"/>
                  </a:cubicBezTo>
                  <a:cubicBezTo>
                    <a:pt x="295" y="57"/>
                    <a:pt x="294" y="59"/>
                    <a:pt x="293" y="59"/>
                  </a:cubicBezTo>
                  <a:cubicBezTo>
                    <a:pt x="293" y="60"/>
                    <a:pt x="292" y="61"/>
                    <a:pt x="292" y="62"/>
                  </a:cubicBezTo>
                  <a:cubicBezTo>
                    <a:pt x="291" y="61"/>
                    <a:pt x="290" y="61"/>
                    <a:pt x="290" y="60"/>
                  </a:cubicBezTo>
                  <a:cubicBezTo>
                    <a:pt x="289" y="60"/>
                    <a:pt x="287" y="59"/>
                    <a:pt x="287" y="58"/>
                  </a:cubicBezTo>
                  <a:cubicBezTo>
                    <a:pt x="287" y="58"/>
                    <a:pt x="289" y="56"/>
                    <a:pt x="289" y="56"/>
                  </a:cubicBezTo>
                  <a:cubicBezTo>
                    <a:pt x="290" y="55"/>
                    <a:pt x="290" y="55"/>
                    <a:pt x="291" y="54"/>
                  </a:cubicBezTo>
                  <a:cubicBezTo>
                    <a:pt x="291" y="54"/>
                    <a:pt x="292" y="55"/>
                    <a:pt x="293" y="55"/>
                  </a:cubicBezTo>
                  <a:cubicBezTo>
                    <a:pt x="293" y="56"/>
                    <a:pt x="295" y="57"/>
                    <a:pt x="295" y="57"/>
                  </a:cubicBezTo>
                  <a:cubicBezTo>
                    <a:pt x="296" y="57"/>
                    <a:pt x="296" y="55"/>
                    <a:pt x="297" y="55"/>
                  </a:cubicBezTo>
                  <a:cubicBezTo>
                    <a:pt x="298" y="55"/>
                    <a:pt x="298" y="57"/>
                    <a:pt x="299" y="57"/>
                  </a:cubicBezTo>
                  <a:cubicBezTo>
                    <a:pt x="300" y="57"/>
                    <a:pt x="300" y="54"/>
                    <a:pt x="301" y="54"/>
                  </a:cubicBezTo>
                  <a:cubicBezTo>
                    <a:pt x="301" y="54"/>
                    <a:pt x="303" y="56"/>
                    <a:pt x="303" y="56"/>
                  </a:cubicBezTo>
                  <a:cubicBezTo>
                    <a:pt x="304" y="56"/>
                    <a:pt x="304" y="54"/>
                    <a:pt x="305" y="54"/>
                  </a:cubicBezTo>
                  <a:cubicBezTo>
                    <a:pt x="304" y="53"/>
                    <a:pt x="303" y="53"/>
                    <a:pt x="303" y="52"/>
                  </a:cubicBezTo>
                  <a:cubicBezTo>
                    <a:pt x="302" y="52"/>
                    <a:pt x="300" y="51"/>
                    <a:pt x="300" y="50"/>
                  </a:cubicBezTo>
                  <a:cubicBezTo>
                    <a:pt x="300" y="50"/>
                    <a:pt x="302" y="49"/>
                    <a:pt x="302" y="48"/>
                  </a:cubicBezTo>
                  <a:cubicBezTo>
                    <a:pt x="303" y="48"/>
                    <a:pt x="303" y="47"/>
                    <a:pt x="304" y="46"/>
                  </a:cubicBezTo>
                  <a:cubicBezTo>
                    <a:pt x="304" y="45"/>
                    <a:pt x="305" y="45"/>
                    <a:pt x="305" y="44"/>
                  </a:cubicBezTo>
                  <a:cubicBezTo>
                    <a:pt x="305" y="44"/>
                    <a:pt x="304" y="42"/>
                    <a:pt x="303" y="42"/>
                  </a:cubicBezTo>
                  <a:cubicBezTo>
                    <a:pt x="303" y="42"/>
                    <a:pt x="302" y="44"/>
                    <a:pt x="301" y="44"/>
                  </a:cubicBezTo>
                  <a:cubicBezTo>
                    <a:pt x="301" y="45"/>
                    <a:pt x="300" y="46"/>
                    <a:pt x="300" y="47"/>
                  </a:cubicBezTo>
                  <a:cubicBezTo>
                    <a:pt x="299" y="47"/>
                    <a:pt x="299" y="48"/>
                    <a:pt x="298" y="49"/>
                  </a:cubicBezTo>
                  <a:cubicBezTo>
                    <a:pt x="298" y="49"/>
                    <a:pt x="297" y="51"/>
                    <a:pt x="296" y="51"/>
                  </a:cubicBezTo>
                  <a:cubicBezTo>
                    <a:pt x="296" y="51"/>
                    <a:pt x="295" y="49"/>
                    <a:pt x="294" y="49"/>
                  </a:cubicBezTo>
                  <a:cubicBezTo>
                    <a:pt x="294" y="49"/>
                    <a:pt x="293" y="52"/>
                    <a:pt x="292" y="52"/>
                  </a:cubicBezTo>
                  <a:cubicBezTo>
                    <a:pt x="292" y="52"/>
                    <a:pt x="290" y="50"/>
                    <a:pt x="290" y="50"/>
                  </a:cubicBezTo>
                  <a:cubicBezTo>
                    <a:pt x="290" y="50"/>
                    <a:pt x="289" y="51"/>
                    <a:pt x="288" y="52"/>
                  </a:cubicBezTo>
                  <a:cubicBezTo>
                    <a:pt x="288" y="53"/>
                    <a:pt x="287" y="54"/>
                    <a:pt x="287" y="54"/>
                  </a:cubicBezTo>
                  <a:cubicBezTo>
                    <a:pt x="286" y="55"/>
                    <a:pt x="286" y="56"/>
                    <a:pt x="285" y="57"/>
                  </a:cubicBezTo>
                  <a:cubicBezTo>
                    <a:pt x="284" y="57"/>
                    <a:pt x="284" y="58"/>
                    <a:pt x="283" y="59"/>
                  </a:cubicBezTo>
                  <a:cubicBezTo>
                    <a:pt x="283" y="60"/>
                    <a:pt x="282" y="60"/>
                    <a:pt x="282" y="61"/>
                  </a:cubicBezTo>
                  <a:cubicBezTo>
                    <a:pt x="281" y="62"/>
                    <a:pt x="280" y="63"/>
                    <a:pt x="280" y="63"/>
                  </a:cubicBezTo>
                  <a:cubicBezTo>
                    <a:pt x="280" y="64"/>
                    <a:pt x="282" y="65"/>
                    <a:pt x="282" y="65"/>
                  </a:cubicBezTo>
                  <a:cubicBezTo>
                    <a:pt x="282" y="65"/>
                    <a:pt x="281" y="67"/>
                    <a:pt x="280" y="67"/>
                  </a:cubicBezTo>
                  <a:cubicBezTo>
                    <a:pt x="280" y="67"/>
                    <a:pt x="279" y="69"/>
                    <a:pt x="279" y="69"/>
                  </a:cubicBezTo>
                  <a:cubicBezTo>
                    <a:pt x="278" y="69"/>
                    <a:pt x="277" y="68"/>
                    <a:pt x="277" y="68"/>
                  </a:cubicBezTo>
                  <a:cubicBezTo>
                    <a:pt x="276" y="68"/>
                    <a:pt x="275" y="70"/>
                    <a:pt x="275" y="70"/>
                  </a:cubicBezTo>
                  <a:cubicBezTo>
                    <a:pt x="275" y="70"/>
                    <a:pt x="273" y="68"/>
                    <a:pt x="273" y="68"/>
                  </a:cubicBezTo>
                  <a:cubicBezTo>
                    <a:pt x="273" y="67"/>
                    <a:pt x="274" y="67"/>
                    <a:pt x="274" y="66"/>
                  </a:cubicBezTo>
                  <a:cubicBezTo>
                    <a:pt x="275" y="65"/>
                    <a:pt x="276" y="64"/>
                    <a:pt x="276" y="64"/>
                  </a:cubicBezTo>
                  <a:cubicBezTo>
                    <a:pt x="276" y="63"/>
                    <a:pt x="274" y="62"/>
                    <a:pt x="274" y="62"/>
                  </a:cubicBezTo>
                  <a:cubicBezTo>
                    <a:pt x="274" y="62"/>
                    <a:pt x="275" y="60"/>
                    <a:pt x="275" y="60"/>
                  </a:cubicBezTo>
                  <a:cubicBezTo>
                    <a:pt x="276" y="59"/>
                    <a:pt x="277" y="58"/>
                    <a:pt x="277" y="58"/>
                  </a:cubicBezTo>
                  <a:cubicBezTo>
                    <a:pt x="278" y="57"/>
                    <a:pt x="278" y="56"/>
                    <a:pt x="279" y="55"/>
                  </a:cubicBezTo>
                  <a:cubicBezTo>
                    <a:pt x="279" y="55"/>
                    <a:pt x="280" y="54"/>
                    <a:pt x="281" y="53"/>
                  </a:cubicBezTo>
                  <a:cubicBezTo>
                    <a:pt x="281" y="54"/>
                    <a:pt x="282" y="54"/>
                    <a:pt x="283" y="55"/>
                  </a:cubicBezTo>
                  <a:cubicBezTo>
                    <a:pt x="283" y="55"/>
                    <a:pt x="285" y="53"/>
                    <a:pt x="285" y="53"/>
                  </a:cubicBezTo>
                  <a:cubicBezTo>
                    <a:pt x="285" y="52"/>
                    <a:pt x="282" y="51"/>
                    <a:pt x="282" y="51"/>
                  </a:cubicBezTo>
                  <a:cubicBezTo>
                    <a:pt x="282" y="51"/>
                    <a:pt x="281" y="53"/>
                    <a:pt x="281" y="53"/>
                  </a:cubicBezTo>
                  <a:cubicBezTo>
                    <a:pt x="280" y="53"/>
                    <a:pt x="279" y="51"/>
                    <a:pt x="278" y="51"/>
                  </a:cubicBezTo>
                  <a:cubicBezTo>
                    <a:pt x="278" y="51"/>
                    <a:pt x="277" y="54"/>
                    <a:pt x="277" y="54"/>
                  </a:cubicBezTo>
                  <a:cubicBezTo>
                    <a:pt x="276" y="54"/>
                    <a:pt x="274" y="52"/>
                    <a:pt x="274" y="52"/>
                  </a:cubicBezTo>
                  <a:cubicBezTo>
                    <a:pt x="274" y="51"/>
                    <a:pt x="276" y="50"/>
                    <a:pt x="276" y="50"/>
                  </a:cubicBezTo>
                  <a:cubicBezTo>
                    <a:pt x="276" y="50"/>
                    <a:pt x="274" y="48"/>
                    <a:pt x="274" y="48"/>
                  </a:cubicBezTo>
                  <a:cubicBezTo>
                    <a:pt x="274" y="48"/>
                    <a:pt x="272" y="50"/>
                    <a:pt x="272" y="50"/>
                  </a:cubicBezTo>
                  <a:cubicBezTo>
                    <a:pt x="272" y="51"/>
                    <a:pt x="275" y="52"/>
                    <a:pt x="274" y="52"/>
                  </a:cubicBezTo>
                  <a:cubicBezTo>
                    <a:pt x="274" y="52"/>
                    <a:pt x="273" y="54"/>
                    <a:pt x="273" y="54"/>
                  </a:cubicBezTo>
                  <a:cubicBezTo>
                    <a:pt x="272" y="54"/>
                    <a:pt x="271" y="52"/>
                    <a:pt x="270" y="52"/>
                  </a:cubicBezTo>
                  <a:cubicBezTo>
                    <a:pt x="270" y="53"/>
                    <a:pt x="269" y="55"/>
                    <a:pt x="269" y="55"/>
                  </a:cubicBezTo>
                  <a:cubicBezTo>
                    <a:pt x="268" y="55"/>
                    <a:pt x="267" y="53"/>
                    <a:pt x="267" y="53"/>
                  </a:cubicBezTo>
                  <a:cubicBezTo>
                    <a:pt x="266" y="54"/>
                    <a:pt x="265" y="54"/>
                    <a:pt x="265" y="55"/>
                  </a:cubicBezTo>
                  <a:cubicBezTo>
                    <a:pt x="265" y="56"/>
                    <a:pt x="263" y="57"/>
                    <a:pt x="263" y="57"/>
                  </a:cubicBezTo>
                  <a:cubicBezTo>
                    <a:pt x="263" y="58"/>
                    <a:pt x="265" y="59"/>
                    <a:pt x="265" y="59"/>
                  </a:cubicBezTo>
                  <a:cubicBezTo>
                    <a:pt x="265" y="60"/>
                    <a:pt x="264" y="61"/>
                    <a:pt x="264" y="61"/>
                  </a:cubicBezTo>
                  <a:cubicBezTo>
                    <a:pt x="264" y="62"/>
                    <a:pt x="266" y="63"/>
                    <a:pt x="266" y="63"/>
                  </a:cubicBezTo>
                  <a:cubicBezTo>
                    <a:pt x="266" y="64"/>
                    <a:pt x="264" y="65"/>
                    <a:pt x="264" y="65"/>
                  </a:cubicBezTo>
                  <a:cubicBezTo>
                    <a:pt x="264" y="66"/>
                    <a:pt x="262" y="67"/>
                    <a:pt x="262" y="68"/>
                  </a:cubicBezTo>
                  <a:cubicBezTo>
                    <a:pt x="262" y="67"/>
                    <a:pt x="260" y="67"/>
                    <a:pt x="260" y="66"/>
                  </a:cubicBezTo>
                  <a:cubicBezTo>
                    <a:pt x="260" y="65"/>
                    <a:pt x="262" y="64"/>
                    <a:pt x="262" y="64"/>
                  </a:cubicBezTo>
                  <a:cubicBezTo>
                    <a:pt x="262" y="63"/>
                    <a:pt x="260" y="63"/>
                    <a:pt x="260" y="62"/>
                  </a:cubicBezTo>
                  <a:cubicBezTo>
                    <a:pt x="260" y="62"/>
                    <a:pt x="262" y="60"/>
                    <a:pt x="261" y="60"/>
                  </a:cubicBezTo>
                  <a:cubicBezTo>
                    <a:pt x="261" y="59"/>
                    <a:pt x="259" y="58"/>
                    <a:pt x="259" y="58"/>
                  </a:cubicBezTo>
                  <a:cubicBezTo>
                    <a:pt x="259" y="58"/>
                    <a:pt x="258" y="60"/>
                    <a:pt x="257" y="60"/>
                  </a:cubicBezTo>
                  <a:cubicBezTo>
                    <a:pt x="257" y="60"/>
                    <a:pt x="256" y="59"/>
                    <a:pt x="255" y="59"/>
                  </a:cubicBezTo>
                  <a:cubicBezTo>
                    <a:pt x="254" y="60"/>
                    <a:pt x="253" y="62"/>
                    <a:pt x="252" y="63"/>
                  </a:cubicBezTo>
                  <a:cubicBezTo>
                    <a:pt x="251" y="64"/>
                    <a:pt x="251" y="64"/>
                    <a:pt x="250" y="65"/>
                  </a:cubicBezTo>
                  <a:cubicBezTo>
                    <a:pt x="249" y="64"/>
                    <a:pt x="247" y="63"/>
                    <a:pt x="246" y="62"/>
                  </a:cubicBezTo>
                  <a:cubicBezTo>
                    <a:pt x="246" y="61"/>
                    <a:pt x="247" y="60"/>
                    <a:pt x="247" y="60"/>
                  </a:cubicBezTo>
                  <a:cubicBezTo>
                    <a:pt x="247" y="59"/>
                    <a:pt x="245" y="58"/>
                    <a:pt x="245" y="58"/>
                  </a:cubicBezTo>
                  <a:cubicBezTo>
                    <a:pt x="245" y="57"/>
                    <a:pt x="247" y="56"/>
                    <a:pt x="247" y="56"/>
                  </a:cubicBezTo>
                  <a:cubicBezTo>
                    <a:pt x="247" y="55"/>
                    <a:pt x="248" y="53"/>
                    <a:pt x="249" y="53"/>
                  </a:cubicBezTo>
                  <a:cubicBezTo>
                    <a:pt x="249" y="53"/>
                    <a:pt x="250" y="55"/>
                    <a:pt x="251" y="55"/>
                  </a:cubicBezTo>
                  <a:cubicBezTo>
                    <a:pt x="251" y="55"/>
                    <a:pt x="253" y="57"/>
                    <a:pt x="253" y="57"/>
                  </a:cubicBezTo>
                  <a:cubicBezTo>
                    <a:pt x="253" y="56"/>
                    <a:pt x="255" y="55"/>
                    <a:pt x="255" y="55"/>
                  </a:cubicBezTo>
                  <a:cubicBezTo>
                    <a:pt x="255" y="54"/>
                    <a:pt x="253" y="54"/>
                    <a:pt x="253" y="53"/>
                  </a:cubicBezTo>
                  <a:cubicBezTo>
                    <a:pt x="252" y="52"/>
                    <a:pt x="254" y="51"/>
                    <a:pt x="254" y="51"/>
                  </a:cubicBezTo>
                  <a:cubicBezTo>
                    <a:pt x="254" y="50"/>
                    <a:pt x="252" y="49"/>
                    <a:pt x="252" y="49"/>
                  </a:cubicBezTo>
                  <a:cubicBezTo>
                    <a:pt x="252" y="49"/>
                    <a:pt x="251" y="51"/>
                    <a:pt x="250" y="51"/>
                  </a:cubicBezTo>
                  <a:cubicBezTo>
                    <a:pt x="250" y="51"/>
                    <a:pt x="249" y="50"/>
                    <a:pt x="248" y="49"/>
                  </a:cubicBezTo>
                  <a:cubicBezTo>
                    <a:pt x="248" y="49"/>
                    <a:pt x="250" y="48"/>
                    <a:pt x="250" y="47"/>
                  </a:cubicBezTo>
                  <a:cubicBezTo>
                    <a:pt x="250" y="47"/>
                    <a:pt x="247" y="46"/>
                    <a:pt x="248" y="46"/>
                  </a:cubicBezTo>
                  <a:cubicBezTo>
                    <a:pt x="247" y="46"/>
                    <a:pt x="246" y="47"/>
                    <a:pt x="246" y="48"/>
                  </a:cubicBezTo>
                  <a:cubicBezTo>
                    <a:pt x="246" y="48"/>
                    <a:pt x="248" y="49"/>
                    <a:pt x="248" y="49"/>
                  </a:cubicBezTo>
                  <a:cubicBezTo>
                    <a:pt x="248" y="50"/>
                    <a:pt x="247" y="51"/>
                    <a:pt x="246" y="52"/>
                  </a:cubicBezTo>
                  <a:cubicBezTo>
                    <a:pt x="246" y="52"/>
                    <a:pt x="245" y="53"/>
                    <a:pt x="245" y="54"/>
                  </a:cubicBezTo>
                  <a:cubicBezTo>
                    <a:pt x="244" y="55"/>
                    <a:pt x="244" y="56"/>
                    <a:pt x="243" y="56"/>
                  </a:cubicBezTo>
                  <a:cubicBezTo>
                    <a:pt x="243" y="56"/>
                    <a:pt x="241" y="54"/>
                    <a:pt x="241" y="54"/>
                  </a:cubicBezTo>
                  <a:cubicBezTo>
                    <a:pt x="240" y="55"/>
                    <a:pt x="240" y="56"/>
                    <a:pt x="239" y="57"/>
                  </a:cubicBezTo>
                  <a:cubicBezTo>
                    <a:pt x="239" y="57"/>
                    <a:pt x="241" y="58"/>
                    <a:pt x="241" y="58"/>
                  </a:cubicBezTo>
                  <a:cubicBezTo>
                    <a:pt x="241" y="59"/>
                    <a:pt x="240" y="61"/>
                    <a:pt x="240" y="61"/>
                  </a:cubicBezTo>
                  <a:cubicBezTo>
                    <a:pt x="239" y="61"/>
                    <a:pt x="237" y="59"/>
                    <a:pt x="237" y="59"/>
                  </a:cubicBezTo>
                  <a:cubicBezTo>
                    <a:pt x="237" y="59"/>
                    <a:pt x="239" y="57"/>
                    <a:pt x="239" y="57"/>
                  </a:cubicBezTo>
                  <a:cubicBezTo>
                    <a:pt x="239" y="56"/>
                    <a:pt x="237" y="55"/>
                    <a:pt x="237" y="55"/>
                  </a:cubicBezTo>
                  <a:cubicBezTo>
                    <a:pt x="236" y="54"/>
                    <a:pt x="235" y="54"/>
                    <a:pt x="235" y="53"/>
                  </a:cubicBezTo>
                  <a:cubicBezTo>
                    <a:pt x="234" y="53"/>
                    <a:pt x="233" y="52"/>
                    <a:pt x="232" y="52"/>
                  </a:cubicBezTo>
                  <a:cubicBezTo>
                    <a:pt x="231" y="53"/>
                    <a:pt x="230" y="55"/>
                    <a:pt x="229" y="56"/>
                  </a:cubicBezTo>
                  <a:cubicBezTo>
                    <a:pt x="228" y="57"/>
                    <a:pt x="228" y="58"/>
                    <a:pt x="227" y="58"/>
                  </a:cubicBezTo>
                  <a:cubicBezTo>
                    <a:pt x="227" y="58"/>
                    <a:pt x="225" y="57"/>
                    <a:pt x="225" y="57"/>
                  </a:cubicBezTo>
                  <a:cubicBezTo>
                    <a:pt x="224" y="57"/>
                    <a:pt x="224" y="59"/>
                    <a:pt x="223" y="59"/>
                  </a:cubicBezTo>
                  <a:cubicBezTo>
                    <a:pt x="222" y="59"/>
                    <a:pt x="222" y="57"/>
                    <a:pt x="221" y="57"/>
                  </a:cubicBezTo>
                  <a:cubicBezTo>
                    <a:pt x="220" y="57"/>
                    <a:pt x="219" y="55"/>
                    <a:pt x="219" y="55"/>
                  </a:cubicBezTo>
                  <a:cubicBezTo>
                    <a:pt x="218" y="55"/>
                    <a:pt x="218" y="57"/>
                    <a:pt x="217" y="58"/>
                  </a:cubicBezTo>
                  <a:cubicBezTo>
                    <a:pt x="216" y="57"/>
                    <a:pt x="216" y="57"/>
                    <a:pt x="215" y="56"/>
                  </a:cubicBezTo>
                  <a:cubicBezTo>
                    <a:pt x="214" y="56"/>
                    <a:pt x="213" y="55"/>
                    <a:pt x="213" y="54"/>
                  </a:cubicBezTo>
                  <a:cubicBezTo>
                    <a:pt x="213" y="54"/>
                    <a:pt x="214" y="52"/>
                    <a:pt x="214" y="52"/>
                  </a:cubicBezTo>
                  <a:cubicBezTo>
                    <a:pt x="215" y="52"/>
                    <a:pt x="216" y="54"/>
                    <a:pt x="217" y="54"/>
                  </a:cubicBezTo>
                  <a:cubicBezTo>
                    <a:pt x="217" y="53"/>
                    <a:pt x="218" y="52"/>
                    <a:pt x="218" y="51"/>
                  </a:cubicBezTo>
                  <a:cubicBezTo>
                    <a:pt x="217" y="50"/>
                    <a:pt x="215" y="49"/>
                    <a:pt x="214" y="48"/>
                  </a:cubicBezTo>
                  <a:cubicBezTo>
                    <a:pt x="213" y="49"/>
                    <a:pt x="213" y="50"/>
                    <a:pt x="212" y="50"/>
                  </a:cubicBezTo>
                  <a:cubicBezTo>
                    <a:pt x="212" y="51"/>
                    <a:pt x="211" y="53"/>
                    <a:pt x="210" y="53"/>
                  </a:cubicBezTo>
                  <a:cubicBezTo>
                    <a:pt x="210" y="53"/>
                    <a:pt x="208" y="51"/>
                    <a:pt x="208" y="51"/>
                  </a:cubicBezTo>
                  <a:cubicBezTo>
                    <a:pt x="208" y="51"/>
                    <a:pt x="207" y="52"/>
                    <a:pt x="206" y="53"/>
                  </a:cubicBezTo>
                  <a:cubicBezTo>
                    <a:pt x="206" y="54"/>
                    <a:pt x="205" y="55"/>
                    <a:pt x="205" y="55"/>
                  </a:cubicBezTo>
                  <a:cubicBezTo>
                    <a:pt x="205" y="56"/>
                    <a:pt x="203" y="57"/>
                    <a:pt x="203" y="58"/>
                  </a:cubicBezTo>
                  <a:cubicBezTo>
                    <a:pt x="203" y="58"/>
                    <a:pt x="205" y="59"/>
                    <a:pt x="205" y="59"/>
                  </a:cubicBezTo>
                  <a:cubicBezTo>
                    <a:pt x="205" y="59"/>
                    <a:pt x="204" y="61"/>
                    <a:pt x="204" y="61"/>
                  </a:cubicBezTo>
                  <a:cubicBezTo>
                    <a:pt x="203" y="62"/>
                    <a:pt x="202" y="60"/>
                    <a:pt x="201" y="60"/>
                  </a:cubicBezTo>
                  <a:cubicBezTo>
                    <a:pt x="201" y="60"/>
                    <a:pt x="199" y="58"/>
                    <a:pt x="199" y="58"/>
                  </a:cubicBezTo>
                  <a:cubicBezTo>
                    <a:pt x="199" y="57"/>
                    <a:pt x="201" y="56"/>
                    <a:pt x="201" y="56"/>
                  </a:cubicBezTo>
                  <a:cubicBezTo>
                    <a:pt x="201" y="55"/>
                    <a:pt x="203" y="54"/>
                    <a:pt x="203" y="54"/>
                  </a:cubicBezTo>
                  <a:cubicBezTo>
                    <a:pt x="202" y="53"/>
                    <a:pt x="200" y="53"/>
                    <a:pt x="200" y="52"/>
                  </a:cubicBezTo>
                  <a:cubicBezTo>
                    <a:pt x="200" y="51"/>
                    <a:pt x="202" y="50"/>
                    <a:pt x="202" y="50"/>
                  </a:cubicBezTo>
                  <a:cubicBezTo>
                    <a:pt x="202" y="49"/>
                    <a:pt x="200" y="49"/>
                    <a:pt x="200" y="48"/>
                  </a:cubicBezTo>
                  <a:cubicBezTo>
                    <a:pt x="199" y="49"/>
                    <a:pt x="197" y="51"/>
                    <a:pt x="196" y="52"/>
                  </a:cubicBezTo>
                  <a:cubicBezTo>
                    <a:pt x="197" y="53"/>
                    <a:pt x="198" y="53"/>
                    <a:pt x="199" y="54"/>
                  </a:cubicBezTo>
                  <a:cubicBezTo>
                    <a:pt x="199" y="54"/>
                    <a:pt x="197" y="56"/>
                    <a:pt x="197" y="56"/>
                  </a:cubicBezTo>
                  <a:cubicBezTo>
                    <a:pt x="196" y="57"/>
                    <a:pt x="196" y="58"/>
                    <a:pt x="195" y="59"/>
                  </a:cubicBezTo>
                  <a:cubicBezTo>
                    <a:pt x="195" y="59"/>
                    <a:pt x="194" y="60"/>
                    <a:pt x="193" y="61"/>
                  </a:cubicBezTo>
                  <a:cubicBezTo>
                    <a:pt x="193" y="61"/>
                    <a:pt x="192" y="63"/>
                    <a:pt x="192" y="63"/>
                  </a:cubicBezTo>
                  <a:cubicBezTo>
                    <a:pt x="192" y="63"/>
                    <a:pt x="190" y="61"/>
                    <a:pt x="190" y="61"/>
                  </a:cubicBezTo>
                  <a:cubicBezTo>
                    <a:pt x="189" y="61"/>
                    <a:pt x="188" y="60"/>
                    <a:pt x="187" y="60"/>
                  </a:cubicBezTo>
                  <a:cubicBezTo>
                    <a:pt x="187" y="60"/>
                    <a:pt x="186" y="62"/>
                    <a:pt x="186" y="62"/>
                  </a:cubicBezTo>
                  <a:cubicBezTo>
                    <a:pt x="185" y="63"/>
                    <a:pt x="184" y="63"/>
                    <a:pt x="184" y="64"/>
                  </a:cubicBezTo>
                  <a:cubicBezTo>
                    <a:pt x="183" y="65"/>
                    <a:pt x="183" y="66"/>
                    <a:pt x="182" y="66"/>
                  </a:cubicBezTo>
                  <a:cubicBezTo>
                    <a:pt x="182" y="67"/>
                    <a:pt x="181" y="68"/>
                    <a:pt x="180" y="69"/>
                  </a:cubicBezTo>
                  <a:cubicBezTo>
                    <a:pt x="180" y="69"/>
                    <a:pt x="179" y="67"/>
                    <a:pt x="178" y="67"/>
                  </a:cubicBezTo>
                  <a:cubicBezTo>
                    <a:pt x="178" y="67"/>
                    <a:pt x="177" y="69"/>
                    <a:pt x="177" y="69"/>
                  </a:cubicBezTo>
                  <a:cubicBezTo>
                    <a:pt x="176" y="69"/>
                    <a:pt x="174" y="68"/>
                    <a:pt x="174" y="67"/>
                  </a:cubicBezTo>
                  <a:cubicBezTo>
                    <a:pt x="174" y="67"/>
                    <a:pt x="176" y="65"/>
                    <a:pt x="176" y="65"/>
                  </a:cubicBezTo>
                  <a:cubicBezTo>
                    <a:pt x="176" y="65"/>
                    <a:pt x="178" y="67"/>
                    <a:pt x="178" y="67"/>
                  </a:cubicBezTo>
                  <a:cubicBezTo>
                    <a:pt x="179" y="66"/>
                    <a:pt x="179" y="65"/>
                    <a:pt x="180" y="65"/>
                  </a:cubicBezTo>
                  <a:cubicBezTo>
                    <a:pt x="181" y="64"/>
                    <a:pt x="181" y="63"/>
                    <a:pt x="182" y="62"/>
                  </a:cubicBezTo>
                  <a:cubicBezTo>
                    <a:pt x="182" y="62"/>
                    <a:pt x="183" y="61"/>
                    <a:pt x="183" y="60"/>
                  </a:cubicBezTo>
                  <a:cubicBezTo>
                    <a:pt x="184" y="59"/>
                    <a:pt x="184" y="59"/>
                    <a:pt x="185" y="58"/>
                  </a:cubicBezTo>
                  <a:cubicBezTo>
                    <a:pt x="185" y="58"/>
                    <a:pt x="187" y="60"/>
                    <a:pt x="187" y="60"/>
                  </a:cubicBezTo>
                  <a:cubicBezTo>
                    <a:pt x="188" y="60"/>
                    <a:pt x="189" y="58"/>
                    <a:pt x="189" y="57"/>
                  </a:cubicBezTo>
                  <a:cubicBezTo>
                    <a:pt x="190" y="57"/>
                    <a:pt x="190" y="56"/>
                    <a:pt x="191" y="55"/>
                  </a:cubicBezTo>
                  <a:cubicBezTo>
                    <a:pt x="191" y="55"/>
                    <a:pt x="192" y="53"/>
                    <a:pt x="192" y="53"/>
                  </a:cubicBezTo>
                  <a:cubicBezTo>
                    <a:pt x="192" y="52"/>
                    <a:pt x="190" y="52"/>
                    <a:pt x="190" y="51"/>
                  </a:cubicBezTo>
                  <a:cubicBezTo>
                    <a:pt x="190" y="51"/>
                    <a:pt x="192" y="50"/>
                    <a:pt x="192" y="49"/>
                  </a:cubicBezTo>
                  <a:cubicBezTo>
                    <a:pt x="192" y="49"/>
                    <a:pt x="190" y="48"/>
                    <a:pt x="190" y="47"/>
                  </a:cubicBezTo>
                  <a:cubicBezTo>
                    <a:pt x="189" y="49"/>
                    <a:pt x="187" y="50"/>
                    <a:pt x="186" y="52"/>
                  </a:cubicBezTo>
                  <a:cubicBezTo>
                    <a:pt x="186" y="52"/>
                    <a:pt x="185" y="54"/>
                    <a:pt x="185" y="54"/>
                  </a:cubicBezTo>
                  <a:cubicBezTo>
                    <a:pt x="184" y="54"/>
                    <a:pt x="183" y="52"/>
                    <a:pt x="182" y="52"/>
                  </a:cubicBezTo>
                  <a:cubicBezTo>
                    <a:pt x="182" y="52"/>
                    <a:pt x="181" y="55"/>
                    <a:pt x="181" y="55"/>
                  </a:cubicBezTo>
                  <a:cubicBezTo>
                    <a:pt x="180" y="55"/>
                    <a:pt x="178" y="53"/>
                    <a:pt x="178" y="53"/>
                  </a:cubicBezTo>
                  <a:cubicBezTo>
                    <a:pt x="178" y="53"/>
                    <a:pt x="177" y="55"/>
                    <a:pt x="177" y="55"/>
                  </a:cubicBezTo>
                  <a:cubicBezTo>
                    <a:pt x="177" y="56"/>
                    <a:pt x="179" y="56"/>
                    <a:pt x="179" y="57"/>
                  </a:cubicBezTo>
                  <a:cubicBezTo>
                    <a:pt x="179" y="57"/>
                    <a:pt x="177" y="58"/>
                    <a:pt x="177" y="59"/>
                  </a:cubicBezTo>
                  <a:cubicBezTo>
                    <a:pt x="177" y="60"/>
                    <a:pt x="176" y="61"/>
                    <a:pt x="175" y="61"/>
                  </a:cubicBezTo>
                  <a:cubicBezTo>
                    <a:pt x="175" y="62"/>
                    <a:pt x="174" y="63"/>
                    <a:pt x="174" y="63"/>
                  </a:cubicBezTo>
                  <a:cubicBezTo>
                    <a:pt x="174" y="64"/>
                    <a:pt x="172" y="62"/>
                    <a:pt x="172" y="62"/>
                  </a:cubicBezTo>
                  <a:cubicBezTo>
                    <a:pt x="171" y="62"/>
                    <a:pt x="171" y="64"/>
                    <a:pt x="170" y="64"/>
                  </a:cubicBezTo>
                  <a:cubicBezTo>
                    <a:pt x="169" y="64"/>
                    <a:pt x="168" y="62"/>
                    <a:pt x="168" y="62"/>
                  </a:cubicBezTo>
                  <a:cubicBezTo>
                    <a:pt x="167" y="62"/>
                    <a:pt x="167" y="64"/>
                    <a:pt x="166" y="65"/>
                  </a:cubicBezTo>
                  <a:cubicBezTo>
                    <a:pt x="164" y="63"/>
                    <a:pt x="163" y="62"/>
                    <a:pt x="161" y="61"/>
                  </a:cubicBezTo>
                  <a:cubicBezTo>
                    <a:pt x="162" y="60"/>
                    <a:pt x="163" y="60"/>
                    <a:pt x="163" y="59"/>
                  </a:cubicBezTo>
                  <a:cubicBezTo>
                    <a:pt x="163" y="59"/>
                    <a:pt x="165" y="57"/>
                    <a:pt x="165" y="57"/>
                  </a:cubicBezTo>
                  <a:cubicBezTo>
                    <a:pt x="165" y="57"/>
                    <a:pt x="167" y="58"/>
                    <a:pt x="167" y="58"/>
                  </a:cubicBezTo>
                  <a:cubicBezTo>
                    <a:pt x="167" y="58"/>
                    <a:pt x="169" y="56"/>
                    <a:pt x="169" y="56"/>
                  </a:cubicBezTo>
                  <a:cubicBezTo>
                    <a:pt x="169" y="56"/>
                    <a:pt x="167" y="55"/>
                    <a:pt x="167" y="54"/>
                  </a:cubicBezTo>
                  <a:cubicBezTo>
                    <a:pt x="167" y="54"/>
                    <a:pt x="168" y="53"/>
                    <a:pt x="168" y="52"/>
                  </a:cubicBezTo>
                  <a:cubicBezTo>
                    <a:pt x="168" y="52"/>
                    <a:pt x="170" y="51"/>
                    <a:pt x="170" y="50"/>
                  </a:cubicBezTo>
                  <a:cubicBezTo>
                    <a:pt x="170" y="49"/>
                    <a:pt x="168" y="49"/>
                    <a:pt x="168" y="48"/>
                  </a:cubicBezTo>
                  <a:cubicBezTo>
                    <a:pt x="168" y="47"/>
                    <a:pt x="169" y="47"/>
                    <a:pt x="169" y="46"/>
                  </a:cubicBezTo>
                  <a:cubicBezTo>
                    <a:pt x="169" y="45"/>
                    <a:pt x="171" y="44"/>
                    <a:pt x="171" y="44"/>
                  </a:cubicBezTo>
                  <a:cubicBezTo>
                    <a:pt x="171" y="43"/>
                    <a:pt x="169" y="43"/>
                    <a:pt x="169" y="42"/>
                  </a:cubicBezTo>
                  <a:cubicBezTo>
                    <a:pt x="169" y="41"/>
                    <a:pt x="167" y="41"/>
                    <a:pt x="167" y="40"/>
                  </a:cubicBezTo>
                  <a:cubicBezTo>
                    <a:pt x="167" y="40"/>
                    <a:pt x="169" y="39"/>
                    <a:pt x="168" y="38"/>
                  </a:cubicBezTo>
                  <a:cubicBezTo>
                    <a:pt x="168" y="38"/>
                    <a:pt x="166" y="37"/>
                    <a:pt x="166" y="36"/>
                  </a:cubicBezTo>
                  <a:cubicBezTo>
                    <a:pt x="166" y="36"/>
                    <a:pt x="168" y="35"/>
                    <a:pt x="168" y="34"/>
                  </a:cubicBezTo>
                  <a:cubicBezTo>
                    <a:pt x="168" y="34"/>
                    <a:pt x="166" y="33"/>
                    <a:pt x="166" y="32"/>
                  </a:cubicBezTo>
                  <a:cubicBezTo>
                    <a:pt x="165" y="32"/>
                    <a:pt x="164" y="31"/>
                    <a:pt x="163" y="31"/>
                  </a:cubicBezTo>
                  <a:cubicBezTo>
                    <a:pt x="163" y="31"/>
                    <a:pt x="162" y="32"/>
                    <a:pt x="162" y="33"/>
                  </a:cubicBezTo>
                  <a:cubicBezTo>
                    <a:pt x="162" y="34"/>
                    <a:pt x="164" y="34"/>
                    <a:pt x="164" y="35"/>
                  </a:cubicBezTo>
                  <a:cubicBezTo>
                    <a:pt x="164" y="35"/>
                    <a:pt x="162" y="36"/>
                    <a:pt x="162" y="37"/>
                  </a:cubicBezTo>
                  <a:cubicBezTo>
                    <a:pt x="162" y="38"/>
                    <a:pt x="164" y="38"/>
                    <a:pt x="164" y="39"/>
                  </a:cubicBezTo>
                  <a:cubicBezTo>
                    <a:pt x="165" y="39"/>
                    <a:pt x="167" y="40"/>
                    <a:pt x="167" y="40"/>
                  </a:cubicBezTo>
                  <a:cubicBezTo>
                    <a:pt x="167" y="41"/>
                    <a:pt x="165" y="42"/>
                    <a:pt x="165" y="43"/>
                  </a:cubicBezTo>
                  <a:cubicBezTo>
                    <a:pt x="165" y="43"/>
                    <a:pt x="167" y="44"/>
                    <a:pt x="167" y="44"/>
                  </a:cubicBezTo>
                  <a:cubicBezTo>
                    <a:pt x="167" y="45"/>
                    <a:pt x="166" y="46"/>
                    <a:pt x="166" y="47"/>
                  </a:cubicBezTo>
                  <a:cubicBezTo>
                    <a:pt x="165" y="47"/>
                    <a:pt x="164" y="48"/>
                    <a:pt x="164" y="49"/>
                  </a:cubicBezTo>
                  <a:cubicBezTo>
                    <a:pt x="164" y="49"/>
                    <a:pt x="166" y="50"/>
                    <a:pt x="166" y="50"/>
                  </a:cubicBezTo>
                  <a:cubicBezTo>
                    <a:pt x="166" y="51"/>
                    <a:pt x="165" y="53"/>
                    <a:pt x="164" y="53"/>
                  </a:cubicBezTo>
                  <a:cubicBezTo>
                    <a:pt x="164" y="53"/>
                    <a:pt x="163" y="51"/>
                    <a:pt x="162" y="51"/>
                  </a:cubicBezTo>
                  <a:cubicBezTo>
                    <a:pt x="162" y="51"/>
                    <a:pt x="161" y="53"/>
                    <a:pt x="160" y="53"/>
                  </a:cubicBezTo>
                  <a:cubicBezTo>
                    <a:pt x="160" y="54"/>
                    <a:pt x="159" y="55"/>
                    <a:pt x="159" y="55"/>
                  </a:cubicBezTo>
                  <a:cubicBezTo>
                    <a:pt x="158" y="56"/>
                    <a:pt x="157" y="57"/>
                    <a:pt x="157" y="58"/>
                  </a:cubicBezTo>
                  <a:cubicBezTo>
                    <a:pt x="157" y="58"/>
                    <a:pt x="159" y="59"/>
                    <a:pt x="159" y="59"/>
                  </a:cubicBezTo>
                  <a:cubicBezTo>
                    <a:pt x="159" y="60"/>
                    <a:pt x="158" y="61"/>
                    <a:pt x="158" y="62"/>
                  </a:cubicBezTo>
                  <a:cubicBezTo>
                    <a:pt x="157" y="62"/>
                    <a:pt x="160" y="63"/>
                    <a:pt x="160" y="63"/>
                  </a:cubicBezTo>
                  <a:cubicBezTo>
                    <a:pt x="160" y="64"/>
                    <a:pt x="158" y="65"/>
                    <a:pt x="158" y="66"/>
                  </a:cubicBezTo>
                  <a:cubicBezTo>
                    <a:pt x="158" y="66"/>
                    <a:pt x="157" y="67"/>
                    <a:pt x="156" y="68"/>
                  </a:cubicBezTo>
                  <a:cubicBezTo>
                    <a:pt x="156" y="68"/>
                    <a:pt x="154" y="66"/>
                    <a:pt x="154" y="66"/>
                  </a:cubicBezTo>
                  <a:cubicBezTo>
                    <a:pt x="154" y="65"/>
                    <a:pt x="156" y="65"/>
                    <a:pt x="156" y="64"/>
                  </a:cubicBezTo>
                  <a:cubicBezTo>
                    <a:pt x="156" y="63"/>
                    <a:pt x="154" y="63"/>
                    <a:pt x="154" y="62"/>
                  </a:cubicBezTo>
                  <a:cubicBezTo>
                    <a:pt x="154" y="62"/>
                    <a:pt x="155" y="60"/>
                    <a:pt x="155" y="60"/>
                  </a:cubicBezTo>
                  <a:cubicBezTo>
                    <a:pt x="155" y="59"/>
                    <a:pt x="154" y="59"/>
                    <a:pt x="153" y="58"/>
                  </a:cubicBezTo>
                  <a:cubicBezTo>
                    <a:pt x="153" y="58"/>
                    <a:pt x="151" y="57"/>
                    <a:pt x="151" y="57"/>
                  </a:cubicBezTo>
                  <a:cubicBezTo>
                    <a:pt x="151" y="56"/>
                    <a:pt x="152" y="55"/>
                    <a:pt x="153" y="54"/>
                  </a:cubicBezTo>
                  <a:cubicBezTo>
                    <a:pt x="153" y="54"/>
                    <a:pt x="154" y="53"/>
                    <a:pt x="154" y="52"/>
                  </a:cubicBezTo>
                  <a:cubicBezTo>
                    <a:pt x="154" y="52"/>
                    <a:pt x="156" y="50"/>
                    <a:pt x="156" y="50"/>
                  </a:cubicBezTo>
                  <a:cubicBezTo>
                    <a:pt x="156" y="49"/>
                    <a:pt x="154" y="49"/>
                    <a:pt x="154" y="48"/>
                  </a:cubicBezTo>
                  <a:cubicBezTo>
                    <a:pt x="154" y="48"/>
                    <a:pt x="152" y="47"/>
                    <a:pt x="151" y="46"/>
                  </a:cubicBezTo>
                  <a:cubicBezTo>
                    <a:pt x="151" y="47"/>
                    <a:pt x="150" y="48"/>
                    <a:pt x="150" y="49"/>
                  </a:cubicBezTo>
                  <a:cubicBezTo>
                    <a:pt x="150" y="49"/>
                    <a:pt x="148" y="51"/>
                    <a:pt x="148" y="51"/>
                  </a:cubicBezTo>
                  <a:cubicBezTo>
                    <a:pt x="148" y="51"/>
                    <a:pt x="150" y="52"/>
                    <a:pt x="150" y="53"/>
                  </a:cubicBezTo>
                  <a:cubicBezTo>
                    <a:pt x="150" y="53"/>
                    <a:pt x="149" y="54"/>
                    <a:pt x="149" y="55"/>
                  </a:cubicBezTo>
                  <a:cubicBezTo>
                    <a:pt x="148" y="56"/>
                    <a:pt x="147" y="56"/>
                    <a:pt x="147" y="57"/>
                  </a:cubicBezTo>
                  <a:cubicBezTo>
                    <a:pt x="146" y="58"/>
                    <a:pt x="146" y="59"/>
                    <a:pt x="145" y="59"/>
                  </a:cubicBezTo>
                  <a:cubicBezTo>
                    <a:pt x="145" y="59"/>
                    <a:pt x="143" y="58"/>
                    <a:pt x="143" y="58"/>
                  </a:cubicBezTo>
                  <a:cubicBezTo>
                    <a:pt x="143" y="57"/>
                    <a:pt x="145" y="56"/>
                    <a:pt x="145" y="55"/>
                  </a:cubicBezTo>
                  <a:cubicBezTo>
                    <a:pt x="144" y="55"/>
                    <a:pt x="143" y="54"/>
                    <a:pt x="142" y="54"/>
                  </a:cubicBezTo>
                  <a:cubicBezTo>
                    <a:pt x="142" y="54"/>
                    <a:pt x="141" y="56"/>
                    <a:pt x="141" y="56"/>
                  </a:cubicBezTo>
                  <a:cubicBezTo>
                    <a:pt x="140" y="56"/>
                    <a:pt x="139" y="54"/>
                    <a:pt x="138" y="54"/>
                  </a:cubicBezTo>
                  <a:cubicBezTo>
                    <a:pt x="138" y="54"/>
                    <a:pt x="137" y="56"/>
                    <a:pt x="137" y="56"/>
                  </a:cubicBezTo>
                  <a:cubicBezTo>
                    <a:pt x="136" y="57"/>
                    <a:pt x="136" y="58"/>
                    <a:pt x="135" y="59"/>
                  </a:cubicBezTo>
                  <a:cubicBezTo>
                    <a:pt x="134" y="60"/>
                    <a:pt x="133" y="62"/>
                    <a:pt x="132" y="63"/>
                  </a:cubicBezTo>
                  <a:cubicBezTo>
                    <a:pt x="130" y="62"/>
                    <a:pt x="129" y="61"/>
                    <a:pt x="127" y="60"/>
                  </a:cubicBezTo>
                  <a:cubicBezTo>
                    <a:pt x="128" y="59"/>
                    <a:pt x="128" y="58"/>
                    <a:pt x="129" y="57"/>
                  </a:cubicBezTo>
                  <a:cubicBezTo>
                    <a:pt x="129" y="57"/>
                    <a:pt x="131" y="56"/>
                    <a:pt x="131" y="55"/>
                  </a:cubicBezTo>
                  <a:cubicBezTo>
                    <a:pt x="131" y="55"/>
                    <a:pt x="128" y="54"/>
                    <a:pt x="128" y="54"/>
                  </a:cubicBezTo>
                  <a:cubicBezTo>
                    <a:pt x="129" y="53"/>
                    <a:pt x="130" y="51"/>
                    <a:pt x="130" y="51"/>
                  </a:cubicBezTo>
                  <a:cubicBezTo>
                    <a:pt x="130" y="51"/>
                    <a:pt x="132" y="53"/>
                    <a:pt x="132" y="53"/>
                  </a:cubicBezTo>
                  <a:cubicBezTo>
                    <a:pt x="133" y="53"/>
                    <a:pt x="134" y="51"/>
                    <a:pt x="134" y="51"/>
                  </a:cubicBezTo>
                  <a:cubicBezTo>
                    <a:pt x="135" y="50"/>
                    <a:pt x="135" y="49"/>
                    <a:pt x="136" y="49"/>
                  </a:cubicBezTo>
                  <a:cubicBezTo>
                    <a:pt x="136" y="48"/>
                    <a:pt x="137" y="47"/>
                    <a:pt x="137" y="46"/>
                  </a:cubicBezTo>
                  <a:cubicBezTo>
                    <a:pt x="138" y="46"/>
                    <a:pt x="139" y="45"/>
                    <a:pt x="139" y="44"/>
                  </a:cubicBezTo>
                  <a:cubicBezTo>
                    <a:pt x="140" y="43"/>
                    <a:pt x="140" y="43"/>
                    <a:pt x="141" y="42"/>
                  </a:cubicBezTo>
                  <a:cubicBezTo>
                    <a:pt x="141" y="42"/>
                    <a:pt x="139" y="40"/>
                    <a:pt x="139" y="40"/>
                  </a:cubicBezTo>
                  <a:cubicBezTo>
                    <a:pt x="138" y="40"/>
                    <a:pt x="138" y="42"/>
                    <a:pt x="137" y="42"/>
                  </a:cubicBezTo>
                  <a:cubicBezTo>
                    <a:pt x="136" y="42"/>
                    <a:pt x="135" y="40"/>
                    <a:pt x="135" y="41"/>
                  </a:cubicBezTo>
                  <a:cubicBezTo>
                    <a:pt x="134" y="41"/>
                    <a:pt x="133" y="42"/>
                    <a:pt x="133" y="43"/>
                  </a:cubicBezTo>
                  <a:cubicBezTo>
                    <a:pt x="133" y="43"/>
                    <a:pt x="135" y="44"/>
                    <a:pt x="135" y="45"/>
                  </a:cubicBezTo>
                  <a:cubicBezTo>
                    <a:pt x="135" y="45"/>
                    <a:pt x="134" y="47"/>
                    <a:pt x="133" y="47"/>
                  </a:cubicBezTo>
                  <a:cubicBezTo>
                    <a:pt x="133" y="47"/>
                    <a:pt x="131" y="45"/>
                    <a:pt x="131" y="45"/>
                  </a:cubicBezTo>
                  <a:cubicBezTo>
                    <a:pt x="131" y="46"/>
                    <a:pt x="130" y="47"/>
                    <a:pt x="130" y="47"/>
                  </a:cubicBezTo>
                  <a:cubicBezTo>
                    <a:pt x="129" y="48"/>
                    <a:pt x="128" y="49"/>
                    <a:pt x="128" y="50"/>
                  </a:cubicBezTo>
                  <a:cubicBezTo>
                    <a:pt x="127" y="50"/>
                    <a:pt x="127" y="51"/>
                    <a:pt x="126" y="52"/>
                  </a:cubicBezTo>
                  <a:cubicBezTo>
                    <a:pt x="126" y="52"/>
                    <a:pt x="125" y="54"/>
                    <a:pt x="124" y="54"/>
                  </a:cubicBezTo>
                  <a:cubicBezTo>
                    <a:pt x="124" y="54"/>
                    <a:pt x="122" y="52"/>
                    <a:pt x="122" y="52"/>
                  </a:cubicBezTo>
                  <a:cubicBezTo>
                    <a:pt x="122" y="52"/>
                    <a:pt x="121" y="54"/>
                    <a:pt x="121" y="55"/>
                  </a:cubicBezTo>
                  <a:cubicBezTo>
                    <a:pt x="120" y="55"/>
                    <a:pt x="119" y="56"/>
                    <a:pt x="119" y="57"/>
                  </a:cubicBezTo>
                  <a:cubicBezTo>
                    <a:pt x="118" y="57"/>
                    <a:pt x="118" y="59"/>
                    <a:pt x="117" y="59"/>
                  </a:cubicBezTo>
                  <a:cubicBezTo>
                    <a:pt x="117" y="59"/>
                    <a:pt x="115" y="57"/>
                    <a:pt x="115" y="57"/>
                  </a:cubicBezTo>
                  <a:cubicBezTo>
                    <a:pt x="114" y="57"/>
                    <a:pt x="114" y="59"/>
                    <a:pt x="113" y="60"/>
                  </a:cubicBezTo>
                  <a:cubicBezTo>
                    <a:pt x="113" y="60"/>
                    <a:pt x="112" y="58"/>
                    <a:pt x="111" y="58"/>
                  </a:cubicBezTo>
                  <a:cubicBezTo>
                    <a:pt x="111" y="58"/>
                    <a:pt x="110" y="60"/>
                    <a:pt x="109" y="60"/>
                  </a:cubicBezTo>
                  <a:cubicBezTo>
                    <a:pt x="109" y="60"/>
                    <a:pt x="108" y="59"/>
                    <a:pt x="107" y="58"/>
                  </a:cubicBezTo>
                  <a:cubicBezTo>
                    <a:pt x="106" y="58"/>
                    <a:pt x="106" y="57"/>
                    <a:pt x="105" y="57"/>
                  </a:cubicBezTo>
                  <a:cubicBezTo>
                    <a:pt x="104" y="56"/>
                    <a:pt x="103" y="55"/>
                    <a:pt x="103" y="55"/>
                  </a:cubicBezTo>
                  <a:cubicBezTo>
                    <a:pt x="102" y="55"/>
                    <a:pt x="101" y="57"/>
                    <a:pt x="101" y="57"/>
                  </a:cubicBezTo>
                  <a:cubicBezTo>
                    <a:pt x="101" y="57"/>
                    <a:pt x="103" y="59"/>
                    <a:pt x="103" y="59"/>
                  </a:cubicBezTo>
                  <a:cubicBezTo>
                    <a:pt x="103" y="59"/>
                    <a:pt x="102" y="61"/>
                    <a:pt x="101" y="61"/>
                  </a:cubicBezTo>
                  <a:cubicBezTo>
                    <a:pt x="101" y="61"/>
                    <a:pt x="99" y="60"/>
                    <a:pt x="99" y="59"/>
                  </a:cubicBezTo>
                  <a:cubicBezTo>
                    <a:pt x="99" y="59"/>
                    <a:pt x="101" y="57"/>
                    <a:pt x="101" y="57"/>
                  </a:cubicBezTo>
                  <a:cubicBezTo>
                    <a:pt x="101" y="57"/>
                    <a:pt x="99" y="56"/>
                    <a:pt x="99" y="56"/>
                  </a:cubicBezTo>
                  <a:cubicBezTo>
                    <a:pt x="98" y="55"/>
                    <a:pt x="97" y="54"/>
                    <a:pt x="96" y="54"/>
                  </a:cubicBezTo>
                  <a:cubicBezTo>
                    <a:pt x="96" y="53"/>
                    <a:pt x="95" y="53"/>
                    <a:pt x="94" y="52"/>
                  </a:cubicBezTo>
                  <a:cubicBezTo>
                    <a:pt x="93" y="52"/>
                    <a:pt x="93" y="51"/>
                    <a:pt x="92" y="50"/>
                  </a:cubicBezTo>
                  <a:cubicBezTo>
                    <a:pt x="91" y="50"/>
                    <a:pt x="90" y="49"/>
                    <a:pt x="90" y="49"/>
                  </a:cubicBezTo>
                  <a:cubicBezTo>
                    <a:pt x="89" y="49"/>
                    <a:pt x="89" y="50"/>
                    <a:pt x="88" y="51"/>
                  </a:cubicBezTo>
                  <a:cubicBezTo>
                    <a:pt x="88" y="51"/>
                    <a:pt x="87" y="53"/>
                    <a:pt x="86" y="53"/>
                  </a:cubicBezTo>
                  <a:cubicBezTo>
                    <a:pt x="86" y="53"/>
                    <a:pt x="84" y="51"/>
                    <a:pt x="84" y="51"/>
                  </a:cubicBezTo>
                  <a:cubicBezTo>
                    <a:pt x="83" y="52"/>
                    <a:pt x="83" y="53"/>
                    <a:pt x="82" y="54"/>
                  </a:cubicBezTo>
                  <a:cubicBezTo>
                    <a:pt x="82" y="54"/>
                    <a:pt x="81" y="55"/>
                    <a:pt x="81" y="56"/>
                  </a:cubicBezTo>
                  <a:cubicBezTo>
                    <a:pt x="80" y="57"/>
                    <a:pt x="79" y="57"/>
                    <a:pt x="79" y="58"/>
                  </a:cubicBezTo>
                  <a:cubicBezTo>
                    <a:pt x="78" y="59"/>
                    <a:pt x="78" y="60"/>
                    <a:pt x="77" y="60"/>
                  </a:cubicBezTo>
                  <a:cubicBezTo>
                    <a:pt x="77" y="61"/>
                    <a:pt x="76" y="63"/>
                    <a:pt x="76" y="63"/>
                  </a:cubicBezTo>
                  <a:cubicBezTo>
                    <a:pt x="75" y="63"/>
                    <a:pt x="73" y="61"/>
                    <a:pt x="73" y="61"/>
                  </a:cubicBezTo>
                  <a:cubicBezTo>
                    <a:pt x="73" y="61"/>
                    <a:pt x="75" y="59"/>
                    <a:pt x="75" y="59"/>
                  </a:cubicBezTo>
                  <a:cubicBezTo>
                    <a:pt x="75" y="58"/>
                    <a:pt x="73" y="57"/>
                    <a:pt x="73" y="57"/>
                  </a:cubicBezTo>
                  <a:cubicBezTo>
                    <a:pt x="72" y="57"/>
                    <a:pt x="71" y="59"/>
                    <a:pt x="71" y="59"/>
                  </a:cubicBezTo>
                  <a:cubicBezTo>
                    <a:pt x="70" y="59"/>
                    <a:pt x="69" y="58"/>
                    <a:pt x="69" y="58"/>
                  </a:cubicBezTo>
                  <a:cubicBezTo>
                    <a:pt x="68" y="57"/>
                    <a:pt x="67" y="56"/>
                    <a:pt x="67" y="56"/>
                  </a:cubicBezTo>
                  <a:cubicBezTo>
                    <a:pt x="66" y="55"/>
                    <a:pt x="65" y="55"/>
                    <a:pt x="64" y="54"/>
                  </a:cubicBezTo>
                  <a:cubicBezTo>
                    <a:pt x="64" y="55"/>
                    <a:pt x="63" y="56"/>
                    <a:pt x="63" y="56"/>
                  </a:cubicBezTo>
                  <a:close/>
                  <a:moveTo>
                    <a:pt x="163" y="13"/>
                  </a:moveTo>
                  <a:cubicBezTo>
                    <a:pt x="163" y="13"/>
                    <a:pt x="162" y="15"/>
                    <a:pt x="161" y="15"/>
                  </a:cubicBezTo>
                  <a:cubicBezTo>
                    <a:pt x="161" y="16"/>
                    <a:pt x="160" y="17"/>
                    <a:pt x="160" y="17"/>
                  </a:cubicBezTo>
                  <a:cubicBezTo>
                    <a:pt x="159" y="18"/>
                    <a:pt x="162" y="19"/>
                    <a:pt x="162" y="19"/>
                  </a:cubicBezTo>
                  <a:cubicBezTo>
                    <a:pt x="162" y="19"/>
                    <a:pt x="160" y="21"/>
                    <a:pt x="160" y="21"/>
                  </a:cubicBezTo>
                  <a:cubicBezTo>
                    <a:pt x="160" y="21"/>
                    <a:pt x="162" y="23"/>
                    <a:pt x="162" y="23"/>
                  </a:cubicBezTo>
                  <a:cubicBezTo>
                    <a:pt x="163" y="23"/>
                    <a:pt x="164" y="21"/>
                    <a:pt x="164" y="21"/>
                  </a:cubicBezTo>
                  <a:cubicBezTo>
                    <a:pt x="165" y="20"/>
                    <a:pt x="165" y="19"/>
                    <a:pt x="166" y="18"/>
                  </a:cubicBezTo>
                  <a:cubicBezTo>
                    <a:pt x="166" y="18"/>
                    <a:pt x="164" y="17"/>
                    <a:pt x="164" y="17"/>
                  </a:cubicBezTo>
                  <a:cubicBezTo>
                    <a:pt x="163" y="16"/>
                    <a:pt x="165" y="15"/>
                    <a:pt x="165" y="15"/>
                  </a:cubicBezTo>
                  <a:cubicBezTo>
                    <a:pt x="165" y="15"/>
                    <a:pt x="163" y="13"/>
                    <a:pt x="163" y="13"/>
                  </a:cubicBezTo>
                  <a:close/>
                  <a:moveTo>
                    <a:pt x="367" y="24"/>
                  </a:moveTo>
                  <a:cubicBezTo>
                    <a:pt x="367" y="24"/>
                    <a:pt x="368" y="21"/>
                    <a:pt x="368" y="21"/>
                  </a:cubicBezTo>
                  <a:cubicBezTo>
                    <a:pt x="368" y="21"/>
                    <a:pt x="367" y="20"/>
                    <a:pt x="366" y="20"/>
                  </a:cubicBezTo>
                  <a:cubicBezTo>
                    <a:pt x="366" y="19"/>
                    <a:pt x="364" y="18"/>
                    <a:pt x="364" y="18"/>
                  </a:cubicBezTo>
                  <a:cubicBezTo>
                    <a:pt x="364" y="18"/>
                    <a:pt x="363" y="20"/>
                    <a:pt x="362" y="20"/>
                  </a:cubicBezTo>
                  <a:cubicBezTo>
                    <a:pt x="362" y="21"/>
                    <a:pt x="361" y="22"/>
                    <a:pt x="361" y="22"/>
                  </a:cubicBezTo>
                  <a:cubicBezTo>
                    <a:pt x="360" y="23"/>
                    <a:pt x="359" y="24"/>
                    <a:pt x="359" y="25"/>
                  </a:cubicBezTo>
                  <a:cubicBezTo>
                    <a:pt x="359" y="25"/>
                    <a:pt x="357" y="26"/>
                    <a:pt x="357" y="27"/>
                  </a:cubicBezTo>
                  <a:cubicBezTo>
                    <a:pt x="357" y="27"/>
                    <a:pt x="359" y="29"/>
                    <a:pt x="359" y="29"/>
                  </a:cubicBezTo>
                  <a:cubicBezTo>
                    <a:pt x="360" y="28"/>
                    <a:pt x="361" y="27"/>
                    <a:pt x="361" y="26"/>
                  </a:cubicBezTo>
                  <a:cubicBezTo>
                    <a:pt x="362" y="25"/>
                    <a:pt x="363" y="23"/>
                    <a:pt x="365" y="22"/>
                  </a:cubicBezTo>
                  <a:cubicBezTo>
                    <a:pt x="365" y="22"/>
                    <a:pt x="366" y="24"/>
                    <a:pt x="367" y="24"/>
                  </a:cubicBezTo>
                  <a:close/>
                  <a:moveTo>
                    <a:pt x="592" y="15"/>
                  </a:moveTo>
                  <a:cubicBezTo>
                    <a:pt x="592" y="16"/>
                    <a:pt x="591" y="17"/>
                    <a:pt x="590" y="18"/>
                  </a:cubicBezTo>
                  <a:cubicBezTo>
                    <a:pt x="590" y="18"/>
                    <a:pt x="593" y="19"/>
                    <a:pt x="593" y="19"/>
                  </a:cubicBezTo>
                  <a:cubicBezTo>
                    <a:pt x="593" y="20"/>
                    <a:pt x="591" y="21"/>
                    <a:pt x="591" y="21"/>
                  </a:cubicBezTo>
                  <a:cubicBezTo>
                    <a:pt x="591" y="22"/>
                    <a:pt x="590" y="23"/>
                    <a:pt x="589" y="24"/>
                  </a:cubicBezTo>
                  <a:cubicBezTo>
                    <a:pt x="589" y="24"/>
                    <a:pt x="588" y="25"/>
                    <a:pt x="587" y="26"/>
                  </a:cubicBezTo>
                  <a:cubicBezTo>
                    <a:pt x="588" y="26"/>
                    <a:pt x="589" y="28"/>
                    <a:pt x="590" y="28"/>
                  </a:cubicBezTo>
                  <a:cubicBezTo>
                    <a:pt x="590" y="27"/>
                    <a:pt x="591" y="26"/>
                    <a:pt x="591" y="25"/>
                  </a:cubicBezTo>
                  <a:cubicBezTo>
                    <a:pt x="592" y="25"/>
                    <a:pt x="593" y="24"/>
                    <a:pt x="593" y="23"/>
                  </a:cubicBezTo>
                  <a:cubicBezTo>
                    <a:pt x="594" y="22"/>
                    <a:pt x="594" y="22"/>
                    <a:pt x="595" y="21"/>
                  </a:cubicBezTo>
                  <a:cubicBezTo>
                    <a:pt x="596" y="19"/>
                    <a:pt x="597" y="18"/>
                    <a:pt x="598" y="16"/>
                  </a:cubicBezTo>
                  <a:cubicBezTo>
                    <a:pt x="597" y="15"/>
                    <a:pt x="595" y="14"/>
                    <a:pt x="594" y="13"/>
                  </a:cubicBezTo>
                  <a:cubicBezTo>
                    <a:pt x="593" y="14"/>
                    <a:pt x="593" y="15"/>
                    <a:pt x="592" y="15"/>
                  </a:cubicBezTo>
                  <a:close/>
                  <a:moveTo>
                    <a:pt x="554" y="57"/>
                  </a:moveTo>
                  <a:cubicBezTo>
                    <a:pt x="554" y="56"/>
                    <a:pt x="555" y="55"/>
                    <a:pt x="555" y="54"/>
                  </a:cubicBezTo>
                  <a:cubicBezTo>
                    <a:pt x="555" y="54"/>
                    <a:pt x="553" y="53"/>
                    <a:pt x="553" y="53"/>
                  </a:cubicBezTo>
                  <a:cubicBezTo>
                    <a:pt x="553" y="52"/>
                    <a:pt x="555" y="51"/>
                    <a:pt x="555" y="50"/>
                  </a:cubicBezTo>
                  <a:cubicBezTo>
                    <a:pt x="555" y="50"/>
                    <a:pt x="553" y="49"/>
                    <a:pt x="552" y="49"/>
                  </a:cubicBezTo>
                  <a:cubicBezTo>
                    <a:pt x="552" y="48"/>
                    <a:pt x="554" y="47"/>
                    <a:pt x="554" y="46"/>
                  </a:cubicBezTo>
                  <a:cubicBezTo>
                    <a:pt x="554" y="46"/>
                    <a:pt x="556" y="45"/>
                    <a:pt x="556" y="44"/>
                  </a:cubicBezTo>
                  <a:cubicBezTo>
                    <a:pt x="556" y="44"/>
                    <a:pt x="554" y="43"/>
                    <a:pt x="554" y="43"/>
                  </a:cubicBezTo>
                  <a:cubicBezTo>
                    <a:pt x="553" y="43"/>
                    <a:pt x="553" y="44"/>
                    <a:pt x="552" y="45"/>
                  </a:cubicBezTo>
                  <a:cubicBezTo>
                    <a:pt x="551" y="45"/>
                    <a:pt x="551" y="46"/>
                    <a:pt x="550" y="47"/>
                  </a:cubicBezTo>
                  <a:cubicBezTo>
                    <a:pt x="550" y="48"/>
                    <a:pt x="549" y="49"/>
                    <a:pt x="549" y="49"/>
                  </a:cubicBezTo>
                  <a:cubicBezTo>
                    <a:pt x="548" y="50"/>
                    <a:pt x="551" y="50"/>
                    <a:pt x="551" y="51"/>
                  </a:cubicBezTo>
                  <a:cubicBezTo>
                    <a:pt x="551" y="52"/>
                    <a:pt x="549" y="52"/>
                    <a:pt x="549" y="53"/>
                  </a:cubicBezTo>
                  <a:cubicBezTo>
                    <a:pt x="549" y="54"/>
                    <a:pt x="551" y="54"/>
                    <a:pt x="551" y="55"/>
                  </a:cubicBezTo>
                  <a:cubicBezTo>
                    <a:pt x="551" y="55"/>
                    <a:pt x="550" y="57"/>
                    <a:pt x="550" y="57"/>
                  </a:cubicBezTo>
                  <a:cubicBezTo>
                    <a:pt x="550" y="58"/>
                    <a:pt x="552" y="58"/>
                    <a:pt x="552" y="59"/>
                  </a:cubicBezTo>
                  <a:cubicBezTo>
                    <a:pt x="552" y="58"/>
                    <a:pt x="553" y="57"/>
                    <a:pt x="554" y="57"/>
                  </a:cubicBezTo>
                  <a:close/>
                  <a:moveTo>
                    <a:pt x="352" y="51"/>
                  </a:moveTo>
                  <a:cubicBezTo>
                    <a:pt x="351" y="50"/>
                    <a:pt x="350" y="49"/>
                    <a:pt x="348" y="48"/>
                  </a:cubicBezTo>
                  <a:cubicBezTo>
                    <a:pt x="347" y="50"/>
                    <a:pt x="346" y="51"/>
                    <a:pt x="345" y="53"/>
                  </a:cubicBezTo>
                  <a:cubicBezTo>
                    <a:pt x="346" y="54"/>
                    <a:pt x="348" y="55"/>
                    <a:pt x="349" y="56"/>
                  </a:cubicBezTo>
                  <a:cubicBezTo>
                    <a:pt x="350" y="54"/>
                    <a:pt x="351" y="53"/>
                    <a:pt x="352" y="51"/>
                  </a:cubicBezTo>
                  <a:close/>
                  <a:moveTo>
                    <a:pt x="11" y="45"/>
                  </a:moveTo>
                  <a:cubicBezTo>
                    <a:pt x="11" y="45"/>
                    <a:pt x="13" y="47"/>
                    <a:pt x="13" y="47"/>
                  </a:cubicBezTo>
                  <a:cubicBezTo>
                    <a:pt x="14" y="47"/>
                    <a:pt x="15" y="45"/>
                    <a:pt x="15" y="45"/>
                  </a:cubicBezTo>
                  <a:cubicBezTo>
                    <a:pt x="15" y="44"/>
                    <a:pt x="13" y="43"/>
                    <a:pt x="13" y="43"/>
                  </a:cubicBezTo>
                  <a:cubicBezTo>
                    <a:pt x="12" y="43"/>
                    <a:pt x="11" y="41"/>
                    <a:pt x="11" y="41"/>
                  </a:cubicBezTo>
                  <a:cubicBezTo>
                    <a:pt x="10" y="41"/>
                    <a:pt x="9" y="43"/>
                    <a:pt x="9" y="44"/>
                  </a:cubicBezTo>
                  <a:cubicBezTo>
                    <a:pt x="9" y="44"/>
                    <a:pt x="7" y="45"/>
                    <a:pt x="7" y="46"/>
                  </a:cubicBezTo>
                  <a:cubicBezTo>
                    <a:pt x="7" y="46"/>
                    <a:pt x="9" y="47"/>
                    <a:pt x="9" y="47"/>
                  </a:cubicBezTo>
                  <a:cubicBezTo>
                    <a:pt x="10" y="47"/>
                    <a:pt x="10" y="45"/>
                    <a:pt x="11" y="45"/>
                  </a:cubicBezTo>
                  <a:close/>
                  <a:moveTo>
                    <a:pt x="51" y="44"/>
                  </a:moveTo>
                  <a:cubicBezTo>
                    <a:pt x="51" y="44"/>
                    <a:pt x="52" y="42"/>
                    <a:pt x="53" y="42"/>
                  </a:cubicBezTo>
                  <a:cubicBezTo>
                    <a:pt x="53" y="42"/>
                    <a:pt x="55" y="44"/>
                    <a:pt x="55" y="43"/>
                  </a:cubicBezTo>
                  <a:cubicBezTo>
                    <a:pt x="55" y="43"/>
                    <a:pt x="56" y="42"/>
                    <a:pt x="57" y="41"/>
                  </a:cubicBezTo>
                  <a:cubicBezTo>
                    <a:pt x="57" y="40"/>
                    <a:pt x="58" y="40"/>
                    <a:pt x="58" y="39"/>
                  </a:cubicBezTo>
                  <a:cubicBezTo>
                    <a:pt x="57" y="39"/>
                    <a:pt x="57" y="37"/>
                    <a:pt x="56" y="37"/>
                  </a:cubicBezTo>
                  <a:cubicBezTo>
                    <a:pt x="56" y="37"/>
                    <a:pt x="55" y="39"/>
                    <a:pt x="54" y="39"/>
                  </a:cubicBezTo>
                  <a:cubicBezTo>
                    <a:pt x="54" y="39"/>
                    <a:pt x="52" y="38"/>
                    <a:pt x="52" y="38"/>
                  </a:cubicBezTo>
                  <a:cubicBezTo>
                    <a:pt x="52" y="38"/>
                    <a:pt x="51" y="39"/>
                    <a:pt x="50" y="40"/>
                  </a:cubicBezTo>
                  <a:cubicBezTo>
                    <a:pt x="50" y="41"/>
                    <a:pt x="49" y="41"/>
                    <a:pt x="49" y="42"/>
                  </a:cubicBezTo>
                  <a:cubicBezTo>
                    <a:pt x="50" y="42"/>
                    <a:pt x="50" y="44"/>
                    <a:pt x="51" y="44"/>
                  </a:cubicBezTo>
                  <a:close/>
                  <a:moveTo>
                    <a:pt x="63" y="28"/>
                  </a:moveTo>
                  <a:cubicBezTo>
                    <a:pt x="63" y="28"/>
                    <a:pt x="61" y="27"/>
                    <a:pt x="61" y="27"/>
                  </a:cubicBezTo>
                  <a:cubicBezTo>
                    <a:pt x="60" y="26"/>
                    <a:pt x="59" y="25"/>
                    <a:pt x="58" y="25"/>
                  </a:cubicBezTo>
                  <a:cubicBezTo>
                    <a:pt x="58" y="25"/>
                    <a:pt x="57" y="27"/>
                    <a:pt x="57" y="27"/>
                  </a:cubicBezTo>
                  <a:cubicBezTo>
                    <a:pt x="56" y="27"/>
                    <a:pt x="55" y="29"/>
                    <a:pt x="55" y="29"/>
                  </a:cubicBezTo>
                  <a:cubicBezTo>
                    <a:pt x="55" y="30"/>
                    <a:pt x="57" y="31"/>
                    <a:pt x="57" y="31"/>
                  </a:cubicBezTo>
                  <a:cubicBezTo>
                    <a:pt x="58" y="31"/>
                    <a:pt x="59" y="33"/>
                    <a:pt x="59" y="33"/>
                  </a:cubicBezTo>
                  <a:cubicBezTo>
                    <a:pt x="60" y="33"/>
                    <a:pt x="61" y="31"/>
                    <a:pt x="61" y="30"/>
                  </a:cubicBezTo>
                  <a:cubicBezTo>
                    <a:pt x="61" y="30"/>
                    <a:pt x="63" y="29"/>
                    <a:pt x="63" y="28"/>
                  </a:cubicBezTo>
                  <a:close/>
                  <a:moveTo>
                    <a:pt x="108" y="48"/>
                  </a:moveTo>
                  <a:cubicBezTo>
                    <a:pt x="108" y="48"/>
                    <a:pt x="106" y="47"/>
                    <a:pt x="105" y="47"/>
                  </a:cubicBezTo>
                  <a:cubicBezTo>
                    <a:pt x="105" y="46"/>
                    <a:pt x="103" y="45"/>
                    <a:pt x="103" y="45"/>
                  </a:cubicBezTo>
                  <a:cubicBezTo>
                    <a:pt x="103" y="45"/>
                    <a:pt x="102" y="47"/>
                    <a:pt x="101" y="47"/>
                  </a:cubicBezTo>
                  <a:cubicBezTo>
                    <a:pt x="101" y="47"/>
                    <a:pt x="100" y="49"/>
                    <a:pt x="100" y="49"/>
                  </a:cubicBezTo>
                  <a:cubicBezTo>
                    <a:pt x="100" y="50"/>
                    <a:pt x="102" y="51"/>
                    <a:pt x="102" y="51"/>
                  </a:cubicBezTo>
                  <a:cubicBezTo>
                    <a:pt x="102" y="51"/>
                    <a:pt x="104" y="53"/>
                    <a:pt x="104" y="53"/>
                  </a:cubicBezTo>
                  <a:cubicBezTo>
                    <a:pt x="105" y="53"/>
                    <a:pt x="106" y="51"/>
                    <a:pt x="106" y="51"/>
                  </a:cubicBezTo>
                  <a:cubicBezTo>
                    <a:pt x="106" y="50"/>
                    <a:pt x="108" y="49"/>
                    <a:pt x="108" y="48"/>
                  </a:cubicBezTo>
                  <a:close/>
                  <a:moveTo>
                    <a:pt x="116" y="51"/>
                  </a:moveTo>
                  <a:cubicBezTo>
                    <a:pt x="116" y="51"/>
                    <a:pt x="117" y="49"/>
                    <a:pt x="118" y="49"/>
                  </a:cubicBezTo>
                  <a:cubicBezTo>
                    <a:pt x="118" y="48"/>
                    <a:pt x="119" y="47"/>
                    <a:pt x="119" y="47"/>
                  </a:cubicBezTo>
                  <a:cubicBezTo>
                    <a:pt x="120" y="46"/>
                    <a:pt x="121" y="45"/>
                    <a:pt x="121" y="44"/>
                  </a:cubicBezTo>
                  <a:cubicBezTo>
                    <a:pt x="121" y="44"/>
                    <a:pt x="119" y="43"/>
                    <a:pt x="119" y="43"/>
                  </a:cubicBezTo>
                  <a:cubicBezTo>
                    <a:pt x="119" y="43"/>
                    <a:pt x="117" y="41"/>
                    <a:pt x="117" y="41"/>
                  </a:cubicBezTo>
                  <a:cubicBezTo>
                    <a:pt x="116" y="41"/>
                    <a:pt x="115" y="43"/>
                    <a:pt x="115" y="43"/>
                  </a:cubicBezTo>
                  <a:cubicBezTo>
                    <a:pt x="114" y="44"/>
                    <a:pt x="114" y="45"/>
                    <a:pt x="113" y="46"/>
                  </a:cubicBezTo>
                  <a:cubicBezTo>
                    <a:pt x="113" y="46"/>
                    <a:pt x="115" y="47"/>
                    <a:pt x="116" y="47"/>
                  </a:cubicBezTo>
                  <a:cubicBezTo>
                    <a:pt x="116" y="48"/>
                    <a:pt x="114" y="49"/>
                    <a:pt x="114" y="49"/>
                  </a:cubicBezTo>
                  <a:cubicBezTo>
                    <a:pt x="114" y="49"/>
                    <a:pt x="116" y="51"/>
                    <a:pt x="116" y="51"/>
                  </a:cubicBezTo>
                  <a:close/>
                  <a:moveTo>
                    <a:pt x="177" y="27"/>
                  </a:moveTo>
                  <a:cubicBezTo>
                    <a:pt x="178" y="27"/>
                    <a:pt x="178" y="29"/>
                    <a:pt x="179" y="29"/>
                  </a:cubicBezTo>
                  <a:cubicBezTo>
                    <a:pt x="180" y="29"/>
                    <a:pt x="180" y="27"/>
                    <a:pt x="181" y="26"/>
                  </a:cubicBezTo>
                  <a:cubicBezTo>
                    <a:pt x="181" y="26"/>
                    <a:pt x="182" y="24"/>
                    <a:pt x="183" y="24"/>
                  </a:cubicBezTo>
                  <a:cubicBezTo>
                    <a:pt x="183" y="24"/>
                    <a:pt x="185" y="26"/>
                    <a:pt x="185" y="26"/>
                  </a:cubicBezTo>
                  <a:cubicBezTo>
                    <a:pt x="185" y="25"/>
                    <a:pt x="186" y="24"/>
                    <a:pt x="186" y="24"/>
                  </a:cubicBezTo>
                  <a:cubicBezTo>
                    <a:pt x="188" y="22"/>
                    <a:pt x="189" y="21"/>
                    <a:pt x="190" y="19"/>
                  </a:cubicBezTo>
                  <a:cubicBezTo>
                    <a:pt x="191" y="19"/>
                    <a:pt x="191" y="21"/>
                    <a:pt x="192" y="21"/>
                  </a:cubicBezTo>
                  <a:cubicBezTo>
                    <a:pt x="192" y="21"/>
                    <a:pt x="194" y="19"/>
                    <a:pt x="194" y="19"/>
                  </a:cubicBezTo>
                  <a:cubicBezTo>
                    <a:pt x="194" y="19"/>
                    <a:pt x="192" y="17"/>
                    <a:pt x="192" y="17"/>
                  </a:cubicBezTo>
                  <a:cubicBezTo>
                    <a:pt x="191" y="17"/>
                    <a:pt x="190" y="19"/>
                    <a:pt x="190" y="19"/>
                  </a:cubicBezTo>
                  <a:cubicBezTo>
                    <a:pt x="189" y="19"/>
                    <a:pt x="188" y="17"/>
                    <a:pt x="188" y="18"/>
                  </a:cubicBezTo>
                  <a:cubicBezTo>
                    <a:pt x="187" y="18"/>
                    <a:pt x="186" y="20"/>
                    <a:pt x="186" y="20"/>
                  </a:cubicBezTo>
                  <a:cubicBezTo>
                    <a:pt x="185" y="20"/>
                    <a:pt x="184" y="18"/>
                    <a:pt x="184" y="18"/>
                  </a:cubicBezTo>
                  <a:cubicBezTo>
                    <a:pt x="183" y="18"/>
                    <a:pt x="182" y="16"/>
                    <a:pt x="181" y="16"/>
                  </a:cubicBezTo>
                  <a:cubicBezTo>
                    <a:pt x="181" y="17"/>
                    <a:pt x="180" y="18"/>
                    <a:pt x="180" y="19"/>
                  </a:cubicBezTo>
                  <a:cubicBezTo>
                    <a:pt x="179" y="19"/>
                    <a:pt x="179" y="20"/>
                    <a:pt x="178" y="21"/>
                  </a:cubicBezTo>
                  <a:cubicBezTo>
                    <a:pt x="178" y="22"/>
                    <a:pt x="177" y="22"/>
                    <a:pt x="176" y="23"/>
                  </a:cubicBezTo>
                  <a:cubicBezTo>
                    <a:pt x="176" y="24"/>
                    <a:pt x="175" y="25"/>
                    <a:pt x="175" y="25"/>
                  </a:cubicBezTo>
                  <a:cubicBezTo>
                    <a:pt x="174" y="26"/>
                    <a:pt x="173" y="27"/>
                    <a:pt x="173" y="27"/>
                  </a:cubicBezTo>
                  <a:cubicBezTo>
                    <a:pt x="173" y="28"/>
                    <a:pt x="175" y="29"/>
                    <a:pt x="175" y="29"/>
                  </a:cubicBezTo>
                  <a:cubicBezTo>
                    <a:pt x="176" y="28"/>
                    <a:pt x="176" y="28"/>
                    <a:pt x="177" y="27"/>
                  </a:cubicBezTo>
                  <a:close/>
                  <a:moveTo>
                    <a:pt x="206" y="49"/>
                  </a:moveTo>
                  <a:cubicBezTo>
                    <a:pt x="206" y="49"/>
                    <a:pt x="207" y="47"/>
                    <a:pt x="208" y="47"/>
                  </a:cubicBezTo>
                  <a:cubicBezTo>
                    <a:pt x="208" y="47"/>
                    <a:pt x="205" y="45"/>
                    <a:pt x="205" y="45"/>
                  </a:cubicBezTo>
                  <a:cubicBezTo>
                    <a:pt x="205" y="45"/>
                    <a:pt x="207" y="44"/>
                    <a:pt x="207" y="43"/>
                  </a:cubicBezTo>
                  <a:cubicBezTo>
                    <a:pt x="207" y="42"/>
                    <a:pt x="208" y="41"/>
                    <a:pt x="209" y="41"/>
                  </a:cubicBezTo>
                  <a:cubicBezTo>
                    <a:pt x="209" y="40"/>
                    <a:pt x="210" y="39"/>
                    <a:pt x="211" y="38"/>
                  </a:cubicBezTo>
                  <a:cubicBezTo>
                    <a:pt x="211" y="38"/>
                    <a:pt x="208" y="37"/>
                    <a:pt x="208" y="37"/>
                  </a:cubicBezTo>
                  <a:cubicBezTo>
                    <a:pt x="208" y="36"/>
                    <a:pt x="210" y="35"/>
                    <a:pt x="210" y="35"/>
                  </a:cubicBezTo>
                  <a:cubicBezTo>
                    <a:pt x="210" y="35"/>
                    <a:pt x="208" y="33"/>
                    <a:pt x="208" y="33"/>
                  </a:cubicBezTo>
                  <a:cubicBezTo>
                    <a:pt x="207" y="33"/>
                    <a:pt x="207" y="34"/>
                    <a:pt x="206" y="35"/>
                  </a:cubicBezTo>
                  <a:cubicBezTo>
                    <a:pt x="206" y="35"/>
                    <a:pt x="204" y="37"/>
                    <a:pt x="204" y="37"/>
                  </a:cubicBezTo>
                  <a:cubicBezTo>
                    <a:pt x="204" y="38"/>
                    <a:pt x="207" y="39"/>
                    <a:pt x="207" y="39"/>
                  </a:cubicBezTo>
                  <a:cubicBezTo>
                    <a:pt x="206" y="40"/>
                    <a:pt x="205" y="41"/>
                    <a:pt x="205" y="41"/>
                  </a:cubicBezTo>
                  <a:cubicBezTo>
                    <a:pt x="204" y="42"/>
                    <a:pt x="203" y="43"/>
                    <a:pt x="203" y="43"/>
                  </a:cubicBezTo>
                  <a:cubicBezTo>
                    <a:pt x="203" y="44"/>
                    <a:pt x="201" y="45"/>
                    <a:pt x="201" y="46"/>
                  </a:cubicBezTo>
                  <a:cubicBezTo>
                    <a:pt x="202" y="46"/>
                    <a:pt x="203" y="47"/>
                    <a:pt x="204" y="47"/>
                  </a:cubicBezTo>
                  <a:cubicBezTo>
                    <a:pt x="204" y="47"/>
                    <a:pt x="205" y="49"/>
                    <a:pt x="206" y="49"/>
                  </a:cubicBezTo>
                  <a:close/>
                  <a:moveTo>
                    <a:pt x="240" y="51"/>
                  </a:moveTo>
                  <a:cubicBezTo>
                    <a:pt x="240" y="50"/>
                    <a:pt x="242" y="52"/>
                    <a:pt x="242" y="52"/>
                  </a:cubicBezTo>
                  <a:cubicBezTo>
                    <a:pt x="243" y="52"/>
                    <a:pt x="244" y="50"/>
                    <a:pt x="244" y="50"/>
                  </a:cubicBezTo>
                  <a:cubicBezTo>
                    <a:pt x="244" y="50"/>
                    <a:pt x="242" y="48"/>
                    <a:pt x="242" y="48"/>
                  </a:cubicBezTo>
                  <a:cubicBezTo>
                    <a:pt x="241" y="48"/>
                    <a:pt x="240" y="47"/>
                    <a:pt x="240" y="47"/>
                  </a:cubicBezTo>
                  <a:cubicBezTo>
                    <a:pt x="239" y="47"/>
                    <a:pt x="238" y="49"/>
                    <a:pt x="238" y="49"/>
                  </a:cubicBezTo>
                  <a:cubicBezTo>
                    <a:pt x="238" y="49"/>
                    <a:pt x="236" y="51"/>
                    <a:pt x="236" y="51"/>
                  </a:cubicBezTo>
                  <a:cubicBezTo>
                    <a:pt x="236" y="52"/>
                    <a:pt x="238" y="52"/>
                    <a:pt x="238" y="53"/>
                  </a:cubicBezTo>
                  <a:cubicBezTo>
                    <a:pt x="239" y="53"/>
                    <a:pt x="240" y="51"/>
                    <a:pt x="240" y="51"/>
                  </a:cubicBezTo>
                  <a:close/>
                  <a:moveTo>
                    <a:pt x="233" y="45"/>
                  </a:moveTo>
                  <a:cubicBezTo>
                    <a:pt x="234" y="46"/>
                    <a:pt x="235" y="43"/>
                    <a:pt x="235" y="43"/>
                  </a:cubicBezTo>
                  <a:cubicBezTo>
                    <a:pt x="236" y="43"/>
                    <a:pt x="237" y="45"/>
                    <a:pt x="237" y="45"/>
                  </a:cubicBezTo>
                  <a:cubicBezTo>
                    <a:pt x="238" y="45"/>
                    <a:pt x="239" y="43"/>
                    <a:pt x="239" y="43"/>
                  </a:cubicBezTo>
                  <a:cubicBezTo>
                    <a:pt x="240" y="42"/>
                    <a:pt x="240" y="41"/>
                    <a:pt x="241" y="40"/>
                  </a:cubicBezTo>
                  <a:cubicBezTo>
                    <a:pt x="240" y="40"/>
                    <a:pt x="239" y="39"/>
                    <a:pt x="239" y="39"/>
                  </a:cubicBezTo>
                  <a:cubicBezTo>
                    <a:pt x="238" y="39"/>
                    <a:pt x="237" y="41"/>
                    <a:pt x="237" y="41"/>
                  </a:cubicBezTo>
                  <a:cubicBezTo>
                    <a:pt x="236" y="41"/>
                    <a:pt x="235" y="39"/>
                    <a:pt x="235" y="39"/>
                  </a:cubicBezTo>
                  <a:cubicBezTo>
                    <a:pt x="234" y="40"/>
                    <a:pt x="233" y="41"/>
                    <a:pt x="233" y="41"/>
                  </a:cubicBezTo>
                  <a:cubicBezTo>
                    <a:pt x="232" y="42"/>
                    <a:pt x="232" y="43"/>
                    <a:pt x="231" y="44"/>
                  </a:cubicBezTo>
                  <a:cubicBezTo>
                    <a:pt x="232" y="44"/>
                    <a:pt x="233" y="45"/>
                    <a:pt x="233" y="45"/>
                  </a:cubicBezTo>
                  <a:close/>
                  <a:moveTo>
                    <a:pt x="241" y="30"/>
                  </a:moveTo>
                  <a:cubicBezTo>
                    <a:pt x="242" y="30"/>
                    <a:pt x="243" y="32"/>
                    <a:pt x="244" y="32"/>
                  </a:cubicBezTo>
                  <a:cubicBezTo>
                    <a:pt x="244" y="32"/>
                    <a:pt x="245" y="30"/>
                    <a:pt x="245" y="30"/>
                  </a:cubicBezTo>
                  <a:cubicBezTo>
                    <a:pt x="246" y="30"/>
                    <a:pt x="247" y="32"/>
                    <a:pt x="248" y="32"/>
                  </a:cubicBezTo>
                  <a:cubicBezTo>
                    <a:pt x="248" y="31"/>
                    <a:pt x="249" y="29"/>
                    <a:pt x="249" y="29"/>
                  </a:cubicBezTo>
                  <a:cubicBezTo>
                    <a:pt x="248" y="28"/>
                    <a:pt x="246" y="27"/>
                    <a:pt x="245" y="26"/>
                  </a:cubicBezTo>
                  <a:cubicBezTo>
                    <a:pt x="244" y="25"/>
                    <a:pt x="243" y="25"/>
                    <a:pt x="243" y="24"/>
                  </a:cubicBezTo>
                  <a:cubicBezTo>
                    <a:pt x="242" y="25"/>
                    <a:pt x="242" y="26"/>
                    <a:pt x="241" y="26"/>
                  </a:cubicBezTo>
                  <a:cubicBezTo>
                    <a:pt x="240" y="27"/>
                    <a:pt x="240" y="28"/>
                    <a:pt x="239" y="29"/>
                  </a:cubicBezTo>
                  <a:cubicBezTo>
                    <a:pt x="239" y="29"/>
                    <a:pt x="237" y="30"/>
                    <a:pt x="238" y="31"/>
                  </a:cubicBezTo>
                  <a:cubicBezTo>
                    <a:pt x="238" y="32"/>
                    <a:pt x="240" y="32"/>
                    <a:pt x="240" y="33"/>
                  </a:cubicBezTo>
                  <a:cubicBezTo>
                    <a:pt x="240" y="32"/>
                    <a:pt x="241" y="30"/>
                    <a:pt x="241" y="30"/>
                  </a:cubicBezTo>
                  <a:close/>
                  <a:moveTo>
                    <a:pt x="283" y="41"/>
                  </a:moveTo>
                  <a:cubicBezTo>
                    <a:pt x="284" y="40"/>
                    <a:pt x="284" y="39"/>
                    <a:pt x="285" y="39"/>
                  </a:cubicBezTo>
                  <a:cubicBezTo>
                    <a:pt x="285" y="38"/>
                    <a:pt x="286" y="37"/>
                    <a:pt x="286" y="36"/>
                  </a:cubicBezTo>
                  <a:cubicBezTo>
                    <a:pt x="286" y="36"/>
                    <a:pt x="284" y="35"/>
                    <a:pt x="284" y="35"/>
                  </a:cubicBezTo>
                  <a:cubicBezTo>
                    <a:pt x="284" y="34"/>
                    <a:pt x="286" y="33"/>
                    <a:pt x="286" y="32"/>
                  </a:cubicBezTo>
                  <a:cubicBezTo>
                    <a:pt x="286" y="32"/>
                    <a:pt x="287" y="31"/>
                    <a:pt x="288" y="30"/>
                  </a:cubicBezTo>
                  <a:cubicBezTo>
                    <a:pt x="288" y="30"/>
                    <a:pt x="285" y="29"/>
                    <a:pt x="285" y="28"/>
                  </a:cubicBezTo>
                  <a:cubicBezTo>
                    <a:pt x="285" y="28"/>
                    <a:pt x="287" y="27"/>
                    <a:pt x="287" y="26"/>
                  </a:cubicBezTo>
                  <a:cubicBezTo>
                    <a:pt x="287" y="26"/>
                    <a:pt x="289" y="25"/>
                    <a:pt x="289" y="24"/>
                  </a:cubicBezTo>
                  <a:cubicBezTo>
                    <a:pt x="289" y="23"/>
                    <a:pt x="287" y="23"/>
                    <a:pt x="286" y="22"/>
                  </a:cubicBezTo>
                  <a:cubicBezTo>
                    <a:pt x="286" y="23"/>
                    <a:pt x="285" y="24"/>
                    <a:pt x="285" y="25"/>
                  </a:cubicBezTo>
                  <a:cubicBezTo>
                    <a:pt x="285" y="25"/>
                    <a:pt x="283" y="26"/>
                    <a:pt x="283" y="27"/>
                  </a:cubicBezTo>
                  <a:cubicBezTo>
                    <a:pt x="283" y="27"/>
                    <a:pt x="285" y="28"/>
                    <a:pt x="285" y="28"/>
                  </a:cubicBezTo>
                  <a:cubicBezTo>
                    <a:pt x="285" y="29"/>
                    <a:pt x="284" y="30"/>
                    <a:pt x="284" y="31"/>
                  </a:cubicBezTo>
                  <a:cubicBezTo>
                    <a:pt x="283" y="31"/>
                    <a:pt x="282" y="32"/>
                    <a:pt x="282" y="33"/>
                  </a:cubicBezTo>
                  <a:cubicBezTo>
                    <a:pt x="282" y="33"/>
                    <a:pt x="284" y="34"/>
                    <a:pt x="284" y="35"/>
                  </a:cubicBezTo>
                  <a:cubicBezTo>
                    <a:pt x="284" y="35"/>
                    <a:pt x="283" y="37"/>
                    <a:pt x="282" y="37"/>
                  </a:cubicBezTo>
                  <a:cubicBezTo>
                    <a:pt x="282" y="37"/>
                    <a:pt x="281" y="38"/>
                    <a:pt x="281" y="39"/>
                  </a:cubicBezTo>
                  <a:cubicBezTo>
                    <a:pt x="281" y="40"/>
                    <a:pt x="279" y="41"/>
                    <a:pt x="279" y="41"/>
                  </a:cubicBezTo>
                  <a:cubicBezTo>
                    <a:pt x="279" y="42"/>
                    <a:pt x="281" y="42"/>
                    <a:pt x="281" y="43"/>
                  </a:cubicBezTo>
                  <a:cubicBezTo>
                    <a:pt x="282" y="42"/>
                    <a:pt x="282" y="42"/>
                    <a:pt x="283" y="41"/>
                  </a:cubicBezTo>
                  <a:close/>
                  <a:moveTo>
                    <a:pt x="270" y="34"/>
                  </a:moveTo>
                  <a:cubicBezTo>
                    <a:pt x="270" y="35"/>
                    <a:pt x="271" y="32"/>
                    <a:pt x="272" y="32"/>
                  </a:cubicBezTo>
                  <a:cubicBezTo>
                    <a:pt x="272" y="32"/>
                    <a:pt x="274" y="34"/>
                    <a:pt x="274" y="34"/>
                  </a:cubicBezTo>
                  <a:cubicBezTo>
                    <a:pt x="275" y="34"/>
                    <a:pt x="275" y="32"/>
                    <a:pt x="276" y="32"/>
                  </a:cubicBezTo>
                  <a:cubicBezTo>
                    <a:pt x="276" y="31"/>
                    <a:pt x="277" y="30"/>
                    <a:pt x="277" y="30"/>
                  </a:cubicBezTo>
                  <a:cubicBezTo>
                    <a:pt x="277" y="29"/>
                    <a:pt x="276" y="28"/>
                    <a:pt x="275" y="28"/>
                  </a:cubicBezTo>
                  <a:cubicBezTo>
                    <a:pt x="275" y="28"/>
                    <a:pt x="273" y="26"/>
                    <a:pt x="273" y="26"/>
                  </a:cubicBezTo>
                  <a:cubicBezTo>
                    <a:pt x="273" y="26"/>
                    <a:pt x="271" y="28"/>
                    <a:pt x="271" y="28"/>
                  </a:cubicBezTo>
                  <a:cubicBezTo>
                    <a:pt x="271" y="29"/>
                    <a:pt x="270" y="30"/>
                    <a:pt x="270" y="31"/>
                  </a:cubicBezTo>
                  <a:cubicBezTo>
                    <a:pt x="269" y="31"/>
                    <a:pt x="268" y="32"/>
                    <a:pt x="268" y="33"/>
                  </a:cubicBezTo>
                  <a:cubicBezTo>
                    <a:pt x="269" y="33"/>
                    <a:pt x="269" y="34"/>
                    <a:pt x="270" y="34"/>
                  </a:cubicBezTo>
                  <a:close/>
                  <a:moveTo>
                    <a:pt x="295" y="25"/>
                  </a:moveTo>
                  <a:cubicBezTo>
                    <a:pt x="295" y="25"/>
                    <a:pt x="293" y="27"/>
                    <a:pt x="293" y="27"/>
                  </a:cubicBezTo>
                  <a:cubicBezTo>
                    <a:pt x="293" y="28"/>
                    <a:pt x="295" y="29"/>
                    <a:pt x="295" y="29"/>
                  </a:cubicBezTo>
                  <a:cubicBezTo>
                    <a:pt x="296" y="29"/>
                    <a:pt x="297" y="31"/>
                    <a:pt x="298" y="31"/>
                  </a:cubicBezTo>
                  <a:cubicBezTo>
                    <a:pt x="298" y="31"/>
                    <a:pt x="299" y="29"/>
                    <a:pt x="299" y="29"/>
                  </a:cubicBezTo>
                  <a:cubicBezTo>
                    <a:pt x="300" y="28"/>
                    <a:pt x="301" y="27"/>
                    <a:pt x="301" y="26"/>
                  </a:cubicBezTo>
                  <a:cubicBezTo>
                    <a:pt x="301" y="26"/>
                    <a:pt x="303" y="25"/>
                    <a:pt x="303" y="24"/>
                  </a:cubicBezTo>
                  <a:cubicBezTo>
                    <a:pt x="303" y="23"/>
                    <a:pt x="301" y="23"/>
                    <a:pt x="301" y="22"/>
                  </a:cubicBezTo>
                  <a:cubicBezTo>
                    <a:pt x="299" y="24"/>
                    <a:pt x="298" y="25"/>
                    <a:pt x="297" y="27"/>
                  </a:cubicBezTo>
                  <a:cubicBezTo>
                    <a:pt x="296" y="27"/>
                    <a:pt x="296" y="25"/>
                    <a:pt x="295" y="25"/>
                  </a:cubicBezTo>
                  <a:close/>
                  <a:moveTo>
                    <a:pt x="373" y="39"/>
                  </a:moveTo>
                  <a:cubicBezTo>
                    <a:pt x="373" y="38"/>
                    <a:pt x="374" y="37"/>
                    <a:pt x="375" y="37"/>
                  </a:cubicBezTo>
                  <a:cubicBezTo>
                    <a:pt x="375" y="36"/>
                    <a:pt x="376" y="38"/>
                    <a:pt x="377" y="38"/>
                  </a:cubicBezTo>
                  <a:cubicBezTo>
                    <a:pt x="377" y="38"/>
                    <a:pt x="378" y="36"/>
                    <a:pt x="378" y="36"/>
                  </a:cubicBezTo>
                  <a:cubicBezTo>
                    <a:pt x="379" y="36"/>
                    <a:pt x="380" y="37"/>
                    <a:pt x="381" y="38"/>
                  </a:cubicBezTo>
                  <a:cubicBezTo>
                    <a:pt x="381" y="38"/>
                    <a:pt x="383" y="39"/>
                    <a:pt x="383" y="39"/>
                  </a:cubicBezTo>
                  <a:cubicBezTo>
                    <a:pt x="384" y="39"/>
                    <a:pt x="384" y="37"/>
                    <a:pt x="385" y="37"/>
                  </a:cubicBezTo>
                  <a:cubicBezTo>
                    <a:pt x="384" y="37"/>
                    <a:pt x="383" y="36"/>
                    <a:pt x="382" y="35"/>
                  </a:cubicBezTo>
                  <a:cubicBezTo>
                    <a:pt x="382" y="35"/>
                    <a:pt x="381" y="34"/>
                    <a:pt x="380" y="34"/>
                  </a:cubicBezTo>
                  <a:cubicBezTo>
                    <a:pt x="380" y="33"/>
                    <a:pt x="379" y="32"/>
                    <a:pt x="378" y="32"/>
                  </a:cubicBezTo>
                  <a:cubicBezTo>
                    <a:pt x="378" y="32"/>
                    <a:pt x="377" y="34"/>
                    <a:pt x="376" y="34"/>
                  </a:cubicBezTo>
                  <a:cubicBezTo>
                    <a:pt x="376" y="34"/>
                    <a:pt x="374" y="32"/>
                    <a:pt x="374" y="33"/>
                  </a:cubicBezTo>
                  <a:cubicBezTo>
                    <a:pt x="373" y="33"/>
                    <a:pt x="373" y="34"/>
                    <a:pt x="372" y="35"/>
                  </a:cubicBezTo>
                  <a:cubicBezTo>
                    <a:pt x="372" y="35"/>
                    <a:pt x="371" y="36"/>
                    <a:pt x="371" y="37"/>
                  </a:cubicBezTo>
                  <a:cubicBezTo>
                    <a:pt x="370" y="38"/>
                    <a:pt x="369" y="39"/>
                    <a:pt x="369" y="39"/>
                  </a:cubicBezTo>
                  <a:cubicBezTo>
                    <a:pt x="369" y="40"/>
                    <a:pt x="371" y="40"/>
                    <a:pt x="371" y="41"/>
                  </a:cubicBezTo>
                  <a:cubicBezTo>
                    <a:pt x="372" y="40"/>
                    <a:pt x="372" y="39"/>
                    <a:pt x="373" y="39"/>
                  </a:cubicBezTo>
                  <a:close/>
                  <a:moveTo>
                    <a:pt x="410" y="50"/>
                  </a:moveTo>
                  <a:cubicBezTo>
                    <a:pt x="411" y="49"/>
                    <a:pt x="412" y="48"/>
                    <a:pt x="412" y="47"/>
                  </a:cubicBezTo>
                  <a:cubicBezTo>
                    <a:pt x="412" y="47"/>
                    <a:pt x="410" y="46"/>
                    <a:pt x="410" y="46"/>
                  </a:cubicBezTo>
                  <a:cubicBezTo>
                    <a:pt x="410" y="46"/>
                    <a:pt x="408" y="44"/>
                    <a:pt x="408" y="44"/>
                  </a:cubicBezTo>
                  <a:cubicBezTo>
                    <a:pt x="407" y="44"/>
                    <a:pt x="406" y="46"/>
                    <a:pt x="406" y="46"/>
                  </a:cubicBezTo>
                  <a:cubicBezTo>
                    <a:pt x="405" y="47"/>
                    <a:pt x="405" y="48"/>
                    <a:pt x="404" y="49"/>
                  </a:cubicBezTo>
                  <a:cubicBezTo>
                    <a:pt x="404" y="49"/>
                    <a:pt x="402" y="50"/>
                    <a:pt x="402" y="51"/>
                  </a:cubicBezTo>
                  <a:cubicBezTo>
                    <a:pt x="402" y="51"/>
                    <a:pt x="404" y="52"/>
                    <a:pt x="405" y="52"/>
                  </a:cubicBezTo>
                  <a:cubicBezTo>
                    <a:pt x="405" y="53"/>
                    <a:pt x="406" y="54"/>
                    <a:pt x="407" y="54"/>
                  </a:cubicBezTo>
                  <a:cubicBezTo>
                    <a:pt x="408" y="53"/>
                    <a:pt x="409" y="51"/>
                    <a:pt x="410" y="50"/>
                  </a:cubicBezTo>
                  <a:close/>
                  <a:moveTo>
                    <a:pt x="399" y="41"/>
                  </a:moveTo>
                  <a:cubicBezTo>
                    <a:pt x="400" y="40"/>
                    <a:pt x="400" y="40"/>
                    <a:pt x="401" y="39"/>
                  </a:cubicBezTo>
                  <a:cubicBezTo>
                    <a:pt x="402" y="37"/>
                    <a:pt x="403" y="36"/>
                    <a:pt x="404" y="35"/>
                  </a:cubicBezTo>
                  <a:cubicBezTo>
                    <a:pt x="403" y="33"/>
                    <a:pt x="401" y="32"/>
                    <a:pt x="400" y="31"/>
                  </a:cubicBezTo>
                  <a:cubicBezTo>
                    <a:pt x="399" y="32"/>
                    <a:pt x="399" y="33"/>
                    <a:pt x="398" y="33"/>
                  </a:cubicBezTo>
                  <a:cubicBezTo>
                    <a:pt x="397" y="35"/>
                    <a:pt x="396" y="36"/>
                    <a:pt x="395" y="38"/>
                  </a:cubicBezTo>
                  <a:cubicBezTo>
                    <a:pt x="394" y="39"/>
                    <a:pt x="392" y="41"/>
                    <a:pt x="391" y="42"/>
                  </a:cubicBezTo>
                  <a:cubicBezTo>
                    <a:pt x="393" y="43"/>
                    <a:pt x="394" y="45"/>
                    <a:pt x="396" y="46"/>
                  </a:cubicBezTo>
                  <a:cubicBezTo>
                    <a:pt x="397" y="44"/>
                    <a:pt x="398" y="43"/>
                    <a:pt x="399" y="41"/>
                  </a:cubicBezTo>
                  <a:close/>
                  <a:moveTo>
                    <a:pt x="433" y="53"/>
                  </a:moveTo>
                  <a:cubicBezTo>
                    <a:pt x="434" y="53"/>
                    <a:pt x="434" y="54"/>
                    <a:pt x="435" y="54"/>
                  </a:cubicBezTo>
                  <a:cubicBezTo>
                    <a:pt x="436" y="55"/>
                    <a:pt x="437" y="56"/>
                    <a:pt x="437" y="56"/>
                  </a:cubicBezTo>
                  <a:cubicBezTo>
                    <a:pt x="438" y="56"/>
                    <a:pt x="439" y="54"/>
                    <a:pt x="439" y="54"/>
                  </a:cubicBezTo>
                  <a:cubicBezTo>
                    <a:pt x="440" y="53"/>
                    <a:pt x="440" y="52"/>
                    <a:pt x="441" y="52"/>
                  </a:cubicBezTo>
                  <a:cubicBezTo>
                    <a:pt x="441" y="51"/>
                    <a:pt x="442" y="50"/>
                    <a:pt x="442" y="49"/>
                  </a:cubicBezTo>
                  <a:cubicBezTo>
                    <a:pt x="442" y="49"/>
                    <a:pt x="440" y="48"/>
                    <a:pt x="440" y="48"/>
                  </a:cubicBezTo>
                  <a:cubicBezTo>
                    <a:pt x="440" y="48"/>
                    <a:pt x="439" y="50"/>
                    <a:pt x="438" y="50"/>
                  </a:cubicBezTo>
                  <a:cubicBezTo>
                    <a:pt x="438" y="50"/>
                    <a:pt x="437" y="48"/>
                    <a:pt x="436" y="48"/>
                  </a:cubicBezTo>
                  <a:cubicBezTo>
                    <a:pt x="436" y="48"/>
                    <a:pt x="435" y="46"/>
                    <a:pt x="434" y="47"/>
                  </a:cubicBezTo>
                  <a:cubicBezTo>
                    <a:pt x="433" y="47"/>
                    <a:pt x="433" y="48"/>
                    <a:pt x="432" y="49"/>
                  </a:cubicBezTo>
                  <a:cubicBezTo>
                    <a:pt x="432" y="49"/>
                    <a:pt x="431" y="50"/>
                    <a:pt x="431" y="51"/>
                  </a:cubicBezTo>
                  <a:cubicBezTo>
                    <a:pt x="430" y="51"/>
                    <a:pt x="429" y="53"/>
                    <a:pt x="429" y="53"/>
                  </a:cubicBezTo>
                  <a:cubicBezTo>
                    <a:pt x="429" y="54"/>
                    <a:pt x="431" y="54"/>
                    <a:pt x="431" y="55"/>
                  </a:cubicBezTo>
                  <a:cubicBezTo>
                    <a:pt x="432" y="54"/>
                    <a:pt x="432" y="53"/>
                    <a:pt x="433" y="53"/>
                  </a:cubicBezTo>
                  <a:close/>
                  <a:moveTo>
                    <a:pt x="464" y="31"/>
                  </a:moveTo>
                  <a:cubicBezTo>
                    <a:pt x="464" y="30"/>
                    <a:pt x="466" y="32"/>
                    <a:pt x="466" y="32"/>
                  </a:cubicBezTo>
                  <a:cubicBezTo>
                    <a:pt x="466" y="32"/>
                    <a:pt x="468" y="30"/>
                    <a:pt x="468" y="30"/>
                  </a:cubicBezTo>
                  <a:cubicBezTo>
                    <a:pt x="468" y="30"/>
                    <a:pt x="466" y="28"/>
                    <a:pt x="466" y="28"/>
                  </a:cubicBezTo>
                  <a:cubicBezTo>
                    <a:pt x="465" y="28"/>
                    <a:pt x="463" y="27"/>
                    <a:pt x="463" y="27"/>
                  </a:cubicBezTo>
                  <a:cubicBezTo>
                    <a:pt x="463" y="26"/>
                    <a:pt x="465" y="25"/>
                    <a:pt x="465" y="24"/>
                  </a:cubicBezTo>
                  <a:cubicBezTo>
                    <a:pt x="465" y="24"/>
                    <a:pt x="466" y="23"/>
                    <a:pt x="467" y="22"/>
                  </a:cubicBezTo>
                  <a:cubicBezTo>
                    <a:pt x="467" y="22"/>
                    <a:pt x="469" y="20"/>
                    <a:pt x="468" y="20"/>
                  </a:cubicBezTo>
                  <a:cubicBezTo>
                    <a:pt x="468" y="19"/>
                    <a:pt x="467" y="19"/>
                    <a:pt x="466" y="18"/>
                  </a:cubicBezTo>
                  <a:cubicBezTo>
                    <a:pt x="466" y="18"/>
                    <a:pt x="465" y="20"/>
                    <a:pt x="465" y="20"/>
                  </a:cubicBezTo>
                  <a:cubicBezTo>
                    <a:pt x="464" y="21"/>
                    <a:pt x="463" y="19"/>
                    <a:pt x="462" y="19"/>
                  </a:cubicBezTo>
                  <a:cubicBezTo>
                    <a:pt x="462" y="19"/>
                    <a:pt x="461" y="20"/>
                    <a:pt x="461" y="21"/>
                  </a:cubicBezTo>
                  <a:cubicBezTo>
                    <a:pt x="461" y="21"/>
                    <a:pt x="463" y="22"/>
                    <a:pt x="463" y="23"/>
                  </a:cubicBezTo>
                  <a:cubicBezTo>
                    <a:pt x="463" y="23"/>
                    <a:pt x="461" y="24"/>
                    <a:pt x="461" y="25"/>
                  </a:cubicBezTo>
                  <a:cubicBezTo>
                    <a:pt x="461" y="25"/>
                    <a:pt x="463" y="26"/>
                    <a:pt x="463" y="27"/>
                  </a:cubicBezTo>
                  <a:cubicBezTo>
                    <a:pt x="463" y="27"/>
                    <a:pt x="462" y="28"/>
                    <a:pt x="462" y="29"/>
                  </a:cubicBezTo>
                  <a:cubicBezTo>
                    <a:pt x="462" y="29"/>
                    <a:pt x="460" y="30"/>
                    <a:pt x="460" y="31"/>
                  </a:cubicBezTo>
                  <a:cubicBezTo>
                    <a:pt x="460" y="32"/>
                    <a:pt x="462" y="32"/>
                    <a:pt x="462" y="33"/>
                  </a:cubicBezTo>
                  <a:cubicBezTo>
                    <a:pt x="463" y="32"/>
                    <a:pt x="463" y="31"/>
                    <a:pt x="464" y="31"/>
                  </a:cubicBezTo>
                  <a:close/>
                  <a:moveTo>
                    <a:pt x="483" y="38"/>
                  </a:moveTo>
                  <a:cubicBezTo>
                    <a:pt x="483" y="38"/>
                    <a:pt x="485" y="40"/>
                    <a:pt x="485" y="40"/>
                  </a:cubicBezTo>
                  <a:cubicBezTo>
                    <a:pt x="485" y="39"/>
                    <a:pt x="487" y="38"/>
                    <a:pt x="487" y="37"/>
                  </a:cubicBezTo>
                  <a:cubicBezTo>
                    <a:pt x="487" y="37"/>
                    <a:pt x="485" y="36"/>
                    <a:pt x="485" y="36"/>
                  </a:cubicBezTo>
                  <a:cubicBezTo>
                    <a:pt x="484" y="36"/>
                    <a:pt x="483" y="34"/>
                    <a:pt x="482" y="34"/>
                  </a:cubicBezTo>
                  <a:cubicBezTo>
                    <a:pt x="482" y="34"/>
                    <a:pt x="481" y="36"/>
                    <a:pt x="481" y="36"/>
                  </a:cubicBezTo>
                  <a:cubicBezTo>
                    <a:pt x="480" y="37"/>
                    <a:pt x="479" y="38"/>
                    <a:pt x="479" y="39"/>
                  </a:cubicBezTo>
                  <a:cubicBezTo>
                    <a:pt x="479" y="39"/>
                    <a:pt x="481" y="40"/>
                    <a:pt x="481" y="40"/>
                  </a:cubicBezTo>
                  <a:cubicBezTo>
                    <a:pt x="482" y="40"/>
                    <a:pt x="482" y="38"/>
                    <a:pt x="483" y="38"/>
                  </a:cubicBezTo>
                  <a:close/>
                  <a:moveTo>
                    <a:pt x="498" y="32"/>
                  </a:moveTo>
                  <a:cubicBezTo>
                    <a:pt x="499" y="32"/>
                    <a:pt x="500" y="34"/>
                    <a:pt x="500" y="34"/>
                  </a:cubicBezTo>
                  <a:cubicBezTo>
                    <a:pt x="501" y="34"/>
                    <a:pt x="502" y="32"/>
                    <a:pt x="502" y="31"/>
                  </a:cubicBezTo>
                  <a:cubicBezTo>
                    <a:pt x="502" y="31"/>
                    <a:pt x="500" y="30"/>
                    <a:pt x="500" y="30"/>
                  </a:cubicBezTo>
                  <a:cubicBezTo>
                    <a:pt x="500" y="29"/>
                    <a:pt x="501" y="28"/>
                    <a:pt x="502" y="27"/>
                  </a:cubicBezTo>
                  <a:cubicBezTo>
                    <a:pt x="501" y="27"/>
                    <a:pt x="500" y="26"/>
                    <a:pt x="499" y="26"/>
                  </a:cubicBezTo>
                  <a:cubicBezTo>
                    <a:pt x="499" y="26"/>
                    <a:pt x="498" y="28"/>
                    <a:pt x="498" y="28"/>
                  </a:cubicBezTo>
                  <a:cubicBezTo>
                    <a:pt x="497" y="29"/>
                    <a:pt x="496" y="29"/>
                    <a:pt x="496" y="30"/>
                  </a:cubicBezTo>
                  <a:cubicBezTo>
                    <a:pt x="496" y="31"/>
                    <a:pt x="494" y="32"/>
                    <a:pt x="494" y="32"/>
                  </a:cubicBezTo>
                  <a:cubicBezTo>
                    <a:pt x="494" y="33"/>
                    <a:pt x="496" y="34"/>
                    <a:pt x="496" y="34"/>
                  </a:cubicBezTo>
                  <a:cubicBezTo>
                    <a:pt x="497" y="34"/>
                    <a:pt x="497" y="32"/>
                    <a:pt x="498" y="32"/>
                  </a:cubicBezTo>
                  <a:close/>
                  <a:moveTo>
                    <a:pt x="527" y="36"/>
                  </a:moveTo>
                  <a:cubicBezTo>
                    <a:pt x="526" y="36"/>
                    <a:pt x="525" y="34"/>
                    <a:pt x="525" y="34"/>
                  </a:cubicBezTo>
                  <a:cubicBezTo>
                    <a:pt x="524" y="34"/>
                    <a:pt x="523" y="36"/>
                    <a:pt x="523" y="37"/>
                  </a:cubicBezTo>
                  <a:cubicBezTo>
                    <a:pt x="523" y="37"/>
                    <a:pt x="525" y="38"/>
                    <a:pt x="525" y="38"/>
                  </a:cubicBezTo>
                  <a:cubicBezTo>
                    <a:pt x="525" y="39"/>
                    <a:pt x="527" y="40"/>
                    <a:pt x="527" y="40"/>
                  </a:cubicBezTo>
                  <a:cubicBezTo>
                    <a:pt x="528" y="40"/>
                    <a:pt x="529" y="38"/>
                    <a:pt x="529" y="38"/>
                  </a:cubicBezTo>
                  <a:cubicBezTo>
                    <a:pt x="530" y="37"/>
                    <a:pt x="530" y="36"/>
                    <a:pt x="531" y="36"/>
                  </a:cubicBezTo>
                  <a:cubicBezTo>
                    <a:pt x="530" y="35"/>
                    <a:pt x="529" y="35"/>
                    <a:pt x="528" y="34"/>
                  </a:cubicBezTo>
                  <a:cubicBezTo>
                    <a:pt x="528" y="34"/>
                    <a:pt x="530" y="32"/>
                    <a:pt x="530" y="32"/>
                  </a:cubicBezTo>
                  <a:cubicBezTo>
                    <a:pt x="530" y="31"/>
                    <a:pt x="528" y="30"/>
                    <a:pt x="528" y="30"/>
                  </a:cubicBezTo>
                  <a:cubicBezTo>
                    <a:pt x="528" y="30"/>
                    <a:pt x="526" y="32"/>
                    <a:pt x="526" y="32"/>
                  </a:cubicBezTo>
                  <a:cubicBezTo>
                    <a:pt x="526" y="33"/>
                    <a:pt x="528" y="33"/>
                    <a:pt x="528" y="34"/>
                  </a:cubicBezTo>
                  <a:cubicBezTo>
                    <a:pt x="528" y="34"/>
                    <a:pt x="527" y="36"/>
                    <a:pt x="527" y="36"/>
                  </a:cubicBezTo>
                  <a:close/>
                  <a:moveTo>
                    <a:pt x="567" y="49"/>
                  </a:moveTo>
                  <a:cubicBezTo>
                    <a:pt x="567" y="49"/>
                    <a:pt x="568" y="47"/>
                    <a:pt x="568" y="47"/>
                  </a:cubicBezTo>
                  <a:cubicBezTo>
                    <a:pt x="569" y="46"/>
                    <a:pt x="569" y="45"/>
                    <a:pt x="570" y="44"/>
                  </a:cubicBezTo>
                  <a:cubicBezTo>
                    <a:pt x="571" y="43"/>
                    <a:pt x="572" y="41"/>
                    <a:pt x="573" y="40"/>
                  </a:cubicBezTo>
                  <a:cubicBezTo>
                    <a:pt x="573" y="40"/>
                    <a:pt x="572" y="38"/>
                    <a:pt x="571" y="38"/>
                  </a:cubicBezTo>
                  <a:cubicBezTo>
                    <a:pt x="571" y="38"/>
                    <a:pt x="570" y="40"/>
                    <a:pt x="569" y="40"/>
                  </a:cubicBezTo>
                  <a:cubicBezTo>
                    <a:pt x="569" y="41"/>
                    <a:pt x="568" y="42"/>
                    <a:pt x="568" y="43"/>
                  </a:cubicBezTo>
                  <a:cubicBezTo>
                    <a:pt x="567" y="44"/>
                    <a:pt x="565" y="46"/>
                    <a:pt x="564" y="47"/>
                  </a:cubicBezTo>
                  <a:cubicBezTo>
                    <a:pt x="565" y="47"/>
                    <a:pt x="566" y="49"/>
                    <a:pt x="567" y="49"/>
                  </a:cubicBezTo>
                  <a:close/>
                  <a:moveTo>
                    <a:pt x="614" y="28"/>
                  </a:moveTo>
                  <a:cubicBezTo>
                    <a:pt x="614" y="28"/>
                    <a:pt x="615" y="26"/>
                    <a:pt x="616" y="26"/>
                  </a:cubicBezTo>
                  <a:cubicBezTo>
                    <a:pt x="616" y="26"/>
                    <a:pt x="618" y="28"/>
                    <a:pt x="618" y="28"/>
                  </a:cubicBezTo>
                  <a:cubicBezTo>
                    <a:pt x="618" y="28"/>
                    <a:pt x="620" y="30"/>
                    <a:pt x="620" y="30"/>
                  </a:cubicBezTo>
                  <a:cubicBezTo>
                    <a:pt x="620" y="30"/>
                    <a:pt x="622" y="28"/>
                    <a:pt x="622" y="27"/>
                  </a:cubicBezTo>
                  <a:cubicBezTo>
                    <a:pt x="622" y="27"/>
                    <a:pt x="620" y="26"/>
                    <a:pt x="619" y="26"/>
                  </a:cubicBezTo>
                  <a:cubicBezTo>
                    <a:pt x="619" y="25"/>
                    <a:pt x="621" y="24"/>
                    <a:pt x="621" y="23"/>
                  </a:cubicBezTo>
                  <a:cubicBezTo>
                    <a:pt x="621" y="23"/>
                    <a:pt x="620" y="22"/>
                    <a:pt x="619" y="22"/>
                  </a:cubicBezTo>
                  <a:cubicBezTo>
                    <a:pt x="618" y="22"/>
                    <a:pt x="618" y="24"/>
                    <a:pt x="617" y="24"/>
                  </a:cubicBezTo>
                  <a:cubicBezTo>
                    <a:pt x="617" y="24"/>
                    <a:pt x="616" y="22"/>
                    <a:pt x="615" y="22"/>
                  </a:cubicBezTo>
                  <a:cubicBezTo>
                    <a:pt x="615" y="22"/>
                    <a:pt x="614" y="24"/>
                    <a:pt x="613" y="24"/>
                  </a:cubicBezTo>
                  <a:cubicBezTo>
                    <a:pt x="613" y="25"/>
                    <a:pt x="612" y="26"/>
                    <a:pt x="612" y="27"/>
                  </a:cubicBezTo>
                  <a:cubicBezTo>
                    <a:pt x="611" y="27"/>
                    <a:pt x="610" y="28"/>
                    <a:pt x="610" y="29"/>
                  </a:cubicBezTo>
                  <a:cubicBezTo>
                    <a:pt x="610" y="30"/>
                    <a:pt x="612" y="30"/>
                    <a:pt x="612" y="31"/>
                  </a:cubicBezTo>
                  <a:cubicBezTo>
                    <a:pt x="613" y="30"/>
                    <a:pt x="613" y="29"/>
                    <a:pt x="614" y="28"/>
                  </a:cubicBezTo>
                  <a:close/>
                  <a:moveTo>
                    <a:pt x="628" y="29"/>
                  </a:moveTo>
                  <a:cubicBezTo>
                    <a:pt x="629" y="27"/>
                    <a:pt x="630" y="26"/>
                    <a:pt x="631" y="24"/>
                  </a:cubicBezTo>
                  <a:cubicBezTo>
                    <a:pt x="631" y="24"/>
                    <a:pt x="630" y="22"/>
                    <a:pt x="629" y="22"/>
                  </a:cubicBezTo>
                  <a:cubicBezTo>
                    <a:pt x="629" y="22"/>
                    <a:pt x="628" y="24"/>
                    <a:pt x="627" y="25"/>
                  </a:cubicBezTo>
                  <a:cubicBezTo>
                    <a:pt x="627" y="25"/>
                    <a:pt x="626" y="26"/>
                    <a:pt x="626" y="27"/>
                  </a:cubicBezTo>
                  <a:cubicBezTo>
                    <a:pt x="625" y="27"/>
                    <a:pt x="624" y="29"/>
                    <a:pt x="624" y="29"/>
                  </a:cubicBezTo>
                  <a:cubicBezTo>
                    <a:pt x="624" y="30"/>
                    <a:pt x="626" y="30"/>
                    <a:pt x="626" y="31"/>
                  </a:cubicBezTo>
                  <a:cubicBezTo>
                    <a:pt x="627" y="30"/>
                    <a:pt x="627" y="29"/>
                    <a:pt x="628" y="29"/>
                  </a:cubicBezTo>
                  <a:close/>
                  <a:moveTo>
                    <a:pt x="650" y="32"/>
                  </a:moveTo>
                  <a:cubicBezTo>
                    <a:pt x="651" y="32"/>
                    <a:pt x="652" y="33"/>
                    <a:pt x="653" y="33"/>
                  </a:cubicBezTo>
                  <a:cubicBezTo>
                    <a:pt x="653" y="33"/>
                    <a:pt x="654" y="31"/>
                    <a:pt x="654" y="31"/>
                  </a:cubicBezTo>
                  <a:cubicBezTo>
                    <a:pt x="655" y="31"/>
                    <a:pt x="655" y="29"/>
                    <a:pt x="656" y="29"/>
                  </a:cubicBezTo>
                  <a:cubicBezTo>
                    <a:pt x="656" y="29"/>
                    <a:pt x="658" y="31"/>
                    <a:pt x="658" y="30"/>
                  </a:cubicBezTo>
                  <a:cubicBezTo>
                    <a:pt x="659" y="30"/>
                    <a:pt x="660" y="29"/>
                    <a:pt x="660" y="28"/>
                  </a:cubicBezTo>
                  <a:cubicBezTo>
                    <a:pt x="660" y="28"/>
                    <a:pt x="662" y="26"/>
                    <a:pt x="662" y="26"/>
                  </a:cubicBezTo>
                  <a:cubicBezTo>
                    <a:pt x="662" y="25"/>
                    <a:pt x="660" y="25"/>
                    <a:pt x="659" y="24"/>
                  </a:cubicBezTo>
                  <a:cubicBezTo>
                    <a:pt x="659" y="25"/>
                    <a:pt x="658" y="26"/>
                    <a:pt x="658" y="27"/>
                  </a:cubicBezTo>
                  <a:cubicBezTo>
                    <a:pt x="657" y="27"/>
                    <a:pt x="656" y="25"/>
                    <a:pt x="655" y="25"/>
                  </a:cubicBezTo>
                  <a:cubicBezTo>
                    <a:pt x="655" y="25"/>
                    <a:pt x="653" y="23"/>
                    <a:pt x="653" y="23"/>
                  </a:cubicBezTo>
                  <a:cubicBezTo>
                    <a:pt x="653" y="23"/>
                    <a:pt x="652" y="25"/>
                    <a:pt x="652" y="25"/>
                  </a:cubicBezTo>
                  <a:cubicBezTo>
                    <a:pt x="651" y="26"/>
                    <a:pt x="650" y="27"/>
                    <a:pt x="650" y="28"/>
                  </a:cubicBezTo>
                  <a:cubicBezTo>
                    <a:pt x="649" y="28"/>
                    <a:pt x="649" y="29"/>
                    <a:pt x="648" y="30"/>
                  </a:cubicBezTo>
                  <a:cubicBezTo>
                    <a:pt x="649" y="30"/>
                    <a:pt x="650" y="31"/>
                    <a:pt x="650" y="32"/>
                  </a:cubicBezTo>
                  <a:close/>
                  <a:moveTo>
                    <a:pt x="695" y="38"/>
                  </a:moveTo>
                  <a:cubicBezTo>
                    <a:pt x="696" y="37"/>
                    <a:pt x="696" y="36"/>
                    <a:pt x="697" y="35"/>
                  </a:cubicBezTo>
                  <a:cubicBezTo>
                    <a:pt x="697" y="35"/>
                    <a:pt x="699" y="34"/>
                    <a:pt x="699" y="33"/>
                  </a:cubicBezTo>
                  <a:cubicBezTo>
                    <a:pt x="699" y="33"/>
                    <a:pt x="697" y="32"/>
                    <a:pt x="696" y="31"/>
                  </a:cubicBezTo>
                  <a:cubicBezTo>
                    <a:pt x="696" y="31"/>
                    <a:pt x="698" y="30"/>
                    <a:pt x="698" y="29"/>
                  </a:cubicBezTo>
                  <a:cubicBezTo>
                    <a:pt x="698" y="29"/>
                    <a:pt x="696" y="27"/>
                    <a:pt x="696" y="27"/>
                  </a:cubicBezTo>
                  <a:cubicBezTo>
                    <a:pt x="695" y="28"/>
                    <a:pt x="694" y="29"/>
                    <a:pt x="694" y="30"/>
                  </a:cubicBezTo>
                  <a:cubicBezTo>
                    <a:pt x="694" y="30"/>
                    <a:pt x="693" y="31"/>
                    <a:pt x="692" y="32"/>
                  </a:cubicBezTo>
                  <a:cubicBezTo>
                    <a:pt x="693" y="33"/>
                    <a:pt x="695" y="33"/>
                    <a:pt x="695" y="34"/>
                  </a:cubicBezTo>
                  <a:cubicBezTo>
                    <a:pt x="695" y="34"/>
                    <a:pt x="693" y="35"/>
                    <a:pt x="693" y="36"/>
                  </a:cubicBezTo>
                  <a:cubicBezTo>
                    <a:pt x="694" y="36"/>
                    <a:pt x="695" y="38"/>
                    <a:pt x="695" y="38"/>
                  </a:cubicBezTo>
                  <a:close/>
                  <a:moveTo>
                    <a:pt x="720" y="28"/>
                  </a:moveTo>
                  <a:cubicBezTo>
                    <a:pt x="721" y="27"/>
                    <a:pt x="721" y="27"/>
                    <a:pt x="722" y="26"/>
                  </a:cubicBezTo>
                  <a:cubicBezTo>
                    <a:pt x="720" y="25"/>
                    <a:pt x="719" y="24"/>
                    <a:pt x="717" y="23"/>
                  </a:cubicBezTo>
                  <a:cubicBezTo>
                    <a:pt x="717" y="23"/>
                    <a:pt x="716" y="24"/>
                    <a:pt x="716" y="25"/>
                  </a:cubicBezTo>
                  <a:cubicBezTo>
                    <a:pt x="715" y="25"/>
                    <a:pt x="718" y="26"/>
                    <a:pt x="718" y="26"/>
                  </a:cubicBezTo>
                  <a:cubicBezTo>
                    <a:pt x="718" y="27"/>
                    <a:pt x="716" y="28"/>
                    <a:pt x="716" y="29"/>
                  </a:cubicBezTo>
                  <a:cubicBezTo>
                    <a:pt x="716" y="29"/>
                    <a:pt x="714" y="30"/>
                    <a:pt x="714" y="31"/>
                  </a:cubicBezTo>
                  <a:cubicBezTo>
                    <a:pt x="714" y="32"/>
                    <a:pt x="716" y="32"/>
                    <a:pt x="717" y="33"/>
                  </a:cubicBezTo>
                  <a:cubicBezTo>
                    <a:pt x="718" y="31"/>
                    <a:pt x="719" y="30"/>
                    <a:pt x="720" y="28"/>
                  </a:cubicBezTo>
                  <a:close/>
                  <a:moveTo>
                    <a:pt x="736" y="44"/>
                  </a:moveTo>
                  <a:cubicBezTo>
                    <a:pt x="737" y="44"/>
                    <a:pt x="738" y="46"/>
                    <a:pt x="738" y="46"/>
                  </a:cubicBezTo>
                  <a:cubicBezTo>
                    <a:pt x="739" y="46"/>
                    <a:pt x="739" y="44"/>
                    <a:pt x="740" y="44"/>
                  </a:cubicBezTo>
                  <a:cubicBezTo>
                    <a:pt x="741" y="43"/>
                    <a:pt x="741" y="42"/>
                    <a:pt x="742" y="41"/>
                  </a:cubicBezTo>
                  <a:cubicBezTo>
                    <a:pt x="742" y="41"/>
                    <a:pt x="743" y="43"/>
                    <a:pt x="744" y="43"/>
                  </a:cubicBezTo>
                  <a:cubicBezTo>
                    <a:pt x="745" y="43"/>
                    <a:pt x="745" y="41"/>
                    <a:pt x="746" y="41"/>
                  </a:cubicBezTo>
                  <a:cubicBezTo>
                    <a:pt x="746" y="40"/>
                    <a:pt x="748" y="39"/>
                    <a:pt x="747" y="39"/>
                  </a:cubicBezTo>
                  <a:cubicBezTo>
                    <a:pt x="747" y="38"/>
                    <a:pt x="745" y="37"/>
                    <a:pt x="745" y="37"/>
                  </a:cubicBezTo>
                  <a:cubicBezTo>
                    <a:pt x="745" y="37"/>
                    <a:pt x="744" y="39"/>
                    <a:pt x="744" y="39"/>
                  </a:cubicBezTo>
                  <a:cubicBezTo>
                    <a:pt x="743" y="39"/>
                    <a:pt x="742" y="37"/>
                    <a:pt x="741" y="37"/>
                  </a:cubicBezTo>
                  <a:cubicBezTo>
                    <a:pt x="741" y="37"/>
                    <a:pt x="740" y="39"/>
                    <a:pt x="740" y="40"/>
                  </a:cubicBezTo>
                  <a:cubicBezTo>
                    <a:pt x="739" y="40"/>
                    <a:pt x="739" y="42"/>
                    <a:pt x="738" y="42"/>
                  </a:cubicBezTo>
                  <a:cubicBezTo>
                    <a:pt x="737" y="42"/>
                    <a:pt x="736" y="40"/>
                    <a:pt x="736" y="40"/>
                  </a:cubicBezTo>
                  <a:cubicBezTo>
                    <a:pt x="735" y="40"/>
                    <a:pt x="735" y="42"/>
                    <a:pt x="734" y="42"/>
                  </a:cubicBezTo>
                  <a:cubicBezTo>
                    <a:pt x="735" y="43"/>
                    <a:pt x="735" y="44"/>
                    <a:pt x="736" y="44"/>
                  </a:cubicBezTo>
                  <a:close/>
                  <a:moveTo>
                    <a:pt x="758" y="43"/>
                  </a:moveTo>
                  <a:cubicBezTo>
                    <a:pt x="758" y="43"/>
                    <a:pt x="760" y="41"/>
                    <a:pt x="760" y="41"/>
                  </a:cubicBezTo>
                  <a:cubicBezTo>
                    <a:pt x="760" y="40"/>
                    <a:pt x="761" y="39"/>
                    <a:pt x="761" y="39"/>
                  </a:cubicBezTo>
                  <a:cubicBezTo>
                    <a:pt x="762" y="38"/>
                    <a:pt x="763" y="37"/>
                    <a:pt x="763" y="36"/>
                  </a:cubicBezTo>
                  <a:cubicBezTo>
                    <a:pt x="763" y="36"/>
                    <a:pt x="761" y="35"/>
                    <a:pt x="761" y="35"/>
                  </a:cubicBezTo>
                  <a:cubicBezTo>
                    <a:pt x="761" y="34"/>
                    <a:pt x="762" y="33"/>
                    <a:pt x="763" y="32"/>
                  </a:cubicBezTo>
                  <a:cubicBezTo>
                    <a:pt x="763" y="32"/>
                    <a:pt x="765" y="34"/>
                    <a:pt x="765" y="34"/>
                  </a:cubicBezTo>
                  <a:cubicBezTo>
                    <a:pt x="765" y="34"/>
                    <a:pt x="766" y="32"/>
                    <a:pt x="767" y="32"/>
                  </a:cubicBezTo>
                  <a:cubicBezTo>
                    <a:pt x="767" y="31"/>
                    <a:pt x="768" y="30"/>
                    <a:pt x="768" y="30"/>
                  </a:cubicBezTo>
                  <a:cubicBezTo>
                    <a:pt x="767" y="29"/>
                    <a:pt x="765" y="27"/>
                    <a:pt x="764" y="26"/>
                  </a:cubicBezTo>
                  <a:cubicBezTo>
                    <a:pt x="763" y="27"/>
                    <a:pt x="763" y="28"/>
                    <a:pt x="762" y="29"/>
                  </a:cubicBezTo>
                  <a:cubicBezTo>
                    <a:pt x="762" y="29"/>
                    <a:pt x="760" y="27"/>
                    <a:pt x="760" y="27"/>
                  </a:cubicBezTo>
                  <a:cubicBezTo>
                    <a:pt x="760" y="27"/>
                    <a:pt x="758" y="29"/>
                    <a:pt x="758" y="29"/>
                  </a:cubicBezTo>
                  <a:cubicBezTo>
                    <a:pt x="758" y="29"/>
                    <a:pt x="761" y="30"/>
                    <a:pt x="760" y="31"/>
                  </a:cubicBezTo>
                  <a:cubicBezTo>
                    <a:pt x="760" y="31"/>
                    <a:pt x="759" y="32"/>
                    <a:pt x="759" y="33"/>
                  </a:cubicBezTo>
                  <a:cubicBezTo>
                    <a:pt x="759" y="33"/>
                    <a:pt x="761" y="34"/>
                    <a:pt x="761" y="35"/>
                  </a:cubicBezTo>
                  <a:cubicBezTo>
                    <a:pt x="761" y="35"/>
                    <a:pt x="760" y="36"/>
                    <a:pt x="759" y="37"/>
                  </a:cubicBezTo>
                  <a:cubicBezTo>
                    <a:pt x="759" y="37"/>
                    <a:pt x="758" y="39"/>
                    <a:pt x="758" y="39"/>
                  </a:cubicBezTo>
                  <a:cubicBezTo>
                    <a:pt x="757" y="40"/>
                    <a:pt x="756" y="41"/>
                    <a:pt x="756" y="41"/>
                  </a:cubicBezTo>
                  <a:cubicBezTo>
                    <a:pt x="757" y="42"/>
                    <a:pt x="757" y="43"/>
                    <a:pt x="758" y="43"/>
                  </a:cubicBezTo>
                  <a:close/>
                  <a:moveTo>
                    <a:pt x="750" y="30"/>
                  </a:moveTo>
                  <a:cubicBezTo>
                    <a:pt x="750" y="30"/>
                    <a:pt x="752" y="28"/>
                    <a:pt x="752" y="28"/>
                  </a:cubicBezTo>
                  <a:cubicBezTo>
                    <a:pt x="752" y="28"/>
                    <a:pt x="750" y="26"/>
                    <a:pt x="750" y="26"/>
                  </a:cubicBezTo>
                  <a:cubicBezTo>
                    <a:pt x="749" y="26"/>
                    <a:pt x="749" y="28"/>
                    <a:pt x="748" y="28"/>
                  </a:cubicBezTo>
                  <a:cubicBezTo>
                    <a:pt x="748" y="29"/>
                    <a:pt x="746" y="30"/>
                    <a:pt x="746" y="31"/>
                  </a:cubicBezTo>
                  <a:cubicBezTo>
                    <a:pt x="746" y="31"/>
                    <a:pt x="748" y="32"/>
                    <a:pt x="749" y="32"/>
                  </a:cubicBezTo>
                  <a:cubicBezTo>
                    <a:pt x="749" y="33"/>
                    <a:pt x="751" y="34"/>
                    <a:pt x="751" y="34"/>
                  </a:cubicBezTo>
                  <a:cubicBezTo>
                    <a:pt x="752" y="34"/>
                    <a:pt x="752" y="32"/>
                    <a:pt x="753" y="32"/>
                  </a:cubicBezTo>
                  <a:cubicBezTo>
                    <a:pt x="752" y="31"/>
                    <a:pt x="750" y="31"/>
                    <a:pt x="750" y="30"/>
                  </a:cubicBezTo>
                  <a:close/>
                  <a:moveTo>
                    <a:pt x="787" y="37"/>
                  </a:moveTo>
                  <a:cubicBezTo>
                    <a:pt x="787" y="37"/>
                    <a:pt x="789" y="36"/>
                    <a:pt x="789" y="35"/>
                  </a:cubicBezTo>
                  <a:cubicBezTo>
                    <a:pt x="789" y="35"/>
                    <a:pt x="787" y="34"/>
                    <a:pt x="787" y="33"/>
                  </a:cubicBezTo>
                  <a:cubicBezTo>
                    <a:pt x="787" y="33"/>
                    <a:pt x="788" y="32"/>
                    <a:pt x="789" y="31"/>
                  </a:cubicBezTo>
                  <a:cubicBezTo>
                    <a:pt x="789" y="31"/>
                    <a:pt x="790" y="29"/>
                    <a:pt x="790" y="29"/>
                  </a:cubicBezTo>
                  <a:cubicBezTo>
                    <a:pt x="790" y="28"/>
                    <a:pt x="788" y="27"/>
                    <a:pt x="788" y="27"/>
                  </a:cubicBezTo>
                  <a:cubicBezTo>
                    <a:pt x="787" y="27"/>
                    <a:pt x="786" y="26"/>
                    <a:pt x="786" y="25"/>
                  </a:cubicBezTo>
                  <a:cubicBezTo>
                    <a:pt x="785" y="25"/>
                    <a:pt x="784" y="27"/>
                    <a:pt x="784" y="28"/>
                  </a:cubicBezTo>
                  <a:cubicBezTo>
                    <a:pt x="784" y="28"/>
                    <a:pt x="782" y="26"/>
                    <a:pt x="782" y="26"/>
                  </a:cubicBezTo>
                  <a:cubicBezTo>
                    <a:pt x="781" y="26"/>
                    <a:pt x="781" y="28"/>
                    <a:pt x="780" y="28"/>
                  </a:cubicBezTo>
                  <a:cubicBezTo>
                    <a:pt x="780" y="29"/>
                    <a:pt x="778" y="30"/>
                    <a:pt x="778" y="30"/>
                  </a:cubicBezTo>
                  <a:cubicBezTo>
                    <a:pt x="778" y="31"/>
                    <a:pt x="780" y="32"/>
                    <a:pt x="781" y="32"/>
                  </a:cubicBezTo>
                  <a:cubicBezTo>
                    <a:pt x="781" y="32"/>
                    <a:pt x="782" y="30"/>
                    <a:pt x="782" y="30"/>
                  </a:cubicBezTo>
                  <a:cubicBezTo>
                    <a:pt x="783" y="30"/>
                    <a:pt x="784" y="31"/>
                    <a:pt x="785" y="32"/>
                  </a:cubicBezTo>
                  <a:cubicBezTo>
                    <a:pt x="785" y="32"/>
                    <a:pt x="786" y="33"/>
                    <a:pt x="787" y="33"/>
                  </a:cubicBezTo>
                  <a:cubicBezTo>
                    <a:pt x="786" y="34"/>
                    <a:pt x="786" y="35"/>
                    <a:pt x="785" y="35"/>
                  </a:cubicBezTo>
                  <a:cubicBezTo>
                    <a:pt x="785" y="36"/>
                    <a:pt x="783" y="37"/>
                    <a:pt x="783" y="38"/>
                  </a:cubicBezTo>
                  <a:cubicBezTo>
                    <a:pt x="783" y="38"/>
                    <a:pt x="785" y="39"/>
                    <a:pt x="786" y="39"/>
                  </a:cubicBezTo>
                  <a:cubicBezTo>
                    <a:pt x="786" y="39"/>
                    <a:pt x="787" y="38"/>
                    <a:pt x="787" y="37"/>
                  </a:cubicBezTo>
                  <a:close/>
                  <a:moveTo>
                    <a:pt x="772" y="25"/>
                  </a:moveTo>
                  <a:cubicBezTo>
                    <a:pt x="772" y="25"/>
                    <a:pt x="773" y="23"/>
                    <a:pt x="773" y="23"/>
                  </a:cubicBezTo>
                  <a:cubicBezTo>
                    <a:pt x="774" y="23"/>
                    <a:pt x="775" y="21"/>
                    <a:pt x="775" y="21"/>
                  </a:cubicBezTo>
                  <a:cubicBezTo>
                    <a:pt x="776" y="19"/>
                    <a:pt x="777" y="18"/>
                    <a:pt x="779" y="16"/>
                  </a:cubicBezTo>
                  <a:cubicBezTo>
                    <a:pt x="778" y="16"/>
                    <a:pt x="777" y="15"/>
                    <a:pt x="776" y="15"/>
                  </a:cubicBezTo>
                  <a:cubicBezTo>
                    <a:pt x="776" y="15"/>
                    <a:pt x="775" y="17"/>
                    <a:pt x="775" y="17"/>
                  </a:cubicBezTo>
                  <a:cubicBezTo>
                    <a:pt x="774" y="17"/>
                    <a:pt x="773" y="18"/>
                    <a:pt x="773" y="19"/>
                  </a:cubicBezTo>
                  <a:cubicBezTo>
                    <a:pt x="772" y="21"/>
                    <a:pt x="771" y="22"/>
                    <a:pt x="769" y="24"/>
                  </a:cubicBezTo>
                  <a:cubicBezTo>
                    <a:pt x="770" y="24"/>
                    <a:pt x="771" y="25"/>
                    <a:pt x="772" y="25"/>
                  </a:cubicBezTo>
                  <a:close/>
                  <a:moveTo>
                    <a:pt x="801" y="37"/>
                  </a:moveTo>
                  <a:cubicBezTo>
                    <a:pt x="801" y="37"/>
                    <a:pt x="804" y="39"/>
                    <a:pt x="804" y="39"/>
                  </a:cubicBezTo>
                  <a:cubicBezTo>
                    <a:pt x="804" y="39"/>
                    <a:pt x="805" y="37"/>
                    <a:pt x="805" y="37"/>
                  </a:cubicBezTo>
                  <a:cubicBezTo>
                    <a:pt x="805" y="36"/>
                    <a:pt x="807" y="35"/>
                    <a:pt x="807" y="35"/>
                  </a:cubicBezTo>
                  <a:cubicBezTo>
                    <a:pt x="807" y="34"/>
                    <a:pt x="805" y="33"/>
                    <a:pt x="805" y="33"/>
                  </a:cubicBezTo>
                  <a:cubicBezTo>
                    <a:pt x="805" y="32"/>
                    <a:pt x="806" y="31"/>
                    <a:pt x="806" y="31"/>
                  </a:cubicBezTo>
                  <a:cubicBezTo>
                    <a:pt x="807" y="30"/>
                    <a:pt x="808" y="29"/>
                    <a:pt x="808" y="28"/>
                  </a:cubicBezTo>
                  <a:cubicBezTo>
                    <a:pt x="809" y="28"/>
                    <a:pt x="809" y="26"/>
                    <a:pt x="810" y="26"/>
                  </a:cubicBezTo>
                  <a:cubicBezTo>
                    <a:pt x="810" y="26"/>
                    <a:pt x="812" y="28"/>
                    <a:pt x="812" y="28"/>
                  </a:cubicBezTo>
                  <a:cubicBezTo>
                    <a:pt x="813" y="28"/>
                    <a:pt x="813" y="26"/>
                    <a:pt x="814" y="26"/>
                  </a:cubicBezTo>
                  <a:cubicBezTo>
                    <a:pt x="814" y="25"/>
                    <a:pt x="816" y="27"/>
                    <a:pt x="816" y="27"/>
                  </a:cubicBezTo>
                  <a:cubicBezTo>
                    <a:pt x="816" y="27"/>
                    <a:pt x="818" y="25"/>
                    <a:pt x="818" y="25"/>
                  </a:cubicBezTo>
                  <a:cubicBezTo>
                    <a:pt x="818" y="25"/>
                    <a:pt x="820" y="23"/>
                    <a:pt x="819" y="23"/>
                  </a:cubicBezTo>
                  <a:cubicBezTo>
                    <a:pt x="819" y="22"/>
                    <a:pt x="817" y="22"/>
                    <a:pt x="817" y="21"/>
                  </a:cubicBezTo>
                  <a:cubicBezTo>
                    <a:pt x="817" y="21"/>
                    <a:pt x="816" y="23"/>
                    <a:pt x="816" y="23"/>
                  </a:cubicBezTo>
                  <a:cubicBezTo>
                    <a:pt x="815" y="23"/>
                    <a:pt x="814" y="22"/>
                    <a:pt x="813" y="22"/>
                  </a:cubicBezTo>
                  <a:cubicBezTo>
                    <a:pt x="813" y="22"/>
                    <a:pt x="812" y="24"/>
                    <a:pt x="812" y="24"/>
                  </a:cubicBezTo>
                  <a:cubicBezTo>
                    <a:pt x="811" y="24"/>
                    <a:pt x="810" y="22"/>
                    <a:pt x="809" y="22"/>
                  </a:cubicBezTo>
                  <a:cubicBezTo>
                    <a:pt x="809" y="22"/>
                    <a:pt x="808" y="24"/>
                    <a:pt x="808" y="24"/>
                  </a:cubicBezTo>
                  <a:cubicBezTo>
                    <a:pt x="807" y="25"/>
                    <a:pt x="806" y="26"/>
                    <a:pt x="806" y="27"/>
                  </a:cubicBezTo>
                  <a:cubicBezTo>
                    <a:pt x="805" y="27"/>
                    <a:pt x="805" y="28"/>
                    <a:pt x="804" y="29"/>
                  </a:cubicBezTo>
                  <a:cubicBezTo>
                    <a:pt x="804" y="29"/>
                    <a:pt x="803" y="31"/>
                    <a:pt x="803" y="31"/>
                  </a:cubicBezTo>
                  <a:cubicBezTo>
                    <a:pt x="802" y="31"/>
                    <a:pt x="801" y="29"/>
                    <a:pt x="800" y="29"/>
                  </a:cubicBezTo>
                  <a:cubicBezTo>
                    <a:pt x="800" y="29"/>
                    <a:pt x="799" y="31"/>
                    <a:pt x="799" y="32"/>
                  </a:cubicBezTo>
                  <a:cubicBezTo>
                    <a:pt x="799" y="32"/>
                    <a:pt x="801" y="33"/>
                    <a:pt x="801" y="33"/>
                  </a:cubicBezTo>
                  <a:cubicBezTo>
                    <a:pt x="802" y="34"/>
                    <a:pt x="802" y="35"/>
                    <a:pt x="803" y="35"/>
                  </a:cubicBezTo>
                  <a:cubicBezTo>
                    <a:pt x="803" y="36"/>
                    <a:pt x="801" y="37"/>
                    <a:pt x="801" y="37"/>
                  </a:cubicBezTo>
                  <a:close/>
                  <a:moveTo>
                    <a:pt x="853" y="52"/>
                  </a:moveTo>
                  <a:cubicBezTo>
                    <a:pt x="853" y="52"/>
                    <a:pt x="852" y="51"/>
                    <a:pt x="851" y="51"/>
                  </a:cubicBezTo>
                  <a:cubicBezTo>
                    <a:pt x="851" y="50"/>
                    <a:pt x="849" y="49"/>
                    <a:pt x="849" y="49"/>
                  </a:cubicBezTo>
                  <a:cubicBezTo>
                    <a:pt x="849" y="49"/>
                    <a:pt x="848" y="51"/>
                    <a:pt x="847" y="51"/>
                  </a:cubicBezTo>
                  <a:cubicBezTo>
                    <a:pt x="847" y="51"/>
                    <a:pt x="846" y="53"/>
                    <a:pt x="846" y="53"/>
                  </a:cubicBezTo>
                  <a:cubicBezTo>
                    <a:pt x="846" y="54"/>
                    <a:pt x="847" y="55"/>
                    <a:pt x="848" y="55"/>
                  </a:cubicBezTo>
                  <a:cubicBezTo>
                    <a:pt x="848" y="55"/>
                    <a:pt x="850" y="57"/>
                    <a:pt x="850" y="57"/>
                  </a:cubicBezTo>
                  <a:cubicBezTo>
                    <a:pt x="850" y="57"/>
                    <a:pt x="852" y="55"/>
                    <a:pt x="852" y="55"/>
                  </a:cubicBezTo>
                  <a:cubicBezTo>
                    <a:pt x="852" y="54"/>
                    <a:pt x="853" y="53"/>
                    <a:pt x="853" y="52"/>
                  </a:cubicBezTo>
                  <a:close/>
                  <a:moveTo>
                    <a:pt x="883" y="46"/>
                  </a:moveTo>
                  <a:cubicBezTo>
                    <a:pt x="883" y="46"/>
                    <a:pt x="884" y="45"/>
                    <a:pt x="884" y="44"/>
                  </a:cubicBezTo>
                  <a:cubicBezTo>
                    <a:pt x="884" y="44"/>
                    <a:pt x="886" y="43"/>
                    <a:pt x="886" y="42"/>
                  </a:cubicBezTo>
                  <a:cubicBezTo>
                    <a:pt x="886" y="41"/>
                    <a:pt x="884" y="41"/>
                    <a:pt x="884" y="40"/>
                  </a:cubicBezTo>
                  <a:cubicBezTo>
                    <a:pt x="883" y="40"/>
                    <a:pt x="883" y="42"/>
                    <a:pt x="882" y="42"/>
                  </a:cubicBezTo>
                  <a:cubicBezTo>
                    <a:pt x="882" y="43"/>
                    <a:pt x="880" y="41"/>
                    <a:pt x="880" y="41"/>
                  </a:cubicBezTo>
                  <a:cubicBezTo>
                    <a:pt x="880" y="41"/>
                    <a:pt x="878" y="43"/>
                    <a:pt x="878" y="43"/>
                  </a:cubicBezTo>
                  <a:cubicBezTo>
                    <a:pt x="878" y="44"/>
                    <a:pt x="880" y="44"/>
                    <a:pt x="881" y="45"/>
                  </a:cubicBezTo>
                  <a:cubicBezTo>
                    <a:pt x="880" y="45"/>
                    <a:pt x="879" y="46"/>
                    <a:pt x="879" y="47"/>
                  </a:cubicBezTo>
                  <a:cubicBezTo>
                    <a:pt x="879" y="47"/>
                    <a:pt x="881" y="48"/>
                    <a:pt x="881" y="49"/>
                  </a:cubicBezTo>
                  <a:cubicBezTo>
                    <a:pt x="881" y="49"/>
                    <a:pt x="883" y="50"/>
                    <a:pt x="883" y="50"/>
                  </a:cubicBezTo>
                  <a:cubicBezTo>
                    <a:pt x="884" y="50"/>
                    <a:pt x="884" y="48"/>
                    <a:pt x="885" y="48"/>
                  </a:cubicBezTo>
                  <a:cubicBezTo>
                    <a:pt x="885" y="47"/>
                    <a:pt x="883" y="47"/>
                    <a:pt x="883" y="46"/>
                  </a:cubicBezTo>
                  <a:close/>
                  <a:moveTo>
                    <a:pt x="883" y="32"/>
                  </a:moveTo>
                  <a:cubicBezTo>
                    <a:pt x="883" y="32"/>
                    <a:pt x="884" y="31"/>
                    <a:pt x="885" y="30"/>
                  </a:cubicBezTo>
                  <a:cubicBezTo>
                    <a:pt x="884" y="30"/>
                    <a:pt x="883" y="29"/>
                    <a:pt x="882" y="28"/>
                  </a:cubicBezTo>
                  <a:cubicBezTo>
                    <a:pt x="882" y="28"/>
                    <a:pt x="880" y="27"/>
                    <a:pt x="880" y="27"/>
                  </a:cubicBezTo>
                  <a:cubicBezTo>
                    <a:pt x="880" y="26"/>
                    <a:pt x="882" y="25"/>
                    <a:pt x="882" y="25"/>
                  </a:cubicBezTo>
                  <a:cubicBezTo>
                    <a:pt x="881" y="24"/>
                    <a:pt x="880" y="23"/>
                    <a:pt x="880" y="23"/>
                  </a:cubicBezTo>
                  <a:cubicBezTo>
                    <a:pt x="879" y="23"/>
                    <a:pt x="878" y="25"/>
                    <a:pt x="878" y="25"/>
                  </a:cubicBezTo>
                  <a:cubicBezTo>
                    <a:pt x="878" y="25"/>
                    <a:pt x="876" y="27"/>
                    <a:pt x="876" y="27"/>
                  </a:cubicBezTo>
                  <a:cubicBezTo>
                    <a:pt x="876" y="28"/>
                    <a:pt x="878" y="28"/>
                    <a:pt x="878" y="29"/>
                  </a:cubicBezTo>
                  <a:cubicBezTo>
                    <a:pt x="878" y="30"/>
                    <a:pt x="877" y="30"/>
                    <a:pt x="877" y="31"/>
                  </a:cubicBezTo>
                  <a:cubicBezTo>
                    <a:pt x="877" y="32"/>
                    <a:pt x="879" y="33"/>
                    <a:pt x="879" y="33"/>
                  </a:cubicBezTo>
                  <a:cubicBezTo>
                    <a:pt x="880" y="33"/>
                    <a:pt x="880" y="34"/>
                    <a:pt x="881" y="35"/>
                  </a:cubicBezTo>
                  <a:cubicBezTo>
                    <a:pt x="882" y="34"/>
                    <a:pt x="882" y="33"/>
                    <a:pt x="883" y="32"/>
                  </a:cubicBezTo>
                  <a:close/>
                  <a:moveTo>
                    <a:pt x="900" y="42"/>
                  </a:moveTo>
                  <a:cubicBezTo>
                    <a:pt x="901" y="42"/>
                    <a:pt x="901" y="40"/>
                    <a:pt x="902" y="40"/>
                  </a:cubicBezTo>
                  <a:cubicBezTo>
                    <a:pt x="902" y="39"/>
                    <a:pt x="904" y="38"/>
                    <a:pt x="904" y="38"/>
                  </a:cubicBezTo>
                  <a:cubicBezTo>
                    <a:pt x="904" y="38"/>
                    <a:pt x="902" y="36"/>
                    <a:pt x="901" y="36"/>
                  </a:cubicBezTo>
                  <a:cubicBezTo>
                    <a:pt x="901" y="36"/>
                    <a:pt x="900" y="38"/>
                    <a:pt x="900" y="38"/>
                  </a:cubicBezTo>
                  <a:cubicBezTo>
                    <a:pt x="899" y="39"/>
                    <a:pt x="899" y="40"/>
                    <a:pt x="898" y="40"/>
                  </a:cubicBezTo>
                  <a:cubicBezTo>
                    <a:pt x="898" y="41"/>
                    <a:pt x="896" y="39"/>
                    <a:pt x="896" y="39"/>
                  </a:cubicBezTo>
                  <a:cubicBezTo>
                    <a:pt x="896" y="39"/>
                    <a:pt x="894" y="41"/>
                    <a:pt x="894" y="41"/>
                  </a:cubicBezTo>
                  <a:cubicBezTo>
                    <a:pt x="894" y="41"/>
                    <a:pt x="896" y="43"/>
                    <a:pt x="896" y="43"/>
                  </a:cubicBezTo>
                  <a:cubicBezTo>
                    <a:pt x="897" y="43"/>
                    <a:pt x="897" y="41"/>
                    <a:pt x="898" y="40"/>
                  </a:cubicBezTo>
                  <a:cubicBezTo>
                    <a:pt x="898" y="40"/>
                    <a:pt x="900" y="42"/>
                    <a:pt x="900" y="42"/>
                  </a:cubicBezTo>
                  <a:close/>
                  <a:moveTo>
                    <a:pt x="899" y="30"/>
                  </a:moveTo>
                  <a:cubicBezTo>
                    <a:pt x="900" y="31"/>
                    <a:pt x="902" y="33"/>
                    <a:pt x="903" y="34"/>
                  </a:cubicBezTo>
                  <a:cubicBezTo>
                    <a:pt x="904" y="33"/>
                    <a:pt x="904" y="32"/>
                    <a:pt x="905" y="31"/>
                  </a:cubicBezTo>
                  <a:cubicBezTo>
                    <a:pt x="905" y="31"/>
                    <a:pt x="906" y="33"/>
                    <a:pt x="907" y="33"/>
                  </a:cubicBezTo>
                  <a:cubicBezTo>
                    <a:pt x="907" y="32"/>
                    <a:pt x="909" y="32"/>
                    <a:pt x="909" y="31"/>
                  </a:cubicBezTo>
                  <a:cubicBezTo>
                    <a:pt x="909" y="30"/>
                    <a:pt x="907" y="30"/>
                    <a:pt x="906" y="29"/>
                  </a:cubicBezTo>
                  <a:cubicBezTo>
                    <a:pt x="906" y="29"/>
                    <a:pt x="908" y="28"/>
                    <a:pt x="908" y="27"/>
                  </a:cubicBezTo>
                  <a:cubicBezTo>
                    <a:pt x="907" y="26"/>
                    <a:pt x="905" y="25"/>
                    <a:pt x="904" y="24"/>
                  </a:cubicBezTo>
                  <a:cubicBezTo>
                    <a:pt x="903" y="25"/>
                    <a:pt x="901" y="27"/>
                    <a:pt x="900" y="28"/>
                  </a:cubicBezTo>
                  <a:cubicBezTo>
                    <a:pt x="900" y="29"/>
                    <a:pt x="899" y="30"/>
                    <a:pt x="899" y="30"/>
                  </a:cubicBezTo>
                  <a:close/>
                  <a:moveTo>
                    <a:pt x="961" y="50"/>
                  </a:moveTo>
                  <a:cubicBezTo>
                    <a:pt x="962" y="48"/>
                    <a:pt x="964" y="47"/>
                    <a:pt x="965" y="45"/>
                  </a:cubicBezTo>
                  <a:cubicBezTo>
                    <a:pt x="964" y="45"/>
                    <a:pt x="963" y="44"/>
                    <a:pt x="963" y="44"/>
                  </a:cubicBezTo>
                  <a:cubicBezTo>
                    <a:pt x="962" y="44"/>
                    <a:pt x="961" y="46"/>
                    <a:pt x="961" y="46"/>
                  </a:cubicBezTo>
                  <a:cubicBezTo>
                    <a:pt x="960" y="46"/>
                    <a:pt x="960" y="48"/>
                    <a:pt x="959" y="48"/>
                  </a:cubicBezTo>
                  <a:cubicBezTo>
                    <a:pt x="959" y="49"/>
                    <a:pt x="957" y="50"/>
                    <a:pt x="957" y="50"/>
                  </a:cubicBezTo>
                  <a:cubicBezTo>
                    <a:pt x="957" y="51"/>
                    <a:pt x="959" y="52"/>
                    <a:pt x="960" y="52"/>
                  </a:cubicBezTo>
                  <a:cubicBezTo>
                    <a:pt x="960" y="51"/>
                    <a:pt x="961" y="51"/>
                    <a:pt x="961" y="50"/>
                  </a:cubicBezTo>
                  <a:close/>
                  <a:moveTo>
                    <a:pt x="971" y="51"/>
                  </a:moveTo>
                  <a:cubicBezTo>
                    <a:pt x="972" y="51"/>
                    <a:pt x="973" y="52"/>
                    <a:pt x="974" y="52"/>
                  </a:cubicBezTo>
                  <a:cubicBezTo>
                    <a:pt x="974" y="52"/>
                    <a:pt x="975" y="51"/>
                    <a:pt x="975" y="50"/>
                  </a:cubicBezTo>
                  <a:cubicBezTo>
                    <a:pt x="976" y="49"/>
                    <a:pt x="976" y="48"/>
                    <a:pt x="977" y="48"/>
                  </a:cubicBezTo>
                  <a:cubicBezTo>
                    <a:pt x="977" y="48"/>
                    <a:pt x="979" y="50"/>
                    <a:pt x="979" y="49"/>
                  </a:cubicBezTo>
                  <a:cubicBezTo>
                    <a:pt x="980" y="49"/>
                    <a:pt x="981" y="48"/>
                    <a:pt x="981" y="47"/>
                  </a:cubicBezTo>
                  <a:cubicBezTo>
                    <a:pt x="981" y="47"/>
                    <a:pt x="979" y="46"/>
                    <a:pt x="979" y="46"/>
                  </a:cubicBezTo>
                  <a:cubicBezTo>
                    <a:pt x="979" y="45"/>
                    <a:pt x="980" y="44"/>
                    <a:pt x="980" y="43"/>
                  </a:cubicBezTo>
                  <a:cubicBezTo>
                    <a:pt x="981" y="43"/>
                    <a:pt x="982" y="42"/>
                    <a:pt x="982" y="41"/>
                  </a:cubicBezTo>
                  <a:cubicBezTo>
                    <a:pt x="982" y="40"/>
                    <a:pt x="980" y="40"/>
                    <a:pt x="980" y="39"/>
                  </a:cubicBezTo>
                  <a:cubicBezTo>
                    <a:pt x="980" y="39"/>
                    <a:pt x="982" y="38"/>
                    <a:pt x="982" y="37"/>
                  </a:cubicBezTo>
                  <a:cubicBezTo>
                    <a:pt x="982" y="37"/>
                    <a:pt x="979" y="35"/>
                    <a:pt x="979" y="35"/>
                  </a:cubicBezTo>
                  <a:cubicBezTo>
                    <a:pt x="979" y="36"/>
                    <a:pt x="978" y="37"/>
                    <a:pt x="978" y="38"/>
                  </a:cubicBezTo>
                  <a:cubicBezTo>
                    <a:pt x="977" y="38"/>
                    <a:pt x="976" y="39"/>
                    <a:pt x="976" y="40"/>
                  </a:cubicBezTo>
                  <a:cubicBezTo>
                    <a:pt x="976" y="40"/>
                    <a:pt x="978" y="41"/>
                    <a:pt x="978" y="42"/>
                  </a:cubicBezTo>
                  <a:cubicBezTo>
                    <a:pt x="978" y="42"/>
                    <a:pt x="977" y="44"/>
                    <a:pt x="977" y="44"/>
                  </a:cubicBezTo>
                  <a:cubicBezTo>
                    <a:pt x="976" y="44"/>
                    <a:pt x="975" y="46"/>
                    <a:pt x="975" y="46"/>
                  </a:cubicBezTo>
                  <a:cubicBezTo>
                    <a:pt x="974" y="46"/>
                    <a:pt x="973" y="44"/>
                    <a:pt x="973" y="44"/>
                  </a:cubicBezTo>
                  <a:cubicBezTo>
                    <a:pt x="972" y="44"/>
                    <a:pt x="971" y="46"/>
                    <a:pt x="971" y="47"/>
                  </a:cubicBezTo>
                  <a:cubicBezTo>
                    <a:pt x="970" y="47"/>
                    <a:pt x="970" y="48"/>
                    <a:pt x="969" y="49"/>
                  </a:cubicBezTo>
                  <a:cubicBezTo>
                    <a:pt x="969" y="49"/>
                    <a:pt x="967" y="51"/>
                    <a:pt x="968" y="51"/>
                  </a:cubicBezTo>
                  <a:cubicBezTo>
                    <a:pt x="968" y="52"/>
                    <a:pt x="970" y="52"/>
                    <a:pt x="970" y="53"/>
                  </a:cubicBezTo>
                  <a:cubicBezTo>
                    <a:pt x="970" y="52"/>
                    <a:pt x="971" y="51"/>
                    <a:pt x="971" y="51"/>
                  </a:cubicBezTo>
                  <a:close/>
                  <a:moveTo>
                    <a:pt x="951" y="31"/>
                  </a:moveTo>
                  <a:cubicBezTo>
                    <a:pt x="952" y="32"/>
                    <a:pt x="952" y="32"/>
                    <a:pt x="953" y="33"/>
                  </a:cubicBezTo>
                  <a:cubicBezTo>
                    <a:pt x="953" y="33"/>
                    <a:pt x="955" y="35"/>
                    <a:pt x="955" y="35"/>
                  </a:cubicBezTo>
                  <a:cubicBezTo>
                    <a:pt x="956" y="35"/>
                    <a:pt x="957" y="33"/>
                    <a:pt x="957" y="32"/>
                  </a:cubicBezTo>
                  <a:cubicBezTo>
                    <a:pt x="957" y="32"/>
                    <a:pt x="955" y="31"/>
                    <a:pt x="955" y="31"/>
                  </a:cubicBezTo>
                  <a:cubicBezTo>
                    <a:pt x="955" y="30"/>
                    <a:pt x="956" y="29"/>
                    <a:pt x="956" y="29"/>
                  </a:cubicBezTo>
                  <a:cubicBezTo>
                    <a:pt x="957" y="28"/>
                    <a:pt x="958" y="27"/>
                    <a:pt x="958" y="26"/>
                  </a:cubicBezTo>
                  <a:cubicBezTo>
                    <a:pt x="958" y="26"/>
                    <a:pt x="960" y="24"/>
                    <a:pt x="960" y="24"/>
                  </a:cubicBezTo>
                  <a:cubicBezTo>
                    <a:pt x="960" y="23"/>
                    <a:pt x="958" y="23"/>
                    <a:pt x="958" y="22"/>
                  </a:cubicBezTo>
                  <a:cubicBezTo>
                    <a:pt x="957" y="23"/>
                    <a:pt x="957" y="24"/>
                    <a:pt x="956" y="25"/>
                  </a:cubicBezTo>
                  <a:cubicBezTo>
                    <a:pt x="955" y="25"/>
                    <a:pt x="955" y="26"/>
                    <a:pt x="954" y="27"/>
                  </a:cubicBezTo>
                  <a:cubicBezTo>
                    <a:pt x="954" y="28"/>
                    <a:pt x="953" y="28"/>
                    <a:pt x="953" y="29"/>
                  </a:cubicBezTo>
                  <a:cubicBezTo>
                    <a:pt x="952" y="29"/>
                    <a:pt x="951" y="27"/>
                    <a:pt x="950" y="27"/>
                  </a:cubicBezTo>
                  <a:cubicBezTo>
                    <a:pt x="950" y="27"/>
                    <a:pt x="949" y="29"/>
                    <a:pt x="949" y="30"/>
                  </a:cubicBezTo>
                  <a:cubicBezTo>
                    <a:pt x="948" y="30"/>
                    <a:pt x="947" y="31"/>
                    <a:pt x="947" y="32"/>
                  </a:cubicBezTo>
                  <a:cubicBezTo>
                    <a:pt x="947" y="32"/>
                    <a:pt x="949" y="33"/>
                    <a:pt x="949" y="34"/>
                  </a:cubicBezTo>
                  <a:cubicBezTo>
                    <a:pt x="950" y="33"/>
                    <a:pt x="950" y="32"/>
                    <a:pt x="951" y="31"/>
                  </a:cubicBezTo>
                  <a:close/>
                  <a:moveTo>
                    <a:pt x="994" y="54"/>
                  </a:moveTo>
                  <a:cubicBezTo>
                    <a:pt x="994" y="54"/>
                    <a:pt x="996" y="55"/>
                    <a:pt x="996" y="55"/>
                  </a:cubicBezTo>
                  <a:cubicBezTo>
                    <a:pt x="997" y="55"/>
                    <a:pt x="997" y="53"/>
                    <a:pt x="998" y="53"/>
                  </a:cubicBezTo>
                  <a:cubicBezTo>
                    <a:pt x="998" y="53"/>
                    <a:pt x="999" y="55"/>
                    <a:pt x="1000" y="55"/>
                  </a:cubicBezTo>
                  <a:cubicBezTo>
                    <a:pt x="1001" y="55"/>
                    <a:pt x="1001" y="53"/>
                    <a:pt x="1002" y="52"/>
                  </a:cubicBezTo>
                  <a:cubicBezTo>
                    <a:pt x="1002" y="52"/>
                    <a:pt x="1003" y="51"/>
                    <a:pt x="1003" y="50"/>
                  </a:cubicBezTo>
                  <a:cubicBezTo>
                    <a:pt x="1004" y="50"/>
                    <a:pt x="1005" y="49"/>
                    <a:pt x="1005" y="48"/>
                  </a:cubicBezTo>
                  <a:cubicBezTo>
                    <a:pt x="1006" y="49"/>
                    <a:pt x="1007" y="49"/>
                    <a:pt x="1007" y="50"/>
                  </a:cubicBezTo>
                  <a:cubicBezTo>
                    <a:pt x="1007" y="49"/>
                    <a:pt x="1009" y="48"/>
                    <a:pt x="1009" y="48"/>
                  </a:cubicBezTo>
                  <a:cubicBezTo>
                    <a:pt x="1009" y="47"/>
                    <a:pt x="1007" y="46"/>
                    <a:pt x="1007" y="46"/>
                  </a:cubicBezTo>
                  <a:cubicBezTo>
                    <a:pt x="1007" y="46"/>
                    <a:pt x="1006" y="48"/>
                    <a:pt x="1005" y="48"/>
                  </a:cubicBezTo>
                  <a:cubicBezTo>
                    <a:pt x="1005" y="48"/>
                    <a:pt x="1003" y="46"/>
                    <a:pt x="1003" y="46"/>
                  </a:cubicBezTo>
                  <a:cubicBezTo>
                    <a:pt x="1002" y="46"/>
                    <a:pt x="1002" y="48"/>
                    <a:pt x="1001" y="49"/>
                  </a:cubicBezTo>
                  <a:cubicBezTo>
                    <a:pt x="1001" y="49"/>
                    <a:pt x="1000" y="51"/>
                    <a:pt x="1000" y="51"/>
                  </a:cubicBezTo>
                  <a:cubicBezTo>
                    <a:pt x="999" y="51"/>
                    <a:pt x="998" y="49"/>
                    <a:pt x="997" y="49"/>
                  </a:cubicBezTo>
                  <a:cubicBezTo>
                    <a:pt x="997" y="49"/>
                    <a:pt x="996" y="51"/>
                    <a:pt x="996" y="51"/>
                  </a:cubicBezTo>
                  <a:cubicBezTo>
                    <a:pt x="996" y="52"/>
                    <a:pt x="994" y="53"/>
                    <a:pt x="994" y="54"/>
                  </a:cubicBezTo>
                  <a:close/>
                  <a:moveTo>
                    <a:pt x="1013" y="43"/>
                  </a:moveTo>
                  <a:cubicBezTo>
                    <a:pt x="1013" y="43"/>
                    <a:pt x="1014" y="41"/>
                    <a:pt x="1014" y="41"/>
                  </a:cubicBezTo>
                  <a:cubicBezTo>
                    <a:pt x="1015" y="41"/>
                    <a:pt x="1016" y="43"/>
                    <a:pt x="1016" y="43"/>
                  </a:cubicBezTo>
                  <a:cubicBezTo>
                    <a:pt x="1017" y="42"/>
                    <a:pt x="1018" y="44"/>
                    <a:pt x="1019" y="44"/>
                  </a:cubicBezTo>
                  <a:cubicBezTo>
                    <a:pt x="1019" y="44"/>
                    <a:pt x="1020" y="42"/>
                    <a:pt x="1020" y="42"/>
                  </a:cubicBezTo>
                  <a:cubicBezTo>
                    <a:pt x="1021" y="41"/>
                    <a:pt x="1022" y="40"/>
                    <a:pt x="1022" y="40"/>
                  </a:cubicBezTo>
                  <a:cubicBezTo>
                    <a:pt x="1021" y="40"/>
                    <a:pt x="1021" y="38"/>
                    <a:pt x="1020" y="38"/>
                  </a:cubicBezTo>
                  <a:cubicBezTo>
                    <a:pt x="1019" y="38"/>
                    <a:pt x="1019" y="40"/>
                    <a:pt x="1018" y="40"/>
                  </a:cubicBezTo>
                  <a:cubicBezTo>
                    <a:pt x="1018" y="40"/>
                    <a:pt x="1017" y="38"/>
                    <a:pt x="1016" y="39"/>
                  </a:cubicBezTo>
                  <a:cubicBezTo>
                    <a:pt x="1015" y="39"/>
                    <a:pt x="1015" y="41"/>
                    <a:pt x="1014" y="41"/>
                  </a:cubicBezTo>
                  <a:cubicBezTo>
                    <a:pt x="1014" y="41"/>
                    <a:pt x="1013" y="39"/>
                    <a:pt x="1012" y="39"/>
                  </a:cubicBezTo>
                  <a:cubicBezTo>
                    <a:pt x="1011" y="39"/>
                    <a:pt x="1011" y="41"/>
                    <a:pt x="1010" y="41"/>
                  </a:cubicBezTo>
                  <a:cubicBezTo>
                    <a:pt x="1011" y="42"/>
                    <a:pt x="1012" y="43"/>
                    <a:pt x="1013" y="43"/>
                  </a:cubicBezTo>
                  <a:close/>
                </a:path>
              </a:pathLst>
            </a:custGeom>
            <a:solidFill>
              <a:schemeClr val="bg1"/>
            </a:solidFill>
            <a:ln>
              <a:noFill/>
            </a:ln>
          </p:spPr>
          <p:txBody>
            <a:bodyPr vert="horz" wrap="square" lIns="68580" tIns="34290" rIns="68580" bIns="34290" numCol="1" anchor="t" anchorCtr="0" compatLnSpc="1"/>
            <a:lstStyle/>
            <a:p>
              <a:endParaRPr lang="zh-CN" altLang="en-US" sz="1350">
                <a:solidFill>
                  <a:srgbClr val="FF0000"/>
                </a:solidFill>
              </a:endParaRPr>
            </a:p>
          </p:txBody>
        </p:sp>
        <p:sp>
          <p:nvSpPr>
            <p:cNvPr id="46" name="Freeform 334"/>
            <p:cNvSpPr>
              <a:spLocks noEditPoints="1"/>
            </p:cNvSpPr>
            <p:nvPr/>
          </p:nvSpPr>
          <p:spPr bwMode="auto">
            <a:xfrm rot="10800000" flipH="1">
              <a:off x="6258539" y="4450982"/>
              <a:ext cx="3624526" cy="223551"/>
            </a:xfrm>
            <a:custGeom>
              <a:avLst/>
              <a:gdLst>
                <a:gd name="T0" fmla="*/ 32 w 1069"/>
                <a:gd name="T1" fmla="*/ 50 h 77"/>
                <a:gd name="T2" fmla="*/ 29 w 1069"/>
                <a:gd name="T3" fmla="*/ 17 h 77"/>
                <a:gd name="T4" fmla="*/ 87 w 1069"/>
                <a:gd name="T5" fmla="*/ 15 h 77"/>
                <a:gd name="T6" fmla="*/ 108 w 1069"/>
                <a:gd name="T7" fmla="*/ 20 h 77"/>
                <a:gd name="T8" fmla="*/ 148 w 1069"/>
                <a:gd name="T9" fmla="*/ 19 h 77"/>
                <a:gd name="T10" fmla="*/ 191 w 1069"/>
                <a:gd name="T11" fmla="*/ 13 h 77"/>
                <a:gd name="T12" fmla="*/ 241 w 1069"/>
                <a:gd name="T13" fmla="*/ 12 h 77"/>
                <a:gd name="T14" fmla="*/ 285 w 1069"/>
                <a:gd name="T15" fmla="*/ 10 h 77"/>
                <a:gd name="T16" fmla="*/ 325 w 1069"/>
                <a:gd name="T17" fmla="*/ 23 h 77"/>
                <a:gd name="T18" fmla="*/ 385 w 1069"/>
                <a:gd name="T19" fmla="*/ 9 h 77"/>
                <a:gd name="T20" fmla="*/ 405 w 1069"/>
                <a:gd name="T21" fmla="*/ 24 h 77"/>
                <a:gd name="T22" fmla="*/ 449 w 1069"/>
                <a:gd name="T23" fmla="*/ 12 h 77"/>
                <a:gd name="T24" fmla="*/ 488 w 1069"/>
                <a:gd name="T25" fmla="*/ 17 h 77"/>
                <a:gd name="T26" fmla="*/ 530 w 1069"/>
                <a:gd name="T27" fmla="*/ 14 h 77"/>
                <a:gd name="T28" fmla="*/ 587 w 1069"/>
                <a:gd name="T29" fmla="*/ 8 h 77"/>
                <a:gd name="T30" fmla="*/ 621 w 1069"/>
                <a:gd name="T31" fmla="*/ 19 h 77"/>
                <a:gd name="T32" fmla="*/ 677 w 1069"/>
                <a:gd name="T33" fmla="*/ 20 h 77"/>
                <a:gd name="T34" fmla="*/ 716 w 1069"/>
                <a:gd name="T35" fmla="*/ 15 h 77"/>
                <a:gd name="T36" fmla="*/ 761 w 1069"/>
                <a:gd name="T37" fmla="*/ 17 h 77"/>
                <a:gd name="T38" fmla="*/ 816 w 1069"/>
                <a:gd name="T39" fmla="*/ 9 h 77"/>
                <a:gd name="T40" fmla="*/ 850 w 1069"/>
                <a:gd name="T41" fmla="*/ 15 h 77"/>
                <a:gd name="T42" fmla="*/ 890 w 1069"/>
                <a:gd name="T43" fmla="*/ 9 h 77"/>
                <a:gd name="T44" fmla="*/ 939 w 1069"/>
                <a:gd name="T45" fmla="*/ 15 h 77"/>
                <a:gd name="T46" fmla="*/ 981 w 1069"/>
                <a:gd name="T47" fmla="*/ 29 h 77"/>
                <a:gd name="T48" fmla="*/ 1010 w 1069"/>
                <a:gd name="T49" fmla="*/ 27 h 77"/>
                <a:gd name="T50" fmla="*/ 1044 w 1069"/>
                <a:gd name="T51" fmla="*/ 53 h 77"/>
                <a:gd name="T52" fmla="*/ 1051 w 1069"/>
                <a:gd name="T53" fmla="*/ 58 h 77"/>
                <a:gd name="T54" fmla="*/ 1010 w 1069"/>
                <a:gd name="T55" fmla="*/ 69 h 77"/>
                <a:gd name="T56" fmla="*/ 981 w 1069"/>
                <a:gd name="T57" fmla="*/ 61 h 77"/>
                <a:gd name="T58" fmla="*/ 928 w 1069"/>
                <a:gd name="T59" fmla="*/ 42 h 77"/>
                <a:gd name="T60" fmla="*/ 866 w 1069"/>
                <a:gd name="T61" fmla="*/ 59 h 77"/>
                <a:gd name="T62" fmla="*/ 832 w 1069"/>
                <a:gd name="T63" fmla="*/ 53 h 77"/>
                <a:gd name="T64" fmla="*/ 806 w 1069"/>
                <a:gd name="T65" fmla="*/ 59 h 77"/>
                <a:gd name="T66" fmla="*/ 756 w 1069"/>
                <a:gd name="T67" fmla="*/ 59 h 77"/>
                <a:gd name="T68" fmla="*/ 716 w 1069"/>
                <a:gd name="T69" fmla="*/ 47 h 77"/>
                <a:gd name="T70" fmla="*/ 665 w 1069"/>
                <a:gd name="T71" fmla="*/ 40 h 77"/>
                <a:gd name="T72" fmla="*/ 629 w 1069"/>
                <a:gd name="T73" fmla="*/ 50 h 77"/>
                <a:gd name="T74" fmla="*/ 584 w 1069"/>
                <a:gd name="T75" fmla="*/ 62 h 77"/>
                <a:gd name="T76" fmla="*/ 533 w 1069"/>
                <a:gd name="T77" fmla="*/ 55 h 77"/>
                <a:gd name="T78" fmla="*/ 481 w 1069"/>
                <a:gd name="T79" fmla="*/ 50 h 77"/>
                <a:gd name="T80" fmla="*/ 455 w 1069"/>
                <a:gd name="T81" fmla="*/ 42 h 77"/>
                <a:gd name="T82" fmla="*/ 412 w 1069"/>
                <a:gd name="T83" fmla="*/ 62 h 77"/>
                <a:gd name="T84" fmla="*/ 359 w 1069"/>
                <a:gd name="T85" fmla="*/ 57 h 77"/>
                <a:gd name="T86" fmla="*/ 321 w 1069"/>
                <a:gd name="T87" fmla="*/ 56 h 77"/>
                <a:gd name="T88" fmla="*/ 283 w 1069"/>
                <a:gd name="T89" fmla="*/ 59 h 77"/>
                <a:gd name="T90" fmla="*/ 246 w 1069"/>
                <a:gd name="T91" fmla="*/ 62 h 77"/>
                <a:gd name="T92" fmla="*/ 203 w 1069"/>
                <a:gd name="T93" fmla="*/ 58 h 77"/>
                <a:gd name="T94" fmla="*/ 174 w 1069"/>
                <a:gd name="T95" fmla="*/ 63 h 77"/>
                <a:gd name="T96" fmla="*/ 153 w 1069"/>
                <a:gd name="T97" fmla="*/ 58 h 77"/>
                <a:gd name="T98" fmla="*/ 115 w 1069"/>
                <a:gd name="T99" fmla="*/ 57 h 77"/>
                <a:gd name="T100" fmla="*/ 364 w 1069"/>
                <a:gd name="T101" fmla="*/ 18 h 77"/>
                <a:gd name="T102" fmla="*/ 13 w 1069"/>
                <a:gd name="T103" fmla="*/ 43 h 77"/>
                <a:gd name="T104" fmla="*/ 179 w 1069"/>
                <a:gd name="T105" fmla="*/ 29 h 77"/>
                <a:gd name="T106" fmla="*/ 233 w 1069"/>
                <a:gd name="T107" fmla="*/ 45 h 77"/>
                <a:gd name="T108" fmla="*/ 276 w 1069"/>
                <a:gd name="T109" fmla="*/ 32 h 77"/>
                <a:gd name="T110" fmla="*/ 404 w 1069"/>
                <a:gd name="T111" fmla="*/ 35 h 77"/>
                <a:gd name="T112" fmla="*/ 479 w 1069"/>
                <a:gd name="T113" fmla="*/ 39 h 77"/>
                <a:gd name="T114" fmla="*/ 612 w 1069"/>
                <a:gd name="T115" fmla="*/ 27 h 77"/>
                <a:gd name="T116" fmla="*/ 736 w 1069"/>
                <a:gd name="T117" fmla="*/ 44 h 77"/>
                <a:gd name="T118" fmla="*/ 789 w 1069"/>
                <a:gd name="T119" fmla="*/ 31 h 77"/>
                <a:gd name="T120" fmla="*/ 800 w 1069"/>
                <a:gd name="T121" fmla="*/ 29 h 77"/>
                <a:gd name="T122" fmla="*/ 894 w 1069"/>
                <a:gd name="T123" fmla="*/ 41 h 77"/>
                <a:gd name="T124" fmla="*/ 955 w 1069"/>
                <a:gd name="T125" fmla="*/ 3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9" h="77">
                  <a:moveTo>
                    <a:pt x="63" y="56"/>
                  </a:moveTo>
                  <a:cubicBezTo>
                    <a:pt x="62" y="56"/>
                    <a:pt x="60" y="55"/>
                    <a:pt x="60" y="55"/>
                  </a:cubicBezTo>
                  <a:cubicBezTo>
                    <a:pt x="60" y="55"/>
                    <a:pt x="62" y="52"/>
                    <a:pt x="62" y="52"/>
                  </a:cubicBezTo>
                  <a:cubicBezTo>
                    <a:pt x="62" y="52"/>
                    <a:pt x="64" y="54"/>
                    <a:pt x="64" y="54"/>
                  </a:cubicBezTo>
                  <a:cubicBezTo>
                    <a:pt x="65" y="54"/>
                    <a:pt x="66" y="52"/>
                    <a:pt x="66" y="52"/>
                  </a:cubicBezTo>
                  <a:cubicBezTo>
                    <a:pt x="66" y="52"/>
                    <a:pt x="67" y="50"/>
                    <a:pt x="68" y="50"/>
                  </a:cubicBezTo>
                  <a:cubicBezTo>
                    <a:pt x="68" y="50"/>
                    <a:pt x="70" y="51"/>
                    <a:pt x="70" y="51"/>
                  </a:cubicBezTo>
                  <a:cubicBezTo>
                    <a:pt x="70" y="51"/>
                    <a:pt x="72" y="53"/>
                    <a:pt x="72" y="53"/>
                  </a:cubicBezTo>
                  <a:cubicBezTo>
                    <a:pt x="72" y="53"/>
                    <a:pt x="74" y="51"/>
                    <a:pt x="74" y="51"/>
                  </a:cubicBezTo>
                  <a:cubicBezTo>
                    <a:pt x="74" y="50"/>
                    <a:pt x="72" y="50"/>
                    <a:pt x="72" y="49"/>
                  </a:cubicBezTo>
                  <a:cubicBezTo>
                    <a:pt x="72" y="49"/>
                    <a:pt x="73" y="47"/>
                    <a:pt x="73" y="47"/>
                  </a:cubicBezTo>
                  <a:cubicBezTo>
                    <a:pt x="73" y="47"/>
                    <a:pt x="71" y="45"/>
                    <a:pt x="71" y="45"/>
                  </a:cubicBezTo>
                  <a:cubicBezTo>
                    <a:pt x="71" y="46"/>
                    <a:pt x="70" y="47"/>
                    <a:pt x="69" y="47"/>
                  </a:cubicBezTo>
                  <a:cubicBezTo>
                    <a:pt x="69" y="48"/>
                    <a:pt x="68" y="50"/>
                    <a:pt x="68" y="50"/>
                  </a:cubicBezTo>
                  <a:cubicBezTo>
                    <a:pt x="67" y="50"/>
                    <a:pt x="66" y="48"/>
                    <a:pt x="66" y="48"/>
                  </a:cubicBezTo>
                  <a:cubicBezTo>
                    <a:pt x="65" y="48"/>
                    <a:pt x="64" y="50"/>
                    <a:pt x="64" y="50"/>
                  </a:cubicBezTo>
                  <a:cubicBezTo>
                    <a:pt x="63" y="51"/>
                    <a:pt x="63" y="52"/>
                    <a:pt x="62" y="52"/>
                  </a:cubicBezTo>
                  <a:cubicBezTo>
                    <a:pt x="62" y="53"/>
                    <a:pt x="60" y="51"/>
                    <a:pt x="60" y="51"/>
                  </a:cubicBezTo>
                  <a:cubicBezTo>
                    <a:pt x="60" y="51"/>
                    <a:pt x="58" y="53"/>
                    <a:pt x="58" y="53"/>
                  </a:cubicBezTo>
                  <a:cubicBezTo>
                    <a:pt x="58" y="53"/>
                    <a:pt x="57" y="55"/>
                    <a:pt x="56" y="55"/>
                  </a:cubicBezTo>
                  <a:cubicBezTo>
                    <a:pt x="56" y="55"/>
                    <a:pt x="55" y="54"/>
                    <a:pt x="54" y="53"/>
                  </a:cubicBezTo>
                  <a:cubicBezTo>
                    <a:pt x="54" y="53"/>
                    <a:pt x="52" y="52"/>
                    <a:pt x="52" y="52"/>
                  </a:cubicBezTo>
                  <a:cubicBezTo>
                    <a:pt x="52" y="52"/>
                    <a:pt x="51" y="54"/>
                    <a:pt x="50" y="54"/>
                  </a:cubicBezTo>
                  <a:cubicBezTo>
                    <a:pt x="50" y="54"/>
                    <a:pt x="49" y="56"/>
                    <a:pt x="49" y="56"/>
                  </a:cubicBezTo>
                  <a:cubicBezTo>
                    <a:pt x="48" y="56"/>
                    <a:pt x="47" y="54"/>
                    <a:pt x="46" y="55"/>
                  </a:cubicBezTo>
                  <a:cubicBezTo>
                    <a:pt x="46" y="55"/>
                    <a:pt x="45" y="56"/>
                    <a:pt x="45" y="57"/>
                  </a:cubicBezTo>
                  <a:cubicBezTo>
                    <a:pt x="44" y="57"/>
                    <a:pt x="43" y="59"/>
                    <a:pt x="43" y="59"/>
                  </a:cubicBezTo>
                  <a:cubicBezTo>
                    <a:pt x="42" y="59"/>
                    <a:pt x="41" y="57"/>
                    <a:pt x="41" y="57"/>
                  </a:cubicBezTo>
                  <a:cubicBezTo>
                    <a:pt x="40" y="57"/>
                    <a:pt x="39" y="60"/>
                    <a:pt x="39" y="60"/>
                  </a:cubicBezTo>
                  <a:cubicBezTo>
                    <a:pt x="38" y="59"/>
                    <a:pt x="37" y="58"/>
                    <a:pt x="37" y="58"/>
                  </a:cubicBezTo>
                  <a:cubicBezTo>
                    <a:pt x="37" y="58"/>
                    <a:pt x="35" y="56"/>
                    <a:pt x="35" y="56"/>
                  </a:cubicBezTo>
                  <a:cubicBezTo>
                    <a:pt x="34" y="56"/>
                    <a:pt x="33" y="58"/>
                    <a:pt x="33" y="58"/>
                  </a:cubicBezTo>
                  <a:cubicBezTo>
                    <a:pt x="32" y="59"/>
                    <a:pt x="32" y="60"/>
                    <a:pt x="31" y="61"/>
                  </a:cubicBezTo>
                  <a:cubicBezTo>
                    <a:pt x="31" y="61"/>
                    <a:pt x="30" y="63"/>
                    <a:pt x="29" y="63"/>
                  </a:cubicBezTo>
                  <a:cubicBezTo>
                    <a:pt x="29" y="63"/>
                    <a:pt x="27" y="61"/>
                    <a:pt x="27" y="61"/>
                  </a:cubicBezTo>
                  <a:cubicBezTo>
                    <a:pt x="27" y="61"/>
                    <a:pt x="25" y="59"/>
                    <a:pt x="25" y="59"/>
                  </a:cubicBezTo>
                  <a:cubicBezTo>
                    <a:pt x="25" y="59"/>
                    <a:pt x="24" y="61"/>
                    <a:pt x="23" y="62"/>
                  </a:cubicBezTo>
                  <a:cubicBezTo>
                    <a:pt x="23" y="62"/>
                    <a:pt x="22" y="63"/>
                    <a:pt x="22" y="64"/>
                  </a:cubicBezTo>
                  <a:cubicBezTo>
                    <a:pt x="20" y="63"/>
                    <a:pt x="19" y="62"/>
                    <a:pt x="17" y="60"/>
                  </a:cubicBezTo>
                  <a:cubicBezTo>
                    <a:pt x="18" y="60"/>
                    <a:pt x="18" y="58"/>
                    <a:pt x="19" y="58"/>
                  </a:cubicBezTo>
                  <a:cubicBezTo>
                    <a:pt x="19" y="58"/>
                    <a:pt x="21" y="60"/>
                    <a:pt x="21" y="60"/>
                  </a:cubicBezTo>
                  <a:cubicBezTo>
                    <a:pt x="22" y="60"/>
                    <a:pt x="22" y="58"/>
                    <a:pt x="23" y="58"/>
                  </a:cubicBezTo>
                  <a:cubicBezTo>
                    <a:pt x="23" y="57"/>
                    <a:pt x="24" y="56"/>
                    <a:pt x="24" y="55"/>
                  </a:cubicBezTo>
                  <a:cubicBezTo>
                    <a:pt x="25" y="55"/>
                    <a:pt x="26" y="57"/>
                    <a:pt x="27" y="57"/>
                  </a:cubicBezTo>
                  <a:cubicBezTo>
                    <a:pt x="27" y="57"/>
                    <a:pt x="28" y="55"/>
                    <a:pt x="28" y="55"/>
                  </a:cubicBezTo>
                  <a:cubicBezTo>
                    <a:pt x="29" y="54"/>
                    <a:pt x="30" y="53"/>
                    <a:pt x="30" y="53"/>
                  </a:cubicBezTo>
                  <a:cubicBezTo>
                    <a:pt x="31" y="52"/>
                    <a:pt x="31" y="51"/>
                    <a:pt x="32" y="50"/>
                  </a:cubicBezTo>
                  <a:cubicBezTo>
                    <a:pt x="31" y="50"/>
                    <a:pt x="30" y="49"/>
                    <a:pt x="30" y="49"/>
                  </a:cubicBezTo>
                  <a:cubicBezTo>
                    <a:pt x="29" y="49"/>
                    <a:pt x="28" y="51"/>
                    <a:pt x="28" y="51"/>
                  </a:cubicBezTo>
                  <a:cubicBezTo>
                    <a:pt x="28" y="51"/>
                    <a:pt x="26" y="53"/>
                    <a:pt x="26" y="53"/>
                  </a:cubicBezTo>
                  <a:cubicBezTo>
                    <a:pt x="26" y="53"/>
                    <a:pt x="24" y="52"/>
                    <a:pt x="24" y="52"/>
                  </a:cubicBezTo>
                  <a:cubicBezTo>
                    <a:pt x="24" y="51"/>
                    <a:pt x="26" y="50"/>
                    <a:pt x="26" y="49"/>
                  </a:cubicBezTo>
                  <a:cubicBezTo>
                    <a:pt x="26" y="49"/>
                    <a:pt x="23" y="48"/>
                    <a:pt x="23" y="48"/>
                  </a:cubicBezTo>
                  <a:cubicBezTo>
                    <a:pt x="23" y="47"/>
                    <a:pt x="25" y="46"/>
                    <a:pt x="25" y="45"/>
                  </a:cubicBezTo>
                  <a:cubicBezTo>
                    <a:pt x="25" y="45"/>
                    <a:pt x="23" y="44"/>
                    <a:pt x="23" y="44"/>
                  </a:cubicBezTo>
                  <a:cubicBezTo>
                    <a:pt x="22" y="44"/>
                    <a:pt x="22" y="45"/>
                    <a:pt x="21" y="46"/>
                  </a:cubicBezTo>
                  <a:cubicBezTo>
                    <a:pt x="21" y="46"/>
                    <a:pt x="20" y="48"/>
                    <a:pt x="19" y="48"/>
                  </a:cubicBezTo>
                  <a:cubicBezTo>
                    <a:pt x="19" y="48"/>
                    <a:pt x="18" y="46"/>
                    <a:pt x="17" y="46"/>
                  </a:cubicBezTo>
                  <a:cubicBezTo>
                    <a:pt x="17" y="47"/>
                    <a:pt x="16" y="48"/>
                    <a:pt x="16" y="49"/>
                  </a:cubicBezTo>
                  <a:cubicBezTo>
                    <a:pt x="15" y="49"/>
                    <a:pt x="14" y="51"/>
                    <a:pt x="14" y="51"/>
                  </a:cubicBezTo>
                  <a:cubicBezTo>
                    <a:pt x="14" y="51"/>
                    <a:pt x="12" y="49"/>
                    <a:pt x="12" y="49"/>
                  </a:cubicBezTo>
                  <a:cubicBezTo>
                    <a:pt x="11" y="50"/>
                    <a:pt x="10" y="51"/>
                    <a:pt x="10" y="51"/>
                  </a:cubicBezTo>
                  <a:cubicBezTo>
                    <a:pt x="9" y="52"/>
                    <a:pt x="9" y="53"/>
                    <a:pt x="8" y="54"/>
                  </a:cubicBezTo>
                  <a:cubicBezTo>
                    <a:pt x="7" y="55"/>
                    <a:pt x="6" y="57"/>
                    <a:pt x="5" y="58"/>
                  </a:cubicBezTo>
                  <a:cubicBezTo>
                    <a:pt x="3" y="57"/>
                    <a:pt x="2" y="56"/>
                    <a:pt x="0" y="55"/>
                  </a:cubicBezTo>
                  <a:cubicBezTo>
                    <a:pt x="0" y="54"/>
                    <a:pt x="2" y="53"/>
                    <a:pt x="2" y="52"/>
                  </a:cubicBezTo>
                  <a:cubicBezTo>
                    <a:pt x="2" y="52"/>
                    <a:pt x="0" y="51"/>
                    <a:pt x="0" y="51"/>
                  </a:cubicBezTo>
                  <a:cubicBezTo>
                    <a:pt x="0" y="50"/>
                    <a:pt x="1" y="49"/>
                    <a:pt x="1" y="49"/>
                  </a:cubicBezTo>
                  <a:cubicBezTo>
                    <a:pt x="2" y="48"/>
                    <a:pt x="3" y="47"/>
                    <a:pt x="3" y="46"/>
                  </a:cubicBezTo>
                  <a:cubicBezTo>
                    <a:pt x="3" y="46"/>
                    <a:pt x="1" y="45"/>
                    <a:pt x="1" y="45"/>
                  </a:cubicBezTo>
                  <a:cubicBezTo>
                    <a:pt x="1" y="44"/>
                    <a:pt x="3" y="43"/>
                    <a:pt x="3" y="42"/>
                  </a:cubicBezTo>
                  <a:cubicBezTo>
                    <a:pt x="3" y="42"/>
                    <a:pt x="4" y="41"/>
                    <a:pt x="4" y="40"/>
                  </a:cubicBezTo>
                  <a:cubicBezTo>
                    <a:pt x="4" y="40"/>
                    <a:pt x="2" y="39"/>
                    <a:pt x="2" y="38"/>
                  </a:cubicBezTo>
                  <a:cubicBezTo>
                    <a:pt x="2" y="38"/>
                    <a:pt x="4" y="36"/>
                    <a:pt x="4" y="36"/>
                  </a:cubicBezTo>
                  <a:cubicBezTo>
                    <a:pt x="4" y="36"/>
                    <a:pt x="6" y="38"/>
                    <a:pt x="6" y="38"/>
                  </a:cubicBezTo>
                  <a:cubicBezTo>
                    <a:pt x="6" y="38"/>
                    <a:pt x="8" y="40"/>
                    <a:pt x="8" y="40"/>
                  </a:cubicBezTo>
                  <a:cubicBezTo>
                    <a:pt x="9" y="39"/>
                    <a:pt x="10" y="38"/>
                    <a:pt x="10" y="37"/>
                  </a:cubicBezTo>
                  <a:cubicBezTo>
                    <a:pt x="10" y="37"/>
                    <a:pt x="8" y="36"/>
                    <a:pt x="8" y="36"/>
                  </a:cubicBezTo>
                  <a:cubicBezTo>
                    <a:pt x="8" y="35"/>
                    <a:pt x="10" y="34"/>
                    <a:pt x="9" y="33"/>
                  </a:cubicBezTo>
                  <a:cubicBezTo>
                    <a:pt x="9" y="33"/>
                    <a:pt x="7" y="32"/>
                    <a:pt x="7" y="32"/>
                  </a:cubicBezTo>
                  <a:cubicBezTo>
                    <a:pt x="7" y="31"/>
                    <a:pt x="9" y="30"/>
                    <a:pt x="9" y="29"/>
                  </a:cubicBezTo>
                  <a:cubicBezTo>
                    <a:pt x="9" y="29"/>
                    <a:pt x="7" y="28"/>
                    <a:pt x="7" y="28"/>
                  </a:cubicBezTo>
                  <a:cubicBezTo>
                    <a:pt x="7" y="27"/>
                    <a:pt x="8" y="26"/>
                    <a:pt x="8" y="26"/>
                  </a:cubicBezTo>
                  <a:cubicBezTo>
                    <a:pt x="9" y="25"/>
                    <a:pt x="9" y="24"/>
                    <a:pt x="10" y="23"/>
                  </a:cubicBezTo>
                  <a:cubicBezTo>
                    <a:pt x="10" y="23"/>
                    <a:pt x="12" y="25"/>
                    <a:pt x="12" y="25"/>
                  </a:cubicBezTo>
                  <a:cubicBezTo>
                    <a:pt x="13" y="26"/>
                    <a:pt x="14" y="26"/>
                    <a:pt x="15" y="27"/>
                  </a:cubicBezTo>
                  <a:cubicBezTo>
                    <a:pt x="15" y="27"/>
                    <a:pt x="16" y="28"/>
                    <a:pt x="17" y="28"/>
                  </a:cubicBezTo>
                  <a:cubicBezTo>
                    <a:pt x="17" y="28"/>
                    <a:pt x="18" y="26"/>
                    <a:pt x="19" y="26"/>
                  </a:cubicBezTo>
                  <a:cubicBezTo>
                    <a:pt x="19" y="26"/>
                    <a:pt x="20" y="24"/>
                    <a:pt x="20" y="24"/>
                  </a:cubicBezTo>
                  <a:cubicBezTo>
                    <a:pt x="21" y="24"/>
                    <a:pt x="21" y="22"/>
                    <a:pt x="22" y="22"/>
                  </a:cubicBezTo>
                  <a:cubicBezTo>
                    <a:pt x="22" y="22"/>
                    <a:pt x="24" y="24"/>
                    <a:pt x="24" y="23"/>
                  </a:cubicBezTo>
                  <a:cubicBezTo>
                    <a:pt x="25" y="23"/>
                    <a:pt x="25" y="22"/>
                    <a:pt x="26" y="21"/>
                  </a:cubicBezTo>
                  <a:cubicBezTo>
                    <a:pt x="26" y="20"/>
                    <a:pt x="27" y="20"/>
                    <a:pt x="28" y="19"/>
                  </a:cubicBezTo>
                  <a:cubicBezTo>
                    <a:pt x="28" y="18"/>
                    <a:pt x="29" y="17"/>
                    <a:pt x="29" y="17"/>
                  </a:cubicBezTo>
                  <a:cubicBezTo>
                    <a:pt x="30" y="16"/>
                    <a:pt x="30" y="15"/>
                    <a:pt x="31" y="14"/>
                  </a:cubicBezTo>
                  <a:cubicBezTo>
                    <a:pt x="32" y="14"/>
                    <a:pt x="32" y="13"/>
                    <a:pt x="33" y="12"/>
                  </a:cubicBezTo>
                  <a:cubicBezTo>
                    <a:pt x="33" y="12"/>
                    <a:pt x="35" y="14"/>
                    <a:pt x="35" y="14"/>
                  </a:cubicBezTo>
                  <a:cubicBezTo>
                    <a:pt x="35" y="15"/>
                    <a:pt x="33" y="16"/>
                    <a:pt x="33" y="16"/>
                  </a:cubicBezTo>
                  <a:cubicBezTo>
                    <a:pt x="34" y="16"/>
                    <a:pt x="35" y="18"/>
                    <a:pt x="35" y="18"/>
                  </a:cubicBezTo>
                  <a:cubicBezTo>
                    <a:pt x="36" y="18"/>
                    <a:pt x="37" y="16"/>
                    <a:pt x="37" y="16"/>
                  </a:cubicBezTo>
                  <a:cubicBezTo>
                    <a:pt x="37" y="16"/>
                    <a:pt x="39" y="13"/>
                    <a:pt x="39" y="13"/>
                  </a:cubicBezTo>
                  <a:cubicBezTo>
                    <a:pt x="39" y="14"/>
                    <a:pt x="41" y="15"/>
                    <a:pt x="41" y="15"/>
                  </a:cubicBezTo>
                  <a:cubicBezTo>
                    <a:pt x="41" y="16"/>
                    <a:pt x="40" y="17"/>
                    <a:pt x="39" y="17"/>
                  </a:cubicBezTo>
                  <a:cubicBezTo>
                    <a:pt x="39" y="18"/>
                    <a:pt x="38" y="19"/>
                    <a:pt x="38" y="20"/>
                  </a:cubicBezTo>
                  <a:cubicBezTo>
                    <a:pt x="38" y="20"/>
                    <a:pt x="40" y="21"/>
                    <a:pt x="40" y="21"/>
                  </a:cubicBezTo>
                  <a:cubicBezTo>
                    <a:pt x="40" y="22"/>
                    <a:pt x="42" y="23"/>
                    <a:pt x="42" y="23"/>
                  </a:cubicBezTo>
                  <a:cubicBezTo>
                    <a:pt x="42" y="23"/>
                    <a:pt x="40" y="25"/>
                    <a:pt x="40" y="25"/>
                  </a:cubicBezTo>
                  <a:cubicBezTo>
                    <a:pt x="41" y="26"/>
                    <a:pt x="42" y="26"/>
                    <a:pt x="43" y="27"/>
                  </a:cubicBezTo>
                  <a:cubicBezTo>
                    <a:pt x="43" y="26"/>
                    <a:pt x="44" y="25"/>
                    <a:pt x="44" y="25"/>
                  </a:cubicBezTo>
                  <a:cubicBezTo>
                    <a:pt x="45" y="24"/>
                    <a:pt x="46" y="23"/>
                    <a:pt x="46" y="22"/>
                  </a:cubicBezTo>
                  <a:cubicBezTo>
                    <a:pt x="46" y="22"/>
                    <a:pt x="48" y="21"/>
                    <a:pt x="48" y="20"/>
                  </a:cubicBezTo>
                  <a:cubicBezTo>
                    <a:pt x="48" y="20"/>
                    <a:pt x="46" y="19"/>
                    <a:pt x="46" y="19"/>
                  </a:cubicBezTo>
                  <a:cubicBezTo>
                    <a:pt x="46" y="18"/>
                    <a:pt x="47" y="16"/>
                    <a:pt x="47" y="16"/>
                  </a:cubicBezTo>
                  <a:cubicBezTo>
                    <a:pt x="48" y="16"/>
                    <a:pt x="49" y="18"/>
                    <a:pt x="49" y="18"/>
                  </a:cubicBezTo>
                  <a:cubicBezTo>
                    <a:pt x="50" y="18"/>
                    <a:pt x="51" y="20"/>
                    <a:pt x="52" y="20"/>
                  </a:cubicBezTo>
                  <a:cubicBezTo>
                    <a:pt x="52" y="20"/>
                    <a:pt x="53" y="18"/>
                    <a:pt x="53" y="17"/>
                  </a:cubicBezTo>
                  <a:cubicBezTo>
                    <a:pt x="54" y="17"/>
                    <a:pt x="55" y="19"/>
                    <a:pt x="56" y="19"/>
                  </a:cubicBezTo>
                  <a:cubicBezTo>
                    <a:pt x="56" y="19"/>
                    <a:pt x="57" y="17"/>
                    <a:pt x="57" y="17"/>
                  </a:cubicBezTo>
                  <a:cubicBezTo>
                    <a:pt x="58" y="17"/>
                    <a:pt x="59" y="15"/>
                    <a:pt x="59" y="15"/>
                  </a:cubicBezTo>
                  <a:cubicBezTo>
                    <a:pt x="60" y="15"/>
                    <a:pt x="61" y="16"/>
                    <a:pt x="61" y="16"/>
                  </a:cubicBezTo>
                  <a:cubicBezTo>
                    <a:pt x="62" y="17"/>
                    <a:pt x="63" y="18"/>
                    <a:pt x="64" y="18"/>
                  </a:cubicBezTo>
                  <a:cubicBezTo>
                    <a:pt x="64" y="19"/>
                    <a:pt x="65" y="19"/>
                    <a:pt x="66" y="20"/>
                  </a:cubicBezTo>
                  <a:cubicBezTo>
                    <a:pt x="66" y="20"/>
                    <a:pt x="64" y="22"/>
                    <a:pt x="64" y="22"/>
                  </a:cubicBezTo>
                  <a:cubicBezTo>
                    <a:pt x="64" y="23"/>
                    <a:pt x="66" y="23"/>
                    <a:pt x="66" y="24"/>
                  </a:cubicBezTo>
                  <a:cubicBezTo>
                    <a:pt x="66" y="23"/>
                    <a:pt x="68" y="22"/>
                    <a:pt x="68" y="22"/>
                  </a:cubicBezTo>
                  <a:cubicBezTo>
                    <a:pt x="68" y="21"/>
                    <a:pt x="66" y="21"/>
                    <a:pt x="66" y="20"/>
                  </a:cubicBezTo>
                  <a:cubicBezTo>
                    <a:pt x="66" y="19"/>
                    <a:pt x="68" y="18"/>
                    <a:pt x="67" y="18"/>
                  </a:cubicBezTo>
                  <a:cubicBezTo>
                    <a:pt x="67" y="17"/>
                    <a:pt x="65" y="16"/>
                    <a:pt x="65" y="16"/>
                  </a:cubicBezTo>
                  <a:cubicBezTo>
                    <a:pt x="65" y="16"/>
                    <a:pt x="67" y="14"/>
                    <a:pt x="67" y="14"/>
                  </a:cubicBezTo>
                  <a:cubicBezTo>
                    <a:pt x="67" y="14"/>
                    <a:pt x="69" y="15"/>
                    <a:pt x="69" y="15"/>
                  </a:cubicBezTo>
                  <a:cubicBezTo>
                    <a:pt x="70" y="16"/>
                    <a:pt x="71" y="17"/>
                    <a:pt x="71" y="17"/>
                  </a:cubicBezTo>
                  <a:cubicBezTo>
                    <a:pt x="72" y="17"/>
                    <a:pt x="73" y="19"/>
                    <a:pt x="74" y="19"/>
                  </a:cubicBezTo>
                  <a:cubicBezTo>
                    <a:pt x="74" y="19"/>
                    <a:pt x="75" y="17"/>
                    <a:pt x="75" y="17"/>
                  </a:cubicBezTo>
                  <a:cubicBezTo>
                    <a:pt x="75" y="16"/>
                    <a:pt x="73" y="15"/>
                    <a:pt x="73" y="15"/>
                  </a:cubicBezTo>
                  <a:cubicBezTo>
                    <a:pt x="73" y="15"/>
                    <a:pt x="74" y="13"/>
                    <a:pt x="75" y="13"/>
                  </a:cubicBezTo>
                  <a:cubicBezTo>
                    <a:pt x="75" y="13"/>
                    <a:pt x="77" y="15"/>
                    <a:pt x="77" y="14"/>
                  </a:cubicBezTo>
                  <a:cubicBezTo>
                    <a:pt x="78" y="14"/>
                    <a:pt x="78" y="12"/>
                    <a:pt x="79" y="12"/>
                  </a:cubicBezTo>
                  <a:cubicBezTo>
                    <a:pt x="79" y="12"/>
                    <a:pt x="80" y="14"/>
                    <a:pt x="81" y="14"/>
                  </a:cubicBezTo>
                  <a:cubicBezTo>
                    <a:pt x="82" y="14"/>
                    <a:pt x="82" y="12"/>
                    <a:pt x="83" y="12"/>
                  </a:cubicBezTo>
                  <a:cubicBezTo>
                    <a:pt x="83" y="12"/>
                    <a:pt x="84" y="13"/>
                    <a:pt x="85" y="13"/>
                  </a:cubicBezTo>
                  <a:cubicBezTo>
                    <a:pt x="85" y="13"/>
                    <a:pt x="87" y="15"/>
                    <a:pt x="87" y="15"/>
                  </a:cubicBezTo>
                  <a:cubicBezTo>
                    <a:pt x="87" y="15"/>
                    <a:pt x="86" y="17"/>
                    <a:pt x="85" y="17"/>
                  </a:cubicBezTo>
                  <a:cubicBezTo>
                    <a:pt x="85" y="17"/>
                    <a:pt x="84" y="16"/>
                    <a:pt x="83" y="16"/>
                  </a:cubicBezTo>
                  <a:cubicBezTo>
                    <a:pt x="83" y="16"/>
                    <a:pt x="81" y="14"/>
                    <a:pt x="81" y="14"/>
                  </a:cubicBezTo>
                  <a:cubicBezTo>
                    <a:pt x="80" y="14"/>
                    <a:pt x="80" y="16"/>
                    <a:pt x="79" y="16"/>
                  </a:cubicBezTo>
                  <a:cubicBezTo>
                    <a:pt x="79" y="17"/>
                    <a:pt x="78" y="18"/>
                    <a:pt x="78" y="18"/>
                  </a:cubicBezTo>
                  <a:cubicBezTo>
                    <a:pt x="77" y="19"/>
                    <a:pt x="80" y="20"/>
                    <a:pt x="80" y="20"/>
                  </a:cubicBezTo>
                  <a:cubicBezTo>
                    <a:pt x="80" y="21"/>
                    <a:pt x="78" y="22"/>
                    <a:pt x="78" y="22"/>
                  </a:cubicBezTo>
                  <a:cubicBezTo>
                    <a:pt x="78" y="23"/>
                    <a:pt x="80" y="23"/>
                    <a:pt x="80" y="24"/>
                  </a:cubicBezTo>
                  <a:cubicBezTo>
                    <a:pt x="81" y="24"/>
                    <a:pt x="82" y="26"/>
                    <a:pt x="83" y="26"/>
                  </a:cubicBezTo>
                  <a:cubicBezTo>
                    <a:pt x="83" y="26"/>
                    <a:pt x="84" y="24"/>
                    <a:pt x="84" y="23"/>
                  </a:cubicBezTo>
                  <a:cubicBezTo>
                    <a:pt x="85" y="23"/>
                    <a:pt x="85" y="22"/>
                    <a:pt x="86" y="21"/>
                  </a:cubicBezTo>
                  <a:cubicBezTo>
                    <a:pt x="86" y="21"/>
                    <a:pt x="87" y="19"/>
                    <a:pt x="88" y="19"/>
                  </a:cubicBezTo>
                  <a:cubicBezTo>
                    <a:pt x="88" y="19"/>
                    <a:pt x="89" y="21"/>
                    <a:pt x="90" y="21"/>
                  </a:cubicBezTo>
                  <a:cubicBezTo>
                    <a:pt x="91" y="20"/>
                    <a:pt x="91" y="19"/>
                    <a:pt x="92" y="18"/>
                  </a:cubicBezTo>
                  <a:cubicBezTo>
                    <a:pt x="92" y="18"/>
                    <a:pt x="93" y="17"/>
                    <a:pt x="93" y="16"/>
                  </a:cubicBezTo>
                  <a:cubicBezTo>
                    <a:pt x="94" y="16"/>
                    <a:pt x="95" y="14"/>
                    <a:pt x="95" y="14"/>
                  </a:cubicBezTo>
                  <a:cubicBezTo>
                    <a:pt x="96" y="14"/>
                    <a:pt x="97" y="16"/>
                    <a:pt x="97" y="16"/>
                  </a:cubicBezTo>
                  <a:cubicBezTo>
                    <a:pt x="98" y="16"/>
                    <a:pt x="98" y="13"/>
                    <a:pt x="99" y="13"/>
                  </a:cubicBezTo>
                  <a:cubicBezTo>
                    <a:pt x="99" y="13"/>
                    <a:pt x="101" y="15"/>
                    <a:pt x="101" y="15"/>
                  </a:cubicBezTo>
                  <a:cubicBezTo>
                    <a:pt x="102" y="16"/>
                    <a:pt x="103" y="16"/>
                    <a:pt x="103" y="17"/>
                  </a:cubicBezTo>
                  <a:cubicBezTo>
                    <a:pt x="102" y="18"/>
                    <a:pt x="101" y="20"/>
                    <a:pt x="100" y="21"/>
                  </a:cubicBezTo>
                  <a:cubicBezTo>
                    <a:pt x="100" y="22"/>
                    <a:pt x="98" y="23"/>
                    <a:pt x="98" y="23"/>
                  </a:cubicBezTo>
                  <a:cubicBezTo>
                    <a:pt x="98" y="24"/>
                    <a:pt x="101" y="25"/>
                    <a:pt x="101" y="25"/>
                  </a:cubicBezTo>
                  <a:cubicBezTo>
                    <a:pt x="100" y="25"/>
                    <a:pt x="99" y="27"/>
                    <a:pt x="99" y="27"/>
                  </a:cubicBezTo>
                  <a:cubicBezTo>
                    <a:pt x="98" y="27"/>
                    <a:pt x="97" y="26"/>
                    <a:pt x="97" y="26"/>
                  </a:cubicBezTo>
                  <a:cubicBezTo>
                    <a:pt x="96" y="26"/>
                    <a:pt x="94" y="24"/>
                    <a:pt x="94" y="24"/>
                  </a:cubicBezTo>
                  <a:cubicBezTo>
                    <a:pt x="94" y="24"/>
                    <a:pt x="93" y="26"/>
                    <a:pt x="93" y="26"/>
                  </a:cubicBezTo>
                  <a:cubicBezTo>
                    <a:pt x="93" y="27"/>
                    <a:pt x="95" y="27"/>
                    <a:pt x="95" y="28"/>
                  </a:cubicBezTo>
                  <a:cubicBezTo>
                    <a:pt x="95" y="29"/>
                    <a:pt x="93" y="30"/>
                    <a:pt x="93" y="30"/>
                  </a:cubicBezTo>
                  <a:cubicBezTo>
                    <a:pt x="93" y="31"/>
                    <a:pt x="96" y="32"/>
                    <a:pt x="95" y="32"/>
                  </a:cubicBezTo>
                  <a:cubicBezTo>
                    <a:pt x="95" y="33"/>
                    <a:pt x="94" y="34"/>
                    <a:pt x="94" y="34"/>
                  </a:cubicBezTo>
                  <a:cubicBezTo>
                    <a:pt x="93" y="35"/>
                    <a:pt x="93" y="36"/>
                    <a:pt x="92" y="36"/>
                  </a:cubicBezTo>
                  <a:cubicBezTo>
                    <a:pt x="91" y="37"/>
                    <a:pt x="91" y="38"/>
                    <a:pt x="90" y="39"/>
                  </a:cubicBezTo>
                  <a:cubicBezTo>
                    <a:pt x="91" y="39"/>
                    <a:pt x="92" y="40"/>
                    <a:pt x="93" y="40"/>
                  </a:cubicBezTo>
                  <a:cubicBezTo>
                    <a:pt x="93" y="40"/>
                    <a:pt x="94" y="38"/>
                    <a:pt x="94" y="38"/>
                  </a:cubicBezTo>
                  <a:cubicBezTo>
                    <a:pt x="95" y="38"/>
                    <a:pt x="95" y="36"/>
                    <a:pt x="96" y="36"/>
                  </a:cubicBezTo>
                  <a:cubicBezTo>
                    <a:pt x="96" y="35"/>
                    <a:pt x="97" y="34"/>
                    <a:pt x="98" y="34"/>
                  </a:cubicBezTo>
                  <a:cubicBezTo>
                    <a:pt x="98" y="33"/>
                    <a:pt x="99" y="32"/>
                    <a:pt x="99" y="31"/>
                  </a:cubicBezTo>
                  <a:cubicBezTo>
                    <a:pt x="100" y="31"/>
                    <a:pt x="101" y="29"/>
                    <a:pt x="101" y="29"/>
                  </a:cubicBezTo>
                  <a:cubicBezTo>
                    <a:pt x="101" y="29"/>
                    <a:pt x="103" y="31"/>
                    <a:pt x="103" y="31"/>
                  </a:cubicBezTo>
                  <a:cubicBezTo>
                    <a:pt x="103" y="30"/>
                    <a:pt x="105" y="29"/>
                    <a:pt x="105" y="29"/>
                  </a:cubicBezTo>
                  <a:cubicBezTo>
                    <a:pt x="105" y="28"/>
                    <a:pt x="103" y="27"/>
                    <a:pt x="103" y="27"/>
                  </a:cubicBezTo>
                  <a:cubicBezTo>
                    <a:pt x="103" y="27"/>
                    <a:pt x="101" y="25"/>
                    <a:pt x="101" y="25"/>
                  </a:cubicBezTo>
                  <a:cubicBezTo>
                    <a:pt x="101" y="24"/>
                    <a:pt x="102" y="24"/>
                    <a:pt x="102" y="23"/>
                  </a:cubicBezTo>
                  <a:cubicBezTo>
                    <a:pt x="103" y="22"/>
                    <a:pt x="103" y="21"/>
                    <a:pt x="104" y="21"/>
                  </a:cubicBezTo>
                  <a:cubicBezTo>
                    <a:pt x="104" y="20"/>
                    <a:pt x="105" y="19"/>
                    <a:pt x="106" y="19"/>
                  </a:cubicBezTo>
                  <a:cubicBezTo>
                    <a:pt x="106" y="18"/>
                    <a:pt x="107" y="20"/>
                    <a:pt x="108" y="20"/>
                  </a:cubicBezTo>
                  <a:cubicBezTo>
                    <a:pt x="108" y="20"/>
                    <a:pt x="110" y="18"/>
                    <a:pt x="110" y="18"/>
                  </a:cubicBezTo>
                  <a:cubicBezTo>
                    <a:pt x="110" y="17"/>
                    <a:pt x="111" y="16"/>
                    <a:pt x="111" y="16"/>
                  </a:cubicBezTo>
                  <a:cubicBezTo>
                    <a:pt x="111" y="16"/>
                    <a:pt x="109" y="14"/>
                    <a:pt x="109" y="14"/>
                  </a:cubicBezTo>
                  <a:cubicBezTo>
                    <a:pt x="109" y="14"/>
                    <a:pt x="107" y="16"/>
                    <a:pt x="107" y="16"/>
                  </a:cubicBezTo>
                  <a:cubicBezTo>
                    <a:pt x="107" y="16"/>
                    <a:pt x="105" y="15"/>
                    <a:pt x="105" y="15"/>
                  </a:cubicBezTo>
                  <a:cubicBezTo>
                    <a:pt x="105" y="14"/>
                    <a:pt x="107" y="13"/>
                    <a:pt x="107" y="12"/>
                  </a:cubicBezTo>
                  <a:cubicBezTo>
                    <a:pt x="107" y="12"/>
                    <a:pt x="108" y="11"/>
                    <a:pt x="109" y="10"/>
                  </a:cubicBezTo>
                  <a:cubicBezTo>
                    <a:pt x="109" y="10"/>
                    <a:pt x="106" y="9"/>
                    <a:pt x="106" y="8"/>
                  </a:cubicBezTo>
                  <a:cubicBezTo>
                    <a:pt x="106" y="8"/>
                    <a:pt x="108" y="7"/>
                    <a:pt x="108" y="6"/>
                  </a:cubicBezTo>
                  <a:cubicBezTo>
                    <a:pt x="108" y="5"/>
                    <a:pt x="109" y="5"/>
                    <a:pt x="110" y="4"/>
                  </a:cubicBezTo>
                  <a:cubicBezTo>
                    <a:pt x="110" y="4"/>
                    <a:pt x="107" y="2"/>
                    <a:pt x="107" y="2"/>
                  </a:cubicBezTo>
                  <a:cubicBezTo>
                    <a:pt x="108" y="2"/>
                    <a:pt x="109" y="0"/>
                    <a:pt x="109" y="0"/>
                  </a:cubicBezTo>
                  <a:cubicBezTo>
                    <a:pt x="109" y="0"/>
                    <a:pt x="111" y="2"/>
                    <a:pt x="111" y="2"/>
                  </a:cubicBezTo>
                  <a:cubicBezTo>
                    <a:pt x="111" y="2"/>
                    <a:pt x="110" y="4"/>
                    <a:pt x="110" y="4"/>
                  </a:cubicBezTo>
                  <a:cubicBezTo>
                    <a:pt x="110" y="5"/>
                    <a:pt x="111" y="5"/>
                    <a:pt x="112" y="6"/>
                  </a:cubicBezTo>
                  <a:cubicBezTo>
                    <a:pt x="112" y="6"/>
                    <a:pt x="114" y="7"/>
                    <a:pt x="114" y="7"/>
                  </a:cubicBezTo>
                  <a:cubicBezTo>
                    <a:pt x="114" y="8"/>
                    <a:pt x="113" y="9"/>
                    <a:pt x="112" y="10"/>
                  </a:cubicBezTo>
                  <a:cubicBezTo>
                    <a:pt x="113" y="10"/>
                    <a:pt x="114" y="11"/>
                    <a:pt x="115" y="11"/>
                  </a:cubicBezTo>
                  <a:cubicBezTo>
                    <a:pt x="115" y="11"/>
                    <a:pt x="116" y="9"/>
                    <a:pt x="116" y="9"/>
                  </a:cubicBezTo>
                  <a:cubicBezTo>
                    <a:pt x="116" y="9"/>
                    <a:pt x="114" y="8"/>
                    <a:pt x="114" y="7"/>
                  </a:cubicBezTo>
                  <a:cubicBezTo>
                    <a:pt x="114" y="7"/>
                    <a:pt x="115" y="6"/>
                    <a:pt x="116" y="5"/>
                  </a:cubicBezTo>
                  <a:cubicBezTo>
                    <a:pt x="116" y="5"/>
                    <a:pt x="117" y="3"/>
                    <a:pt x="118" y="3"/>
                  </a:cubicBezTo>
                  <a:cubicBezTo>
                    <a:pt x="118" y="3"/>
                    <a:pt x="120" y="4"/>
                    <a:pt x="120" y="5"/>
                  </a:cubicBezTo>
                  <a:cubicBezTo>
                    <a:pt x="120" y="5"/>
                    <a:pt x="118" y="6"/>
                    <a:pt x="118" y="7"/>
                  </a:cubicBezTo>
                  <a:cubicBezTo>
                    <a:pt x="118" y="8"/>
                    <a:pt x="120" y="8"/>
                    <a:pt x="120" y="9"/>
                  </a:cubicBezTo>
                  <a:cubicBezTo>
                    <a:pt x="119" y="10"/>
                    <a:pt x="118" y="11"/>
                    <a:pt x="117" y="13"/>
                  </a:cubicBezTo>
                  <a:cubicBezTo>
                    <a:pt x="116" y="14"/>
                    <a:pt x="115" y="16"/>
                    <a:pt x="114" y="17"/>
                  </a:cubicBezTo>
                  <a:cubicBezTo>
                    <a:pt x="115" y="19"/>
                    <a:pt x="116" y="20"/>
                    <a:pt x="118" y="21"/>
                  </a:cubicBezTo>
                  <a:cubicBezTo>
                    <a:pt x="119" y="21"/>
                    <a:pt x="119" y="22"/>
                    <a:pt x="120" y="23"/>
                  </a:cubicBezTo>
                  <a:cubicBezTo>
                    <a:pt x="121" y="22"/>
                    <a:pt x="121" y="20"/>
                    <a:pt x="122" y="20"/>
                  </a:cubicBezTo>
                  <a:cubicBezTo>
                    <a:pt x="122" y="20"/>
                    <a:pt x="124" y="22"/>
                    <a:pt x="124" y="22"/>
                  </a:cubicBezTo>
                  <a:cubicBezTo>
                    <a:pt x="124" y="22"/>
                    <a:pt x="126" y="24"/>
                    <a:pt x="126" y="24"/>
                  </a:cubicBezTo>
                  <a:cubicBezTo>
                    <a:pt x="127" y="24"/>
                    <a:pt x="128" y="22"/>
                    <a:pt x="128" y="22"/>
                  </a:cubicBezTo>
                  <a:cubicBezTo>
                    <a:pt x="129" y="21"/>
                    <a:pt x="130" y="20"/>
                    <a:pt x="130" y="19"/>
                  </a:cubicBezTo>
                  <a:cubicBezTo>
                    <a:pt x="130" y="19"/>
                    <a:pt x="128" y="18"/>
                    <a:pt x="128" y="18"/>
                  </a:cubicBezTo>
                  <a:cubicBezTo>
                    <a:pt x="128" y="17"/>
                    <a:pt x="129" y="16"/>
                    <a:pt x="129" y="15"/>
                  </a:cubicBezTo>
                  <a:cubicBezTo>
                    <a:pt x="129" y="15"/>
                    <a:pt x="131" y="17"/>
                    <a:pt x="131" y="17"/>
                  </a:cubicBezTo>
                  <a:cubicBezTo>
                    <a:pt x="132" y="17"/>
                    <a:pt x="133" y="15"/>
                    <a:pt x="133" y="15"/>
                  </a:cubicBezTo>
                  <a:cubicBezTo>
                    <a:pt x="134" y="14"/>
                    <a:pt x="134" y="13"/>
                    <a:pt x="135" y="13"/>
                  </a:cubicBezTo>
                  <a:cubicBezTo>
                    <a:pt x="135" y="13"/>
                    <a:pt x="137" y="14"/>
                    <a:pt x="137" y="14"/>
                  </a:cubicBezTo>
                  <a:cubicBezTo>
                    <a:pt x="137" y="15"/>
                    <a:pt x="135" y="16"/>
                    <a:pt x="135" y="17"/>
                  </a:cubicBezTo>
                  <a:cubicBezTo>
                    <a:pt x="136" y="17"/>
                    <a:pt x="137" y="18"/>
                    <a:pt x="138" y="18"/>
                  </a:cubicBezTo>
                  <a:cubicBezTo>
                    <a:pt x="138" y="19"/>
                    <a:pt x="139" y="20"/>
                    <a:pt x="140" y="20"/>
                  </a:cubicBezTo>
                  <a:cubicBezTo>
                    <a:pt x="140" y="20"/>
                    <a:pt x="142" y="22"/>
                    <a:pt x="142" y="22"/>
                  </a:cubicBezTo>
                  <a:cubicBezTo>
                    <a:pt x="142" y="22"/>
                    <a:pt x="144" y="20"/>
                    <a:pt x="144" y="19"/>
                  </a:cubicBezTo>
                  <a:cubicBezTo>
                    <a:pt x="144" y="19"/>
                    <a:pt x="146" y="17"/>
                    <a:pt x="146" y="17"/>
                  </a:cubicBezTo>
                  <a:cubicBezTo>
                    <a:pt x="146" y="17"/>
                    <a:pt x="148" y="18"/>
                    <a:pt x="148" y="19"/>
                  </a:cubicBezTo>
                  <a:cubicBezTo>
                    <a:pt x="148" y="19"/>
                    <a:pt x="146" y="21"/>
                    <a:pt x="146" y="21"/>
                  </a:cubicBezTo>
                  <a:cubicBezTo>
                    <a:pt x="146" y="22"/>
                    <a:pt x="145" y="23"/>
                    <a:pt x="144" y="23"/>
                  </a:cubicBezTo>
                  <a:cubicBezTo>
                    <a:pt x="144" y="24"/>
                    <a:pt x="143" y="25"/>
                    <a:pt x="143" y="26"/>
                  </a:cubicBezTo>
                  <a:cubicBezTo>
                    <a:pt x="143" y="26"/>
                    <a:pt x="145" y="27"/>
                    <a:pt x="145" y="27"/>
                  </a:cubicBezTo>
                  <a:cubicBezTo>
                    <a:pt x="145" y="28"/>
                    <a:pt x="143" y="29"/>
                    <a:pt x="143" y="29"/>
                  </a:cubicBezTo>
                  <a:cubicBezTo>
                    <a:pt x="143" y="30"/>
                    <a:pt x="145" y="31"/>
                    <a:pt x="145" y="31"/>
                  </a:cubicBezTo>
                  <a:cubicBezTo>
                    <a:pt x="146" y="31"/>
                    <a:pt x="147" y="29"/>
                    <a:pt x="147" y="29"/>
                  </a:cubicBezTo>
                  <a:cubicBezTo>
                    <a:pt x="148" y="29"/>
                    <a:pt x="149" y="31"/>
                    <a:pt x="149" y="31"/>
                  </a:cubicBezTo>
                  <a:cubicBezTo>
                    <a:pt x="150" y="30"/>
                    <a:pt x="150" y="29"/>
                    <a:pt x="151" y="28"/>
                  </a:cubicBezTo>
                  <a:cubicBezTo>
                    <a:pt x="151" y="28"/>
                    <a:pt x="153" y="27"/>
                    <a:pt x="153" y="26"/>
                  </a:cubicBezTo>
                  <a:cubicBezTo>
                    <a:pt x="153" y="26"/>
                    <a:pt x="151" y="25"/>
                    <a:pt x="151" y="24"/>
                  </a:cubicBezTo>
                  <a:cubicBezTo>
                    <a:pt x="150" y="24"/>
                    <a:pt x="152" y="23"/>
                    <a:pt x="152" y="22"/>
                  </a:cubicBezTo>
                  <a:cubicBezTo>
                    <a:pt x="152" y="22"/>
                    <a:pt x="153" y="21"/>
                    <a:pt x="154" y="20"/>
                  </a:cubicBezTo>
                  <a:cubicBezTo>
                    <a:pt x="154" y="20"/>
                    <a:pt x="156" y="18"/>
                    <a:pt x="156" y="18"/>
                  </a:cubicBezTo>
                  <a:cubicBezTo>
                    <a:pt x="156" y="18"/>
                    <a:pt x="153" y="16"/>
                    <a:pt x="153" y="16"/>
                  </a:cubicBezTo>
                  <a:cubicBezTo>
                    <a:pt x="154" y="15"/>
                    <a:pt x="155" y="15"/>
                    <a:pt x="155" y="14"/>
                  </a:cubicBezTo>
                  <a:cubicBezTo>
                    <a:pt x="156" y="13"/>
                    <a:pt x="156" y="12"/>
                    <a:pt x="157" y="12"/>
                  </a:cubicBezTo>
                  <a:cubicBezTo>
                    <a:pt x="157" y="11"/>
                    <a:pt x="159" y="13"/>
                    <a:pt x="159" y="13"/>
                  </a:cubicBezTo>
                  <a:cubicBezTo>
                    <a:pt x="160" y="13"/>
                    <a:pt x="160" y="11"/>
                    <a:pt x="161" y="11"/>
                  </a:cubicBezTo>
                  <a:cubicBezTo>
                    <a:pt x="161" y="11"/>
                    <a:pt x="162" y="13"/>
                    <a:pt x="163" y="13"/>
                  </a:cubicBezTo>
                  <a:cubicBezTo>
                    <a:pt x="164" y="13"/>
                    <a:pt x="164" y="11"/>
                    <a:pt x="165" y="11"/>
                  </a:cubicBezTo>
                  <a:cubicBezTo>
                    <a:pt x="165" y="11"/>
                    <a:pt x="166" y="12"/>
                    <a:pt x="167" y="12"/>
                  </a:cubicBezTo>
                  <a:cubicBezTo>
                    <a:pt x="168" y="11"/>
                    <a:pt x="169" y="9"/>
                    <a:pt x="170" y="8"/>
                  </a:cubicBezTo>
                  <a:cubicBezTo>
                    <a:pt x="171" y="8"/>
                    <a:pt x="172" y="9"/>
                    <a:pt x="173" y="10"/>
                  </a:cubicBezTo>
                  <a:cubicBezTo>
                    <a:pt x="173" y="10"/>
                    <a:pt x="171" y="11"/>
                    <a:pt x="171" y="12"/>
                  </a:cubicBezTo>
                  <a:cubicBezTo>
                    <a:pt x="170" y="12"/>
                    <a:pt x="169" y="13"/>
                    <a:pt x="169" y="14"/>
                  </a:cubicBezTo>
                  <a:cubicBezTo>
                    <a:pt x="169" y="15"/>
                    <a:pt x="167" y="16"/>
                    <a:pt x="167" y="16"/>
                  </a:cubicBezTo>
                  <a:cubicBezTo>
                    <a:pt x="168" y="17"/>
                    <a:pt x="170" y="17"/>
                    <a:pt x="170" y="18"/>
                  </a:cubicBezTo>
                  <a:cubicBezTo>
                    <a:pt x="170" y="18"/>
                    <a:pt x="168" y="20"/>
                    <a:pt x="168" y="20"/>
                  </a:cubicBezTo>
                  <a:cubicBezTo>
                    <a:pt x="168" y="20"/>
                    <a:pt x="170" y="22"/>
                    <a:pt x="170" y="22"/>
                  </a:cubicBezTo>
                  <a:cubicBezTo>
                    <a:pt x="171" y="22"/>
                    <a:pt x="171" y="20"/>
                    <a:pt x="172" y="20"/>
                  </a:cubicBezTo>
                  <a:cubicBezTo>
                    <a:pt x="173" y="20"/>
                    <a:pt x="173" y="21"/>
                    <a:pt x="174" y="21"/>
                  </a:cubicBezTo>
                  <a:cubicBezTo>
                    <a:pt x="174" y="21"/>
                    <a:pt x="176" y="20"/>
                    <a:pt x="176" y="19"/>
                  </a:cubicBezTo>
                  <a:cubicBezTo>
                    <a:pt x="176" y="19"/>
                    <a:pt x="174" y="18"/>
                    <a:pt x="174" y="17"/>
                  </a:cubicBezTo>
                  <a:cubicBezTo>
                    <a:pt x="174" y="17"/>
                    <a:pt x="175" y="16"/>
                    <a:pt x="175" y="15"/>
                  </a:cubicBezTo>
                  <a:cubicBezTo>
                    <a:pt x="176" y="14"/>
                    <a:pt x="176" y="14"/>
                    <a:pt x="177" y="13"/>
                  </a:cubicBezTo>
                  <a:cubicBezTo>
                    <a:pt x="178" y="12"/>
                    <a:pt x="178" y="11"/>
                    <a:pt x="179" y="11"/>
                  </a:cubicBezTo>
                  <a:cubicBezTo>
                    <a:pt x="179" y="10"/>
                    <a:pt x="180" y="9"/>
                    <a:pt x="180" y="8"/>
                  </a:cubicBezTo>
                  <a:cubicBezTo>
                    <a:pt x="181" y="8"/>
                    <a:pt x="182" y="6"/>
                    <a:pt x="182" y="6"/>
                  </a:cubicBezTo>
                  <a:cubicBezTo>
                    <a:pt x="182" y="6"/>
                    <a:pt x="184" y="8"/>
                    <a:pt x="184" y="8"/>
                  </a:cubicBezTo>
                  <a:cubicBezTo>
                    <a:pt x="184" y="8"/>
                    <a:pt x="183" y="10"/>
                    <a:pt x="183" y="10"/>
                  </a:cubicBezTo>
                  <a:cubicBezTo>
                    <a:pt x="183" y="10"/>
                    <a:pt x="181" y="12"/>
                    <a:pt x="181" y="12"/>
                  </a:cubicBezTo>
                  <a:cubicBezTo>
                    <a:pt x="182" y="13"/>
                    <a:pt x="183" y="14"/>
                    <a:pt x="183" y="14"/>
                  </a:cubicBezTo>
                  <a:cubicBezTo>
                    <a:pt x="184" y="14"/>
                    <a:pt x="185" y="12"/>
                    <a:pt x="185" y="12"/>
                  </a:cubicBezTo>
                  <a:cubicBezTo>
                    <a:pt x="186" y="12"/>
                    <a:pt x="187" y="13"/>
                    <a:pt x="187" y="14"/>
                  </a:cubicBezTo>
                  <a:cubicBezTo>
                    <a:pt x="188" y="14"/>
                    <a:pt x="189" y="15"/>
                    <a:pt x="189" y="15"/>
                  </a:cubicBezTo>
                  <a:cubicBezTo>
                    <a:pt x="190" y="15"/>
                    <a:pt x="190" y="13"/>
                    <a:pt x="191" y="13"/>
                  </a:cubicBezTo>
                  <a:cubicBezTo>
                    <a:pt x="192" y="13"/>
                    <a:pt x="193" y="15"/>
                    <a:pt x="193" y="15"/>
                  </a:cubicBezTo>
                  <a:cubicBezTo>
                    <a:pt x="194" y="15"/>
                    <a:pt x="195" y="12"/>
                    <a:pt x="195" y="13"/>
                  </a:cubicBezTo>
                  <a:cubicBezTo>
                    <a:pt x="196" y="13"/>
                    <a:pt x="197" y="14"/>
                    <a:pt x="197" y="14"/>
                  </a:cubicBezTo>
                  <a:cubicBezTo>
                    <a:pt x="198" y="15"/>
                    <a:pt x="199" y="15"/>
                    <a:pt x="199" y="16"/>
                  </a:cubicBezTo>
                  <a:cubicBezTo>
                    <a:pt x="200" y="16"/>
                    <a:pt x="201" y="18"/>
                    <a:pt x="202" y="18"/>
                  </a:cubicBezTo>
                  <a:cubicBezTo>
                    <a:pt x="202" y="18"/>
                    <a:pt x="203" y="15"/>
                    <a:pt x="203" y="15"/>
                  </a:cubicBezTo>
                  <a:cubicBezTo>
                    <a:pt x="204" y="16"/>
                    <a:pt x="206" y="17"/>
                    <a:pt x="206" y="17"/>
                  </a:cubicBezTo>
                  <a:cubicBezTo>
                    <a:pt x="206" y="18"/>
                    <a:pt x="204" y="19"/>
                    <a:pt x="204" y="19"/>
                  </a:cubicBezTo>
                  <a:cubicBezTo>
                    <a:pt x="204" y="20"/>
                    <a:pt x="206" y="21"/>
                    <a:pt x="206" y="21"/>
                  </a:cubicBezTo>
                  <a:cubicBezTo>
                    <a:pt x="206" y="22"/>
                    <a:pt x="205" y="23"/>
                    <a:pt x="204" y="23"/>
                  </a:cubicBezTo>
                  <a:cubicBezTo>
                    <a:pt x="204" y="24"/>
                    <a:pt x="203" y="25"/>
                    <a:pt x="203" y="26"/>
                  </a:cubicBezTo>
                  <a:cubicBezTo>
                    <a:pt x="203" y="26"/>
                    <a:pt x="205" y="27"/>
                    <a:pt x="205" y="27"/>
                  </a:cubicBezTo>
                  <a:cubicBezTo>
                    <a:pt x="206" y="26"/>
                    <a:pt x="207" y="24"/>
                    <a:pt x="208" y="23"/>
                  </a:cubicBezTo>
                  <a:cubicBezTo>
                    <a:pt x="209" y="22"/>
                    <a:pt x="210" y="21"/>
                    <a:pt x="210" y="21"/>
                  </a:cubicBezTo>
                  <a:cubicBezTo>
                    <a:pt x="210" y="20"/>
                    <a:pt x="208" y="19"/>
                    <a:pt x="208" y="19"/>
                  </a:cubicBezTo>
                  <a:cubicBezTo>
                    <a:pt x="208" y="18"/>
                    <a:pt x="209" y="17"/>
                    <a:pt x="210" y="17"/>
                  </a:cubicBezTo>
                  <a:cubicBezTo>
                    <a:pt x="210" y="16"/>
                    <a:pt x="211" y="14"/>
                    <a:pt x="211" y="14"/>
                  </a:cubicBezTo>
                  <a:cubicBezTo>
                    <a:pt x="212" y="14"/>
                    <a:pt x="213" y="16"/>
                    <a:pt x="214" y="16"/>
                  </a:cubicBezTo>
                  <a:cubicBezTo>
                    <a:pt x="212" y="18"/>
                    <a:pt x="211" y="19"/>
                    <a:pt x="210" y="21"/>
                  </a:cubicBezTo>
                  <a:cubicBezTo>
                    <a:pt x="210" y="21"/>
                    <a:pt x="212" y="22"/>
                    <a:pt x="212" y="22"/>
                  </a:cubicBezTo>
                  <a:cubicBezTo>
                    <a:pt x="212" y="23"/>
                    <a:pt x="211" y="24"/>
                    <a:pt x="211" y="24"/>
                  </a:cubicBezTo>
                  <a:cubicBezTo>
                    <a:pt x="210" y="25"/>
                    <a:pt x="209" y="26"/>
                    <a:pt x="209" y="27"/>
                  </a:cubicBezTo>
                  <a:cubicBezTo>
                    <a:pt x="208" y="27"/>
                    <a:pt x="207" y="28"/>
                    <a:pt x="207" y="29"/>
                  </a:cubicBezTo>
                  <a:cubicBezTo>
                    <a:pt x="207" y="29"/>
                    <a:pt x="209" y="30"/>
                    <a:pt x="209" y="31"/>
                  </a:cubicBezTo>
                  <a:cubicBezTo>
                    <a:pt x="210" y="30"/>
                    <a:pt x="211" y="29"/>
                    <a:pt x="211" y="28"/>
                  </a:cubicBezTo>
                  <a:cubicBezTo>
                    <a:pt x="212" y="28"/>
                    <a:pt x="213" y="27"/>
                    <a:pt x="213" y="26"/>
                  </a:cubicBezTo>
                  <a:cubicBezTo>
                    <a:pt x="213" y="26"/>
                    <a:pt x="215" y="24"/>
                    <a:pt x="215" y="24"/>
                  </a:cubicBezTo>
                  <a:cubicBezTo>
                    <a:pt x="215" y="24"/>
                    <a:pt x="212" y="22"/>
                    <a:pt x="212" y="22"/>
                  </a:cubicBezTo>
                  <a:cubicBezTo>
                    <a:pt x="213" y="22"/>
                    <a:pt x="214" y="20"/>
                    <a:pt x="214" y="20"/>
                  </a:cubicBezTo>
                  <a:cubicBezTo>
                    <a:pt x="214" y="20"/>
                    <a:pt x="216" y="21"/>
                    <a:pt x="216" y="22"/>
                  </a:cubicBezTo>
                  <a:cubicBezTo>
                    <a:pt x="217" y="22"/>
                    <a:pt x="218" y="23"/>
                    <a:pt x="218" y="23"/>
                  </a:cubicBezTo>
                  <a:cubicBezTo>
                    <a:pt x="219" y="23"/>
                    <a:pt x="220" y="21"/>
                    <a:pt x="220" y="21"/>
                  </a:cubicBezTo>
                  <a:cubicBezTo>
                    <a:pt x="220" y="21"/>
                    <a:pt x="222" y="19"/>
                    <a:pt x="222" y="19"/>
                  </a:cubicBezTo>
                  <a:cubicBezTo>
                    <a:pt x="222" y="19"/>
                    <a:pt x="224" y="21"/>
                    <a:pt x="224" y="21"/>
                  </a:cubicBezTo>
                  <a:cubicBezTo>
                    <a:pt x="224" y="20"/>
                    <a:pt x="226" y="19"/>
                    <a:pt x="226" y="18"/>
                  </a:cubicBezTo>
                  <a:cubicBezTo>
                    <a:pt x="226" y="18"/>
                    <a:pt x="224" y="17"/>
                    <a:pt x="224" y="17"/>
                  </a:cubicBezTo>
                  <a:cubicBezTo>
                    <a:pt x="224" y="16"/>
                    <a:pt x="225" y="15"/>
                    <a:pt x="225" y="14"/>
                  </a:cubicBezTo>
                  <a:cubicBezTo>
                    <a:pt x="226" y="14"/>
                    <a:pt x="227" y="12"/>
                    <a:pt x="227" y="12"/>
                  </a:cubicBezTo>
                  <a:cubicBezTo>
                    <a:pt x="227" y="12"/>
                    <a:pt x="229" y="14"/>
                    <a:pt x="229" y="14"/>
                  </a:cubicBezTo>
                  <a:cubicBezTo>
                    <a:pt x="230" y="14"/>
                    <a:pt x="231" y="15"/>
                    <a:pt x="231" y="16"/>
                  </a:cubicBezTo>
                  <a:cubicBezTo>
                    <a:pt x="232" y="16"/>
                    <a:pt x="233" y="17"/>
                    <a:pt x="234" y="17"/>
                  </a:cubicBezTo>
                  <a:cubicBezTo>
                    <a:pt x="234" y="17"/>
                    <a:pt x="235" y="15"/>
                    <a:pt x="235" y="15"/>
                  </a:cubicBezTo>
                  <a:cubicBezTo>
                    <a:pt x="236" y="15"/>
                    <a:pt x="237" y="16"/>
                    <a:pt x="238" y="17"/>
                  </a:cubicBezTo>
                  <a:cubicBezTo>
                    <a:pt x="238" y="17"/>
                    <a:pt x="240" y="19"/>
                    <a:pt x="240" y="19"/>
                  </a:cubicBezTo>
                  <a:cubicBezTo>
                    <a:pt x="240" y="18"/>
                    <a:pt x="241" y="17"/>
                    <a:pt x="242" y="16"/>
                  </a:cubicBezTo>
                  <a:cubicBezTo>
                    <a:pt x="242" y="16"/>
                    <a:pt x="243" y="14"/>
                    <a:pt x="243" y="14"/>
                  </a:cubicBezTo>
                  <a:cubicBezTo>
                    <a:pt x="243" y="14"/>
                    <a:pt x="241" y="12"/>
                    <a:pt x="241" y="12"/>
                  </a:cubicBezTo>
                  <a:cubicBezTo>
                    <a:pt x="241" y="12"/>
                    <a:pt x="242" y="10"/>
                    <a:pt x="243" y="10"/>
                  </a:cubicBezTo>
                  <a:cubicBezTo>
                    <a:pt x="243" y="10"/>
                    <a:pt x="245" y="12"/>
                    <a:pt x="245" y="12"/>
                  </a:cubicBezTo>
                  <a:cubicBezTo>
                    <a:pt x="245" y="12"/>
                    <a:pt x="247" y="13"/>
                    <a:pt x="247" y="14"/>
                  </a:cubicBezTo>
                  <a:cubicBezTo>
                    <a:pt x="247" y="14"/>
                    <a:pt x="246" y="15"/>
                    <a:pt x="246" y="16"/>
                  </a:cubicBezTo>
                  <a:cubicBezTo>
                    <a:pt x="245" y="16"/>
                    <a:pt x="244" y="17"/>
                    <a:pt x="244" y="18"/>
                  </a:cubicBezTo>
                  <a:cubicBezTo>
                    <a:pt x="244" y="18"/>
                    <a:pt x="246" y="19"/>
                    <a:pt x="246" y="20"/>
                  </a:cubicBezTo>
                  <a:cubicBezTo>
                    <a:pt x="247" y="19"/>
                    <a:pt x="247" y="18"/>
                    <a:pt x="248" y="17"/>
                  </a:cubicBezTo>
                  <a:cubicBezTo>
                    <a:pt x="248" y="17"/>
                    <a:pt x="249" y="15"/>
                    <a:pt x="249" y="15"/>
                  </a:cubicBezTo>
                  <a:cubicBezTo>
                    <a:pt x="250" y="15"/>
                    <a:pt x="252" y="17"/>
                    <a:pt x="252" y="17"/>
                  </a:cubicBezTo>
                  <a:cubicBezTo>
                    <a:pt x="252" y="17"/>
                    <a:pt x="253" y="15"/>
                    <a:pt x="253" y="15"/>
                  </a:cubicBezTo>
                  <a:cubicBezTo>
                    <a:pt x="253" y="14"/>
                    <a:pt x="251" y="14"/>
                    <a:pt x="251" y="13"/>
                  </a:cubicBezTo>
                  <a:cubicBezTo>
                    <a:pt x="251" y="12"/>
                    <a:pt x="253" y="11"/>
                    <a:pt x="253" y="11"/>
                  </a:cubicBezTo>
                  <a:cubicBezTo>
                    <a:pt x="253" y="10"/>
                    <a:pt x="254" y="9"/>
                    <a:pt x="255" y="9"/>
                  </a:cubicBezTo>
                  <a:cubicBezTo>
                    <a:pt x="255" y="8"/>
                    <a:pt x="256" y="10"/>
                    <a:pt x="257" y="10"/>
                  </a:cubicBezTo>
                  <a:cubicBezTo>
                    <a:pt x="258" y="10"/>
                    <a:pt x="258" y="8"/>
                    <a:pt x="258" y="8"/>
                  </a:cubicBezTo>
                  <a:cubicBezTo>
                    <a:pt x="259" y="8"/>
                    <a:pt x="260" y="10"/>
                    <a:pt x="261" y="10"/>
                  </a:cubicBezTo>
                  <a:cubicBezTo>
                    <a:pt x="261" y="10"/>
                    <a:pt x="259" y="11"/>
                    <a:pt x="259" y="12"/>
                  </a:cubicBezTo>
                  <a:cubicBezTo>
                    <a:pt x="259" y="12"/>
                    <a:pt x="261" y="13"/>
                    <a:pt x="261" y="14"/>
                  </a:cubicBezTo>
                  <a:cubicBezTo>
                    <a:pt x="261" y="14"/>
                    <a:pt x="260" y="15"/>
                    <a:pt x="260" y="16"/>
                  </a:cubicBezTo>
                  <a:cubicBezTo>
                    <a:pt x="259" y="17"/>
                    <a:pt x="258" y="18"/>
                    <a:pt x="258" y="18"/>
                  </a:cubicBezTo>
                  <a:cubicBezTo>
                    <a:pt x="258" y="18"/>
                    <a:pt x="256" y="16"/>
                    <a:pt x="256" y="16"/>
                  </a:cubicBezTo>
                  <a:cubicBezTo>
                    <a:pt x="255" y="16"/>
                    <a:pt x="255" y="19"/>
                    <a:pt x="254" y="19"/>
                  </a:cubicBezTo>
                  <a:cubicBezTo>
                    <a:pt x="253" y="19"/>
                    <a:pt x="252" y="17"/>
                    <a:pt x="252" y="17"/>
                  </a:cubicBezTo>
                  <a:cubicBezTo>
                    <a:pt x="251" y="17"/>
                    <a:pt x="251" y="19"/>
                    <a:pt x="250" y="19"/>
                  </a:cubicBezTo>
                  <a:cubicBezTo>
                    <a:pt x="251" y="20"/>
                    <a:pt x="253" y="21"/>
                    <a:pt x="254" y="23"/>
                  </a:cubicBezTo>
                  <a:cubicBezTo>
                    <a:pt x="255" y="23"/>
                    <a:pt x="256" y="24"/>
                    <a:pt x="257" y="24"/>
                  </a:cubicBezTo>
                  <a:cubicBezTo>
                    <a:pt x="257" y="24"/>
                    <a:pt x="258" y="22"/>
                    <a:pt x="258" y="22"/>
                  </a:cubicBezTo>
                  <a:cubicBezTo>
                    <a:pt x="259" y="22"/>
                    <a:pt x="260" y="24"/>
                    <a:pt x="261" y="24"/>
                  </a:cubicBezTo>
                  <a:cubicBezTo>
                    <a:pt x="261" y="24"/>
                    <a:pt x="263" y="26"/>
                    <a:pt x="263" y="25"/>
                  </a:cubicBezTo>
                  <a:cubicBezTo>
                    <a:pt x="263" y="25"/>
                    <a:pt x="265" y="23"/>
                    <a:pt x="265" y="23"/>
                  </a:cubicBezTo>
                  <a:cubicBezTo>
                    <a:pt x="264" y="23"/>
                    <a:pt x="262" y="22"/>
                    <a:pt x="262" y="22"/>
                  </a:cubicBezTo>
                  <a:cubicBezTo>
                    <a:pt x="262" y="21"/>
                    <a:pt x="264" y="20"/>
                    <a:pt x="264" y="19"/>
                  </a:cubicBezTo>
                  <a:cubicBezTo>
                    <a:pt x="264" y="19"/>
                    <a:pt x="265" y="18"/>
                    <a:pt x="266" y="17"/>
                  </a:cubicBezTo>
                  <a:cubicBezTo>
                    <a:pt x="266" y="16"/>
                    <a:pt x="267" y="15"/>
                    <a:pt x="267" y="15"/>
                  </a:cubicBezTo>
                  <a:cubicBezTo>
                    <a:pt x="268" y="15"/>
                    <a:pt x="269" y="17"/>
                    <a:pt x="270" y="17"/>
                  </a:cubicBezTo>
                  <a:cubicBezTo>
                    <a:pt x="270" y="16"/>
                    <a:pt x="271" y="14"/>
                    <a:pt x="271" y="14"/>
                  </a:cubicBezTo>
                  <a:cubicBezTo>
                    <a:pt x="272" y="14"/>
                    <a:pt x="273" y="16"/>
                    <a:pt x="274" y="16"/>
                  </a:cubicBezTo>
                  <a:cubicBezTo>
                    <a:pt x="274" y="16"/>
                    <a:pt x="275" y="14"/>
                    <a:pt x="275" y="14"/>
                  </a:cubicBezTo>
                  <a:cubicBezTo>
                    <a:pt x="275" y="14"/>
                    <a:pt x="273" y="12"/>
                    <a:pt x="273" y="12"/>
                  </a:cubicBezTo>
                  <a:cubicBezTo>
                    <a:pt x="273" y="12"/>
                    <a:pt x="274" y="10"/>
                    <a:pt x="275" y="10"/>
                  </a:cubicBezTo>
                  <a:cubicBezTo>
                    <a:pt x="275" y="10"/>
                    <a:pt x="276" y="12"/>
                    <a:pt x="277" y="12"/>
                  </a:cubicBezTo>
                  <a:cubicBezTo>
                    <a:pt x="278" y="11"/>
                    <a:pt x="278" y="10"/>
                    <a:pt x="279" y="9"/>
                  </a:cubicBezTo>
                  <a:cubicBezTo>
                    <a:pt x="279" y="9"/>
                    <a:pt x="280" y="11"/>
                    <a:pt x="281" y="11"/>
                  </a:cubicBezTo>
                  <a:cubicBezTo>
                    <a:pt x="281" y="11"/>
                    <a:pt x="282" y="9"/>
                    <a:pt x="283" y="9"/>
                  </a:cubicBezTo>
                  <a:cubicBezTo>
                    <a:pt x="283" y="8"/>
                    <a:pt x="284" y="7"/>
                    <a:pt x="284" y="7"/>
                  </a:cubicBezTo>
                  <a:cubicBezTo>
                    <a:pt x="285" y="7"/>
                    <a:pt x="286" y="8"/>
                    <a:pt x="287" y="8"/>
                  </a:cubicBezTo>
                  <a:cubicBezTo>
                    <a:pt x="287" y="9"/>
                    <a:pt x="285" y="10"/>
                    <a:pt x="285" y="10"/>
                  </a:cubicBezTo>
                  <a:cubicBezTo>
                    <a:pt x="284" y="11"/>
                    <a:pt x="284" y="12"/>
                    <a:pt x="283" y="13"/>
                  </a:cubicBezTo>
                  <a:cubicBezTo>
                    <a:pt x="283" y="13"/>
                    <a:pt x="281" y="11"/>
                    <a:pt x="281" y="11"/>
                  </a:cubicBezTo>
                  <a:cubicBezTo>
                    <a:pt x="281" y="11"/>
                    <a:pt x="280" y="13"/>
                    <a:pt x="279" y="13"/>
                  </a:cubicBezTo>
                  <a:cubicBezTo>
                    <a:pt x="279" y="14"/>
                    <a:pt x="278" y="15"/>
                    <a:pt x="278" y="15"/>
                  </a:cubicBezTo>
                  <a:cubicBezTo>
                    <a:pt x="278" y="16"/>
                    <a:pt x="280" y="17"/>
                    <a:pt x="280" y="17"/>
                  </a:cubicBezTo>
                  <a:cubicBezTo>
                    <a:pt x="280" y="17"/>
                    <a:pt x="278" y="19"/>
                    <a:pt x="278" y="19"/>
                  </a:cubicBezTo>
                  <a:cubicBezTo>
                    <a:pt x="279" y="20"/>
                    <a:pt x="280" y="21"/>
                    <a:pt x="280" y="21"/>
                  </a:cubicBezTo>
                  <a:cubicBezTo>
                    <a:pt x="281" y="21"/>
                    <a:pt x="281" y="19"/>
                    <a:pt x="282" y="19"/>
                  </a:cubicBezTo>
                  <a:cubicBezTo>
                    <a:pt x="283" y="19"/>
                    <a:pt x="284" y="21"/>
                    <a:pt x="284" y="21"/>
                  </a:cubicBezTo>
                  <a:cubicBezTo>
                    <a:pt x="285" y="20"/>
                    <a:pt x="285" y="19"/>
                    <a:pt x="286" y="18"/>
                  </a:cubicBezTo>
                  <a:cubicBezTo>
                    <a:pt x="287" y="18"/>
                    <a:pt x="287" y="16"/>
                    <a:pt x="288" y="16"/>
                  </a:cubicBezTo>
                  <a:cubicBezTo>
                    <a:pt x="288" y="16"/>
                    <a:pt x="289" y="18"/>
                    <a:pt x="290" y="18"/>
                  </a:cubicBezTo>
                  <a:cubicBezTo>
                    <a:pt x="291" y="18"/>
                    <a:pt x="291" y="16"/>
                    <a:pt x="292" y="16"/>
                  </a:cubicBezTo>
                  <a:cubicBezTo>
                    <a:pt x="292" y="16"/>
                    <a:pt x="294" y="17"/>
                    <a:pt x="294" y="17"/>
                  </a:cubicBezTo>
                  <a:cubicBezTo>
                    <a:pt x="294" y="18"/>
                    <a:pt x="292" y="19"/>
                    <a:pt x="292" y="20"/>
                  </a:cubicBezTo>
                  <a:cubicBezTo>
                    <a:pt x="292" y="20"/>
                    <a:pt x="294" y="21"/>
                    <a:pt x="294" y="21"/>
                  </a:cubicBezTo>
                  <a:cubicBezTo>
                    <a:pt x="295" y="21"/>
                    <a:pt x="295" y="19"/>
                    <a:pt x="296" y="19"/>
                  </a:cubicBezTo>
                  <a:cubicBezTo>
                    <a:pt x="296" y="19"/>
                    <a:pt x="298" y="21"/>
                    <a:pt x="298" y="21"/>
                  </a:cubicBezTo>
                  <a:cubicBezTo>
                    <a:pt x="299" y="20"/>
                    <a:pt x="300" y="19"/>
                    <a:pt x="300" y="18"/>
                  </a:cubicBezTo>
                  <a:cubicBezTo>
                    <a:pt x="301" y="18"/>
                    <a:pt x="301" y="17"/>
                    <a:pt x="302" y="16"/>
                  </a:cubicBezTo>
                  <a:cubicBezTo>
                    <a:pt x="302" y="15"/>
                    <a:pt x="303" y="15"/>
                    <a:pt x="303" y="14"/>
                  </a:cubicBezTo>
                  <a:cubicBezTo>
                    <a:pt x="304" y="14"/>
                    <a:pt x="305" y="12"/>
                    <a:pt x="305" y="12"/>
                  </a:cubicBezTo>
                  <a:cubicBezTo>
                    <a:pt x="305" y="12"/>
                    <a:pt x="307" y="13"/>
                    <a:pt x="307" y="13"/>
                  </a:cubicBezTo>
                  <a:cubicBezTo>
                    <a:pt x="307" y="14"/>
                    <a:pt x="306" y="15"/>
                    <a:pt x="306" y="16"/>
                  </a:cubicBezTo>
                  <a:cubicBezTo>
                    <a:pt x="306" y="16"/>
                    <a:pt x="308" y="17"/>
                    <a:pt x="308" y="17"/>
                  </a:cubicBezTo>
                  <a:cubicBezTo>
                    <a:pt x="308" y="18"/>
                    <a:pt x="306" y="20"/>
                    <a:pt x="306" y="20"/>
                  </a:cubicBezTo>
                  <a:cubicBezTo>
                    <a:pt x="307" y="20"/>
                    <a:pt x="308" y="21"/>
                    <a:pt x="308" y="21"/>
                  </a:cubicBezTo>
                  <a:cubicBezTo>
                    <a:pt x="309" y="21"/>
                    <a:pt x="310" y="19"/>
                    <a:pt x="310" y="19"/>
                  </a:cubicBezTo>
                  <a:cubicBezTo>
                    <a:pt x="311" y="19"/>
                    <a:pt x="311" y="18"/>
                    <a:pt x="312" y="17"/>
                  </a:cubicBezTo>
                  <a:cubicBezTo>
                    <a:pt x="312" y="17"/>
                    <a:pt x="313" y="15"/>
                    <a:pt x="313" y="15"/>
                  </a:cubicBezTo>
                  <a:cubicBezTo>
                    <a:pt x="314" y="15"/>
                    <a:pt x="315" y="16"/>
                    <a:pt x="316" y="16"/>
                  </a:cubicBezTo>
                  <a:cubicBezTo>
                    <a:pt x="316" y="17"/>
                    <a:pt x="318" y="18"/>
                    <a:pt x="318" y="18"/>
                  </a:cubicBezTo>
                  <a:cubicBezTo>
                    <a:pt x="318" y="18"/>
                    <a:pt x="316" y="20"/>
                    <a:pt x="316" y="20"/>
                  </a:cubicBezTo>
                  <a:cubicBezTo>
                    <a:pt x="316" y="20"/>
                    <a:pt x="314" y="22"/>
                    <a:pt x="315" y="23"/>
                  </a:cubicBezTo>
                  <a:cubicBezTo>
                    <a:pt x="315" y="23"/>
                    <a:pt x="316" y="24"/>
                    <a:pt x="317" y="24"/>
                  </a:cubicBezTo>
                  <a:cubicBezTo>
                    <a:pt x="317" y="23"/>
                    <a:pt x="318" y="23"/>
                    <a:pt x="318" y="22"/>
                  </a:cubicBezTo>
                  <a:cubicBezTo>
                    <a:pt x="319" y="21"/>
                    <a:pt x="320" y="20"/>
                    <a:pt x="320" y="20"/>
                  </a:cubicBezTo>
                  <a:cubicBezTo>
                    <a:pt x="320" y="19"/>
                    <a:pt x="318" y="18"/>
                    <a:pt x="318" y="18"/>
                  </a:cubicBezTo>
                  <a:cubicBezTo>
                    <a:pt x="318" y="17"/>
                    <a:pt x="320" y="16"/>
                    <a:pt x="320" y="16"/>
                  </a:cubicBezTo>
                  <a:cubicBezTo>
                    <a:pt x="320" y="15"/>
                    <a:pt x="321" y="14"/>
                    <a:pt x="321" y="14"/>
                  </a:cubicBezTo>
                  <a:cubicBezTo>
                    <a:pt x="321" y="14"/>
                    <a:pt x="324" y="15"/>
                    <a:pt x="324" y="15"/>
                  </a:cubicBezTo>
                  <a:cubicBezTo>
                    <a:pt x="324" y="16"/>
                    <a:pt x="322" y="17"/>
                    <a:pt x="322" y="18"/>
                  </a:cubicBezTo>
                  <a:cubicBezTo>
                    <a:pt x="322" y="18"/>
                    <a:pt x="324" y="19"/>
                    <a:pt x="324" y="19"/>
                  </a:cubicBezTo>
                  <a:cubicBezTo>
                    <a:pt x="324" y="20"/>
                    <a:pt x="323" y="21"/>
                    <a:pt x="322" y="21"/>
                  </a:cubicBezTo>
                  <a:cubicBezTo>
                    <a:pt x="322" y="22"/>
                    <a:pt x="321" y="24"/>
                    <a:pt x="321" y="24"/>
                  </a:cubicBezTo>
                  <a:cubicBezTo>
                    <a:pt x="321" y="24"/>
                    <a:pt x="323" y="25"/>
                    <a:pt x="323" y="25"/>
                  </a:cubicBezTo>
                  <a:cubicBezTo>
                    <a:pt x="324" y="25"/>
                    <a:pt x="324" y="23"/>
                    <a:pt x="325" y="23"/>
                  </a:cubicBezTo>
                  <a:cubicBezTo>
                    <a:pt x="325" y="23"/>
                    <a:pt x="327" y="25"/>
                    <a:pt x="327" y="25"/>
                  </a:cubicBezTo>
                  <a:cubicBezTo>
                    <a:pt x="328" y="25"/>
                    <a:pt x="328" y="26"/>
                    <a:pt x="329" y="27"/>
                  </a:cubicBezTo>
                  <a:cubicBezTo>
                    <a:pt x="329" y="26"/>
                    <a:pt x="331" y="25"/>
                    <a:pt x="331" y="24"/>
                  </a:cubicBezTo>
                  <a:cubicBezTo>
                    <a:pt x="331" y="24"/>
                    <a:pt x="329" y="23"/>
                    <a:pt x="329" y="23"/>
                  </a:cubicBezTo>
                  <a:cubicBezTo>
                    <a:pt x="329" y="22"/>
                    <a:pt x="330" y="21"/>
                    <a:pt x="330" y="20"/>
                  </a:cubicBezTo>
                  <a:cubicBezTo>
                    <a:pt x="330" y="20"/>
                    <a:pt x="328" y="19"/>
                    <a:pt x="328" y="19"/>
                  </a:cubicBezTo>
                  <a:cubicBezTo>
                    <a:pt x="328" y="18"/>
                    <a:pt x="330" y="17"/>
                    <a:pt x="330" y="16"/>
                  </a:cubicBezTo>
                  <a:cubicBezTo>
                    <a:pt x="330" y="16"/>
                    <a:pt x="331" y="15"/>
                    <a:pt x="331" y="14"/>
                  </a:cubicBezTo>
                  <a:cubicBezTo>
                    <a:pt x="331" y="14"/>
                    <a:pt x="330" y="13"/>
                    <a:pt x="329" y="13"/>
                  </a:cubicBezTo>
                  <a:cubicBezTo>
                    <a:pt x="329" y="13"/>
                    <a:pt x="331" y="10"/>
                    <a:pt x="331" y="10"/>
                  </a:cubicBezTo>
                  <a:cubicBezTo>
                    <a:pt x="331" y="10"/>
                    <a:pt x="333" y="12"/>
                    <a:pt x="333" y="12"/>
                  </a:cubicBezTo>
                  <a:cubicBezTo>
                    <a:pt x="333" y="12"/>
                    <a:pt x="335" y="10"/>
                    <a:pt x="335" y="10"/>
                  </a:cubicBezTo>
                  <a:cubicBezTo>
                    <a:pt x="335" y="10"/>
                    <a:pt x="337" y="11"/>
                    <a:pt x="337" y="11"/>
                  </a:cubicBezTo>
                  <a:cubicBezTo>
                    <a:pt x="337" y="12"/>
                    <a:pt x="335" y="14"/>
                    <a:pt x="335" y="14"/>
                  </a:cubicBezTo>
                  <a:cubicBezTo>
                    <a:pt x="336" y="14"/>
                    <a:pt x="337" y="15"/>
                    <a:pt x="338" y="15"/>
                  </a:cubicBezTo>
                  <a:cubicBezTo>
                    <a:pt x="338" y="15"/>
                    <a:pt x="339" y="13"/>
                    <a:pt x="339" y="13"/>
                  </a:cubicBezTo>
                  <a:cubicBezTo>
                    <a:pt x="340" y="13"/>
                    <a:pt x="341" y="14"/>
                    <a:pt x="342" y="15"/>
                  </a:cubicBezTo>
                  <a:cubicBezTo>
                    <a:pt x="342" y="15"/>
                    <a:pt x="343" y="17"/>
                    <a:pt x="344" y="17"/>
                  </a:cubicBezTo>
                  <a:cubicBezTo>
                    <a:pt x="344" y="17"/>
                    <a:pt x="345" y="18"/>
                    <a:pt x="346" y="18"/>
                  </a:cubicBezTo>
                  <a:cubicBezTo>
                    <a:pt x="346" y="18"/>
                    <a:pt x="347" y="16"/>
                    <a:pt x="348" y="16"/>
                  </a:cubicBezTo>
                  <a:cubicBezTo>
                    <a:pt x="348" y="15"/>
                    <a:pt x="349" y="14"/>
                    <a:pt x="349" y="14"/>
                  </a:cubicBezTo>
                  <a:cubicBezTo>
                    <a:pt x="350" y="14"/>
                    <a:pt x="351" y="12"/>
                    <a:pt x="351" y="12"/>
                  </a:cubicBezTo>
                  <a:cubicBezTo>
                    <a:pt x="352" y="12"/>
                    <a:pt x="353" y="13"/>
                    <a:pt x="353" y="13"/>
                  </a:cubicBezTo>
                  <a:cubicBezTo>
                    <a:pt x="354" y="13"/>
                    <a:pt x="354" y="11"/>
                    <a:pt x="355" y="11"/>
                  </a:cubicBezTo>
                  <a:cubicBezTo>
                    <a:pt x="355" y="12"/>
                    <a:pt x="357" y="12"/>
                    <a:pt x="357" y="13"/>
                  </a:cubicBezTo>
                  <a:cubicBezTo>
                    <a:pt x="357" y="13"/>
                    <a:pt x="355" y="14"/>
                    <a:pt x="356" y="15"/>
                  </a:cubicBezTo>
                  <a:cubicBezTo>
                    <a:pt x="356" y="16"/>
                    <a:pt x="358" y="16"/>
                    <a:pt x="358" y="17"/>
                  </a:cubicBezTo>
                  <a:cubicBezTo>
                    <a:pt x="358" y="17"/>
                    <a:pt x="356" y="18"/>
                    <a:pt x="356" y="19"/>
                  </a:cubicBezTo>
                  <a:cubicBezTo>
                    <a:pt x="356" y="20"/>
                    <a:pt x="358" y="20"/>
                    <a:pt x="358" y="21"/>
                  </a:cubicBezTo>
                  <a:cubicBezTo>
                    <a:pt x="359" y="20"/>
                    <a:pt x="360" y="19"/>
                    <a:pt x="360" y="18"/>
                  </a:cubicBezTo>
                  <a:cubicBezTo>
                    <a:pt x="360" y="18"/>
                    <a:pt x="362" y="16"/>
                    <a:pt x="362" y="16"/>
                  </a:cubicBezTo>
                  <a:cubicBezTo>
                    <a:pt x="362" y="16"/>
                    <a:pt x="360" y="14"/>
                    <a:pt x="360" y="14"/>
                  </a:cubicBezTo>
                  <a:cubicBezTo>
                    <a:pt x="360" y="14"/>
                    <a:pt x="361" y="12"/>
                    <a:pt x="361" y="12"/>
                  </a:cubicBezTo>
                  <a:cubicBezTo>
                    <a:pt x="361" y="12"/>
                    <a:pt x="363" y="14"/>
                    <a:pt x="363" y="14"/>
                  </a:cubicBezTo>
                  <a:cubicBezTo>
                    <a:pt x="363" y="14"/>
                    <a:pt x="362" y="16"/>
                    <a:pt x="362" y="16"/>
                  </a:cubicBezTo>
                  <a:cubicBezTo>
                    <a:pt x="362" y="16"/>
                    <a:pt x="364" y="18"/>
                    <a:pt x="364" y="18"/>
                  </a:cubicBezTo>
                  <a:cubicBezTo>
                    <a:pt x="365" y="18"/>
                    <a:pt x="365" y="16"/>
                    <a:pt x="366" y="16"/>
                  </a:cubicBezTo>
                  <a:cubicBezTo>
                    <a:pt x="366" y="16"/>
                    <a:pt x="367" y="17"/>
                    <a:pt x="368" y="17"/>
                  </a:cubicBezTo>
                  <a:cubicBezTo>
                    <a:pt x="369" y="17"/>
                    <a:pt x="369" y="15"/>
                    <a:pt x="370" y="15"/>
                  </a:cubicBezTo>
                  <a:cubicBezTo>
                    <a:pt x="370" y="15"/>
                    <a:pt x="371" y="17"/>
                    <a:pt x="372" y="17"/>
                  </a:cubicBezTo>
                  <a:cubicBezTo>
                    <a:pt x="372" y="17"/>
                    <a:pt x="373" y="15"/>
                    <a:pt x="374" y="15"/>
                  </a:cubicBezTo>
                  <a:cubicBezTo>
                    <a:pt x="374" y="15"/>
                    <a:pt x="375" y="16"/>
                    <a:pt x="376" y="16"/>
                  </a:cubicBezTo>
                  <a:cubicBezTo>
                    <a:pt x="376" y="16"/>
                    <a:pt x="377" y="14"/>
                    <a:pt x="378" y="14"/>
                  </a:cubicBezTo>
                  <a:cubicBezTo>
                    <a:pt x="378" y="14"/>
                    <a:pt x="379" y="12"/>
                    <a:pt x="379" y="12"/>
                  </a:cubicBezTo>
                  <a:cubicBezTo>
                    <a:pt x="380" y="12"/>
                    <a:pt x="381" y="14"/>
                    <a:pt x="381" y="14"/>
                  </a:cubicBezTo>
                  <a:cubicBezTo>
                    <a:pt x="382" y="13"/>
                    <a:pt x="383" y="12"/>
                    <a:pt x="383" y="11"/>
                  </a:cubicBezTo>
                  <a:cubicBezTo>
                    <a:pt x="384" y="11"/>
                    <a:pt x="384" y="9"/>
                    <a:pt x="385" y="9"/>
                  </a:cubicBezTo>
                  <a:cubicBezTo>
                    <a:pt x="385" y="9"/>
                    <a:pt x="387" y="11"/>
                    <a:pt x="387" y="11"/>
                  </a:cubicBezTo>
                  <a:cubicBezTo>
                    <a:pt x="387" y="12"/>
                    <a:pt x="386" y="12"/>
                    <a:pt x="385" y="13"/>
                  </a:cubicBezTo>
                  <a:cubicBezTo>
                    <a:pt x="385" y="13"/>
                    <a:pt x="384" y="15"/>
                    <a:pt x="384" y="15"/>
                  </a:cubicBezTo>
                  <a:cubicBezTo>
                    <a:pt x="384" y="15"/>
                    <a:pt x="386" y="17"/>
                    <a:pt x="386" y="17"/>
                  </a:cubicBezTo>
                  <a:cubicBezTo>
                    <a:pt x="385" y="18"/>
                    <a:pt x="385" y="18"/>
                    <a:pt x="384" y="19"/>
                  </a:cubicBezTo>
                  <a:cubicBezTo>
                    <a:pt x="384" y="20"/>
                    <a:pt x="383" y="21"/>
                    <a:pt x="383" y="21"/>
                  </a:cubicBezTo>
                  <a:cubicBezTo>
                    <a:pt x="382" y="22"/>
                    <a:pt x="381" y="20"/>
                    <a:pt x="380" y="20"/>
                  </a:cubicBezTo>
                  <a:cubicBezTo>
                    <a:pt x="380" y="20"/>
                    <a:pt x="379" y="22"/>
                    <a:pt x="379" y="22"/>
                  </a:cubicBezTo>
                  <a:cubicBezTo>
                    <a:pt x="378" y="22"/>
                    <a:pt x="377" y="20"/>
                    <a:pt x="376" y="20"/>
                  </a:cubicBezTo>
                  <a:cubicBezTo>
                    <a:pt x="376" y="20"/>
                    <a:pt x="375" y="22"/>
                    <a:pt x="375" y="22"/>
                  </a:cubicBezTo>
                  <a:cubicBezTo>
                    <a:pt x="375" y="23"/>
                    <a:pt x="377" y="24"/>
                    <a:pt x="377" y="24"/>
                  </a:cubicBezTo>
                  <a:cubicBezTo>
                    <a:pt x="377" y="25"/>
                    <a:pt x="375" y="26"/>
                    <a:pt x="375" y="26"/>
                  </a:cubicBezTo>
                  <a:cubicBezTo>
                    <a:pt x="376" y="26"/>
                    <a:pt x="377" y="28"/>
                    <a:pt x="377" y="28"/>
                  </a:cubicBezTo>
                  <a:cubicBezTo>
                    <a:pt x="378" y="28"/>
                    <a:pt x="379" y="26"/>
                    <a:pt x="379" y="26"/>
                  </a:cubicBezTo>
                  <a:cubicBezTo>
                    <a:pt x="380" y="26"/>
                    <a:pt x="381" y="28"/>
                    <a:pt x="381" y="28"/>
                  </a:cubicBezTo>
                  <a:cubicBezTo>
                    <a:pt x="382" y="28"/>
                    <a:pt x="382" y="25"/>
                    <a:pt x="383" y="25"/>
                  </a:cubicBezTo>
                  <a:cubicBezTo>
                    <a:pt x="384" y="25"/>
                    <a:pt x="385" y="27"/>
                    <a:pt x="385" y="27"/>
                  </a:cubicBezTo>
                  <a:cubicBezTo>
                    <a:pt x="385" y="26"/>
                    <a:pt x="387" y="25"/>
                    <a:pt x="387" y="25"/>
                  </a:cubicBezTo>
                  <a:cubicBezTo>
                    <a:pt x="387" y="24"/>
                    <a:pt x="385" y="24"/>
                    <a:pt x="385" y="23"/>
                  </a:cubicBezTo>
                  <a:cubicBezTo>
                    <a:pt x="385" y="22"/>
                    <a:pt x="386" y="22"/>
                    <a:pt x="386" y="21"/>
                  </a:cubicBezTo>
                  <a:cubicBezTo>
                    <a:pt x="387" y="20"/>
                    <a:pt x="388" y="19"/>
                    <a:pt x="388" y="19"/>
                  </a:cubicBezTo>
                  <a:cubicBezTo>
                    <a:pt x="388" y="18"/>
                    <a:pt x="386" y="17"/>
                    <a:pt x="386" y="17"/>
                  </a:cubicBezTo>
                  <a:cubicBezTo>
                    <a:pt x="386" y="17"/>
                    <a:pt x="387" y="15"/>
                    <a:pt x="388" y="15"/>
                  </a:cubicBezTo>
                  <a:cubicBezTo>
                    <a:pt x="388" y="15"/>
                    <a:pt x="390" y="17"/>
                    <a:pt x="390" y="16"/>
                  </a:cubicBezTo>
                  <a:cubicBezTo>
                    <a:pt x="390" y="16"/>
                    <a:pt x="392" y="14"/>
                    <a:pt x="392" y="14"/>
                  </a:cubicBezTo>
                  <a:cubicBezTo>
                    <a:pt x="392" y="14"/>
                    <a:pt x="389" y="12"/>
                    <a:pt x="389" y="12"/>
                  </a:cubicBezTo>
                  <a:cubicBezTo>
                    <a:pt x="390" y="12"/>
                    <a:pt x="391" y="10"/>
                    <a:pt x="391" y="10"/>
                  </a:cubicBezTo>
                  <a:cubicBezTo>
                    <a:pt x="392" y="10"/>
                    <a:pt x="393" y="12"/>
                    <a:pt x="393" y="12"/>
                  </a:cubicBezTo>
                  <a:cubicBezTo>
                    <a:pt x="393" y="13"/>
                    <a:pt x="391" y="14"/>
                    <a:pt x="392" y="14"/>
                  </a:cubicBezTo>
                  <a:cubicBezTo>
                    <a:pt x="392" y="15"/>
                    <a:pt x="394" y="15"/>
                    <a:pt x="394" y="16"/>
                  </a:cubicBezTo>
                  <a:cubicBezTo>
                    <a:pt x="394" y="17"/>
                    <a:pt x="396" y="17"/>
                    <a:pt x="396" y="18"/>
                  </a:cubicBezTo>
                  <a:cubicBezTo>
                    <a:pt x="396" y="18"/>
                    <a:pt x="395" y="19"/>
                    <a:pt x="394" y="20"/>
                  </a:cubicBezTo>
                  <a:cubicBezTo>
                    <a:pt x="394" y="20"/>
                    <a:pt x="392" y="18"/>
                    <a:pt x="392" y="18"/>
                  </a:cubicBezTo>
                  <a:cubicBezTo>
                    <a:pt x="392" y="18"/>
                    <a:pt x="391" y="20"/>
                    <a:pt x="390" y="20"/>
                  </a:cubicBezTo>
                  <a:cubicBezTo>
                    <a:pt x="390" y="21"/>
                    <a:pt x="389" y="22"/>
                    <a:pt x="389" y="23"/>
                  </a:cubicBezTo>
                  <a:cubicBezTo>
                    <a:pt x="389" y="23"/>
                    <a:pt x="390" y="24"/>
                    <a:pt x="391" y="24"/>
                  </a:cubicBezTo>
                  <a:cubicBezTo>
                    <a:pt x="391" y="24"/>
                    <a:pt x="392" y="22"/>
                    <a:pt x="393" y="22"/>
                  </a:cubicBezTo>
                  <a:cubicBezTo>
                    <a:pt x="393" y="22"/>
                    <a:pt x="394" y="24"/>
                    <a:pt x="395" y="24"/>
                  </a:cubicBezTo>
                  <a:cubicBezTo>
                    <a:pt x="395" y="24"/>
                    <a:pt x="396" y="22"/>
                    <a:pt x="397" y="22"/>
                  </a:cubicBezTo>
                  <a:cubicBezTo>
                    <a:pt x="397" y="21"/>
                    <a:pt x="398" y="23"/>
                    <a:pt x="399" y="23"/>
                  </a:cubicBezTo>
                  <a:cubicBezTo>
                    <a:pt x="399" y="23"/>
                    <a:pt x="400" y="22"/>
                    <a:pt x="400" y="21"/>
                  </a:cubicBezTo>
                  <a:cubicBezTo>
                    <a:pt x="401" y="20"/>
                    <a:pt x="402" y="20"/>
                    <a:pt x="402" y="19"/>
                  </a:cubicBezTo>
                  <a:cubicBezTo>
                    <a:pt x="402" y="19"/>
                    <a:pt x="404" y="17"/>
                    <a:pt x="404" y="17"/>
                  </a:cubicBezTo>
                  <a:cubicBezTo>
                    <a:pt x="404" y="17"/>
                    <a:pt x="406" y="18"/>
                    <a:pt x="406" y="18"/>
                  </a:cubicBezTo>
                  <a:cubicBezTo>
                    <a:pt x="406" y="19"/>
                    <a:pt x="404" y="20"/>
                    <a:pt x="404" y="20"/>
                  </a:cubicBezTo>
                  <a:cubicBezTo>
                    <a:pt x="405" y="21"/>
                    <a:pt x="407" y="22"/>
                    <a:pt x="407" y="22"/>
                  </a:cubicBezTo>
                  <a:cubicBezTo>
                    <a:pt x="407" y="23"/>
                    <a:pt x="405" y="24"/>
                    <a:pt x="405" y="24"/>
                  </a:cubicBezTo>
                  <a:cubicBezTo>
                    <a:pt x="405" y="25"/>
                    <a:pt x="407" y="26"/>
                    <a:pt x="407" y="26"/>
                  </a:cubicBezTo>
                  <a:cubicBezTo>
                    <a:pt x="408" y="26"/>
                    <a:pt x="408" y="24"/>
                    <a:pt x="409" y="24"/>
                  </a:cubicBezTo>
                  <a:cubicBezTo>
                    <a:pt x="409" y="23"/>
                    <a:pt x="407" y="23"/>
                    <a:pt x="407" y="22"/>
                  </a:cubicBezTo>
                  <a:cubicBezTo>
                    <a:pt x="407" y="22"/>
                    <a:pt x="408" y="20"/>
                    <a:pt x="408" y="20"/>
                  </a:cubicBezTo>
                  <a:cubicBezTo>
                    <a:pt x="409" y="19"/>
                    <a:pt x="410" y="18"/>
                    <a:pt x="410" y="18"/>
                  </a:cubicBezTo>
                  <a:cubicBezTo>
                    <a:pt x="410" y="17"/>
                    <a:pt x="408" y="17"/>
                    <a:pt x="408" y="16"/>
                  </a:cubicBezTo>
                  <a:cubicBezTo>
                    <a:pt x="408" y="16"/>
                    <a:pt x="409" y="14"/>
                    <a:pt x="410" y="14"/>
                  </a:cubicBezTo>
                  <a:cubicBezTo>
                    <a:pt x="410" y="14"/>
                    <a:pt x="412" y="15"/>
                    <a:pt x="412" y="15"/>
                  </a:cubicBezTo>
                  <a:cubicBezTo>
                    <a:pt x="412" y="16"/>
                    <a:pt x="410" y="17"/>
                    <a:pt x="410" y="18"/>
                  </a:cubicBezTo>
                  <a:cubicBezTo>
                    <a:pt x="410" y="18"/>
                    <a:pt x="412" y="19"/>
                    <a:pt x="412" y="19"/>
                  </a:cubicBezTo>
                  <a:cubicBezTo>
                    <a:pt x="412" y="20"/>
                    <a:pt x="410" y="21"/>
                    <a:pt x="411" y="22"/>
                  </a:cubicBezTo>
                  <a:cubicBezTo>
                    <a:pt x="411" y="22"/>
                    <a:pt x="413" y="23"/>
                    <a:pt x="413" y="23"/>
                  </a:cubicBezTo>
                  <a:cubicBezTo>
                    <a:pt x="413" y="24"/>
                    <a:pt x="415" y="25"/>
                    <a:pt x="415" y="25"/>
                  </a:cubicBezTo>
                  <a:cubicBezTo>
                    <a:pt x="415" y="25"/>
                    <a:pt x="416" y="23"/>
                    <a:pt x="417" y="23"/>
                  </a:cubicBezTo>
                  <a:cubicBezTo>
                    <a:pt x="417" y="22"/>
                    <a:pt x="418" y="21"/>
                    <a:pt x="418" y="21"/>
                  </a:cubicBezTo>
                  <a:cubicBezTo>
                    <a:pt x="419" y="20"/>
                    <a:pt x="420" y="19"/>
                    <a:pt x="420" y="18"/>
                  </a:cubicBezTo>
                  <a:cubicBezTo>
                    <a:pt x="420" y="18"/>
                    <a:pt x="421" y="16"/>
                    <a:pt x="422" y="16"/>
                  </a:cubicBezTo>
                  <a:cubicBezTo>
                    <a:pt x="422" y="16"/>
                    <a:pt x="424" y="18"/>
                    <a:pt x="424" y="18"/>
                  </a:cubicBezTo>
                  <a:cubicBezTo>
                    <a:pt x="425" y="18"/>
                    <a:pt x="425" y="16"/>
                    <a:pt x="426" y="16"/>
                  </a:cubicBezTo>
                  <a:cubicBezTo>
                    <a:pt x="426" y="16"/>
                    <a:pt x="428" y="17"/>
                    <a:pt x="428" y="17"/>
                  </a:cubicBezTo>
                  <a:cubicBezTo>
                    <a:pt x="428" y="18"/>
                    <a:pt x="426" y="19"/>
                    <a:pt x="426" y="20"/>
                  </a:cubicBezTo>
                  <a:cubicBezTo>
                    <a:pt x="426" y="20"/>
                    <a:pt x="428" y="21"/>
                    <a:pt x="429" y="21"/>
                  </a:cubicBezTo>
                  <a:cubicBezTo>
                    <a:pt x="429" y="21"/>
                    <a:pt x="430" y="23"/>
                    <a:pt x="431" y="23"/>
                  </a:cubicBezTo>
                  <a:cubicBezTo>
                    <a:pt x="431" y="22"/>
                    <a:pt x="433" y="21"/>
                    <a:pt x="433" y="21"/>
                  </a:cubicBezTo>
                  <a:cubicBezTo>
                    <a:pt x="432" y="20"/>
                    <a:pt x="430" y="20"/>
                    <a:pt x="430" y="19"/>
                  </a:cubicBezTo>
                  <a:cubicBezTo>
                    <a:pt x="430" y="18"/>
                    <a:pt x="432" y="18"/>
                    <a:pt x="432" y="17"/>
                  </a:cubicBezTo>
                  <a:cubicBezTo>
                    <a:pt x="432" y="16"/>
                    <a:pt x="430" y="16"/>
                    <a:pt x="430" y="15"/>
                  </a:cubicBezTo>
                  <a:cubicBezTo>
                    <a:pt x="430" y="15"/>
                    <a:pt x="431" y="13"/>
                    <a:pt x="431" y="13"/>
                  </a:cubicBezTo>
                  <a:cubicBezTo>
                    <a:pt x="432" y="12"/>
                    <a:pt x="433" y="11"/>
                    <a:pt x="433" y="11"/>
                  </a:cubicBezTo>
                  <a:cubicBezTo>
                    <a:pt x="435" y="12"/>
                    <a:pt x="436" y="13"/>
                    <a:pt x="438" y="14"/>
                  </a:cubicBezTo>
                  <a:cubicBezTo>
                    <a:pt x="438" y="15"/>
                    <a:pt x="436" y="16"/>
                    <a:pt x="436" y="16"/>
                  </a:cubicBezTo>
                  <a:cubicBezTo>
                    <a:pt x="436" y="17"/>
                    <a:pt x="438" y="17"/>
                    <a:pt x="438" y="18"/>
                  </a:cubicBezTo>
                  <a:cubicBezTo>
                    <a:pt x="438" y="18"/>
                    <a:pt x="436" y="20"/>
                    <a:pt x="436" y="20"/>
                  </a:cubicBezTo>
                  <a:cubicBezTo>
                    <a:pt x="437" y="21"/>
                    <a:pt x="438" y="21"/>
                    <a:pt x="439" y="22"/>
                  </a:cubicBezTo>
                  <a:cubicBezTo>
                    <a:pt x="439" y="22"/>
                    <a:pt x="440" y="23"/>
                    <a:pt x="441" y="24"/>
                  </a:cubicBezTo>
                  <a:cubicBezTo>
                    <a:pt x="442" y="22"/>
                    <a:pt x="443" y="21"/>
                    <a:pt x="444" y="19"/>
                  </a:cubicBezTo>
                  <a:cubicBezTo>
                    <a:pt x="444" y="18"/>
                    <a:pt x="442" y="18"/>
                    <a:pt x="442" y="17"/>
                  </a:cubicBezTo>
                  <a:cubicBezTo>
                    <a:pt x="442" y="17"/>
                    <a:pt x="444" y="16"/>
                    <a:pt x="444" y="15"/>
                  </a:cubicBezTo>
                  <a:cubicBezTo>
                    <a:pt x="444" y="14"/>
                    <a:pt x="442" y="14"/>
                    <a:pt x="442" y="13"/>
                  </a:cubicBezTo>
                  <a:cubicBezTo>
                    <a:pt x="441" y="13"/>
                    <a:pt x="443" y="12"/>
                    <a:pt x="443" y="11"/>
                  </a:cubicBezTo>
                  <a:cubicBezTo>
                    <a:pt x="443" y="11"/>
                    <a:pt x="441" y="10"/>
                    <a:pt x="441" y="10"/>
                  </a:cubicBezTo>
                  <a:cubicBezTo>
                    <a:pt x="442" y="9"/>
                    <a:pt x="442" y="8"/>
                    <a:pt x="443" y="7"/>
                  </a:cubicBezTo>
                  <a:cubicBezTo>
                    <a:pt x="443" y="7"/>
                    <a:pt x="444" y="5"/>
                    <a:pt x="444" y="5"/>
                  </a:cubicBezTo>
                  <a:cubicBezTo>
                    <a:pt x="445" y="5"/>
                    <a:pt x="447" y="7"/>
                    <a:pt x="447" y="7"/>
                  </a:cubicBezTo>
                  <a:cubicBezTo>
                    <a:pt x="447" y="7"/>
                    <a:pt x="445" y="8"/>
                    <a:pt x="445" y="9"/>
                  </a:cubicBezTo>
                  <a:cubicBezTo>
                    <a:pt x="446" y="10"/>
                    <a:pt x="446" y="10"/>
                    <a:pt x="447" y="11"/>
                  </a:cubicBezTo>
                  <a:cubicBezTo>
                    <a:pt x="448" y="11"/>
                    <a:pt x="449" y="12"/>
                    <a:pt x="449" y="12"/>
                  </a:cubicBezTo>
                  <a:cubicBezTo>
                    <a:pt x="450" y="13"/>
                    <a:pt x="448" y="14"/>
                    <a:pt x="448" y="15"/>
                  </a:cubicBezTo>
                  <a:cubicBezTo>
                    <a:pt x="447" y="15"/>
                    <a:pt x="446" y="17"/>
                    <a:pt x="446" y="17"/>
                  </a:cubicBezTo>
                  <a:cubicBezTo>
                    <a:pt x="446" y="17"/>
                    <a:pt x="448" y="18"/>
                    <a:pt x="448" y="19"/>
                  </a:cubicBezTo>
                  <a:cubicBezTo>
                    <a:pt x="449" y="19"/>
                    <a:pt x="450" y="20"/>
                    <a:pt x="450" y="20"/>
                  </a:cubicBezTo>
                  <a:cubicBezTo>
                    <a:pt x="451" y="21"/>
                    <a:pt x="449" y="22"/>
                    <a:pt x="449" y="23"/>
                  </a:cubicBezTo>
                  <a:cubicBezTo>
                    <a:pt x="449" y="23"/>
                    <a:pt x="447" y="24"/>
                    <a:pt x="447" y="25"/>
                  </a:cubicBezTo>
                  <a:cubicBezTo>
                    <a:pt x="447" y="25"/>
                    <a:pt x="449" y="26"/>
                    <a:pt x="449" y="26"/>
                  </a:cubicBezTo>
                  <a:cubicBezTo>
                    <a:pt x="449" y="27"/>
                    <a:pt x="451" y="28"/>
                    <a:pt x="452" y="28"/>
                  </a:cubicBezTo>
                  <a:cubicBezTo>
                    <a:pt x="452" y="27"/>
                    <a:pt x="453" y="27"/>
                    <a:pt x="453" y="26"/>
                  </a:cubicBezTo>
                  <a:cubicBezTo>
                    <a:pt x="453" y="26"/>
                    <a:pt x="451" y="25"/>
                    <a:pt x="451" y="24"/>
                  </a:cubicBezTo>
                  <a:cubicBezTo>
                    <a:pt x="451" y="24"/>
                    <a:pt x="452" y="23"/>
                    <a:pt x="453" y="22"/>
                  </a:cubicBezTo>
                  <a:cubicBezTo>
                    <a:pt x="453" y="21"/>
                    <a:pt x="454" y="20"/>
                    <a:pt x="454" y="20"/>
                  </a:cubicBezTo>
                  <a:cubicBezTo>
                    <a:pt x="455" y="20"/>
                    <a:pt x="456" y="22"/>
                    <a:pt x="457" y="21"/>
                  </a:cubicBezTo>
                  <a:cubicBezTo>
                    <a:pt x="457" y="21"/>
                    <a:pt x="458" y="20"/>
                    <a:pt x="458" y="19"/>
                  </a:cubicBezTo>
                  <a:cubicBezTo>
                    <a:pt x="459" y="19"/>
                    <a:pt x="460" y="18"/>
                    <a:pt x="460" y="17"/>
                  </a:cubicBezTo>
                  <a:cubicBezTo>
                    <a:pt x="461" y="16"/>
                    <a:pt x="461" y="16"/>
                    <a:pt x="462" y="15"/>
                  </a:cubicBezTo>
                  <a:cubicBezTo>
                    <a:pt x="462" y="14"/>
                    <a:pt x="464" y="13"/>
                    <a:pt x="463" y="13"/>
                  </a:cubicBezTo>
                  <a:cubicBezTo>
                    <a:pt x="463" y="12"/>
                    <a:pt x="462" y="11"/>
                    <a:pt x="461" y="11"/>
                  </a:cubicBezTo>
                  <a:cubicBezTo>
                    <a:pt x="461" y="11"/>
                    <a:pt x="459" y="9"/>
                    <a:pt x="459" y="9"/>
                  </a:cubicBezTo>
                  <a:cubicBezTo>
                    <a:pt x="459" y="9"/>
                    <a:pt x="460" y="7"/>
                    <a:pt x="461" y="7"/>
                  </a:cubicBezTo>
                  <a:cubicBezTo>
                    <a:pt x="461" y="7"/>
                    <a:pt x="462" y="9"/>
                    <a:pt x="463" y="9"/>
                  </a:cubicBezTo>
                  <a:cubicBezTo>
                    <a:pt x="463" y="8"/>
                    <a:pt x="464" y="6"/>
                    <a:pt x="465" y="6"/>
                  </a:cubicBezTo>
                  <a:cubicBezTo>
                    <a:pt x="465" y="7"/>
                    <a:pt x="466" y="8"/>
                    <a:pt x="467" y="8"/>
                  </a:cubicBezTo>
                  <a:cubicBezTo>
                    <a:pt x="467" y="8"/>
                    <a:pt x="469" y="10"/>
                    <a:pt x="469" y="10"/>
                  </a:cubicBezTo>
                  <a:cubicBezTo>
                    <a:pt x="470" y="10"/>
                    <a:pt x="471" y="12"/>
                    <a:pt x="471" y="11"/>
                  </a:cubicBezTo>
                  <a:cubicBezTo>
                    <a:pt x="472" y="11"/>
                    <a:pt x="473" y="10"/>
                    <a:pt x="473" y="9"/>
                  </a:cubicBezTo>
                  <a:cubicBezTo>
                    <a:pt x="474" y="9"/>
                    <a:pt x="474" y="8"/>
                    <a:pt x="475" y="7"/>
                  </a:cubicBezTo>
                  <a:cubicBezTo>
                    <a:pt x="475" y="6"/>
                    <a:pt x="476" y="6"/>
                    <a:pt x="476" y="5"/>
                  </a:cubicBezTo>
                  <a:cubicBezTo>
                    <a:pt x="477" y="5"/>
                    <a:pt x="479" y="6"/>
                    <a:pt x="479" y="6"/>
                  </a:cubicBezTo>
                  <a:cubicBezTo>
                    <a:pt x="479" y="7"/>
                    <a:pt x="477" y="8"/>
                    <a:pt x="477" y="9"/>
                  </a:cubicBezTo>
                  <a:cubicBezTo>
                    <a:pt x="477" y="9"/>
                    <a:pt x="479" y="10"/>
                    <a:pt x="479" y="10"/>
                  </a:cubicBezTo>
                  <a:cubicBezTo>
                    <a:pt x="479" y="11"/>
                    <a:pt x="478" y="12"/>
                    <a:pt x="478" y="13"/>
                  </a:cubicBezTo>
                  <a:cubicBezTo>
                    <a:pt x="477" y="13"/>
                    <a:pt x="476" y="14"/>
                    <a:pt x="476" y="15"/>
                  </a:cubicBezTo>
                  <a:cubicBezTo>
                    <a:pt x="476" y="15"/>
                    <a:pt x="474" y="17"/>
                    <a:pt x="474" y="17"/>
                  </a:cubicBezTo>
                  <a:cubicBezTo>
                    <a:pt x="474" y="17"/>
                    <a:pt x="476" y="19"/>
                    <a:pt x="476" y="19"/>
                  </a:cubicBezTo>
                  <a:cubicBezTo>
                    <a:pt x="477" y="19"/>
                    <a:pt x="478" y="20"/>
                    <a:pt x="479" y="21"/>
                  </a:cubicBezTo>
                  <a:cubicBezTo>
                    <a:pt x="479" y="21"/>
                    <a:pt x="481" y="22"/>
                    <a:pt x="481" y="22"/>
                  </a:cubicBezTo>
                  <a:cubicBezTo>
                    <a:pt x="481" y="22"/>
                    <a:pt x="479" y="24"/>
                    <a:pt x="479" y="24"/>
                  </a:cubicBezTo>
                  <a:cubicBezTo>
                    <a:pt x="479" y="25"/>
                    <a:pt x="477" y="26"/>
                    <a:pt x="477" y="27"/>
                  </a:cubicBezTo>
                  <a:cubicBezTo>
                    <a:pt x="478" y="27"/>
                    <a:pt x="479" y="28"/>
                    <a:pt x="480" y="28"/>
                  </a:cubicBezTo>
                  <a:cubicBezTo>
                    <a:pt x="480" y="29"/>
                    <a:pt x="481" y="29"/>
                    <a:pt x="482" y="30"/>
                  </a:cubicBezTo>
                  <a:cubicBezTo>
                    <a:pt x="482" y="29"/>
                    <a:pt x="483" y="29"/>
                    <a:pt x="484" y="28"/>
                  </a:cubicBezTo>
                  <a:cubicBezTo>
                    <a:pt x="484" y="27"/>
                    <a:pt x="485" y="26"/>
                    <a:pt x="485" y="26"/>
                  </a:cubicBezTo>
                  <a:cubicBezTo>
                    <a:pt x="485" y="25"/>
                    <a:pt x="487" y="24"/>
                    <a:pt x="487" y="23"/>
                  </a:cubicBezTo>
                  <a:cubicBezTo>
                    <a:pt x="487" y="23"/>
                    <a:pt x="485" y="22"/>
                    <a:pt x="485" y="22"/>
                  </a:cubicBezTo>
                  <a:cubicBezTo>
                    <a:pt x="485" y="21"/>
                    <a:pt x="486" y="20"/>
                    <a:pt x="486" y="19"/>
                  </a:cubicBezTo>
                  <a:cubicBezTo>
                    <a:pt x="487" y="19"/>
                    <a:pt x="488" y="18"/>
                    <a:pt x="488" y="17"/>
                  </a:cubicBezTo>
                  <a:cubicBezTo>
                    <a:pt x="488" y="17"/>
                    <a:pt x="486" y="16"/>
                    <a:pt x="486" y="16"/>
                  </a:cubicBezTo>
                  <a:cubicBezTo>
                    <a:pt x="486" y="15"/>
                    <a:pt x="487" y="13"/>
                    <a:pt x="488" y="13"/>
                  </a:cubicBezTo>
                  <a:cubicBezTo>
                    <a:pt x="488" y="13"/>
                    <a:pt x="489" y="15"/>
                    <a:pt x="490" y="15"/>
                  </a:cubicBezTo>
                  <a:cubicBezTo>
                    <a:pt x="490" y="15"/>
                    <a:pt x="491" y="13"/>
                    <a:pt x="492" y="13"/>
                  </a:cubicBezTo>
                  <a:cubicBezTo>
                    <a:pt x="492" y="12"/>
                    <a:pt x="493" y="11"/>
                    <a:pt x="493" y="11"/>
                  </a:cubicBezTo>
                  <a:cubicBezTo>
                    <a:pt x="493" y="10"/>
                    <a:pt x="491" y="9"/>
                    <a:pt x="491" y="9"/>
                  </a:cubicBezTo>
                  <a:cubicBezTo>
                    <a:pt x="492" y="7"/>
                    <a:pt x="493" y="6"/>
                    <a:pt x="494" y="4"/>
                  </a:cubicBezTo>
                  <a:cubicBezTo>
                    <a:pt x="496" y="6"/>
                    <a:pt x="497" y="7"/>
                    <a:pt x="499" y="8"/>
                  </a:cubicBezTo>
                  <a:cubicBezTo>
                    <a:pt x="499" y="8"/>
                    <a:pt x="501" y="9"/>
                    <a:pt x="501" y="9"/>
                  </a:cubicBezTo>
                  <a:cubicBezTo>
                    <a:pt x="501" y="10"/>
                    <a:pt x="499" y="11"/>
                    <a:pt x="499" y="12"/>
                  </a:cubicBezTo>
                  <a:cubicBezTo>
                    <a:pt x="500" y="12"/>
                    <a:pt x="501" y="13"/>
                    <a:pt x="502" y="13"/>
                  </a:cubicBezTo>
                  <a:cubicBezTo>
                    <a:pt x="502" y="14"/>
                    <a:pt x="500" y="15"/>
                    <a:pt x="500" y="16"/>
                  </a:cubicBezTo>
                  <a:cubicBezTo>
                    <a:pt x="500" y="16"/>
                    <a:pt x="502" y="17"/>
                    <a:pt x="502" y="17"/>
                  </a:cubicBezTo>
                  <a:cubicBezTo>
                    <a:pt x="502" y="18"/>
                    <a:pt x="500" y="19"/>
                    <a:pt x="500" y="20"/>
                  </a:cubicBezTo>
                  <a:cubicBezTo>
                    <a:pt x="501" y="20"/>
                    <a:pt x="503" y="21"/>
                    <a:pt x="503" y="21"/>
                  </a:cubicBezTo>
                  <a:cubicBezTo>
                    <a:pt x="503" y="22"/>
                    <a:pt x="501" y="23"/>
                    <a:pt x="501" y="24"/>
                  </a:cubicBezTo>
                  <a:cubicBezTo>
                    <a:pt x="501" y="24"/>
                    <a:pt x="503" y="25"/>
                    <a:pt x="503" y="25"/>
                  </a:cubicBezTo>
                  <a:cubicBezTo>
                    <a:pt x="504" y="26"/>
                    <a:pt x="505" y="26"/>
                    <a:pt x="505" y="27"/>
                  </a:cubicBezTo>
                  <a:cubicBezTo>
                    <a:pt x="506" y="26"/>
                    <a:pt x="507" y="25"/>
                    <a:pt x="507" y="25"/>
                  </a:cubicBezTo>
                  <a:cubicBezTo>
                    <a:pt x="508" y="24"/>
                    <a:pt x="509" y="23"/>
                    <a:pt x="509" y="22"/>
                  </a:cubicBezTo>
                  <a:cubicBezTo>
                    <a:pt x="509" y="22"/>
                    <a:pt x="507" y="21"/>
                    <a:pt x="507" y="21"/>
                  </a:cubicBezTo>
                  <a:cubicBezTo>
                    <a:pt x="507" y="20"/>
                    <a:pt x="508" y="19"/>
                    <a:pt x="508" y="19"/>
                  </a:cubicBezTo>
                  <a:cubicBezTo>
                    <a:pt x="509" y="18"/>
                    <a:pt x="510" y="17"/>
                    <a:pt x="510" y="16"/>
                  </a:cubicBezTo>
                  <a:cubicBezTo>
                    <a:pt x="511" y="16"/>
                    <a:pt x="511" y="15"/>
                    <a:pt x="512" y="14"/>
                  </a:cubicBezTo>
                  <a:cubicBezTo>
                    <a:pt x="513" y="13"/>
                    <a:pt x="514" y="11"/>
                    <a:pt x="515" y="10"/>
                  </a:cubicBezTo>
                  <a:cubicBezTo>
                    <a:pt x="516" y="10"/>
                    <a:pt x="517" y="11"/>
                    <a:pt x="517" y="11"/>
                  </a:cubicBezTo>
                  <a:cubicBezTo>
                    <a:pt x="518" y="12"/>
                    <a:pt x="519" y="12"/>
                    <a:pt x="520" y="13"/>
                  </a:cubicBezTo>
                  <a:cubicBezTo>
                    <a:pt x="520" y="14"/>
                    <a:pt x="521" y="14"/>
                    <a:pt x="522" y="15"/>
                  </a:cubicBezTo>
                  <a:cubicBezTo>
                    <a:pt x="522" y="14"/>
                    <a:pt x="523" y="13"/>
                    <a:pt x="524" y="12"/>
                  </a:cubicBezTo>
                  <a:cubicBezTo>
                    <a:pt x="523" y="13"/>
                    <a:pt x="526" y="14"/>
                    <a:pt x="526" y="14"/>
                  </a:cubicBezTo>
                  <a:cubicBezTo>
                    <a:pt x="526" y="14"/>
                    <a:pt x="524" y="16"/>
                    <a:pt x="524" y="16"/>
                  </a:cubicBezTo>
                  <a:cubicBezTo>
                    <a:pt x="524" y="16"/>
                    <a:pt x="522" y="15"/>
                    <a:pt x="522" y="15"/>
                  </a:cubicBezTo>
                  <a:cubicBezTo>
                    <a:pt x="522" y="15"/>
                    <a:pt x="520" y="17"/>
                    <a:pt x="520" y="17"/>
                  </a:cubicBezTo>
                  <a:cubicBezTo>
                    <a:pt x="520" y="17"/>
                    <a:pt x="522" y="19"/>
                    <a:pt x="522" y="19"/>
                  </a:cubicBezTo>
                  <a:cubicBezTo>
                    <a:pt x="522" y="19"/>
                    <a:pt x="521" y="20"/>
                    <a:pt x="521" y="21"/>
                  </a:cubicBezTo>
                  <a:cubicBezTo>
                    <a:pt x="520" y="22"/>
                    <a:pt x="520" y="22"/>
                    <a:pt x="519" y="23"/>
                  </a:cubicBezTo>
                  <a:cubicBezTo>
                    <a:pt x="518" y="24"/>
                    <a:pt x="518" y="25"/>
                    <a:pt x="517" y="25"/>
                  </a:cubicBezTo>
                  <a:cubicBezTo>
                    <a:pt x="517" y="26"/>
                    <a:pt x="516" y="27"/>
                    <a:pt x="516" y="28"/>
                  </a:cubicBezTo>
                  <a:cubicBezTo>
                    <a:pt x="515" y="28"/>
                    <a:pt x="518" y="29"/>
                    <a:pt x="518" y="29"/>
                  </a:cubicBezTo>
                  <a:cubicBezTo>
                    <a:pt x="519" y="28"/>
                    <a:pt x="520" y="26"/>
                    <a:pt x="521" y="25"/>
                  </a:cubicBezTo>
                  <a:cubicBezTo>
                    <a:pt x="522" y="24"/>
                    <a:pt x="522" y="23"/>
                    <a:pt x="523" y="23"/>
                  </a:cubicBezTo>
                  <a:cubicBezTo>
                    <a:pt x="523" y="22"/>
                    <a:pt x="525" y="24"/>
                    <a:pt x="525" y="24"/>
                  </a:cubicBezTo>
                  <a:cubicBezTo>
                    <a:pt x="526" y="24"/>
                    <a:pt x="527" y="22"/>
                    <a:pt x="527" y="22"/>
                  </a:cubicBezTo>
                  <a:cubicBezTo>
                    <a:pt x="527" y="21"/>
                    <a:pt x="528" y="21"/>
                    <a:pt x="529" y="20"/>
                  </a:cubicBezTo>
                  <a:cubicBezTo>
                    <a:pt x="529" y="19"/>
                    <a:pt x="530" y="18"/>
                    <a:pt x="530" y="18"/>
                  </a:cubicBezTo>
                  <a:cubicBezTo>
                    <a:pt x="530" y="17"/>
                    <a:pt x="528" y="16"/>
                    <a:pt x="528" y="16"/>
                  </a:cubicBezTo>
                  <a:cubicBezTo>
                    <a:pt x="528" y="15"/>
                    <a:pt x="530" y="14"/>
                    <a:pt x="530" y="14"/>
                  </a:cubicBezTo>
                  <a:cubicBezTo>
                    <a:pt x="529" y="14"/>
                    <a:pt x="528" y="12"/>
                    <a:pt x="528" y="12"/>
                  </a:cubicBezTo>
                  <a:cubicBezTo>
                    <a:pt x="528" y="12"/>
                    <a:pt x="529" y="10"/>
                    <a:pt x="529" y="10"/>
                  </a:cubicBezTo>
                  <a:cubicBezTo>
                    <a:pt x="530" y="10"/>
                    <a:pt x="531" y="11"/>
                    <a:pt x="531" y="11"/>
                  </a:cubicBezTo>
                  <a:cubicBezTo>
                    <a:pt x="532" y="12"/>
                    <a:pt x="534" y="13"/>
                    <a:pt x="534" y="13"/>
                  </a:cubicBezTo>
                  <a:cubicBezTo>
                    <a:pt x="534" y="14"/>
                    <a:pt x="532" y="15"/>
                    <a:pt x="532" y="15"/>
                  </a:cubicBezTo>
                  <a:cubicBezTo>
                    <a:pt x="532" y="16"/>
                    <a:pt x="534" y="16"/>
                    <a:pt x="534" y="17"/>
                  </a:cubicBezTo>
                  <a:cubicBezTo>
                    <a:pt x="534" y="18"/>
                    <a:pt x="532" y="19"/>
                    <a:pt x="532" y="19"/>
                  </a:cubicBezTo>
                  <a:cubicBezTo>
                    <a:pt x="533" y="20"/>
                    <a:pt x="535" y="20"/>
                    <a:pt x="535" y="21"/>
                  </a:cubicBezTo>
                  <a:cubicBezTo>
                    <a:pt x="535" y="22"/>
                    <a:pt x="537" y="22"/>
                    <a:pt x="537" y="23"/>
                  </a:cubicBezTo>
                  <a:cubicBezTo>
                    <a:pt x="537" y="22"/>
                    <a:pt x="539" y="21"/>
                    <a:pt x="539" y="20"/>
                  </a:cubicBezTo>
                  <a:cubicBezTo>
                    <a:pt x="539" y="20"/>
                    <a:pt x="536" y="19"/>
                    <a:pt x="536" y="19"/>
                  </a:cubicBezTo>
                  <a:cubicBezTo>
                    <a:pt x="536" y="18"/>
                    <a:pt x="538" y="17"/>
                    <a:pt x="538" y="17"/>
                  </a:cubicBezTo>
                  <a:cubicBezTo>
                    <a:pt x="538" y="16"/>
                    <a:pt x="539" y="14"/>
                    <a:pt x="540" y="14"/>
                  </a:cubicBezTo>
                  <a:cubicBezTo>
                    <a:pt x="540" y="14"/>
                    <a:pt x="542" y="16"/>
                    <a:pt x="542" y="16"/>
                  </a:cubicBezTo>
                  <a:cubicBezTo>
                    <a:pt x="543" y="16"/>
                    <a:pt x="543" y="14"/>
                    <a:pt x="544" y="14"/>
                  </a:cubicBezTo>
                  <a:cubicBezTo>
                    <a:pt x="545" y="14"/>
                    <a:pt x="545" y="15"/>
                    <a:pt x="546" y="15"/>
                  </a:cubicBezTo>
                  <a:cubicBezTo>
                    <a:pt x="547" y="16"/>
                    <a:pt x="548" y="17"/>
                    <a:pt x="548" y="17"/>
                  </a:cubicBezTo>
                  <a:cubicBezTo>
                    <a:pt x="548" y="18"/>
                    <a:pt x="546" y="19"/>
                    <a:pt x="547" y="19"/>
                  </a:cubicBezTo>
                  <a:cubicBezTo>
                    <a:pt x="547" y="20"/>
                    <a:pt x="549" y="21"/>
                    <a:pt x="549" y="21"/>
                  </a:cubicBezTo>
                  <a:cubicBezTo>
                    <a:pt x="549" y="21"/>
                    <a:pt x="550" y="23"/>
                    <a:pt x="551" y="23"/>
                  </a:cubicBezTo>
                  <a:cubicBezTo>
                    <a:pt x="551" y="23"/>
                    <a:pt x="552" y="21"/>
                    <a:pt x="553" y="21"/>
                  </a:cubicBezTo>
                  <a:cubicBezTo>
                    <a:pt x="553" y="20"/>
                    <a:pt x="554" y="19"/>
                    <a:pt x="554" y="18"/>
                  </a:cubicBezTo>
                  <a:cubicBezTo>
                    <a:pt x="554" y="18"/>
                    <a:pt x="552" y="17"/>
                    <a:pt x="552" y="17"/>
                  </a:cubicBezTo>
                  <a:cubicBezTo>
                    <a:pt x="553" y="16"/>
                    <a:pt x="553" y="15"/>
                    <a:pt x="554" y="14"/>
                  </a:cubicBezTo>
                  <a:cubicBezTo>
                    <a:pt x="554" y="14"/>
                    <a:pt x="556" y="16"/>
                    <a:pt x="556" y="16"/>
                  </a:cubicBezTo>
                  <a:cubicBezTo>
                    <a:pt x="557" y="17"/>
                    <a:pt x="558" y="18"/>
                    <a:pt x="558" y="18"/>
                  </a:cubicBezTo>
                  <a:cubicBezTo>
                    <a:pt x="559" y="18"/>
                    <a:pt x="560" y="20"/>
                    <a:pt x="561" y="20"/>
                  </a:cubicBezTo>
                  <a:cubicBezTo>
                    <a:pt x="561" y="20"/>
                    <a:pt x="562" y="17"/>
                    <a:pt x="562" y="17"/>
                  </a:cubicBezTo>
                  <a:cubicBezTo>
                    <a:pt x="563" y="18"/>
                    <a:pt x="564" y="19"/>
                    <a:pt x="565" y="19"/>
                  </a:cubicBezTo>
                  <a:cubicBezTo>
                    <a:pt x="565" y="20"/>
                    <a:pt x="563" y="21"/>
                    <a:pt x="563" y="21"/>
                  </a:cubicBezTo>
                  <a:cubicBezTo>
                    <a:pt x="563" y="22"/>
                    <a:pt x="561" y="23"/>
                    <a:pt x="561" y="23"/>
                  </a:cubicBezTo>
                  <a:cubicBezTo>
                    <a:pt x="561" y="24"/>
                    <a:pt x="563" y="25"/>
                    <a:pt x="563" y="25"/>
                  </a:cubicBezTo>
                  <a:cubicBezTo>
                    <a:pt x="564" y="26"/>
                    <a:pt x="565" y="26"/>
                    <a:pt x="566" y="27"/>
                  </a:cubicBezTo>
                  <a:cubicBezTo>
                    <a:pt x="567" y="25"/>
                    <a:pt x="568" y="24"/>
                    <a:pt x="569" y="22"/>
                  </a:cubicBezTo>
                  <a:cubicBezTo>
                    <a:pt x="570" y="22"/>
                    <a:pt x="570" y="21"/>
                    <a:pt x="571" y="20"/>
                  </a:cubicBezTo>
                  <a:cubicBezTo>
                    <a:pt x="572" y="19"/>
                    <a:pt x="573" y="17"/>
                    <a:pt x="574" y="16"/>
                  </a:cubicBezTo>
                  <a:cubicBezTo>
                    <a:pt x="575" y="15"/>
                    <a:pt x="575" y="14"/>
                    <a:pt x="576" y="14"/>
                  </a:cubicBezTo>
                  <a:cubicBezTo>
                    <a:pt x="577" y="14"/>
                    <a:pt x="577" y="15"/>
                    <a:pt x="578" y="15"/>
                  </a:cubicBezTo>
                  <a:cubicBezTo>
                    <a:pt x="579" y="16"/>
                    <a:pt x="580" y="16"/>
                    <a:pt x="580" y="17"/>
                  </a:cubicBezTo>
                  <a:cubicBezTo>
                    <a:pt x="580" y="17"/>
                    <a:pt x="578" y="19"/>
                    <a:pt x="579" y="19"/>
                  </a:cubicBezTo>
                  <a:cubicBezTo>
                    <a:pt x="579" y="19"/>
                    <a:pt x="581" y="21"/>
                    <a:pt x="581" y="21"/>
                  </a:cubicBezTo>
                  <a:cubicBezTo>
                    <a:pt x="581" y="21"/>
                    <a:pt x="582" y="19"/>
                    <a:pt x="582" y="19"/>
                  </a:cubicBezTo>
                  <a:cubicBezTo>
                    <a:pt x="583" y="18"/>
                    <a:pt x="584" y="17"/>
                    <a:pt x="584" y="16"/>
                  </a:cubicBezTo>
                  <a:cubicBezTo>
                    <a:pt x="584" y="16"/>
                    <a:pt x="582" y="15"/>
                    <a:pt x="582" y="15"/>
                  </a:cubicBezTo>
                  <a:cubicBezTo>
                    <a:pt x="582" y="14"/>
                    <a:pt x="583" y="13"/>
                    <a:pt x="584" y="12"/>
                  </a:cubicBezTo>
                  <a:cubicBezTo>
                    <a:pt x="584" y="12"/>
                    <a:pt x="585" y="11"/>
                    <a:pt x="585" y="10"/>
                  </a:cubicBezTo>
                  <a:cubicBezTo>
                    <a:pt x="586" y="9"/>
                    <a:pt x="587" y="9"/>
                    <a:pt x="587" y="8"/>
                  </a:cubicBezTo>
                  <a:cubicBezTo>
                    <a:pt x="587" y="8"/>
                    <a:pt x="588" y="6"/>
                    <a:pt x="589" y="6"/>
                  </a:cubicBezTo>
                  <a:cubicBezTo>
                    <a:pt x="589" y="6"/>
                    <a:pt x="591" y="7"/>
                    <a:pt x="591" y="7"/>
                  </a:cubicBezTo>
                  <a:cubicBezTo>
                    <a:pt x="591" y="8"/>
                    <a:pt x="590" y="9"/>
                    <a:pt x="589" y="10"/>
                  </a:cubicBezTo>
                  <a:cubicBezTo>
                    <a:pt x="589" y="10"/>
                    <a:pt x="588" y="12"/>
                    <a:pt x="588" y="12"/>
                  </a:cubicBezTo>
                  <a:cubicBezTo>
                    <a:pt x="588" y="12"/>
                    <a:pt x="590" y="14"/>
                    <a:pt x="590" y="14"/>
                  </a:cubicBezTo>
                  <a:cubicBezTo>
                    <a:pt x="590" y="14"/>
                    <a:pt x="591" y="11"/>
                    <a:pt x="592" y="11"/>
                  </a:cubicBezTo>
                  <a:cubicBezTo>
                    <a:pt x="592" y="11"/>
                    <a:pt x="593" y="13"/>
                    <a:pt x="594" y="13"/>
                  </a:cubicBezTo>
                  <a:cubicBezTo>
                    <a:pt x="594" y="13"/>
                    <a:pt x="595" y="11"/>
                    <a:pt x="595" y="11"/>
                  </a:cubicBezTo>
                  <a:cubicBezTo>
                    <a:pt x="596" y="11"/>
                    <a:pt x="597" y="13"/>
                    <a:pt x="598" y="13"/>
                  </a:cubicBezTo>
                  <a:cubicBezTo>
                    <a:pt x="598" y="12"/>
                    <a:pt x="599" y="11"/>
                    <a:pt x="599" y="10"/>
                  </a:cubicBezTo>
                  <a:cubicBezTo>
                    <a:pt x="600" y="10"/>
                    <a:pt x="601" y="9"/>
                    <a:pt x="601" y="8"/>
                  </a:cubicBezTo>
                  <a:cubicBezTo>
                    <a:pt x="601" y="8"/>
                    <a:pt x="603" y="6"/>
                    <a:pt x="603" y="6"/>
                  </a:cubicBezTo>
                  <a:cubicBezTo>
                    <a:pt x="603" y="6"/>
                    <a:pt x="601" y="4"/>
                    <a:pt x="601" y="4"/>
                  </a:cubicBezTo>
                  <a:cubicBezTo>
                    <a:pt x="601" y="4"/>
                    <a:pt x="602" y="2"/>
                    <a:pt x="602" y="2"/>
                  </a:cubicBezTo>
                  <a:cubicBezTo>
                    <a:pt x="603" y="2"/>
                    <a:pt x="604" y="4"/>
                    <a:pt x="605" y="4"/>
                  </a:cubicBezTo>
                  <a:cubicBezTo>
                    <a:pt x="605" y="4"/>
                    <a:pt x="607" y="5"/>
                    <a:pt x="607" y="5"/>
                  </a:cubicBezTo>
                  <a:cubicBezTo>
                    <a:pt x="607" y="6"/>
                    <a:pt x="605" y="7"/>
                    <a:pt x="605" y="8"/>
                  </a:cubicBezTo>
                  <a:cubicBezTo>
                    <a:pt x="605" y="8"/>
                    <a:pt x="603" y="9"/>
                    <a:pt x="603" y="10"/>
                  </a:cubicBezTo>
                  <a:cubicBezTo>
                    <a:pt x="603" y="10"/>
                    <a:pt x="606" y="11"/>
                    <a:pt x="606" y="12"/>
                  </a:cubicBezTo>
                  <a:cubicBezTo>
                    <a:pt x="605" y="12"/>
                    <a:pt x="604" y="14"/>
                    <a:pt x="604" y="14"/>
                  </a:cubicBezTo>
                  <a:cubicBezTo>
                    <a:pt x="603" y="14"/>
                    <a:pt x="602" y="12"/>
                    <a:pt x="602" y="12"/>
                  </a:cubicBezTo>
                  <a:cubicBezTo>
                    <a:pt x="601" y="12"/>
                    <a:pt x="600" y="14"/>
                    <a:pt x="600" y="14"/>
                  </a:cubicBezTo>
                  <a:cubicBezTo>
                    <a:pt x="600" y="15"/>
                    <a:pt x="598" y="16"/>
                    <a:pt x="598" y="16"/>
                  </a:cubicBezTo>
                  <a:cubicBezTo>
                    <a:pt x="598" y="17"/>
                    <a:pt x="601" y="18"/>
                    <a:pt x="600" y="18"/>
                  </a:cubicBezTo>
                  <a:cubicBezTo>
                    <a:pt x="600" y="19"/>
                    <a:pt x="599" y="20"/>
                    <a:pt x="599" y="20"/>
                  </a:cubicBezTo>
                  <a:cubicBezTo>
                    <a:pt x="598" y="21"/>
                    <a:pt x="597" y="22"/>
                    <a:pt x="597" y="23"/>
                  </a:cubicBezTo>
                  <a:cubicBezTo>
                    <a:pt x="597" y="23"/>
                    <a:pt x="599" y="24"/>
                    <a:pt x="599" y="24"/>
                  </a:cubicBezTo>
                  <a:cubicBezTo>
                    <a:pt x="599" y="25"/>
                    <a:pt x="598" y="26"/>
                    <a:pt x="598" y="27"/>
                  </a:cubicBezTo>
                  <a:cubicBezTo>
                    <a:pt x="597" y="27"/>
                    <a:pt x="596" y="28"/>
                    <a:pt x="596" y="29"/>
                  </a:cubicBezTo>
                  <a:cubicBezTo>
                    <a:pt x="597" y="29"/>
                    <a:pt x="597" y="31"/>
                    <a:pt x="598" y="31"/>
                  </a:cubicBezTo>
                  <a:cubicBezTo>
                    <a:pt x="598" y="30"/>
                    <a:pt x="600" y="29"/>
                    <a:pt x="600" y="28"/>
                  </a:cubicBezTo>
                  <a:cubicBezTo>
                    <a:pt x="600" y="28"/>
                    <a:pt x="601" y="27"/>
                    <a:pt x="602" y="26"/>
                  </a:cubicBezTo>
                  <a:cubicBezTo>
                    <a:pt x="602" y="25"/>
                    <a:pt x="603" y="25"/>
                    <a:pt x="603" y="24"/>
                  </a:cubicBezTo>
                  <a:cubicBezTo>
                    <a:pt x="604" y="23"/>
                    <a:pt x="604" y="22"/>
                    <a:pt x="605" y="22"/>
                  </a:cubicBezTo>
                  <a:cubicBezTo>
                    <a:pt x="605" y="21"/>
                    <a:pt x="607" y="20"/>
                    <a:pt x="607" y="19"/>
                  </a:cubicBezTo>
                  <a:cubicBezTo>
                    <a:pt x="607" y="19"/>
                    <a:pt x="604" y="18"/>
                    <a:pt x="604" y="18"/>
                  </a:cubicBezTo>
                  <a:cubicBezTo>
                    <a:pt x="605" y="17"/>
                    <a:pt x="606" y="16"/>
                    <a:pt x="606" y="15"/>
                  </a:cubicBezTo>
                  <a:cubicBezTo>
                    <a:pt x="607" y="15"/>
                    <a:pt x="607" y="14"/>
                    <a:pt x="608" y="13"/>
                  </a:cubicBezTo>
                  <a:cubicBezTo>
                    <a:pt x="608" y="13"/>
                    <a:pt x="610" y="15"/>
                    <a:pt x="610" y="15"/>
                  </a:cubicBezTo>
                  <a:cubicBezTo>
                    <a:pt x="611" y="13"/>
                    <a:pt x="612" y="12"/>
                    <a:pt x="613" y="10"/>
                  </a:cubicBezTo>
                  <a:cubicBezTo>
                    <a:pt x="614" y="11"/>
                    <a:pt x="616" y="12"/>
                    <a:pt x="616" y="12"/>
                  </a:cubicBezTo>
                  <a:cubicBezTo>
                    <a:pt x="616" y="13"/>
                    <a:pt x="614" y="14"/>
                    <a:pt x="614" y="14"/>
                  </a:cubicBezTo>
                  <a:cubicBezTo>
                    <a:pt x="614" y="15"/>
                    <a:pt x="616" y="16"/>
                    <a:pt x="616" y="16"/>
                  </a:cubicBezTo>
                  <a:cubicBezTo>
                    <a:pt x="616" y="16"/>
                    <a:pt x="618" y="14"/>
                    <a:pt x="618" y="14"/>
                  </a:cubicBezTo>
                  <a:cubicBezTo>
                    <a:pt x="618" y="14"/>
                    <a:pt x="620" y="15"/>
                    <a:pt x="620" y="16"/>
                  </a:cubicBezTo>
                  <a:cubicBezTo>
                    <a:pt x="620" y="16"/>
                    <a:pt x="618" y="18"/>
                    <a:pt x="618" y="18"/>
                  </a:cubicBezTo>
                  <a:cubicBezTo>
                    <a:pt x="619" y="18"/>
                    <a:pt x="620" y="19"/>
                    <a:pt x="621" y="19"/>
                  </a:cubicBezTo>
                  <a:cubicBezTo>
                    <a:pt x="621" y="20"/>
                    <a:pt x="622" y="17"/>
                    <a:pt x="622" y="17"/>
                  </a:cubicBezTo>
                  <a:cubicBezTo>
                    <a:pt x="623" y="17"/>
                    <a:pt x="624" y="19"/>
                    <a:pt x="625" y="19"/>
                  </a:cubicBezTo>
                  <a:cubicBezTo>
                    <a:pt x="626" y="17"/>
                    <a:pt x="627" y="16"/>
                    <a:pt x="628" y="15"/>
                  </a:cubicBezTo>
                  <a:cubicBezTo>
                    <a:pt x="629" y="14"/>
                    <a:pt x="629" y="13"/>
                    <a:pt x="630" y="12"/>
                  </a:cubicBezTo>
                  <a:cubicBezTo>
                    <a:pt x="630" y="12"/>
                    <a:pt x="631" y="11"/>
                    <a:pt x="631" y="10"/>
                  </a:cubicBezTo>
                  <a:cubicBezTo>
                    <a:pt x="632" y="10"/>
                    <a:pt x="633" y="8"/>
                    <a:pt x="633" y="8"/>
                  </a:cubicBezTo>
                  <a:cubicBezTo>
                    <a:pt x="633" y="7"/>
                    <a:pt x="631" y="6"/>
                    <a:pt x="631" y="6"/>
                  </a:cubicBezTo>
                  <a:cubicBezTo>
                    <a:pt x="631" y="5"/>
                    <a:pt x="632" y="4"/>
                    <a:pt x="633" y="4"/>
                  </a:cubicBezTo>
                  <a:cubicBezTo>
                    <a:pt x="633" y="3"/>
                    <a:pt x="634" y="2"/>
                    <a:pt x="634" y="2"/>
                  </a:cubicBezTo>
                  <a:cubicBezTo>
                    <a:pt x="636" y="3"/>
                    <a:pt x="637" y="4"/>
                    <a:pt x="639" y="5"/>
                  </a:cubicBezTo>
                  <a:cubicBezTo>
                    <a:pt x="639" y="6"/>
                    <a:pt x="637" y="7"/>
                    <a:pt x="637" y="7"/>
                  </a:cubicBezTo>
                  <a:cubicBezTo>
                    <a:pt x="637" y="8"/>
                    <a:pt x="639" y="9"/>
                    <a:pt x="639" y="9"/>
                  </a:cubicBezTo>
                  <a:cubicBezTo>
                    <a:pt x="640" y="10"/>
                    <a:pt x="641" y="10"/>
                    <a:pt x="642" y="11"/>
                  </a:cubicBezTo>
                  <a:cubicBezTo>
                    <a:pt x="642" y="11"/>
                    <a:pt x="643" y="12"/>
                    <a:pt x="644" y="12"/>
                  </a:cubicBezTo>
                  <a:cubicBezTo>
                    <a:pt x="645" y="13"/>
                    <a:pt x="645" y="14"/>
                    <a:pt x="646" y="14"/>
                  </a:cubicBezTo>
                  <a:cubicBezTo>
                    <a:pt x="646" y="14"/>
                    <a:pt x="648" y="16"/>
                    <a:pt x="648" y="16"/>
                  </a:cubicBezTo>
                  <a:cubicBezTo>
                    <a:pt x="648" y="16"/>
                    <a:pt x="647" y="18"/>
                    <a:pt x="647" y="18"/>
                  </a:cubicBezTo>
                  <a:cubicBezTo>
                    <a:pt x="646" y="19"/>
                    <a:pt x="645" y="20"/>
                    <a:pt x="645" y="20"/>
                  </a:cubicBezTo>
                  <a:cubicBezTo>
                    <a:pt x="644" y="20"/>
                    <a:pt x="643" y="19"/>
                    <a:pt x="643" y="19"/>
                  </a:cubicBezTo>
                  <a:cubicBezTo>
                    <a:pt x="642" y="19"/>
                    <a:pt x="642" y="21"/>
                    <a:pt x="641" y="21"/>
                  </a:cubicBezTo>
                  <a:cubicBezTo>
                    <a:pt x="642" y="22"/>
                    <a:pt x="644" y="23"/>
                    <a:pt x="645" y="24"/>
                  </a:cubicBezTo>
                  <a:cubicBezTo>
                    <a:pt x="646" y="24"/>
                    <a:pt x="646" y="22"/>
                    <a:pt x="647" y="22"/>
                  </a:cubicBezTo>
                  <a:cubicBezTo>
                    <a:pt x="647" y="22"/>
                    <a:pt x="649" y="24"/>
                    <a:pt x="649" y="24"/>
                  </a:cubicBezTo>
                  <a:cubicBezTo>
                    <a:pt x="650" y="23"/>
                    <a:pt x="651" y="22"/>
                    <a:pt x="651" y="21"/>
                  </a:cubicBezTo>
                  <a:cubicBezTo>
                    <a:pt x="652" y="21"/>
                    <a:pt x="652" y="20"/>
                    <a:pt x="653" y="19"/>
                  </a:cubicBezTo>
                  <a:cubicBezTo>
                    <a:pt x="653" y="18"/>
                    <a:pt x="654" y="18"/>
                    <a:pt x="654" y="17"/>
                  </a:cubicBezTo>
                  <a:cubicBezTo>
                    <a:pt x="655" y="16"/>
                    <a:pt x="656" y="15"/>
                    <a:pt x="656" y="15"/>
                  </a:cubicBezTo>
                  <a:cubicBezTo>
                    <a:pt x="656" y="14"/>
                    <a:pt x="658" y="13"/>
                    <a:pt x="658" y="13"/>
                  </a:cubicBezTo>
                  <a:cubicBezTo>
                    <a:pt x="658" y="12"/>
                    <a:pt x="656" y="11"/>
                    <a:pt x="656" y="11"/>
                  </a:cubicBezTo>
                  <a:cubicBezTo>
                    <a:pt x="655" y="11"/>
                    <a:pt x="653" y="9"/>
                    <a:pt x="653" y="9"/>
                  </a:cubicBezTo>
                  <a:cubicBezTo>
                    <a:pt x="654" y="9"/>
                    <a:pt x="655" y="7"/>
                    <a:pt x="655" y="7"/>
                  </a:cubicBezTo>
                  <a:cubicBezTo>
                    <a:pt x="656" y="7"/>
                    <a:pt x="657" y="8"/>
                    <a:pt x="657" y="9"/>
                  </a:cubicBezTo>
                  <a:cubicBezTo>
                    <a:pt x="658" y="9"/>
                    <a:pt x="659" y="10"/>
                    <a:pt x="660" y="10"/>
                  </a:cubicBezTo>
                  <a:cubicBezTo>
                    <a:pt x="660" y="11"/>
                    <a:pt x="661" y="12"/>
                    <a:pt x="662" y="12"/>
                  </a:cubicBezTo>
                  <a:cubicBezTo>
                    <a:pt x="662" y="12"/>
                    <a:pt x="663" y="14"/>
                    <a:pt x="664" y="14"/>
                  </a:cubicBezTo>
                  <a:cubicBezTo>
                    <a:pt x="664" y="14"/>
                    <a:pt x="665" y="12"/>
                    <a:pt x="666" y="11"/>
                  </a:cubicBezTo>
                  <a:cubicBezTo>
                    <a:pt x="666" y="11"/>
                    <a:pt x="667" y="9"/>
                    <a:pt x="667" y="9"/>
                  </a:cubicBezTo>
                  <a:cubicBezTo>
                    <a:pt x="668" y="9"/>
                    <a:pt x="669" y="11"/>
                    <a:pt x="670" y="11"/>
                  </a:cubicBezTo>
                  <a:cubicBezTo>
                    <a:pt x="670" y="11"/>
                    <a:pt x="671" y="13"/>
                    <a:pt x="672" y="13"/>
                  </a:cubicBezTo>
                  <a:cubicBezTo>
                    <a:pt x="672" y="13"/>
                    <a:pt x="673" y="11"/>
                    <a:pt x="674" y="10"/>
                  </a:cubicBezTo>
                  <a:cubicBezTo>
                    <a:pt x="674" y="10"/>
                    <a:pt x="675" y="8"/>
                    <a:pt x="675" y="8"/>
                  </a:cubicBezTo>
                  <a:cubicBezTo>
                    <a:pt x="676" y="8"/>
                    <a:pt x="677" y="9"/>
                    <a:pt x="677" y="10"/>
                  </a:cubicBezTo>
                  <a:cubicBezTo>
                    <a:pt x="678" y="10"/>
                    <a:pt x="676" y="12"/>
                    <a:pt x="676" y="12"/>
                  </a:cubicBezTo>
                  <a:cubicBezTo>
                    <a:pt x="675" y="13"/>
                    <a:pt x="674" y="14"/>
                    <a:pt x="674" y="14"/>
                  </a:cubicBezTo>
                  <a:cubicBezTo>
                    <a:pt x="674" y="15"/>
                    <a:pt x="676" y="16"/>
                    <a:pt x="676" y="16"/>
                  </a:cubicBezTo>
                  <a:cubicBezTo>
                    <a:pt x="676" y="17"/>
                    <a:pt x="675" y="18"/>
                    <a:pt x="675" y="18"/>
                  </a:cubicBezTo>
                  <a:cubicBezTo>
                    <a:pt x="675" y="19"/>
                    <a:pt x="677" y="19"/>
                    <a:pt x="677" y="20"/>
                  </a:cubicBezTo>
                  <a:cubicBezTo>
                    <a:pt x="677" y="21"/>
                    <a:pt x="675" y="22"/>
                    <a:pt x="675" y="22"/>
                  </a:cubicBezTo>
                  <a:cubicBezTo>
                    <a:pt x="675" y="23"/>
                    <a:pt x="677" y="23"/>
                    <a:pt x="677" y="24"/>
                  </a:cubicBezTo>
                  <a:cubicBezTo>
                    <a:pt x="677" y="25"/>
                    <a:pt x="676" y="26"/>
                    <a:pt x="676" y="26"/>
                  </a:cubicBezTo>
                  <a:cubicBezTo>
                    <a:pt x="676" y="27"/>
                    <a:pt x="678" y="27"/>
                    <a:pt x="678" y="28"/>
                  </a:cubicBezTo>
                  <a:cubicBezTo>
                    <a:pt x="678" y="27"/>
                    <a:pt x="679" y="26"/>
                    <a:pt x="680" y="26"/>
                  </a:cubicBezTo>
                  <a:cubicBezTo>
                    <a:pt x="680" y="25"/>
                    <a:pt x="681" y="24"/>
                    <a:pt x="681" y="23"/>
                  </a:cubicBezTo>
                  <a:cubicBezTo>
                    <a:pt x="682" y="23"/>
                    <a:pt x="683" y="22"/>
                    <a:pt x="683" y="21"/>
                  </a:cubicBezTo>
                  <a:cubicBezTo>
                    <a:pt x="683" y="21"/>
                    <a:pt x="681" y="20"/>
                    <a:pt x="681" y="19"/>
                  </a:cubicBezTo>
                  <a:cubicBezTo>
                    <a:pt x="681" y="19"/>
                    <a:pt x="683" y="18"/>
                    <a:pt x="682" y="17"/>
                  </a:cubicBezTo>
                  <a:cubicBezTo>
                    <a:pt x="682" y="17"/>
                    <a:pt x="680" y="16"/>
                    <a:pt x="680" y="16"/>
                  </a:cubicBezTo>
                  <a:cubicBezTo>
                    <a:pt x="680" y="15"/>
                    <a:pt x="682" y="14"/>
                    <a:pt x="682" y="13"/>
                  </a:cubicBezTo>
                  <a:cubicBezTo>
                    <a:pt x="682" y="13"/>
                    <a:pt x="680" y="12"/>
                    <a:pt x="680" y="12"/>
                  </a:cubicBezTo>
                  <a:cubicBezTo>
                    <a:pt x="680" y="11"/>
                    <a:pt x="681" y="9"/>
                    <a:pt x="681" y="9"/>
                  </a:cubicBezTo>
                  <a:cubicBezTo>
                    <a:pt x="682" y="9"/>
                    <a:pt x="683" y="11"/>
                    <a:pt x="684" y="11"/>
                  </a:cubicBezTo>
                  <a:cubicBezTo>
                    <a:pt x="684" y="11"/>
                    <a:pt x="685" y="13"/>
                    <a:pt x="686" y="13"/>
                  </a:cubicBezTo>
                  <a:cubicBezTo>
                    <a:pt x="686" y="13"/>
                    <a:pt x="687" y="10"/>
                    <a:pt x="688" y="11"/>
                  </a:cubicBezTo>
                  <a:cubicBezTo>
                    <a:pt x="688" y="11"/>
                    <a:pt x="689" y="12"/>
                    <a:pt x="690" y="12"/>
                  </a:cubicBezTo>
                  <a:cubicBezTo>
                    <a:pt x="691" y="13"/>
                    <a:pt x="691" y="13"/>
                    <a:pt x="692" y="14"/>
                  </a:cubicBezTo>
                  <a:cubicBezTo>
                    <a:pt x="693" y="14"/>
                    <a:pt x="694" y="15"/>
                    <a:pt x="694" y="16"/>
                  </a:cubicBezTo>
                  <a:cubicBezTo>
                    <a:pt x="695" y="16"/>
                    <a:pt x="696" y="17"/>
                    <a:pt x="697" y="17"/>
                  </a:cubicBezTo>
                  <a:cubicBezTo>
                    <a:pt x="697" y="17"/>
                    <a:pt x="698" y="15"/>
                    <a:pt x="698" y="15"/>
                  </a:cubicBezTo>
                  <a:cubicBezTo>
                    <a:pt x="699" y="15"/>
                    <a:pt x="700" y="17"/>
                    <a:pt x="700" y="17"/>
                  </a:cubicBezTo>
                  <a:cubicBezTo>
                    <a:pt x="701" y="17"/>
                    <a:pt x="702" y="15"/>
                    <a:pt x="702" y="15"/>
                  </a:cubicBezTo>
                  <a:cubicBezTo>
                    <a:pt x="702" y="14"/>
                    <a:pt x="700" y="13"/>
                    <a:pt x="700" y="13"/>
                  </a:cubicBezTo>
                  <a:cubicBezTo>
                    <a:pt x="700" y="12"/>
                    <a:pt x="701" y="11"/>
                    <a:pt x="702" y="11"/>
                  </a:cubicBezTo>
                  <a:cubicBezTo>
                    <a:pt x="702" y="10"/>
                    <a:pt x="703" y="9"/>
                    <a:pt x="703" y="8"/>
                  </a:cubicBezTo>
                  <a:cubicBezTo>
                    <a:pt x="705" y="10"/>
                    <a:pt x="706" y="11"/>
                    <a:pt x="708" y="12"/>
                  </a:cubicBezTo>
                  <a:cubicBezTo>
                    <a:pt x="707" y="13"/>
                    <a:pt x="707" y="13"/>
                    <a:pt x="706" y="14"/>
                  </a:cubicBezTo>
                  <a:cubicBezTo>
                    <a:pt x="706" y="14"/>
                    <a:pt x="704" y="16"/>
                    <a:pt x="704" y="16"/>
                  </a:cubicBezTo>
                  <a:cubicBezTo>
                    <a:pt x="704" y="17"/>
                    <a:pt x="706" y="18"/>
                    <a:pt x="707" y="18"/>
                  </a:cubicBezTo>
                  <a:cubicBezTo>
                    <a:pt x="707" y="18"/>
                    <a:pt x="709" y="19"/>
                    <a:pt x="709" y="20"/>
                  </a:cubicBezTo>
                  <a:cubicBezTo>
                    <a:pt x="709" y="20"/>
                    <a:pt x="707" y="21"/>
                    <a:pt x="707" y="22"/>
                  </a:cubicBezTo>
                  <a:cubicBezTo>
                    <a:pt x="707" y="22"/>
                    <a:pt x="709" y="23"/>
                    <a:pt x="709" y="24"/>
                  </a:cubicBezTo>
                  <a:cubicBezTo>
                    <a:pt x="709" y="24"/>
                    <a:pt x="708" y="25"/>
                    <a:pt x="708" y="26"/>
                  </a:cubicBezTo>
                  <a:cubicBezTo>
                    <a:pt x="707" y="26"/>
                    <a:pt x="706" y="28"/>
                    <a:pt x="706" y="28"/>
                  </a:cubicBezTo>
                  <a:cubicBezTo>
                    <a:pt x="706" y="29"/>
                    <a:pt x="708" y="29"/>
                    <a:pt x="708" y="30"/>
                  </a:cubicBezTo>
                  <a:cubicBezTo>
                    <a:pt x="709" y="28"/>
                    <a:pt x="710" y="27"/>
                    <a:pt x="712" y="25"/>
                  </a:cubicBezTo>
                  <a:cubicBezTo>
                    <a:pt x="712" y="25"/>
                    <a:pt x="713" y="23"/>
                    <a:pt x="713" y="23"/>
                  </a:cubicBezTo>
                  <a:cubicBezTo>
                    <a:pt x="713" y="23"/>
                    <a:pt x="711" y="22"/>
                    <a:pt x="711" y="21"/>
                  </a:cubicBezTo>
                  <a:cubicBezTo>
                    <a:pt x="711" y="21"/>
                    <a:pt x="709" y="20"/>
                    <a:pt x="709" y="20"/>
                  </a:cubicBezTo>
                  <a:cubicBezTo>
                    <a:pt x="709" y="19"/>
                    <a:pt x="710" y="18"/>
                    <a:pt x="711" y="17"/>
                  </a:cubicBezTo>
                  <a:cubicBezTo>
                    <a:pt x="711" y="17"/>
                    <a:pt x="712" y="16"/>
                    <a:pt x="712" y="15"/>
                  </a:cubicBezTo>
                  <a:cubicBezTo>
                    <a:pt x="712" y="15"/>
                    <a:pt x="710" y="14"/>
                    <a:pt x="710" y="14"/>
                  </a:cubicBezTo>
                  <a:cubicBezTo>
                    <a:pt x="711" y="12"/>
                    <a:pt x="712" y="11"/>
                    <a:pt x="713" y="9"/>
                  </a:cubicBezTo>
                  <a:cubicBezTo>
                    <a:pt x="714" y="10"/>
                    <a:pt x="715" y="10"/>
                    <a:pt x="716" y="11"/>
                  </a:cubicBezTo>
                  <a:cubicBezTo>
                    <a:pt x="716" y="11"/>
                    <a:pt x="718" y="12"/>
                    <a:pt x="718" y="12"/>
                  </a:cubicBezTo>
                  <a:cubicBezTo>
                    <a:pt x="718" y="13"/>
                    <a:pt x="716" y="14"/>
                    <a:pt x="716" y="15"/>
                  </a:cubicBezTo>
                  <a:cubicBezTo>
                    <a:pt x="716" y="15"/>
                    <a:pt x="714" y="13"/>
                    <a:pt x="714" y="13"/>
                  </a:cubicBezTo>
                  <a:cubicBezTo>
                    <a:pt x="713" y="13"/>
                    <a:pt x="713" y="15"/>
                    <a:pt x="712" y="15"/>
                  </a:cubicBezTo>
                  <a:cubicBezTo>
                    <a:pt x="714" y="16"/>
                    <a:pt x="715" y="17"/>
                    <a:pt x="717" y="19"/>
                  </a:cubicBezTo>
                  <a:cubicBezTo>
                    <a:pt x="717" y="18"/>
                    <a:pt x="718" y="17"/>
                    <a:pt x="718" y="16"/>
                  </a:cubicBezTo>
                  <a:cubicBezTo>
                    <a:pt x="719" y="16"/>
                    <a:pt x="719" y="15"/>
                    <a:pt x="720" y="14"/>
                  </a:cubicBezTo>
                  <a:cubicBezTo>
                    <a:pt x="721" y="14"/>
                    <a:pt x="721" y="12"/>
                    <a:pt x="722" y="12"/>
                  </a:cubicBezTo>
                  <a:cubicBezTo>
                    <a:pt x="722" y="12"/>
                    <a:pt x="724" y="14"/>
                    <a:pt x="724" y="14"/>
                  </a:cubicBezTo>
                  <a:cubicBezTo>
                    <a:pt x="724" y="13"/>
                    <a:pt x="726" y="12"/>
                    <a:pt x="726" y="11"/>
                  </a:cubicBezTo>
                  <a:cubicBezTo>
                    <a:pt x="726" y="11"/>
                    <a:pt x="723" y="10"/>
                    <a:pt x="724" y="10"/>
                  </a:cubicBezTo>
                  <a:cubicBezTo>
                    <a:pt x="724" y="9"/>
                    <a:pt x="725" y="8"/>
                    <a:pt x="725" y="7"/>
                  </a:cubicBezTo>
                  <a:cubicBezTo>
                    <a:pt x="726" y="7"/>
                    <a:pt x="727" y="9"/>
                    <a:pt x="727" y="9"/>
                  </a:cubicBezTo>
                  <a:cubicBezTo>
                    <a:pt x="728" y="10"/>
                    <a:pt x="730" y="10"/>
                    <a:pt x="730" y="11"/>
                  </a:cubicBezTo>
                  <a:cubicBezTo>
                    <a:pt x="730" y="11"/>
                    <a:pt x="728" y="13"/>
                    <a:pt x="728" y="13"/>
                  </a:cubicBezTo>
                  <a:cubicBezTo>
                    <a:pt x="727" y="14"/>
                    <a:pt x="727" y="15"/>
                    <a:pt x="726" y="15"/>
                  </a:cubicBezTo>
                  <a:cubicBezTo>
                    <a:pt x="726" y="15"/>
                    <a:pt x="725" y="14"/>
                    <a:pt x="724" y="14"/>
                  </a:cubicBezTo>
                  <a:cubicBezTo>
                    <a:pt x="724" y="14"/>
                    <a:pt x="722" y="16"/>
                    <a:pt x="722" y="16"/>
                  </a:cubicBezTo>
                  <a:cubicBezTo>
                    <a:pt x="722" y="16"/>
                    <a:pt x="725" y="17"/>
                    <a:pt x="725" y="18"/>
                  </a:cubicBezTo>
                  <a:cubicBezTo>
                    <a:pt x="725" y="18"/>
                    <a:pt x="723" y="19"/>
                    <a:pt x="723" y="20"/>
                  </a:cubicBezTo>
                  <a:cubicBezTo>
                    <a:pt x="724" y="20"/>
                    <a:pt x="724" y="21"/>
                    <a:pt x="725" y="22"/>
                  </a:cubicBezTo>
                  <a:cubicBezTo>
                    <a:pt x="726" y="22"/>
                    <a:pt x="727" y="23"/>
                    <a:pt x="727" y="23"/>
                  </a:cubicBezTo>
                  <a:cubicBezTo>
                    <a:pt x="728" y="23"/>
                    <a:pt x="729" y="21"/>
                    <a:pt x="729" y="21"/>
                  </a:cubicBezTo>
                  <a:cubicBezTo>
                    <a:pt x="730" y="20"/>
                    <a:pt x="730" y="19"/>
                    <a:pt x="731" y="19"/>
                  </a:cubicBezTo>
                  <a:cubicBezTo>
                    <a:pt x="731" y="18"/>
                    <a:pt x="732" y="17"/>
                    <a:pt x="732" y="17"/>
                  </a:cubicBezTo>
                  <a:cubicBezTo>
                    <a:pt x="733" y="16"/>
                    <a:pt x="734" y="14"/>
                    <a:pt x="734" y="14"/>
                  </a:cubicBezTo>
                  <a:cubicBezTo>
                    <a:pt x="735" y="14"/>
                    <a:pt x="736" y="16"/>
                    <a:pt x="736" y="16"/>
                  </a:cubicBezTo>
                  <a:cubicBezTo>
                    <a:pt x="737" y="16"/>
                    <a:pt x="738" y="17"/>
                    <a:pt x="739" y="18"/>
                  </a:cubicBezTo>
                  <a:cubicBezTo>
                    <a:pt x="739" y="18"/>
                    <a:pt x="737" y="20"/>
                    <a:pt x="737" y="20"/>
                  </a:cubicBezTo>
                  <a:cubicBezTo>
                    <a:pt x="737" y="20"/>
                    <a:pt x="739" y="22"/>
                    <a:pt x="739" y="22"/>
                  </a:cubicBezTo>
                  <a:cubicBezTo>
                    <a:pt x="739" y="21"/>
                    <a:pt x="741" y="20"/>
                    <a:pt x="741" y="19"/>
                  </a:cubicBezTo>
                  <a:cubicBezTo>
                    <a:pt x="741" y="19"/>
                    <a:pt x="739" y="18"/>
                    <a:pt x="739" y="18"/>
                  </a:cubicBezTo>
                  <a:cubicBezTo>
                    <a:pt x="739" y="17"/>
                    <a:pt x="740" y="16"/>
                    <a:pt x="740" y="15"/>
                  </a:cubicBezTo>
                  <a:cubicBezTo>
                    <a:pt x="741" y="15"/>
                    <a:pt x="742" y="14"/>
                    <a:pt x="742" y="13"/>
                  </a:cubicBezTo>
                  <a:cubicBezTo>
                    <a:pt x="742" y="13"/>
                    <a:pt x="744" y="12"/>
                    <a:pt x="744" y="11"/>
                  </a:cubicBezTo>
                  <a:cubicBezTo>
                    <a:pt x="744" y="11"/>
                    <a:pt x="741" y="10"/>
                    <a:pt x="742" y="9"/>
                  </a:cubicBezTo>
                  <a:cubicBezTo>
                    <a:pt x="742" y="9"/>
                    <a:pt x="743" y="8"/>
                    <a:pt x="743" y="7"/>
                  </a:cubicBezTo>
                  <a:cubicBezTo>
                    <a:pt x="744" y="6"/>
                    <a:pt x="744" y="5"/>
                    <a:pt x="745" y="5"/>
                  </a:cubicBezTo>
                  <a:cubicBezTo>
                    <a:pt x="745" y="5"/>
                    <a:pt x="747" y="7"/>
                    <a:pt x="747" y="7"/>
                  </a:cubicBezTo>
                  <a:cubicBezTo>
                    <a:pt x="748" y="6"/>
                    <a:pt x="748" y="5"/>
                    <a:pt x="749" y="4"/>
                  </a:cubicBezTo>
                  <a:cubicBezTo>
                    <a:pt x="750" y="5"/>
                    <a:pt x="750" y="5"/>
                    <a:pt x="751" y="6"/>
                  </a:cubicBezTo>
                  <a:cubicBezTo>
                    <a:pt x="752" y="7"/>
                    <a:pt x="753" y="7"/>
                    <a:pt x="753" y="8"/>
                  </a:cubicBezTo>
                  <a:cubicBezTo>
                    <a:pt x="754" y="8"/>
                    <a:pt x="755" y="9"/>
                    <a:pt x="756" y="9"/>
                  </a:cubicBezTo>
                  <a:cubicBezTo>
                    <a:pt x="756" y="10"/>
                    <a:pt x="754" y="11"/>
                    <a:pt x="754" y="12"/>
                  </a:cubicBezTo>
                  <a:cubicBezTo>
                    <a:pt x="754" y="12"/>
                    <a:pt x="756" y="13"/>
                    <a:pt x="756" y="13"/>
                  </a:cubicBezTo>
                  <a:cubicBezTo>
                    <a:pt x="756" y="14"/>
                    <a:pt x="758" y="15"/>
                    <a:pt x="758" y="15"/>
                  </a:cubicBezTo>
                  <a:cubicBezTo>
                    <a:pt x="758" y="15"/>
                    <a:pt x="756" y="17"/>
                    <a:pt x="757" y="17"/>
                  </a:cubicBezTo>
                  <a:cubicBezTo>
                    <a:pt x="757" y="18"/>
                    <a:pt x="758" y="19"/>
                    <a:pt x="759" y="19"/>
                  </a:cubicBezTo>
                  <a:cubicBezTo>
                    <a:pt x="759" y="19"/>
                    <a:pt x="760" y="17"/>
                    <a:pt x="761" y="17"/>
                  </a:cubicBezTo>
                  <a:cubicBezTo>
                    <a:pt x="761" y="17"/>
                    <a:pt x="762" y="18"/>
                    <a:pt x="763" y="18"/>
                  </a:cubicBezTo>
                  <a:cubicBezTo>
                    <a:pt x="763" y="18"/>
                    <a:pt x="765" y="20"/>
                    <a:pt x="765" y="20"/>
                  </a:cubicBezTo>
                  <a:cubicBezTo>
                    <a:pt x="766" y="20"/>
                    <a:pt x="766" y="19"/>
                    <a:pt x="767" y="18"/>
                  </a:cubicBezTo>
                  <a:cubicBezTo>
                    <a:pt x="767" y="17"/>
                    <a:pt x="768" y="16"/>
                    <a:pt x="768" y="16"/>
                  </a:cubicBezTo>
                  <a:cubicBezTo>
                    <a:pt x="769" y="15"/>
                    <a:pt x="770" y="14"/>
                    <a:pt x="770" y="13"/>
                  </a:cubicBezTo>
                  <a:cubicBezTo>
                    <a:pt x="771" y="13"/>
                    <a:pt x="771" y="12"/>
                    <a:pt x="772" y="11"/>
                  </a:cubicBezTo>
                  <a:cubicBezTo>
                    <a:pt x="772" y="11"/>
                    <a:pt x="774" y="13"/>
                    <a:pt x="774" y="13"/>
                  </a:cubicBezTo>
                  <a:cubicBezTo>
                    <a:pt x="775" y="13"/>
                    <a:pt x="775" y="11"/>
                    <a:pt x="776" y="11"/>
                  </a:cubicBezTo>
                  <a:cubicBezTo>
                    <a:pt x="776" y="11"/>
                    <a:pt x="778" y="13"/>
                    <a:pt x="778" y="12"/>
                  </a:cubicBezTo>
                  <a:cubicBezTo>
                    <a:pt x="779" y="12"/>
                    <a:pt x="779" y="11"/>
                    <a:pt x="780" y="10"/>
                  </a:cubicBezTo>
                  <a:cubicBezTo>
                    <a:pt x="780" y="10"/>
                    <a:pt x="781" y="8"/>
                    <a:pt x="781" y="8"/>
                  </a:cubicBezTo>
                  <a:cubicBezTo>
                    <a:pt x="782" y="8"/>
                    <a:pt x="783" y="9"/>
                    <a:pt x="784" y="10"/>
                  </a:cubicBezTo>
                  <a:cubicBezTo>
                    <a:pt x="784" y="10"/>
                    <a:pt x="785" y="11"/>
                    <a:pt x="786" y="11"/>
                  </a:cubicBezTo>
                  <a:cubicBezTo>
                    <a:pt x="786" y="11"/>
                    <a:pt x="787" y="9"/>
                    <a:pt x="788" y="9"/>
                  </a:cubicBezTo>
                  <a:cubicBezTo>
                    <a:pt x="788" y="9"/>
                    <a:pt x="790" y="11"/>
                    <a:pt x="790" y="11"/>
                  </a:cubicBezTo>
                  <a:cubicBezTo>
                    <a:pt x="790" y="11"/>
                    <a:pt x="788" y="13"/>
                    <a:pt x="788" y="13"/>
                  </a:cubicBezTo>
                  <a:cubicBezTo>
                    <a:pt x="788" y="13"/>
                    <a:pt x="786" y="11"/>
                    <a:pt x="786" y="11"/>
                  </a:cubicBezTo>
                  <a:cubicBezTo>
                    <a:pt x="785" y="11"/>
                    <a:pt x="784" y="13"/>
                    <a:pt x="784" y="14"/>
                  </a:cubicBezTo>
                  <a:cubicBezTo>
                    <a:pt x="784" y="14"/>
                    <a:pt x="783" y="15"/>
                    <a:pt x="782" y="16"/>
                  </a:cubicBezTo>
                  <a:cubicBezTo>
                    <a:pt x="782" y="17"/>
                    <a:pt x="781" y="17"/>
                    <a:pt x="781" y="18"/>
                  </a:cubicBezTo>
                  <a:cubicBezTo>
                    <a:pt x="780" y="19"/>
                    <a:pt x="780" y="20"/>
                    <a:pt x="779" y="20"/>
                  </a:cubicBezTo>
                  <a:cubicBezTo>
                    <a:pt x="781" y="21"/>
                    <a:pt x="782" y="23"/>
                    <a:pt x="784" y="24"/>
                  </a:cubicBezTo>
                  <a:cubicBezTo>
                    <a:pt x="784" y="23"/>
                    <a:pt x="785" y="22"/>
                    <a:pt x="785" y="21"/>
                  </a:cubicBezTo>
                  <a:cubicBezTo>
                    <a:pt x="785" y="21"/>
                    <a:pt x="787" y="19"/>
                    <a:pt x="787" y="19"/>
                  </a:cubicBezTo>
                  <a:cubicBezTo>
                    <a:pt x="788" y="19"/>
                    <a:pt x="789" y="21"/>
                    <a:pt x="789" y="21"/>
                  </a:cubicBezTo>
                  <a:cubicBezTo>
                    <a:pt x="790" y="21"/>
                    <a:pt x="790" y="19"/>
                    <a:pt x="791" y="19"/>
                  </a:cubicBezTo>
                  <a:cubicBezTo>
                    <a:pt x="791" y="19"/>
                    <a:pt x="793" y="21"/>
                    <a:pt x="793" y="20"/>
                  </a:cubicBezTo>
                  <a:cubicBezTo>
                    <a:pt x="794" y="20"/>
                    <a:pt x="794" y="19"/>
                    <a:pt x="795" y="18"/>
                  </a:cubicBezTo>
                  <a:cubicBezTo>
                    <a:pt x="795" y="17"/>
                    <a:pt x="796" y="17"/>
                    <a:pt x="797" y="16"/>
                  </a:cubicBezTo>
                  <a:cubicBezTo>
                    <a:pt x="797" y="15"/>
                    <a:pt x="798" y="14"/>
                    <a:pt x="798" y="14"/>
                  </a:cubicBezTo>
                  <a:cubicBezTo>
                    <a:pt x="799" y="13"/>
                    <a:pt x="799" y="12"/>
                    <a:pt x="800" y="11"/>
                  </a:cubicBezTo>
                  <a:cubicBezTo>
                    <a:pt x="800" y="11"/>
                    <a:pt x="802" y="13"/>
                    <a:pt x="802" y="13"/>
                  </a:cubicBezTo>
                  <a:cubicBezTo>
                    <a:pt x="803" y="13"/>
                    <a:pt x="803" y="11"/>
                    <a:pt x="804" y="11"/>
                  </a:cubicBezTo>
                  <a:cubicBezTo>
                    <a:pt x="805" y="12"/>
                    <a:pt x="805" y="12"/>
                    <a:pt x="806" y="13"/>
                  </a:cubicBezTo>
                  <a:cubicBezTo>
                    <a:pt x="806" y="13"/>
                    <a:pt x="808" y="14"/>
                    <a:pt x="808" y="14"/>
                  </a:cubicBezTo>
                  <a:cubicBezTo>
                    <a:pt x="808" y="15"/>
                    <a:pt x="806" y="16"/>
                    <a:pt x="807" y="17"/>
                  </a:cubicBezTo>
                  <a:cubicBezTo>
                    <a:pt x="807" y="17"/>
                    <a:pt x="808" y="18"/>
                    <a:pt x="809" y="18"/>
                  </a:cubicBezTo>
                  <a:cubicBezTo>
                    <a:pt x="810" y="19"/>
                    <a:pt x="810" y="19"/>
                    <a:pt x="811" y="20"/>
                  </a:cubicBezTo>
                  <a:cubicBezTo>
                    <a:pt x="812" y="20"/>
                    <a:pt x="812" y="18"/>
                    <a:pt x="813" y="18"/>
                  </a:cubicBezTo>
                  <a:cubicBezTo>
                    <a:pt x="813" y="18"/>
                    <a:pt x="815" y="20"/>
                    <a:pt x="815" y="19"/>
                  </a:cubicBezTo>
                  <a:cubicBezTo>
                    <a:pt x="815" y="19"/>
                    <a:pt x="817" y="17"/>
                    <a:pt x="817" y="17"/>
                  </a:cubicBezTo>
                  <a:cubicBezTo>
                    <a:pt x="817" y="17"/>
                    <a:pt x="815" y="15"/>
                    <a:pt x="814" y="16"/>
                  </a:cubicBezTo>
                  <a:cubicBezTo>
                    <a:pt x="814" y="16"/>
                    <a:pt x="813" y="18"/>
                    <a:pt x="813" y="18"/>
                  </a:cubicBezTo>
                  <a:cubicBezTo>
                    <a:pt x="812" y="17"/>
                    <a:pt x="811" y="16"/>
                    <a:pt x="811" y="16"/>
                  </a:cubicBezTo>
                  <a:cubicBezTo>
                    <a:pt x="811" y="16"/>
                    <a:pt x="812" y="14"/>
                    <a:pt x="812" y="14"/>
                  </a:cubicBezTo>
                  <a:cubicBezTo>
                    <a:pt x="813" y="13"/>
                    <a:pt x="813" y="12"/>
                    <a:pt x="814" y="12"/>
                  </a:cubicBezTo>
                  <a:cubicBezTo>
                    <a:pt x="814" y="11"/>
                    <a:pt x="815" y="9"/>
                    <a:pt x="816" y="9"/>
                  </a:cubicBezTo>
                  <a:cubicBezTo>
                    <a:pt x="816" y="9"/>
                    <a:pt x="817" y="11"/>
                    <a:pt x="818" y="11"/>
                  </a:cubicBezTo>
                  <a:cubicBezTo>
                    <a:pt x="818" y="11"/>
                    <a:pt x="816" y="13"/>
                    <a:pt x="816" y="13"/>
                  </a:cubicBezTo>
                  <a:cubicBezTo>
                    <a:pt x="816" y="14"/>
                    <a:pt x="818" y="15"/>
                    <a:pt x="818" y="15"/>
                  </a:cubicBezTo>
                  <a:cubicBezTo>
                    <a:pt x="819" y="16"/>
                    <a:pt x="820" y="16"/>
                    <a:pt x="821" y="17"/>
                  </a:cubicBezTo>
                  <a:cubicBezTo>
                    <a:pt x="821" y="16"/>
                    <a:pt x="822" y="15"/>
                    <a:pt x="822" y="14"/>
                  </a:cubicBezTo>
                  <a:cubicBezTo>
                    <a:pt x="823" y="14"/>
                    <a:pt x="824" y="13"/>
                    <a:pt x="824" y="12"/>
                  </a:cubicBezTo>
                  <a:cubicBezTo>
                    <a:pt x="824" y="12"/>
                    <a:pt x="822" y="11"/>
                    <a:pt x="822" y="11"/>
                  </a:cubicBezTo>
                  <a:cubicBezTo>
                    <a:pt x="822" y="10"/>
                    <a:pt x="823" y="9"/>
                    <a:pt x="824" y="8"/>
                  </a:cubicBezTo>
                  <a:cubicBezTo>
                    <a:pt x="824" y="8"/>
                    <a:pt x="825" y="7"/>
                    <a:pt x="825" y="6"/>
                  </a:cubicBezTo>
                  <a:cubicBezTo>
                    <a:pt x="825" y="5"/>
                    <a:pt x="827" y="4"/>
                    <a:pt x="827" y="4"/>
                  </a:cubicBezTo>
                  <a:cubicBezTo>
                    <a:pt x="827" y="5"/>
                    <a:pt x="829" y="5"/>
                    <a:pt x="829" y="6"/>
                  </a:cubicBezTo>
                  <a:cubicBezTo>
                    <a:pt x="829" y="6"/>
                    <a:pt x="827" y="7"/>
                    <a:pt x="827" y="8"/>
                  </a:cubicBezTo>
                  <a:cubicBezTo>
                    <a:pt x="828" y="8"/>
                    <a:pt x="830" y="9"/>
                    <a:pt x="830" y="9"/>
                  </a:cubicBezTo>
                  <a:cubicBezTo>
                    <a:pt x="830" y="10"/>
                    <a:pt x="828" y="11"/>
                    <a:pt x="828" y="12"/>
                  </a:cubicBezTo>
                  <a:cubicBezTo>
                    <a:pt x="827" y="12"/>
                    <a:pt x="827" y="13"/>
                    <a:pt x="826" y="14"/>
                  </a:cubicBezTo>
                  <a:cubicBezTo>
                    <a:pt x="826" y="14"/>
                    <a:pt x="825" y="16"/>
                    <a:pt x="825" y="16"/>
                  </a:cubicBezTo>
                  <a:cubicBezTo>
                    <a:pt x="825" y="16"/>
                    <a:pt x="827" y="18"/>
                    <a:pt x="827" y="18"/>
                  </a:cubicBezTo>
                  <a:cubicBezTo>
                    <a:pt x="827" y="18"/>
                    <a:pt x="828" y="16"/>
                    <a:pt x="829" y="16"/>
                  </a:cubicBezTo>
                  <a:cubicBezTo>
                    <a:pt x="829" y="16"/>
                    <a:pt x="830" y="17"/>
                    <a:pt x="831" y="17"/>
                  </a:cubicBezTo>
                  <a:cubicBezTo>
                    <a:pt x="831" y="18"/>
                    <a:pt x="832" y="18"/>
                    <a:pt x="833" y="19"/>
                  </a:cubicBezTo>
                  <a:cubicBezTo>
                    <a:pt x="833" y="19"/>
                    <a:pt x="831" y="21"/>
                    <a:pt x="831" y="21"/>
                  </a:cubicBezTo>
                  <a:cubicBezTo>
                    <a:pt x="831" y="22"/>
                    <a:pt x="834" y="22"/>
                    <a:pt x="834" y="23"/>
                  </a:cubicBezTo>
                  <a:cubicBezTo>
                    <a:pt x="833" y="24"/>
                    <a:pt x="832" y="24"/>
                    <a:pt x="832" y="25"/>
                  </a:cubicBezTo>
                  <a:cubicBezTo>
                    <a:pt x="832" y="26"/>
                    <a:pt x="834" y="26"/>
                    <a:pt x="834" y="27"/>
                  </a:cubicBezTo>
                  <a:cubicBezTo>
                    <a:pt x="834" y="27"/>
                    <a:pt x="833" y="29"/>
                    <a:pt x="832" y="29"/>
                  </a:cubicBezTo>
                  <a:cubicBezTo>
                    <a:pt x="832" y="29"/>
                    <a:pt x="831" y="31"/>
                    <a:pt x="831" y="31"/>
                  </a:cubicBezTo>
                  <a:cubicBezTo>
                    <a:pt x="831" y="32"/>
                    <a:pt x="833" y="32"/>
                    <a:pt x="833" y="33"/>
                  </a:cubicBezTo>
                  <a:cubicBezTo>
                    <a:pt x="833" y="32"/>
                    <a:pt x="834" y="32"/>
                    <a:pt x="835" y="31"/>
                  </a:cubicBezTo>
                  <a:cubicBezTo>
                    <a:pt x="835" y="30"/>
                    <a:pt x="836" y="29"/>
                    <a:pt x="836" y="29"/>
                  </a:cubicBezTo>
                  <a:cubicBezTo>
                    <a:pt x="836" y="28"/>
                    <a:pt x="838" y="27"/>
                    <a:pt x="838" y="26"/>
                  </a:cubicBezTo>
                  <a:cubicBezTo>
                    <a:pt x="838" y="26"/>
                    <a:pt x="836" y="25"/>
                    <a:pt x="836" y="25"/>
                  </a:cubicBezTo>
                  <a:cubicBezTo>
                    <a:pt x="836" y="24"/>
                    <a:pt x="837" y="23"/>
                    <a:pt x="837" y="22"/>
                  </a:cubicBezTo>
                  <a:cubicBezTo>
                    <a:pt x="838" y="22"/>
                    <a:pt x="839" y="20"/>
                    <a:pt x="839" y="20"/>
                  </a:cubicBezTo>
                  <a:cubicBezTo>
                    <a:pt x="839" y="20"/>
                    <a:pt x="841" y="22"/>
                    <a:pt x="841" y="22"/>
                  </a:cubicBezTo>
                  <a:cubicBezTo>
                    <a:pt x="842" y="21"/>
                    <a:pt x="843" y="20"/>
                    <a:pt x="843" y="20"/>
                  </a:cubicBezTo>
                  <a:cubicBezTo>
                    <a:pt x="843" y="19"/>
                    <a:pt x="841" y="19"/>
                    <a:pt x="841" y="18"/>
                  </a:cubicBezTo>
                  <a:cubicBezTo>
                    <a:pt x="841" y="17"/>
                    <a:pt x="843" y="16"/>
                    <a:pt x="843" y="16"/>
                  </a:cubicBezTo>
                  <a:cubicBezTo>
                    <a:pt x="842" y="15"/>
                    <a:pt x="840" y="15"/>
                    <a:pt x="840" y="14"/>
                  </a:cubicBezTo>
                  <a:cubicBezTo>
                    <a:pt x="840" y="14"/>
                    <a:pt x="842" y="12"/>
                    <a:pt x="842" y="12"/>
                  </a:cubicBezTo>
                  <a:cubicBezTo>
                    <a:pt x="842" y="12"/>
                    <a:pt x="844" y="10"/>
                    <a:pt x="844" y="10"/>
                  </a:cubicBezTo>
                  <a:cubicBezTo>
                    <a:pt x="844" y="9"/>
                    <a:pt x="842" y="9"/>
                    <a:pt x="842" y="8"/>
                  </a:cubicBezTo>
                  <a:cubicBezTo>
                    <a:pt x="843" y="6"/>
                    <a:pt x="844" y="5"/>
                    <a:pt x="845" y="3"/>
                  </a:cubicBezTo>
                  <a:cubicBezTo>
                    <a:pt x="846" y="5"/>
                    <a:pt x="848" y="6"/>
                    <a:pt x="849" y="7"/>
                  </a:cubicBezTo>
                  <a:cubicBezTo>
                    <a:pt x="849" y="8"/>
                    <a:pt x="848" y="8"/>
                    <a:pt x="848" y="9"/>
                  </a:cubicBezTo>
                  <a:cubicBezTo>
                    <a:pt x="848" y="10"/>
                    <a:pt x="850" y="10"/>
                    <a:pt x="850" y="11"/>
                  </a:cubicBezTo>
                  <a:cubicBezTo>
                    <a:pt x="850" y="11"/>
                    <a:pt x="848" y="13"/>
                    <a:pt x="848" y="13"/>
                  </a:cubicBezTo>
                  <a:cubicBezTo>
                    <a:pt x="848" y="14"/>
                    <a:pt x="850" y="14"/>
                    <a:pt x="850" y="15"/>
                  </a:cubicBezTo>
                  <a:cubicBezTo>
                    <a:pt x="851" y="15"/>
                    <a:pt x="852" y="16"/>
                    <a:pt x="853" y="16"/>
                  </a:cubicBezTo>
                  <a:cubicBezTo>
                    <a:pt x="853" y="17"/>
                    <a:pt x="855" y="18"/>
                    <a:pt x="855" y="18"/>
                  </a:cubicBezTo>
                  <a:cubicBezTo>
                    <a:pt x="855" y="18"/>
                    <a:pt x="853" y="20"/>
                    <a:pt x="853" y="20"/>
                  </a:cubicBezTo>
                  <a:cubicBezTo>
                    <a:pt x="853" y="21"/>
                    <a:pt x="851" y="22"/>
                    <a:pt x="851" y="23"/>
                  </a:cubicBezTo>
                  <a:cubicBezTo>
                    <a:pt x="852" y="23"/>
                    <a:pt x="853" y="24"/>
                    <a:pt x="854" y="24"/>
                  </a:cubicBezTo>
                  <a:cubicBezTo>
                    <a:pt x="854" y="24"/>
                    <a:pt x="855" y="23"/>
                    <a:pt x="855" y="22"/>
                  </a:cubicBezTo>
                  <a:cubicBezTo>
                    <a:pt x="856" y="22"/>
                    <a:pt x="857" y="20"/>
                    <a:pt x="857" y="20"/>
                  </a:cubicBezTo>
                  <a:cubicBezTo>
                    <a:pt x="857" y="19"/>
                    <a:pt x="855" y="19"/>
                    <a:pt x="855" y="18"/>
                  </a:cubicBezTo>
                  <a:cubicBezTo>
                    <a:pt x="855" y="17"/>
                    <a:pt x="857" y="17"/>
                    <a:pt x="857" y="16"/>
                  </a:cubicBezTo>
                  <a:cubicBezTo>
                    <a:pt x="857" y="15"/>
                    <a:pt x="854" y="15"/>
                    <a:pt x="854" y="14"/>
                  </a:cubicBezTo>
                  <a:cubicBezTo>
                    <a:pt x="854" y="14"/>
                    <a:pt x="856" y="13"/>
                    <a:pt x="856" y="12"/>
                  </a:cubicBezTo>
                  <a:cubicBezTo>
                    <a:pt x="856" y="11"/>
                    <a:pt x="854" y="11"/>
                    <a:pt x="854" y="10"/>
                  </a:cubicBezTo>
                  <a:cubicBezTo>
                    <a:pt x="854" y="10"/>
                    <a:pt x="856" y="9"/>
                    <a:pt x="856" y="8"/>
                  </a:cubicBezTo>
                  <a:cubicBezTo>
                    <a:pt x="855" y="7"/>
                    <a:pt x="853" y="7"/>
                    <a:pt x="853" y="6"/>
                  </a:cubicBezTo>
                  <a:cubicBezTo>
                    <a:pt x="853" y="6"/>
                    <a:pt x="855" y="4"/>
                    <a:pt x="855" y="4"/>
                  </a:cubicBezTo>
                  <a:cubicBezTo>
                    <a:pt x="856" y="4"/>
                    <a:pt x="857" y="6"/>
                    <a:pt x="857" y="6"/>
                  </a:cubicBezTo>
                  <a:cubicBezTo>
                    <a:pt x="857" y="6"/>
                    <a:pt x="859" y="7"/>
                    <a:pt x="859" y="7"/>
                  </a:cubicBezTo>
                  <a:cubicBezTo>
                    <a:pt x="860" y="8"/>
                    <a:pt x="858" y="9"/>
                    <a:pt x="858" y="10"/>
                  </a:cubicBezTo>
                  <a:cubicBezTo>
                    <a:pt x="858" y="10"/>
                    <a:pt x="860" y="11"/>
                    <a:pt x="860" y="11"/>
                  </a:cubicBezTo>
                  <a:cubicBezTo>
                    <a:pt x="860" y="12"/>
                    <a:pt x="859" y="13"/>
                    <a:pt x="858" y="14"/>
                  </a:cubicBezTo>
                  <a:cubicBezTo>
                    <a:pt x="858" y="14"/>
                    <a:pt x="857" y="16"/>
                    <a:pt x="857" y="16"/>
                  </a:cubicBezTo>
                  <a:cubicBezTo>
                    <a:pt x="857" y="16"/>
                    <a:pt x="859" y="18"/>
                    <a:pt x="859" y="18"/>
                  </a:cubicBezTo>
                  <a:cubicBezTo>
                    <a:pt x="859" y="18"/>
                    <a:pt x="860" y="16"/>
                    <a:pt x="861" y="15"/>
                  </a:cubicBezTo>
                  <a:cubicBezTo>
                    <a:pt x="861" y="15"/>
                    <a:pt x="862" y="13"/>
                    <a:pt x="862" y="13"/>
                  </a:cubicBezTo>
                  <a:cubicBezTo>
                    <a:pt x="862" y="13"/>
                    <a:pt x="864" y="15"/>
                    <a:pt x="864" y="15"/>
                  </a:cubicBezTo>
                  <a:cubicBezTo>
                    <a:pt x="865" y="15"/>
                    <a:pt x="863" y="17"/>
                    <a:pt x="863" y="17"/>
                  </a:cubicBezTo>
                  <a:cubicBezTo>
                    <a:pt x="863" y="18"/>
                    <a:pt x="865" y="18"/>
                    <a:pt x="865" y="19"/>
                  </a:cubicBezTo>
                  <a:cubicBezTo>
                    <a:pt x="865" y="19"/>
                    <a:pt x="863" y="20"/>
                    <a:pt x="863" y="21"/>
                  </a:cubicBezTo>
                  <a:cubicBezTo>
                    <a:pt x="863" y="21"/>
                    <a:pt x="865" y="22"/>
                    <a:pt x="866" y="23"/>
                  </a:cubicBezTo>
                  <a:cubicBezTo>
                    <a:pt x="866" y="23"/>
                    <a:pt x="867" y="24"/>
                    <a:pt x="868" y="24"/>
                  </a:cubicBezTo>
                  <a:cubicBezTo>
                    <a:pt x="869" y="23"/>
                    <a:pt x="870" y="21"/>
                    <a:pt x="871" y="20"/>
                  </a:cubicBezTo>
                  <a:cubicBezTo>
                    <a:pt x="872" y="19"/>
                    <a:pt x="872" y="18"/>
                    <a:pt x="873" y="18"/>
                  </a:cubicBezTo>
                  <a:cubicBezTo>
                    <a:pt x="874" y="16"/>
                    <a:pt x="875" y="15"/>
                    <a:pt x="876" y="13"/>
                  </a:cubicBezTo>
                  <a:cubicBezTo>
                    <a:pt x="877" y="12"/>
                    <a:pt x="877" y="12"/>
                    <a:pt x="878" y="11"/>
                  </a:cubicBezTo>
                  <a:cubicBezTo>
                    <a:pt x="879" y="12"/>
                    <a:pt x="881" y="13"/>
                    <a:pt x="882" y="14"/>
                  </a:cubicBezTo>
                  <a:cubicBezTo>
                    <a:pt x="882" y="15"/>
                    <a:pt x="881" y="16"/>
                    <a:pt x="881" y="17"/>
                  </a:cubicBezTo>
                  <a:cubicBezTo>
                    <a:pt x="881" y="17"/>
                    <a:pt x="879" y="19"/>
                    <a:pt x="879" y="19"/>
                  </a:cubicBezTo>
                  <a:cubicBezTo>
                    <a:pt x="879" y="19"/>
                    <a:pt x="881" y="20"/>
                    <a:pt x="881" y="21"/>
                  </a:cubicBezTo>
                  <a:cubicBezTo>
                    <a:pt x="882" y="21"/>
                    <a:pt x="883" y="22"/>
                    <a:pt x="884" y="22"/>
                  </a:cubicBezTo>
                  <a:cubicBezTo>
                    <a:pt x="884" y="22"/>
                    <a:pt x="885" y="20"/>
                    <a:pt x="885" y="20"/>
                  </a:cubicBezTo>
                  <a:cubicBezTo>
                    <a:pt x="885" y="20"/>
                    <a:pt x="887" y="22"/>
                    <a:pt x="887" y="22"/>
                  </a:cubicBezTo>
                  <a:cubicBezTo>
                    <a:pt x="888" y="21"/>
                    <a:pt x="889" y="20"/>
                    <a:pt x="889" y="20"/>
                  </a:cubicBezTo>
                  <a:cubicBezTo>
                    <a:pt x="889" y="19"/>
                    <a:pt x="887" y="18"/>
                    <a:pt x="887" y="18"/>
                  </a:cubicBezTo>
                  <a:cubicBezTo>
                    <a:pt x="887" y="17"/>
                    <a:pt x="889" y="16"/>
                    <a:pt x="889" y="16"/>
                  </a:cubicBezTo>
                  <a:cubicBezTo>
                    <a:pt x="889" y="15"/>
                    <a:pt x="886" y="14"/>
                    <a:pt x="886" y="14"/>
                  </a:cubicBezTo>
                  <a:cubicBezTo>
                    <a:pt x="886" y="14"/>
                    <a:pt x="888" y="12"/>
                    <a:pt x="888" y="12"/>
                  </a:cubicBezTo>
                  <a:cubicBezTo>
                    <a:pt x="889" y="11"/>
                    <a:pt x="889" y="10"/>
                    <a:pt x="890" y="9"/>
                  </a:cubicBezTo>
                  <a:cubicBezTo>
                    <a:pt x="890" y="10"/>
                    <a:pt x="892" y="11"/>
                    <a:pt x="892" y="11"/>
                  </a:cubicBezTo>
                  <a:cubicBezTo>
                    <a:pt x="892" y="12"/>
                    <a:pt x="890" y="13"/>
                    <a:pt x="890" y="13"/>
                  </a:cubicBezTo>
                  <a:cubicBezTo>
                    <a:pt x="891" y="14"/>
                    <a:pt x="892" y="14"/>
                    <a:pt x="893" y="15"/>
                  </a:cubicBezTo>
                  <a:cubicBezTo>
                    <a:pt x="893" y="15"/>
                    <a:pt x="891" y="17"/>
                    <a:pt x="891" y="17"/>
                  </a:cubicBezTo>
                  <a:cubicBezTo>
                    <a:pt x="891" y="17"/>
                    <a:pt x="893" y="19"/>
                    <a:pt x="893" y="19"/>
                  </a:cubicBezTo>
                  <a:cubicBezTo>
                    <a:pt x="893" y="19"/>
                    <a:pt x="895" y="17"/>
                    <a:pt x="895" y="17"/>
                  </a:cubicBezTo>
                  <a:cubicBezTo>
                    <a:pt x="895" y="17"/>
                    <a:pt x="896" y="15"/>
                    <a:pt x="896" y="15"/>
                  </a:cubicBezTo>
                  <a:cubicBezTo>
                    <a:pt x="897" y="15"/>
                    <a:pt x="898" y="16"/>
                    <a:pt x="899" y="16"/>
                  </a:cubicBezTo>
                  <a:cubicBezTo>
                    <a:pt x="899" y="17"/>
                    <a:pt x="901" y="17"/>
                    <a:pt x="901" y="18"/>
                  </a:cubicBezTo>
                  <a:cubicBezTo>
                    <a:pt x="901" y="18"/>
                    <a:pt x="899" y="20"/>
                    <a:pt x="899" y="20"/>
                  </a:cubicBezTo>
                  <a:cubicBezTo>
                    <a:pt x="899" y="20"/>
                    <a:pt x="901" y="22"/>
                    <a:pt x="901" y="22"/>
                  </a:cubicBezTo>
                  <a:cubicBezTo>
                    <a:pt x="902" y="22"/>
                    <a:pt x="903" y="20"/>
                    <a:pt x="903" y="20"/>
                  </a:cubicBezTo>
                  <a:cubicBezTo>
                    <a:pt x="903" y="19"/>
                    <a:pt x="905" y="18"/>
                    <a:pt x="905" y="17"/>
                  </a:cubicBezTo>
                  <a:cubicBezTo>
                    <a:pt x="905" y="17"/>
                    <a:pt x="903" y="16"/>
                    <a:pt x="903" y="16"/>
                  </a:cubicBezTo>
                  <a:cubicBezTo>
                    <a:pt x="903" y="15"/>
                    <a:pt x="904" y="14"/>
                    <a:pt x="904" y="13"/>
                  </a:cubicBezTo>
                  <a:cubicBezTo>
                    <a:pt x="905" y="14"/>
                    <a:pt x="906" y="15"/>
                    <a:pt x="907" y="15"/>
                  </a:cubicBezTo>
                  <a:cubicBezTo>
                    <a:pt x="907" y="15"/>
                    <a:pt x="909" y="17"/>
                    <a:pt x="909" y="17"/>
                  </a:cubicBezTo>
                  <a:cubicBezTo>
                    <a:pt x="909" y="18"/>
                    <a:pt x="907" y="18"/>
                    <a:pt x="907" y="19"/>
                  </a:cubicBezTo>
                  <a:cubicBezTo>
                    <a:pt x="907" y="20"/>
                    <a:pt x="909" y="20"/>
                    <a:pt x="909" y="21"/>
                  </a:cubicBezTo>
                  <a:cubicBezTo>
                    <a:pt x="909" y="21"/>
                    <a:pt x="908" y="22"/>
                    <a:pt x="908" y="23"/>
                  </a:cubicBezTo>
                  <a:cubicBezTo>
                    <a:pt x="908" y="24"/>
                    <a:pt x="910" y="24"/>
                    <a:pt x="910" y="25"/>
                  </a:cubicBezTo>
                  <a:cubicBezTo>
                    <a:pt x="911" y="23"/>
                    <a:pt x="912" y="22"/>
                    <a:pt x="913" y="20"/>
                  </a:cubicBezTo>
                  <a:cubicBezTo>
                    <a:pt x="914" y="20"/>
                    <a:pt x="914" y="19"/>
                    <a:pt x="915" y="18"/>
                  </a:cubicBezTo>
                  <a:cubicBezTo>
                    <a:pt x="916" y="17"/>
                    <a:pt x="916" y="17"/>
                    <a:pt x="917" y="16"/>
                  </a:cubicBezTo>
                  <a:cubicBezTo>
                    <a:pt x="917" y="16"/>
                    <a:pt x="914" y="14"/>
                    <a:pt x="914" y="14"/>
                  </a:cubicBezTo>
                  <a:cubicBezTo>
                    <a:pt x="914" y="14"/>
                    <a:pt x="916" y="12"/>
                    <a:pt x="916" y="12"/>
                  </a:cubicBezTo>
                  <a:cubicBezTo>
                    <a:pt x="917" y="12"/>
                    <a:pt x="918" y="13"/>
                    <a:pt x="918" y="14"/>
                  </a:cubicBezTo>
                  <a:cubicBezTo>
                    <a:pt x="918" y="13"/>
                    <a:pt x="920" y="12"/>
                    <a:pt x="920" y="11"/>
                  </a:cubicBezTo>
                  <a:cubicBezTo>
                    <a:pt x="920" y="12"/>
                    <a:pt x="922" y="12"/>
                    <a:pt x="922" y="13"/>
                  </a:cubicBezTo>
                  <a:cubicBezTo>
                    <a:pt x="922" y="13"/>
                    <a:pt x="921" y="15"/>
                    <a:pt x="921" y="15"/>
                  </a:cubicBezTo>
                  <a:cubicBezTo>
                    <a:pt x="920" y="16"/>
                    <a:pt x="919" y="17"/>
                    <a:pt x="919" y="18"/>
                  </a:cubicBezTo>
                  <a:cubicBezTo>
                    <a:pt x="919" y="18"/>
                    <a:pt x="921" y="19"/>
                    <a:pt x="921" y="19"/>
                  </a:cubicBezTo>
                  <a:cubicBezTo>
                    <a:pt x="921" y="20"/>
                    <a:pt x="920" y="21"/>
                    <a:pt x="919" y="21"/>
                  </a:cubicBezTo>
                  <a:cubicBezTo>
                    <a:pt x="919" y="22"/>
                    <a:pt x="918" y="23"/>
                    <a:pt x="918" y="24"/>
                  </a:cubicBezTo>
                  <a:cubicBezTo>
                    <a:pt x="918" y="24"/>
                    <a:pt x="920" y="25"/>
                    <a:pt x="920" y="25"/>
                  </a:cubicBezTo>
                  <a:cubicBezTo>
                    <a:pt x="921" y="25"/>
                    <a:pt x="921" y="24"/>
                    <a:pt x="922" y="23"/>
                  </a:cubicBezTo>
                  <a:cubicBezTo>
                    <a:pt x="922" y="23"/>
                    <a:pt x="923" y="21"/>
                    <a:pt x="923" y="21"/>
                  </a:cubicBezTo>
                  <a:cubicBezTo>
                    <a:pt x="924" y="21"/>
                    <a:pt x="925" y="22"/>
                    <a:pt x="926" y="23"/>
                  </a:cubicBezTo>
                  <a:cubicBezTo>
                    <a:pt x="926" y="23"/>
                    <a:pt x="927" y="24"/>
                    <a:pt x="928" y="24"/>
                  </a:cubicBezTo>
                  <a:cubicBezTo>
                    <a:pt x="928" y="24"/>
                    <a:pt x="929" y="22"/>
                    <a:pt x="930" y="22"/>
                  </a:cubicBezTo>
                  <a:cubicBezTo>
                    <a:pt x="930" y="22"/>
                    <a:pt x="931" y="24"/>
                    <a:pt x="932" y="24"/>
                  </a:cubicBezTo>
                  <a:cubicBezTo>
                    <a:pt x="932" y="24"/>
                    <a:pt x="934" y="22"/>
                    <a:pt x="933" y="22"/>
                  </a:cubicBezTo>
                  <a:cubicBezTo>
                    <a:pt x="933" y="21"/>
                    <a:pt x="931" y="20"/>
                    <a:pt x="931" y="20"/>
                  </a:cubicBezTo>
                  <a:cubicBezTo>
                    <a:pt x="931" y="19"/>
                    <a:pt x="933" y="18"/>
                    <a:pt x="933" y="18"/>
                  </a:cubicBezTo>
                  <a:cubicBezTo>
                    <a:pt x="933" y="17"/>
                    <a:pt x="934" y="16"/>
                    <a:pt x="935" y="15"/>
                  </a:cubicBezTo>
                  <a:cubicBezTo>
                    <a:pt x="935" y="15"/>
                    <a:pt x="936" y="17"/>
                    <a:pt x="937" y="17"/>
                  </a:cubicBezTo>
                  <a:cubicBezTo>
                    <a:pt x="937" y="17"/>
                    <a:pt x="938" y="15"/>
                    <a:pt x="939" y="15"/>
                  </a:cubicBezTo>
                  <a:cubicBezTo>
                    <a:pt x="939" y="15"/>
                    <a:pt x="940" y="16"/>
                    <a:pt x="941" y="17"/>
                  </a:cubicBezTo>
                  <a:cubicBezTo>
                    <a:pt x="941" y="16"/>
                    <a:pt x="943" y="14"/>
                    <a:pt x="943" y="14"/>
                  </a:cubicBezTo>
                  <a:cubicBezTo>
                    <a:pt x="943" y="15"/>
                    <a:pt x="945" y="16"/>
                    <a:pt x="945" y="16"/>
                  </a:cubicBezTo>
                  <a:cubicBezTo>
                    <a:pt x="945" y="16"/>
                    <a:pt x="943" y="18"/>
                    <a:pt x="943" y="18"/>
                  </a:cubicBezTo>
                  <a:cubicBezTo>
                    <a:pt x="943" y="19"/>
                    <a:pt x="942" y="20"/>
                    <a:pt x="941" y="21"/>
                  </a:cubicBezTo>
                  <a:cubicBezTo>
                    <a:pt x="941" y="21"/>
                    <a:pt x="939" y="19"/>
                    <a:pt x="939" y="19"/>
                  </a:cubicBezTo>
                  <a:cubicBezTo>
                    <a:pt x="939" y="19"/>
                    <a:pt x="938" y="21"/>
                    <a:pt x="937" y="21"/>
                  </a:cubicBezTo>
                  <a:cubicBezTo>
                    <a:pt x="937" y="22"/>
                    <a:pt x="936" y="23"/>
                    <a:pt x="936" y="23"/>
                  </a:cubicBezTo>
                  <a:cubicBezTo>
                    <a:pt x="936" y="23"/>
                    <a:pt x="937" y="25"/>
                    <a:pt x="938" y="25"/>
                  </a:cubicBezTo>
                  <a:cubicBezTo>
                    <a:pt x="938" y="25"/>
                    <a:pt x="939" y="23"/>
                    <a:pt x="940" y="23"/>
                  </a:cubicBezTo>
                  <a:cubicBezTo>
                    <a:pt x="940" y="22"/>
                    <a:pt x="941" y="21"/>
                    <a:pt x="941" y="21"/>
                  </a:cubicBezTo>
                  <a:cubicBezTo>
                    <a:pt x="942" y="20"/>
                    <a:pt x="943" y="22"/>
                    <a:pt x="944" y="22"/>
                  </a:cubicBezTo>
                  <a:cubicBezTo>
                    <a:pt x="944" y="22"/>
                    <a:pt x="945" y="20"/>
                    <a:pt x="945" y="20"/>
                  </a:cubicBezTo>
                  <a:cubicBezTo>
                    <a:pt x="946" y="20"/>
                    <a:pt x="947" y="22"/>
                    <a:pt x="948" y="22"/>
                  </a:cubicBezTo>
                  <a:cubicBezTo>
                    <a:pt x="948" y="22"/>
                    <a:pt x="949" y="20"/>
                    <a:pt x="949" y="19"/>
                  </a:cubicBezTo>
                  <a:cubicBezTo>
                    <a:pt x="950" y="19"/>
                    <a:pt x="951" y="21"/>
                    <a:pt x="951" y="21"/>
                  </a:cubicBezTo>
                  <a:cubicBezTo>
                    <a:pt x="952" y="21"/>
                    <a:pt x="953" y="19"/>
                    <a:pt x="953" y="19"/>
                  </a:cubicBezTo>
                  <a:cubicBezTo>
                    <a:pt x="954" y="19"/>
                    <a:pt x="955" y="21"/>
                    <a:pt x="955" y="21"/>
                  </a:cubicBezTo>
                  <a:cubicBezTo>
                    <a:pt x="956" y="21"/>
                    <a:pt x="957" y="18"/>
                    <a:pt x="957" y="18"/>
                  </a:cubicBezTo>
                  <a:cubicBezTo>
                    <a:pt x="957" y="18"/>
                    <a:pt x="959" y="20"/>
                    <a:pt x="959" y="20"/>
                  </a:cubicBezTo>
                  <a:cubicBezTo>
                    <a:pt x="960" y="20"/>
                    <a:pt x="961" y="18"/>
                    <a:pt x="961" y="18"/>
                  </a:cubicBezTo>
                  <a:cubicBezTo>
                    <a:pt x="962" y="17"/>
                    <a:pt x="962" y="16"/>
                    <a:pt x="963" y="16"/>
                  </a:cubicBezTo>
                  <a:cubicBezTo>
                    <a:pt x="963" y="15"/>
                    <a:pt x="965" y="14"/>
                    <a:pt x="964" y="13"/>
                  </a:cubicBezTo>
                  <a:cubicBezTo>
                    <a:pt x="964" y="13"/>
                    <a:pt x="962" y="12"/>
                    <a:pt x="962" y="12"/>
                  </a:cubicBezTo>
                  <a:cubicBezTo>
                    <a:pt x="963" y="11"/>
                    <a:pt x="964" y="10"/>
                    <a:pt x="964" y="9"/>
                  </a:cubicBezTo>
                  <a:cubicBezTo>
                    <a:pt x="965" y="9"/>
                    <a:pt x="965" y="11"/>
                    <a:pt x="966" y="11"/>
                  </a:cubicBezTo>
                  <a:cubicBezTo>
                    <a:pt x="966" y="12"/>
                    <a:pt x="968" y="12"/>
                    <a:pt x="968" y="13"/>
                  </a:cubicBezTo>
                  <a:cubicBezTo>
                    <a:pt x="968" y="13"/>
                    <a:pt x="967" y="15"/>
                    <a:pt x="967" y="15"/>
                  </a:cubicBezTo>
                  <a:cubicBezTo>
                    <a:pt x="966" y="16"/>
                    <a:pt x="965" y="17"/>
                    <a:pt x="965" y="17"/>
                  </a:cubicBezTo>
                  <a:cubicBezTo>
                    <a:pt x="965" y="18"/>
                    <a:pt x="964" y="19"/>
                    <a:pt x="963" y="20"/>
                  </a:cubicBezTo>
                  <a:cubicBezTo>
                    <a:pt x="963" y="20"/>
                    <a:pt x="962" y="21"/>
                    <a:pt x="962" y="22"/>
                  </a:cubicBezTo>
                  <a:cubicBezTo>
                    <a:pt x="962" y="22"/>
                    <a:pt x="964" y="23"/>
                    <a:pt x="964" y="24"/>
                  </a:cubicBezTo>
                  <a:cubicBezTo>
                    <a:pt x="964" y="24"/>
                    <a:pt x="962" y="25"/>
                    <a:pt x="962" y="26"/>
                  </a:cubicBezTo>
                  <a:cubicBezTo>
                    <a:pt x="962" y="26"/>
                    <a:pt x="964" y="27"/>
                    <a:pt x="964" y="27"/>
                  </a:cubicBezTo>
                  <a:cubicBezTo>
                    <a:pt x="965" y="26"/>
                    <a:pt x="967" y="24"/>
                    <a:pt x="968" y="23"/>
                  </a:cubicBezTo>
                  <a:cubicBezTo>
                    <a:pt x="968" y="22"/>
                    <a:pt x="969" y="22"/>
                    <a:pt x="969" y="21"/>
                  </a:cubicBezTo>
                  <a:cubicBezTo>
                    <a:pt x="971" y="19"/>
                    <a:pt x="972" y="18"/>
                    <a:pt x="973" y="16"/>
                  </a:cubicBezTo>
                  <a:cubicBezTo>
                    <a:pt x="974" y="17"/>
                    <a:pt x="976" y="19"/>
                    <a:pt x="977" y="20"/>
                  </a:cubicBezTo>
                  <a:cubicBezTo>
                    <a:pt x="977" y="20"/>
                    <a:pt x="976" y="21"/>
                    <a:pt x="976" y="22"/>
                  </a:cubicBezTo>
                  <a:cubicBezTo>
                    <a:pt x="976" y="22"/>
                    <a:pt x="978" y="23"/>
                    <a:pt x="978" y="24"/>
                  </a:cubicBezTo>
                  <a:cubicBezTo>
                    <a:pt x="978" y="24"/>
                    <a:pt x="976" y="26"/>
                    <a:pt x="976" y="26"/>
                  </a:cubicBezTo>
                  <a:cubicBezTo>
                    <a:pt x="976" y="26"/>
                    <a:pt x="974" y="24"/>
                    <a:pt x="974" y="24"/>
                  </a:cubicBezTo>
                  <a:cubicBezTo>
                    <a:pt x="974" y="24"/>
                    <a:pt x="972" y="26"/>
                    <a:pt x="972" y="26"/>
                  </a:cubicBezTo>
                  <a:cubicBezTo>
                    <a:pt x="972" y="27"/>
                    <a:pt x="971" y="28"/>
                    <a:pt x="971" y="29"/>
                  </a:cubicBezTo>
                  <a:cubicBezTo>
                    <a:pt x="972" y="30"/>
                    <a:pt x="973" y="31"/>
                    <a:pt x="975" y="32"/>
                  </a:cubicBezTo>
                  <a:cubicBezTo>
                    <a:pt x="976" y="33"/>
                    <a:pt x="976" y="33"/>
                    <a:pt x="977" y="34"/>
                  </a:cubicBezTo>
                  <a:cubicBezTo>
                    <a:pt x="978" y="32"/>
                    <a:pt x="979" y="31"/>
                    <a:pt x="981" y="29"/>
                  </a:cubicBezTo>
                  <a:cubicBezTo>
                    <a:pt x="981" y="29"/>
                    <a:pt x="982" y="28"/>
                    <a:pt x="982" y="27"/>
                  </a:cubicBezTo>
                  <a:cubicBezTo>
                    <a:pt x="983" y="27"/>
                    <a:pt x="984" y="25"/>
                    <a:pt x="984" y="25"/>
                  </a:cubicBezTo>
                  <a:cubicBezTo>
                    <a:pt x="984" y="25"/>
                    <a:pt x="982" y="23"/>
                    <a:pt x="982" y="23"/>
                  </a:cubicBezTo>
                  <a:cubicBezTo>
                    <a:pt x="982" y="23"/>
                    <a:pt x="983" y="21"/>
                    <a:pt x="983" y="21"/>
                  </a:cubicBezTo>
                  <a:cubicBezTo>
                    <a:pt x="984" y="21"/>
                    <a:pt x="985" y="23"/>
                    <a:pt x="986" y="23"/>
                  </a:cubicBezTo>
                  <a:cubicBezTo>
                    <a:pt x="986" y="22"/>
                    <a:pt x="987" y="21"/>
                    <a:pt x="987" y="20"/>
                  </a:cubicBezTo>
                  <a:cubicBezTo>
                    <a:pt x="989" y="19"/>
                    <a:pt x="990" y="17"/>
                    <a:pt x="991" y="16"/>
                  </a:cubicBezTo>
                  <a:cubicBezTo>
                    <a:pt x="991" y="15"/>
                    <a:pt x="992" y="14"/>
                    <a:pt x="993" y="14"/>
                  </a:cubicBezTo>
                  <a:cubicBezTo>
                    <a:pt x="993" y="13"/>
                    <a:pt x="994" y="12"/>
                    <a:pt x="994" y="11"/>
                  </a:cubicBezTo>
                  <a:cubicBezTo>
                    <a:pt x="994" y="12"/>
                    <a:pt x="996" y="12"/>
                    <a:pt x="996" y="13"/>
                  </a:cubicBezTo>
                  <a:cubicBezTo>
                    <a:pt x="997" y="14"/>
                    <a:pt x="995" y="15"/>
                    <a:pt x="995" y="15"/>
                  </a:cubicBezTo>
                  <a:cubicBezTo>
                    <a:pt x="994" y="16"/>
                    <a:pt x="994" y="17"/>
                    <a:pt x="993" y="18"/>
                  </a:cubicBezTo>
                  <a:cubicBezTo>
                    <a:pt x="993" y="18"/>
                    <a:pt x="992" y="19"/>
                    <a:pt x="991" y="20"/>
                  </a:cubicBezTo>
                  <a:cubicBezTo>
                    <a:pt x="991" y="21"/>
                    <a:pt x="990" y="21"/>
                    <a:pt x="990" y="22"/>
                  </a:cubicBezTo>
                  <a:cubicBezTo>
                    <a:pt x="989" y="23"/>
                    <a:pt x="988" y="24"/>
                    <a:pt x="988" y="24"/>
                  </a:cubicBezTo>
                  <a:cubicBezTo>
                    <a:pt x="988" y="25"/>
                    <a:pt x="990" y="26"/>
                    <a:pt x="990" y="26"/>
                  </a:cubicBezTo>
                  <a:cubicBezTo>
                    <a:pt x="990" y="26"/>
                    <a:pt x="988" y="28"/>
                    <a:pt x="988" y="28"/>
                  </a:cubicBezTo>
                  <a:cubicBezTo>
                    <a:pt x="989" y="28"/>
                    <a:pt x="990" y="30"/>
                    <a:pt x="991" y="30"/>
                  </a:cubicBezTo>
                  <a:cubicBezTo>
                    <a:pt x="991" y="30"/>
                    <a:pt x="992" y="28"/>
                    <a:pt x="992" y="28"/>
                  </a:cubicBezTo>
                  <a:cubicBezTo>
                    <a:pt x="993" y="28"/>
                    <a:pt x="994" y="29"/>
                    <a:pt x="995" y="29"/>
                  </a:cubicBezTo>
                  <a:cubicBezTo>
                    <a:pt x="995" y="30"/>
                    <a:pt x="996" y="31"/>
                    <a:pt x="997" y="31"/>
                  </a:cubicBezTo>
                  <a:cubicBezTo>
                    <a:pt x="997" y="30"/>
                    <a:pt x="998" y="30"/>
                    <a:pt x="999" y="29"/>
                  </a:cubicBezTo>
                  <a:cubicBezTo>
                    <a:pt x="999" y="29"/>
                    <a:pt x="1000" y="27"/>
                    <a:pt x="1000" y="27"/>
                  </a:cubicBezTo>
                  <a:cubicBezTo>
                    <a:pt x="1000" y="26"/>
                    <a:pt x="998" y="25"/>
                    <a:pt x="998" y="25"/>
                  </a:cubicBezTo>
                  <a:cubicBezTo>
                    <a:pt x="997" y="24"/>
                    <a:pt x="997" y="24"/>
                    <a:pt x="996" y="23"/>
                  </a:cubicBezTo>
                  <a:cubicBezTo>
                    <a:pt x="997" y="22"/>
                    <a:pt x="998" y="20"/>
                    <a:pt x="999" y="19"/>
                  </a:cubicBezTo>
                  <a:cubicBezTo>
                    <a:pt x="1000" y="18"/>
                    <a:pt x="1000" y="17"/>
                    <a:pt x="1001" y="17"/>
                  </a:cubicBezTo>
                  <a:cubicBezTo>
                    <a:pt x="1001" y="16"/>
                    <a:pt x="1002" y="14"/>
                    <a:pt x="1003" y="14"/>
                  </a:cubicBezTo>
                  <a:cubicBezTo>
                    <a:pt x="1003" y="14"/>
                    <a:pt x="1005" y="16"/>
                    <a:pt x="1005" y="16"/>
                  </a:cubicBezTo>
                  <a:cubicBezTo>
                    <a:pt x="1005" y="16"/>
                    <a:pt x="1003" y="18"/>
                    <a:pt x="1003" y="18"/>
                  </a:cubicBezTo>
                  <a:cubicBezTo>
                    <a:pt x="1003" y="19"/>
                    <a:pt x="1002" y="20"/>
                    <a:pt x="1001" y="20"/>
                  </a:cubicBezTo>
                  <a:cubicBezTo>
                    <a:pt x="1001" y="21"/>
                    <a:pt x="1000" y="22"/>
                    <a:pt x="1000" y="23"/>
                  </a:cubicBezTo>
                  <a:cubicBezTo>
                    <a:pt x="1000" y="23"/>
                    <a:pt x="1002" y="24"/>
                    <a:pt x="1002" y="24"/>
                  </a:cubicBezTo>
                  <a:cubicBezTo>
                    <a:pt x="1002" y="25"/>
                    <a:pt x="1000" y="26"/>
                    <a:pt x="1000" y="27"/>
                  </a:cubicBezTo>
                  <a:cubicBezTo>
                    <a:pt x="1001" y="27"/>
                    <a:pt x="1002" y="28"/>
                    <a:pt x="1003" y="28"/>
                  </a:cubicBezTo>
                  <a:cubicBezTo>
                    <a:pt x="1003" y="29"/>
                    <a:pt x="1005" y="30"/>
                    <a:pt x="1005" y="30"/>
                  </a:cubicBezTo>
                  <a:cubicBezTo>
                    <a:pt x="1005" y="31"/>
                    <a:pt x="1003" y="32"/>
                    <a:pt x="1003" y="32"/>
                  </a:cubicBezTo>
                  <a:cubicBezTo>
                    <a:pt x="1003" y="33"/>
                    <a:pt x="1005" y="33"/>
                    <a:pt x="1005" y="34"/>
                  </a:cubicBezTo>
                  <a:cubicBezTo>
                    <a:pt x="1005" y="35"/>
                    <a:pt x="1003" y="36"/>
                    <a:pt x="1004" y="36"/>
                  </a:cubicBezTo>
                  <a:cubicBezTo>
                    <a:pt x="1004" y="37"/>
                    <a:pt x="1006" y="37"/>
                    <a:pt x="1006" y="38"/>
                  </a:cubicBezTo>
                  <a:cubicBezTo>
                    <a:pt x="1006" y="37"/>
                    <a:pt x="1007" y="36"/>
                    <a:pt x="1008" y="36"/>
                  </a:cubicBezTo>
                  <a:cubicBezTo>
                    <a:pt x="1008" y="35"/>
                    <a:pt x="1009" y="34"/>
                    <a:pt x="1009" y="33"/>
                  </a:cubicBezTo>
                  <a:cubicBezTo>
                    <a:pt x="1009" y="33"/>
                    <a:pt x="1007" y="32"/>
                    <a:pt x="1007" y="32"/>
                  </a:cubicBezTo>
                  <a:cubicBezTo>
                    <a:pt x="1007" y="31"/>
                    <a:pt x="1005" y="31"/>
                    <a:pt x="1005" y="30"/>
                  </a:cubicBezTo>
                  <a:cubicBezTo>
                    <a:pt x="1005" y="30"/>
                    <a:pt x="1006" y="28"/>
                    <a:pt x="1006" y="28"/>
                  </a:cubicBezTo>
                  <a:cubicBezTo>
                    <a:pt x="1007" y="27"/>
                    <a:pt x="1008" y="26"/>
                    <a:pt x="1008" y="26"/>
                  </a:cubicBezTo>
                  <a:cubicBezTo>
                    <a:pt x="1009" y="26"/>
                    <a:pt x="1010" y="27"/>
                    <a:pt x="1010" y="27"/>
                  </a:cubicBezTo>
                  <a:cubicBezTo>
                    <a:pt x="1011" y="28"/>
                    <a:pt x="1012" y="29"/>
                    <a:pt x="1013" y="29"/>
                  </a:cubicBezTo>
                  <a:cubicBezTo>
                    <a:pt x="1013" y="29"/>
                    <a:pt x="1014" y="31"/>
                    <a:pt x="1015" y="31"/>
                  </a:cubicBezTo>
                  <a:cubicBezTo>
                    <a:pt x="1015" y="31"/>
                    <a:pt x="1016" y="29"/>
                    <a:pt x="1017" y="28"/>
                  </a:cubicBezTo>
                  <a:cubicBezTo>
                    <a:pt x="1017" y="28"/>
                    <a:pt x="1018" y="27"/>
                    <a:pt x="1018" y="26"/>
                  </a:cubicBezTo>
                  <a:cubicBezTo>
                    <a:pt x="1019" y="26"/>
                    <a:pt x="1020" y="28"/>
                    <a:pt x="1021" y="28"/>
                  </a:cubicBezTo>
                  <a:cubicBezTo>
                    <a:pt x="1021" y="28"/>
                    <a:pt x="1022" y="26"/>
                    <a:pt x="1022" y="26"/>
                  </a:cubicBezTo>
                  <a:cubicBezTo>
                    <a:pt x="1022" y="26"/>
                    <a:pt x="1024" y="23"/>
                    <a:pt x="1024" y="23"/>
                  </a:cubicBezTo>
                  <a:cubicBezTo>
                    <a:pt x="1024" y="24"/>
                    <a:pt x="1026" y="25"/>
                    <a:pt x="1026" y="25"/>
                  </a:cubicBezTo>
                  <a:cubicBezTo>
                    <a:pt x="1026" y="26"/>
                    <a:pt x="1024" y="27"/>
                    <a:pt x="1024" y="27"/>
                  </a:cubicBezTo>
                  <a:cubicBezTo>
                    <a:pt x="1025" y="28"/>
                    <a:pt x="1027" y="28"/>
                    <a:pt x="1027" y="29"/>
                  </a:cubicBezTo>
                  <a:cubicBezTo>
                    <a:pt x="1027" y="30"/>
                    <a:pt x="1025" y="31"/>
                    <a:pt x="1025" y="31"/>
                  </a:cubicBezTo>
                  <a:cubicBezTo>
                    <a:pt x="1025" y="32"/>
                    <a:pt x="1027" y="32"/>
                    <a:pt x="1027" y="33"/>
                  </a:cubicBezTo>
                  <a:cubicBezTo>
                    <a:pt x="1028" y="32"/>
                    <a:pt x="1028" y="32"/>
                    <a:pt x="1029" y="31"/>
                  </a:cubicBezTo>
                  <a:cubicBezTo>
                    <a:pt x="1029" y="31"/>
                    <a:pt x="1030" y="29"/>
                    <a:pt x="1031" y="29"/>
                  </a:cubicBezTo>
                  <a:cubicBezTo>
                    <a:pt x="1031" y="29"/>
                    <a:pt x="1033" y="30"/>
                    <a:pt x="1033" y="30"/>
                  </a:cubicBezTo>
                  <a:cubicBezTo>
                    <a:pt x="1033" y="30"/>
                    <a:pt x="1034" y="29"/>
                    <a:pt x="1035" y="28"/>
                  </a:cubicBezTo>
                  <a:cubicBezTo>
                    <a:pt x="1035" y="27"/>
                    <a:pt x="1036" y="27"/>
                    <a:pt x="1036" y="26"/>
                  </a:cubicBezTo>
                  <a:cubicBezTo>
                    <a:pt x="1037" y="25"/>
                    <a:pt x="1037" y="24"/>
                    <a:pt x="1038" y="24"/>
                  </a:cubicBezTo>
                  <a:cubicBezTo>
                    <a:pt x="1038" y="23"/>
                    <a:pt x="1039" y="21"/>
                    <a:pt x="1040" y="21"/>
                  </a:cubicBezTo>
                  <a:cubicBezTo>
                    <a:pt x="1040" y="21"/>
                    <a:pt x="1041" y="23"/>
                    <a:pt x="1042" y="23"/>
                  </a:cubicBezTo>
                  <a:cubicBezTo>
                    <a:pt x="1042" y="24"/>
                    <a:pt x="1044" y="24"/>
                    <a:pt x="1044" y="25"/>
                  </a:cubicBezTo>
                  <a:cubicBezTo>
                    <a:pt x="1044" y="25"/>
                    <a:pt x="1043" y="27"/>
                    <a:pt x="1042" y="27"/>
                  </a:cubicBezTo>
                  <a:cubicBezTo>
                    <a:pt x="1042" y="28"/>
                    <a:pt x="1041" y="28"/>
                    <a:pt x="1041" y="29"/>
                  </a:cubicBezTo>
                  <a:cubicBezTo>
                    <a:pt x="1040" y="29"/>
                    <a:pt x="1039" y="27"/>
                    <a:pt x="1038" y="28"/>
                  </a:cubicBezTo>
                  <a:cubicBezTo>
                    <a:pt x="1038" y="28"/>
                    <a:pt x="1037" y="29"/>
                    <a:pt x="1037" y="30"/>
                  </a:cubicBezTo>
                  <a:cubicBezTo>
                    <a:pt x="1036" y="30"/>
                    <a:pt x="1035" y="32"/>
                    <a:pt x="1035" y="32"/>
                  </a:cubicBezTo>
                  <a:cubicBezTo>
                    <a:pt x="1035" y="33"/>
                    <a:pt x="1037" y="33"/>
                    <a:pt x="1037" y="34"/>
                  </a:cubicBezTo>
                  <a:cubicBezTo>
                    <a:pt x="1037" y="34"/>
                    <a:pt x="1036" y="36"/>
                    <a:pt x="1036" y="36"/>
                  </a:cubicBezTo>
                  <a:cubicBezTo>
                    <a:pt x="1035" y="37"/>
                    <a:pt x="1034" y="37"/>
                    <a:pt x="1034" y="38"/>
                  </a:cubicBezTo>
                  <a:cubicBezTo>
                    <a:pt x="1035" y="38"/>
                    <a:pt x="1035" y="40"/>
                    <a:pt x="1036" y="40"/>
                  </a:cubicBezTo>
                  <a:cubicBezTo>
                    <a:pt x="1036" y="40"/>
                    <a:pt x="1038" y="38"/>
                    <a:pt x="1038" y="38"/>
                  </a:cubicBezTo>
                  <a:cubicBezTo>
                    <a:pt x="1038" y="37"/>
                    <a:pt x="1039" y="35"/>
                    <a:pt x="1040" y="35"/>
                  </a:cubicBezTo>
                  <a:cubicBezTo>
                    <a:pt x="1040" y="35"/>
                    <a:pt x="1041" y="37"/>
                    <a:pt x="1042" y="37"/>
                  </a:cubicBezTo>
                  <a:cubicBezTo>
                    <a:pt x="1042" y="38"/>
                    <a:pt x="1043" y="39"/>
                    <a:pt x="1044" y="39"/>
                  </a:cubicBezTo>
                  <a:cubicBezTo>
                    <a:pt x="1044" y="39"/>
                    <a:pt x="1046" y="41"/>
                    <a:pt x="1046" y="41"/>
                  </a:cubicBezTo>
                  <a:cubicBezTo>
                    <a:pt x="1047" y="40"/>
                    <a:pt x="1048" y="39"/>
                    <a:pt x="1048" y="38"/>
                  </a:cubicBezTo>
                  <a:cubicBezTo>
                    <a:pt x="1049" y="38"/>
                    <a:pt x="1049" y="37"/>
                    <a:pt x="1050" y="36"/>
                  </a:cubicBezTo>
                  <a:cubicBezTo>
                    <a:pt x="1051" y="37"/>
                    <a:pt x="1053" y="38"/>
                    <a:pt x="1054" y="39"/>
                  </a:cubicBezTo>
                  <a:cubicBezTo>
                    <a:pt x="1053" y="41"/>
                    <a:pt x="1052" y="42"/>
                    <a:pt x="1051" y="44"/>
                  </a:cubicBezTo>
                  <a:cubicBezTo>
                    <a:pt x="1050" y="44"/>
                    <a:pt x="1050" y="46"/>
                    <a:pt x="1049" y="46"/>
                  </a:cubicBezTo>
                  <a:cubicBezTo>
                    <a:pt x="1048" y="46"/>
                    <a:pt x="1047" y="44"/>
                    <a:pt x="1047" y="44"/>
                  </a:cubicBezTo>
                  <a:cubicBezTo>
                    <a:pt x="1046" y="45"/>
                    <a:pt x="1046" y="47"/>
                    <a:pt x="1045" y="47"/>
                  </a:cubicBezTo>
                  <a:cubicBezTo>
                    <a:pt x="1044" y="47"/>
                    <a:pt x="1043" y="45"/>
                    <a:pt x="1043" y="45"/>
                  </a:cubicBezTo>
                  <a:cubicBezTo>
                    <a:pt x="1042" y="45"/>
                    <a:pt x="1042" y="47"/>
                    <a:pt x="1041" y="47"/>
                  </a:cubicBezTo>
                  <a:cubicBezTo>
                    <a:pt x="1041" y="48"/>
                    <a:pt x="1043" y="48"/>
                    <a:pt x="1043" y="49"/>
                  </a:cubicBezTo>
                  <a:cubicBezTo>
                    <a:pt x="1043" y="49"/>
                    <a:pt x="1041" y="51"/>
                    <a:pt x="1042" y="51"/>
                  </a:cubicBezTo>
                  <a:cubicBezTo>
                    <a:pt x="1042" y="51"/>
                    <a:pt x="1044" y="53"/>
                    <a:pt x="1044" y="53"/>
                  </a:cubicBezTo>
                  <a:cubicBezTo>
                    <a:pt x="1044" y="53"/>
                    <a:pt x="1045" y="51"/>
                    <a:pt x="1046" y="51"/>
                  </a:cubicBezTo>
                  <a:cubicBezTo>
                    <a:pt x="1046" y="51"/>
                    <a:pt x="1047" y="52"/>
                    <a:pt x="1048" y="52"/>
                  </a:cubicBezTo>
                  <a:cubicBezTo>
                    <a:pt x="1048" y="52"/>
                    <a:pt x="1049" y="50"/>
                    <a:pt x="1050" y="50"/>
                  </a:cubicBezTo>
                  <a:cubicBezTo>
                    <a:pt x="1050" y="50"/>
                    <a:pt x="1051" y="52"/>
                    <a:pt x="1052" y="52"/>
                  </a:cubicBezTo>
                  <a:cubicBezTo>
                    <a:pt x="1052" y="52"/>
                    <a:pt x="1053" y="50"/>
                    <a:pt x="1053" y="50"/>
                  </a:cubicBezTo>
                  <a:cubicBezTo>
                    <a:pt x="1054" y="49"/>
                    <a:pt x="1055" y="48"/>
                    <a:pt x="1055" y="47"/>
                  </a:cubicBezTo>
                  <a:cubicBezTo>
                    <a:pt x="1056" y="47"/>
                    <a:pt x="1057" y="46"/>
                    <a:pt x="1057" y="45"/>
                  </a:cubicBezTo>
                  <a:cubicBezTo>
                    <a:pt x="1057" y="45"/>
                    <a:pt x="1055" y="44"/>
                    <a:pt x="1055" y="43"/>
                  </a:cubicBezTo>
                  <a:cubicBezTo>
                    <a:pt x="1055" y="43"/>
                    <a:pt x="1056" y="42"/>
                    <a:pt x="1056" y="41"/>
                  </a:cubicBezTo>
                  <a:cubicBezTo>
                    <a:pt x="1056" y="41"/>
                    <a:pt x="1054" y="40"/>
                    <a:pt x="1054" y="39"/>
                  </a:cubicBezTo>
                  <a:cubicBezTo>
                    <a:pt x="1054" y="39"/>
                    <a:pt x="1056" y="38"/>
                    <a:pt x="1056" y="37"/>
                  </a:cubicBezTo>
                  <a:cubicBezTo>
                    <a:pt x="1056" y="36"/>
                    <a:pt x="1057" y="36"/>
                    <a:pt x="1058" y="35"/>
                  </a:cubicBezTo>
                  <a:cubicBezTo>
                    <a:pt x="1058" y="35"/>
                    <a:pt x="1060" y="37"/>
                    <a:pt x="1060" y="37"/>
                  </a:cubicBezTo>
                  <a:cubicBezTo>
                    <a:pt x="1060" y="37"/>
                    <a:pt x="1062" y="38"/>
                    <a:pt x="1062" y="38"/>
                  </a:cubicBezTo>
                  <a:cubicBezTo>
                    <a:pt x="1062" y="38"/>
                    <a:pt x="1064" y="36"/>
                    <a:pt x="1064" y="36"/>
                  </a:cubicBezTo>
                  <a:cubicBezTo>
                    <a:pt x="1064" y="36"/>
                    <a:pt x="1061" y="35"/>
                    <a:pt x="1061" y="34"/>
                  </a:cubicBezTo>
                  <a:cubicBezTo>
                    <a:pt x="1061" y="34"/>
                    <a:pt x="1063" y="33"/>
                    <a:pt x="1063" y="32"/>
                  </a:cubicBezTo>
                  <a:cubicBezTo>
                    <a:pt x="1064" y="31"/>
                    <a:pt x="1065" y="29"/>
                    <a:pt x="1067" y="28"/>
                  </a:cubicBezTo>
                  <a:cubicBezTo>
                    <a:pt x="1067" y="28"/>
                    <a:pt x="1069" y="29"/>
                    <a:pt x="1069" y="29"/>
                  </a:cubicBezTo>
                  <a:cubicBezTo>
                    <a:pt x="1069" y="30"/>
                    <a:pt x="1067" y="31"/>
                    <a:pt x="1067" y="32"/>
                  </a:cubicBezTo>
                  <a:cubicBezTo>
                    <a:pt x="1067" y="32"/>
                    <a:pt x="1069" y="33"/>
                    <a:pt x="1069" y="33"/>
                  </a:cubicBezTo>
                  <a:cubicBezTo>
                    <a:pt x="1069" y="34"/>
                    <a:pt x="1068" y="35"/>
                    <a:pt x="1068" y="36"/>
                  </a:cubicBezTo>
                  <a:cubicBezTo>
                    <a:pt x="1067" y="36"/>
                    <a:pt x="1066" y="37"/>
                    <a:pt x="1066" y="38"/>
                  </a:cubicBezTo>
                  <a:cubicBezTo>
                    <a:pt x="1065" y="39"/>
                    <a:pt x="1065" y="40"/>
                    <a:pt x="1064" y="40"/>
                  </a:cubicBezTo>
                  <a:cubicBezTo>
                    <a:pt x="1064" y="40"/>
                    <a:pt x="1063" y="42"/>
                    <a:pt x="1063" y="42"/>
                  </a:cubicBezTo>
                  <a:cubicBezTo>
                    <a:pt x="1062" y="42"/>
                    <a:pt x="1060" y="41"/>
                    <a:pt x="1060" y="41"/>
                  </a:cubicBezTo>
                  <a:cubicBezTo>
                    <a:pt x="1060" y="41"/>
                    <a:pt x="1058" y="42"/>
                    <a:pt x="1059" y="43"/>
                  </a:cubicBezTo>
                  <a:cubicBezTo>
                    <a:pt x="1059" y="43"/>
                    <a:pt x="1060" y="44"/>
                    <a:pt x="1061" y="45"/>
                  </a:cubicBezTo>
                  <a:cubicBezTo>
                    <a:pt x="1061" y="45"/>
                    <a:pt x="1063" y="46"/>
                    <a:pt x="1063" y="46"/>
                  </a:cubicBezTo>
                  <a:cubicBezTo>
                    <a:pt x="1063" y="47"/>
                    <a:pt x="1062" y="48"/>
                    <a:pt x="1061" y="49"/>
                  </a:cubicBezTo>
                  <a:cubicBezTo>
                    <a:pt x="1061" y="49"/>
                    <a:pt x="1060" y="50"/>
                    <a:pt x="1060" y="51"/>
                  </a:cubicBezTo>
                  <a:cubicBezTo>
                    <a:pt x="1059" y="51"/>
                    <a:pt x="1058" y="53"/>
                    <a:pt x="1058" y="53"/>
                  </a:cubicBezTo>
                  <a:cubicBezTo>
                    <a:pt x="1058" y="54"/>
                    <a:pt x="1056" y="55"/>
                    <a:pt x="1056" y="55"/>
                  </a:cubicBezTo>
                  <a:cubicBezTo>
                    <a:pt x="1056" y="55"/>
                    <a:pt x="1058" y="57"/>
                    <a:pt x="1058" y="57"/>
                  </a:cubicBezTo>
                  <a:cubicBezTo>
                    <a:pt x="1059" y="57"/>
                    <a:pt x="1060" y="55"/>
                    <a:pt x="1060" y="55"/>
                  </a:cubicBezTo>
                  <a:cubicBezTo>
                    <a:pt x="1061" y="55"/>
                    <a:pt x="1062" y="56"/>
                    <a:pt x="1062" y="56"/>
                  </a:cubicBezTo>
                  <a:cubicBezTo>
                    <a:pt x="1063" y="57"/>
                    <a:pt x="1065" y="58"/>
                    <a:pt x="1065" y="58"/>
                  </a:cubicBezTo>
                  <a:cubicBezTo>
                    <a:pt x="1065" y="59"/>
                    <a:pt x="1063" y="60"/>
                    <a:pt x="1063" y="60"/>
                  </a:cubicBezTo>
                  <a:cubicBezTo>
                    <a:pt x="1062" y="62"/>
                    <a:pt x="1061" y="63"/>
                    <a:pt x="1060" y="65"/>
                  </a:cubicBezTo>
                  <a:cubicBezTo>
                    <a:pt x="1058" y="64"/>
                    <a:pt x="1057" y="63"/>
                    <a:pt x="1055" y="61"/>
                  </a:cubicBezTo>
                  <a:cubicBezTo>
                    <a:pt x="1055" y="61"/>
                    <a:pt x="1057" y="60"/>
                    <a:pt x="1057" y="59"/>
                  </a:cubicBezTo>
                  <a:cubicBezTo>
                    <a:pt x="1057" y="59"/>
                    <a:pt x="1054" y="58"/>
                    <a:pt x="1055" y="57"/>
                  </a:cubicBezTo>
                  <a:cubicBezTo>
                    <a:pt x="1055" y="57"/>
                    <a:pt x="1056" y="56"/>
                    <a:pt x="1056" y="55"/>
                  </a:cubicBezTo>
                  <a:cubicBezTo>
                    <a:pt x="1056" y="55"/>
                    <a:pt x="1055" y="54"/>
                    <a:pt x="1054" y="53"/>
                  </a:cubicBezTo>
                  <a:cubicBezTo>
                    <a:pt x="1053" y="53"/>
                    <a:pt x="1052" y="52"/>
                    <a:pt x="1052" y="52"/>
                  </a:cubicBezTo>
                  <a:cubicBezTo>
                    <a:pt x="1051" y="53"/>
                    <a:pt x="1049" y="55"/>
                    <a:pt x="1048" y="56"/>
                  </a:cubicBezTo>
                  <a:cubicBezTo>
                    <a:pt x="1049" y="57"/>
                    <a:pt x="1050" y="57"/>
                    <a:pt x="1051" y="58"/>
                  </a:cubicBezTo>
                  <a:cubicBezTo>
                    <a:pt x="1051" y="58"/>
                    <a:pt x="1053" y="59"/>
                    <a:pt x="1053" y="60"/>
                  </a:cubicBezTo>
                  <a:cubicBezTo>
                    <a:pt x="1053" y="60"/>
                    <a:pt x="1051" y="62"/>
                    <a:pt x="1051" y="62"/>
                  </a:cubicBezTo>
                  <a:cubicBezTo>
                    <a:pt x="1051" y="62"/>
                    <a:pt x="1049" y="64"/>
                    <a:pt x="1049" y="64"/>
                  </a:cubicBezTo>
                  <a:cubicBezTo>
                    <a:pt x="1049" y="64"/>
                    <a:pt x="1051" y="66"/>
                    <a:pt x="1052" y="66"/>
                  </a:cubicBezTo>
                  <a:cubicBezTo>
                    <a:pt x="1052" y="66"/>
                    <a:pt x="1054" y="67"/>
                    <a:pt x="1054" y="68"/>
                  </a:cubicBezTo>
                  <a:cubicBezTo>
                    <a:pt x="1054" y="68"/>
                    <a:pt x="1052" y="70"/>
                    <a:pt x="1052" y="70"/>
                  </a:cubicBezTo>
                  <a:cubicBezTo>
                    <a:pt x="1052" y="70"/>
                    <a:pt x="1050" y="68"/>
                    <a:pt x="1050" y="68"/>
                  </a:cubicBezTo>
                  <a:cubicBezTo>
                    <a:pt x="1049" y="68"/>
                    <a:pt x="1049" y="70"/>
                    <a:pt x="1048" y="70"/>
                  </a:cubicBezTo>
                  <a:cubicBezTo>
                    <a:pt x="1048" y="71"/>
                    <a:pt x="1047" y="72"/>
                    <a:pt x="1047" y="73"/>
                  </a:cubicBezTo>
                  <a:cubicBezTo>
                    <a:pt x="1047" y="73"/>
                    <a:pt x="1048" y="74"/>
                    <a:pt x="1049" y="74"/>
                  </a:cubicBezTo>
                  <a:cubicBezTo>
                    <a:pt x="1049" y="74"/>
                    <a:pt x="1047" y="76"/>
                    <a:pt x="1047" y="76"/>
                  </a:cubicBezTo>
                  <a:cubicBezTo>
                    <a:pt x="1047" y="76"/>
                    <a:pt x="1045" y="75"/>
                    <a:pt x="1045" y="75"/>
                  </a:cubicBezTo>
                  <a:cubicBezTo>
                    <a:pt x="1045" y="74"/>
                    <a:pt x="1047" y="73"/>
                    <a:pt x="1047" y="73"/>
                  </a:cubicBezTo>
                  <a:cubicBezTo>
                    <a:pt x="1046" y="72"/>
                    <a:pt x="1044" y="71"/>
                    <a:pt x="1044" y="71"/>
                  </a:cubicBezTo>
                  <a:cubicBezTo>
                    <a:pt x="1044" y="70"/>
                    <a:pt x="1046" y="69"/>
                    <a:pt x="1046" y="69"/>
                  </a:cubicBezTo>
                  <a:cubicBezTo>
                    <a:pt x="1046" y="68"/>
                    <a:pt x="1044" y="68"/>
                    <a:pt x="1044" y="67"/>
                  </a:cubicBezTo>
                  <a:cubicBezTo>
                    <a:pt x="1044" y="66"/>
                    <a:pt x="1046" y="65"/>
                    <a:pt x="1045" y="65"/>
                  </a:cubicBezTo>
                  <a:cubicBezTo>
                    <a:pt x="1045" y="64"/>
                    <a:pt x="1043" y="64"/>
                    <a:pt x="1043" y="63"/>
                  </a:cubicBezTo>
                  <a:cubicBezTo>
                    <a:pt x="1043" y="62"/>
                    <a:pt x="1045" y="61"/>
                    <a:pt x="1045" y="61"/>
                  </a:cubicBezTo>
                  <a:cubicBezTo>
                    <a:pt x="1045" y="60"/>
                    <a:pt x="1043" y="60"/>
                    <a:pt x="1043" y="59"/>
                  </a:cubicBezTo>
                  <a:cubicBezTo>
                    <a:pt x="1042" y="61"/>
                    <a:pt x="1040" y="62"/>
                    <a:pt x="1039" y="63"/>
                  </a:cubicBezTo>
                  <a:cubicBezTo>
                    <a:pt x="1039" y="64"/>
                    <a:pt x="1038" y="65"/>
                    <a:pt x="1038" y="66"/>
                  </a:cubicBezTo>
                  <a:cubicBezTo>
                    <a:pt x="1037" y="66"/>
                    <a:pt x="1036" y="68"/>
                    <a:pt x="1036" y="68"/>
                  </a:cubicBezTo>
                  <a:cubicBezTo>
                    <a:pt x="1036" y="68"/>
                    <a:pt x="1034" y="66"/>
                    <a:pt x="1034" y="66"/>
                  </a:cubicBezTo>
                  <a:cubicBezTo>
                    <a:pt x="1033" y="67"/>
                    <a:pt x="1032" y="68"/>
                    <a:pt x="1032" y="68"/>
                  </a:cubicBezTo>
                  <a:cubicBezTo>
                    <a:pt x="1032" y="69"/>
                    <a:pt x="1034" y="70"/>
                    <a:pt x="1034" y="70"/>
                  </a:cubicBezTo>
                  <a:cubicBezTo>
                    <a:pt x="1034" y="71"/>
                    <a:pt x="1033" y="72"/>
                    <a:pt x="1032" y="72"/>
                  </a:cubicBezTo>
                  <a:cubicBezTo>
                    <a:pt x="1032" y="73"/>
                    <a:pt x="1031" y="74"/>
                    <a:pt x="1031" y="75"/>
                  </a:cubicBezTo>
                  <a:cubicBezTo>
                    <a:pt x="1030" y="75"/>
                    <a:pt x="1030" y="76"/>
                    <a:pt x="1029" y="77"/>
                  </a:cubicBezTo>
                  <a:cubicBezTo>
                    <a:pt x="1028" y="76"/>
                    <a:pt x="1026" y="75"/>
                    <a:pt x="1025" y="73"/>
                  </a:cubicBezTo>
                  <a:cubicBezTo>
                    <a:pt x="1025" y="73"/>
                    <a:pt x="1026" y="72"/>
                    <a:pt x="1026" y="71"/>
                  </a:cubicBezTo>
                  <a:cubicBezTo>
                    <a:pt x="1027" y="71"/>
                    <a:pt x="1028" y="69"/>
                    <a:pt x="1028" y="69"/>
                  </a:cubicBezTo>
                  <a:cubicBezTo>
                    <a:pt x="1028" y="69"/>
                    <a:pt x="1026" y="68"/>
                    <a:pt x="1026" y="67"/>
                  </a:cubicBezTo>
                  <a:cubicBezTo>
                    <a:pt x="1025" y="67"/>
                    <a:pt x="1024" y="66"/>
                    <a:pt x="1024" y="66"/>
                  </a:cubicBezTo>
                  <a:cubicBezTo>
                    <a:pt x="1023" y="66"/>
                    <a:pt x="1022" y="68"/>
                    <a:pt x="1022" y="68"/>
                  </a:cubicBezTo>
                  <a:cubicBezTo>
                    <a:pt x="1022" y="68"/>
                    <a:pt x="1020" y="70"/>
                    <a:pt x="1020" y="70"/>
                  </a:cubicBezTo>
                  <a:cubicBezTo>
                    <a:pt x="1020" y="70"/>
                    <a:pt x="1018" y="69"/>
                    <a:pt x="1018" y="68"/>
                  </a:cubicBezTo>
                  <a:cubicBezTo>
                    <a:pt x="1018" y="68"/>
                    <a:pt x="1016" y="67"/>
                    <a:pt x="1016" y="67"/>
                  </a:cubicBezTo>
                  <a:cubicBezTo>
                    <a:pt x="1016" y="66"/>
                    <a:pt x="1018" y="65"/>
                    <a:pt x="1017" y="64"/>
                  </a:cubicBezTo>
                  <a:cubicBezTo>
                    <a:pt x="1017" y="64"/>
                    <a:pt x="1016" y="63"/>
                    <a:pt x="1015" y="63"/>
                  </a:cubicBezTo>
                  <a:cubicBezTo>
                    <a:pt x="1014" y="62"/>
                    <a:pt x="1014" y="62"/>
                    <a:pt x="1013" y="61"/>
                  </a:cubicBezTo>
                  <a:cubicBezTo>
                    <a:pt x="1013" y="62"/>
                    <a:pt x="1011" y="63"/>
                    <a:pt x="1011" y="63"/>
                  </a:cubicBezTo>
                  <a:cubicBezTo>
                    <a:pt x="1011" y="64"/>
                    <a:pt x="1013" y="65"/>
                    <a:pt x="1013" y="65"/>
                  </a:cubicBezTo>
                  <a:cubicBezTo>
                    <a:pt x="1014" y="65"/>
                    <a:pt x="1016" y="66"/>
                    <a:pt x="1016" y="67"/>
                  </a:cubicBezTo>
                  <a:cubicBezTo>
                    <a:pt x="1016" y="67"/>
                    <a:pt x="1014" y="68"/>
                    <a:pt x="1014" y="69"/>
                  </a:cubicBezTo>
                  <a:cubicBezTo>
                    <a:pt x="1014" y="69"/>
                    <a:pt x="1013" y="71"/>
                    <a:pt x="1012" y="71"/>
                  </a:cubicBezTo>
                  <a:cubicBezTo>
                    <a:pt x="1012" y="71"/>
                    <a:pt x="1010" y="69"/>
                    <a:pt x="1010" y="69"/>
                  </a:cubicBezTo>
                  <a:cubicBezTo>
                    <a:pt x="1009" y="70"/>
                    <a:pt x="1009" y="71"/>
                    <a:pt x="1008" y="72"/>
                  </a:cubicBezTo>
                  <a:cubicBezTo>
                    <a:pt x="1009" y="72"/>
                    <a:pt x="1010" y="73"/>
                    <a:pt x="1011" y="73"/>
                  </a:cubicBezTo>
                  <a:cubicBezTo>
                    <a:pt x="1010" y="73"/>
                    <a:pt x="1009" y="76"/>
                    <a:pt x="1009" y="76"/>
                  </a:cubicBezTo>
                  <a:cubicBezTo>
                    <a:pt x="1008" y="76"/>
                    <a:pt x="1007" y="74"/>
                    <a:pt x="1007" y="74"/>
                  </a:cubicBezTo>
                  <a:cubicBezTo>
                    <a:pt x="1006" y="74"/>
                    <a:pt x="1004" y="72"/>
                    <a:pt x="1004" y="72"/>
                  </a:cubicBezTo>
                  <a:cubicBezTo>
                    <a:pt x="1004" y="72"/>
                    <a:pt x="1006" y="70"/>
                    <a:pt x="1006" y="70"/>
                  </a:cubicBezTo>
                  <a:cubicBezTo>
                    <a:pt x="1006" y="70"/>
                    <a:pt x="1008" y="68"/>
                    <a:pt x="1008" y="68"/>
                  </a:cubicBezTo>
                  <a:cubicBezTo>
                    <a:pt x="1008" y="67"/>
                    <a:pt x="1006" y="67"/>
                    <a:pt x="1006" y="66"/>
                  </a:cubicBezTo>
                  <a:cubicBezTo>
                    <a:pt x="1005" y="65"/>
                    <a:pt x="1007" y="64"/>
                    <a:pt x="1007" y="64"/>
                  </a:cubicBezTo>
                  <a:cubicBezTo>
                    <a:pt x="1007" y="63"/>
                    <a:pt x="1009" y="62"/>
                    <a:pt x="1009" y="62"/>
                  </a:cubicBezTo>
                  <a:cubicBezTo>
                    <a:pt x="1009" y="61"/>
                    <a:pt x="1007" y="60"/>
                    <a:pt x="1007" y="60"/>
                  </a:cubicBezTo>
                  <a:cubicBezTo>
                    <a:pt x="1007" y="59"/>
                    <a:pt x="1005" y="59"/>
                    <a:pt x="1005" y="58"/>
                  </a:cubicBezTo>
                  <a:cubicBezTo>
                    <a:pt x="1003" y="60"/>
                    <a:pt x="1002" y="61"/>
                    <a:pt x="1001" y="63"/>
                  </a:cubicBezTo>
                  <a:cubicBezTo>
                    <a:pt x="1001" y="63"/>
                    <a:pt x="1000" y="64"/>
                    <a:pt x="999" y="65"/>
                  </a:cubicBezTo>
                  <a:cubicBezTo>
                    <a:pt x="999" y="65"/>
                    <a:pt x="998" y="67"/>
                    <a:pt x="998" y="67"/>
                  </a:cubicBezTo>
                  <a:cubicBezTo>
                    <a:pt x="998" y="68"/>
                    <a:pt x="1000" y="68"/>
                    <a:pt x="1000" y="69"/>
                  </a:cubicBezTo>
                  <a:cubicBezTo>
                    <a:pt x="1000" y="70"/>
                    <a:pt x="998" y="70"/>
                    <a:pt x="998" y="71"/>
                  </a:cubicBezTo>
                  <a:cubicBezTo>
                    <a:pt x="997" y="70"/>
                    <a:pt x="997" y="70"/>
                    <a:pt x="996" y="69"/>
                  </a:cubicBezTo>
                  <a:cubicBezTo>
                    <a:pt x="996" y="69"/>
                    <a:pt x="994" y="68"/>
                    <a:pt x="994" y="68"/>
                  </a:cubicBezTo>
                  <a:cubicBezTo>
                    <a:pt x="994" y="67"/>
                    <a:pt x="996" y="66"/>
                    <a:pt x="995" y="65"/>
                  </a:cubicBezTo>
                  <a:cubicBezTo>
                    <a:pt x="995" y="65"/>
                    <a:pt x="994" y="64"/>
                    <a:pt x="993" y="64"/>
                  </a:cubicBezTo>
                  <a:cubicBezTo>
                    <a:pt x="993" y="63"/>
                    <a:pt x="991" y="62"/>
                    <a:pt x="991" y="62"/>
                  </a:cubicBezTo>
                  <a:cubicBezTo>
                    <a:pt x="991" y="61"/>
                    <a:pt x="993" y="60"/>
                    <a:pt x="993" y="60"/>
                  </a:cubicBezTo>
                  <a:cubicBezTo>
                    <a:pt x="993" y="59"/>
                    <a:pt x="991" y="59"/>
                    <a:pt x="990" y="58"/>
                  </a:cubicBezTo>
                  <a:cubicBezTo>
                    <a:pt x="990" y="57"/>
                    <a:pt x="992" y="56"/>
                    <a:pt x="992" y="56"/>
                  </a:cubicBezTo>
                  <a:cubicBezTo>
                    <a:pt x="992" y="55"/>
                    <a:pt x="990" y="55"/>
                    <a:pt x="990" y="54"/>
                  </a:cubicBezTo>
                  <a:cubicBezTo>
                    <a:pt x="990" y="55"/>
                    <a:pt x="988" y="56"/>
                    <a:pt x="988" y="56"/>
                  </a:cubicBezTo>
                  <a:cubicBezTo>
                    <a:pt x="988" y="57"/>
                    <a:pt x="991" y="58"/>
                    <a:pt x="990" y="58"/>
                  </a:cubicBezTo>
                  <a:cubicBezTo>
                    <a:pt x="990" y="59"/>
                    <a:pt x="989" y="60"/>
                    <a:pt x="989" y="60"/>
                  </a:cubicBezTo>
                  <a:cubicBezTo>
                    <a:pt x="988" y="61"/>
                    <a:pt x="987" y="62"/>
                    <a:pt x="987" y="62"/>
                  </a:cubicBezTo>
                  <a:cubicBezTo>
                    <a:pt x="987" y="63"/>
                    <a:pt x="985" y="64"/>
                    <a:pt x="985" y="65"/>
                  </a:cubicBezTo>
                  <a:cubicBezTo>
                    <a:pt x="985" y="65"/>
                    <a:pt x="988" y="66"/>
                    <a:pt x="988" y="66"/>
                  </a:cubicBezTo>
                  <a:cubicBezTo>
                    <a:pt x="987" y="67"/>
                    <a:pt x="986" y="68"/>
                    <a:pt x="986" y="69"/>
                  </a:cubicBezTo>
                  <a:cubicBezTo>
                    <a:pt x="985" y="69"/>
                    <a:pt x="985" y="70"/>
                    <a:pt x="984" y="71"/>
                  </a:cubicBezTo>
                  <a:cubicBezTo>
                    <a:pt x="984" y="71"/>
                    <a:pt x="982" y="69"/>
                    <a:pt x="982" y="69"/>
                  </a:cubicBezTo>
                  <a:cubicBezTo>
                    <a:pt x="981" y="69"/>
                    <a:pt x="981" y="71"/>
                    <a:pt x="980" y="71"/>
                  </a:cubicBezTo>
                  <a:cubicBezTo>
                    <a:pt x="979" y="71"/>
                    <a:pt x="979" y="70"/>
                    <a:pt x="978" y="70"/>
                  </a:cubicBezTo>
                  <a:cubicBezTo>
                    <a:pt x="977" y="70"/>
                    <a:pt x="977" y="71"/>
                    <a:pt x="976" y="72"/>
                  </a:cubicBezTo>
                  <a:cubicBezTo>
                    <a:pt x="976" y="72"/>
                    <a:pt x="974" y="70"/>
                    <a:pt x="974" y="70"/>
                  </a:cubicBezTo>
                  <a:cubicBezTo>
                    <a:pt x="974" y="70"/>
                    <a:pt x="976" y="68"/>
                    <a:pt x="976" y="68"/>
                  </a:cubicBezTo>
                  <a:cubicBezTo>
                    <a:pt x="976" y="68"/>
                    <a:pt x="977" y="66"/>
                    <a:pt x="977" y="66"/>
                  </a:cubicBezTo>
                  <a:cubicBezTo>
                    <a:pt x="978" y="66"/>
                    <a:pt x="980" y="68"/>
                    <a:pt x="980" y="67"/>
                  </a:cubicBezTo>
                  <a:cubicBezTo>
                    <a:pt x="980" y="67"/>
                    <a:pt x="981" y="66"/>
                    <a:pt x="981" y="65"/>
                  </a:cubicBezTo>
                  <a:cubicBezTo>
                    <a:pt x="982" y="64"/>
                    <a:pt x="983" y="64"/>
                    <a:pt x="983" y="63"/>
                  </a:cubicBezTo>
                  <a:cubicBezTo>
                    <a:pt x="983" y="63"/>
                    <a:pt x="985" y="61"/>
                    <a:pt x="985" y="61"/>
                  </a:cubicBezTo>
                  <a:cubicBezTo>
                    <a:pt x="985" y="61"/>
                    <a:pt x="983" y="59"/>
                    <a:pt x="983" y="59"/>
                  </a:cubicBezTo>
                  <a:cubicBezTo>
                    <a:pt x="982" y="59"/>
                    <a:pt x="981" y="61"/>
                    <a:pt x="981" y="61"/>
                  </a:cubicBezTo>
                  <a:cubicBezTo>
                    <a:pt x="980" y="61"/>
                    <a:pt x="979" y="60"/>
                    <a:pt x="979" y="60"/>
                  </a:cubicBezTo>
                  <a:cubicBezTo>
                    <a:pt x="978" y="59"/>
                    <a:pt x="977" y="58"/>
                    <a:pt x="976" y="58"/>
                  </a:cubicBezTo>
                  <a:cubicBezTo>
                    <a:pt x="976" y="58"/>
                    <a:pt x="975" y="56"/>
                    <a:pt x="974" y="56"/>
                  </a:cubicBezTo>
                  <a:cubicBezTo>
                    <a:pt x="974" y="56"/>
                    <a:pt x="973" y="58"/>
                    <a:pt x="972" y="58"/>
                  </a:cubicBezTo>
                  <a:cubicBezTo>
                    <a:pt x="972" y="58"/>
                    <a:pt x="971" y="57"/>
                    <a:pt x="970" y="57"/>
                  </a:cubicBezTo>
                  <a:cubicBezTo>
                    <a:pt x="970" y="57"/>
                    <a:pt x="969" y="58"/>
                    <a:pt x="969" y="59"/>
                  </a:cubicBezTo>
                  <a:cubicBezTo>
                    <a:pt x="968" y="60"/>
                    <a:pt x="967" y="60"/>
                    <a:pt x="967" y="61"/>
                  </a:cubicBezTo>
                  <a:cubicBezTo>
                    <a:pt x="966" y="62"/>
                    <a:pt x="966" y="63"/>
                    <a:pt x="965" y="63"/>
                  </a:cubicBezTo>
                  <a:cubicBezTo>
                    <a:pt x="965" y="64"/>
                    <a:pt x="964" y="65"/>
                    <a:pt x="963" y="66"/>
                  </a:cubicBezTo>
                  <a:cubicBezTo>
                    <a:pt x="963" y="66"/>
                    <a:pt x="962" y="68"/>
                    <a:pt x="962" y="68"/>
                  </a:cubicBezTo>
                  <a:cubicBezTo>
                    <a:pt x="961" y="68"/>
                    <a:pt x="961" y="70"/>
                    <a:pt x="960" y="70"/>
                  </a:cubicBezTo>
                  <a:cubicBezTo>
                    <a:pt x="960" y="70"/>
                    <a:pt x="958" y="69"/>
                    <a:pt x="958" y="68"/>
                  </a:cubicBezTo>
                  <a:cubicBezTo>
                    <a:pt x="958" y="68"/>
                    <a:pt x="959" y="67"/>
                    <a:pt x="960" y="66"/>
                  </a:cubicBezTo>
                  <a:cubicBezTo>
                    <a:pt x="960" y="65"/>
                    <a:pt x="961" y="65"/>
                    <a:pt x="961" y="64"/>
                  </a:cubicBezTo>
                  <a:cubicBezTo>
                    <a:pt x="962" y="63"/>
                    <a:pt x="962" y="62"/>
                    <a:pt x="963" y="62"/>
                  </a:cubicBezTo>
                  <a:cubicBezTo>
                    <a:pt x="962" y="61"/>
                    <a:pt x="961" y="61"/>
                    <a:pt x="961" y="60"/>
                  </a:cubicBezTo>
                  <a:cubicBezTo>
                    <a:pt x="960" y="60"/>
                    <a:pt x="959" y="58"/>
                    <a:pt x="958" y="58"/>
                  </a:cubicBezTo>
                  <a:cubicBezTo>
                    <a:pt x="958" y="58"/>
                    <a:pt x="957" y="60"/>
                    <a:pt x="957" y="61"/>
                  </a:cubicBezTo>
                  <a:cubicBezTo>
                    <a:pt x="956" y="61"/>
                    <a:pt x="955" y="59"/>
                    <a:pt x="955" y="59"/>
                  </a:cubicBezTo>
                  <a:cubicBezTo>
                    <a:pt x="954" y="59"/>
                    <a:pt x="953" y="61"/>
                    <a:pt x="953" y="61"/>
                  </a:cubicBezTo>
                  <a:cubicBezTo>
                    <a:pt x="952" y="61"/>
                    <a:pt x="951" y="60"/>
                    <a:pt x="951" y="59"/>
                  </a:cubicBezTo>
                  <a:cubicBezTo>
                    <a:pt x="950" y="59"/>
                    <a:pt x="949" y="58"/>
                    <a:pt x="948" y="58"/>
                  </a:cubicBezTo>
                  <a:cubicBezTo>
                    <a:pt x="948" y="58"/>
                    <a:pt x="947" y="56"/>
                    <a:pt x="946" y="56"/>
                  </a:cubicBezTo>
                  <a:cubicBezTo>
                    <a:pt x="946" y="56"/>
                    <a:pt x="945" y="58"/>
                    <a:pt x="944" y="58"/>
                  </a:cubicBezTo>
                  <a:cubicBezTo>
                    <a:pt x="944" y="58"/>
                    <a:pt x="943" y="56"/>
                    <a:pt x="942" y="56"/>
                  </a:cubicBezTo>
                  <a:cubicBezTo>
                    <a:pt x="942" y="57"/>
                    <a:pt x="941" y="59"/>
                    <a:pt x="940" y="59"/>
                  </a:cubicBezTo>
                  <a:cubicBezTo>
                    <a:pt x="940" y="59"/>
                    <a:pt x="939" y="57"/>
                    <a:pt x="938" y="57"/>
                  </a:cubicBezTo>
                  <a:cubicBezTo>
                    <a:pt x="938" y="57"/>
                    <a:pt x="937" y="59"/>
                    <a:pt x="937" y="59"/>
                  </a:cubicBezTo>
                  <a:cubicBezTo>
                    <a:pt x="936" y="59"/>
                    <a:pt x="935" y="57"/>
                    <a:pt x="934" y="58"/>
                  </a:cubicBezTo>
                  <a:cubicBezTo>
                    <a:pt x="934" y="58"/>
                    <a:pt x="933" y="60"/>
                    <a:pt x="933" y="60"/>
                  </a:cubicBezTo>
                  <a:cubicBezTo>
                    <a:pt x="932" y="60"/>
                    <a:pt x="931" y="58"/>
                    <a:pt x="930" y="58"/>
                  </a:cubicBezTo>
                  <a:cubicBezTo>
                    <a:pt x="930" y="58"/>
                    <a:pt x="929" y="60"/>
                    <a:pt x="929" y="60"/>
                  </a:cubicBezTo>
                  <a:cubicBezTo>
                    <a:pt x="929" y="61"/>
                    <a:pt x="931" y="61"/>
                    <a:pt x="931" y="62"/>
                  </a:cubicBezTo>
                  <a:cubicBezTo>
                    <a:pt x="931" y="62"/>
                    <a:pt x="929" y="64"/>
                    <a:pt x="929" y="64"/>
                  </a:cubicBezTo>
                  <a:cubicBezTo>
                    <a:pt x="929" y="64"/>
                    <a:pt x="927" y="62"/>
                    <a:pt x="927" y="63"/>
                  </a:cubicBezTo>
                  <a:cubicBezTo>
                    <a:pt x="926" y="63"/>
                    <a:pt x="926" y="65"/>
                    <a:pt x="925" y="65"/>
                  </a:cubicBezTo>
                  <a:cubicBezTo>
                    <a:pt x="925" y="64"/>
                    <a:pt x="923" y="64"/>
                    <a:pt x="923" y="63"/>
                  </a:cubicBezTo>
                  <a:cubicBezTo>
                    <a:pt x="923" y="63"/>
                    <a:pt x="925" y="61"/>
                    <a:pt x="925" y="61"/>
                  </a:cubicBezTo>
                  <a:cubicBezTo>
                    <a:pt x="925" y="60"/>
                    <a:pt x="926" y="59"/>
                    <a:pt x="926" y="59"/>
                  </a:cubicBezTo>
                  <a:cubicBezTo>
                    <a:pt x="927" y="58"/>
                    <a:pt x="928" y="57"/>
                    <a:pt x="928" y="56"/>
                  </a:cubicBezTo>
                  <a:cubicBezTo>
                    <a:pt x="928" y="56"/>
                    <a:pt x="926" y="55"/>
                    <a:pt x="926" y="55"/>
                  </a:cubicBezTo>
                  <a:cubicBezTo>
                    <a:pt x="926" y="54"/>
                    <a:pt x="928" y="53"/>
                    <a:pt x="928" y="52"/>
                  </a:cubicBezTo>
                  <a:cubicBezTo>
                    <a:pt x="928" y="52"/>
                    <a:pt x="925" y="51"/>
                    <a:pt x="925" y="51"/>
                  </a:cubicBezTo>
                  <a:cubicBezTo>
                    <a:pt x="926" y="50"/>
                    <a:pt x="927" y="49"/>
                    <a:pt x="927" y="48"/>
                  </a:cubicBezTo>
                  <a:cubicBezTo>
                    <a:pt x="928" y="48"/>
                    <a:pt x="928" y="47"/>
                    <a:pt x="929" y="46"/>
                  </a:cubicBezTo>
                  <a:cubicBezTo>
                    <a:pt x="929" y="46"/>
                    <a:pt x="930" y="44"/>
                    <a:pt x="930" y="44"/>
                  </a:cubicBezTo>
                  <a:cubicBezTo>
                    <a:pt x="930" y="44"/>
                    <a:pt x="929" y="42"/>
                    <a:pt x="928" y="42"/>
                  </a:cubicBezTo>
                  <a:cubicBezTo>
                    <a:pt x="928" y="42"/>
                    <a:pt x="927" y="44"/>
                    <a:pt x="927" y="45"/>
                  </a:cubicBezTo>
                  <a:cubicBezTo>
                    <a:pt x="926" y="45"/>
                    <a:pt x="924" y="43"/>
                    <a:pt x="924" y="43"/>
                  </a:cubicBezTo>
                  <a:cubicBezTo>
                    <a:pt x="924" y="43"/>
                    <a:pt x="923" y="45"/>
                    <a:pt x="923" y="45"/>
                  </a:cubicBezTo>
                  <a:cubicBezTo>
                    <a:pt x="923" y="46"/>
                    <a:pt x="925" y="46"/>
                    <a:pt x="925" y="47"/>
                  </a:cubicBezTo>
                  <a:cubicBezTo>
                    <a:pt x="925" y="47"/>
                    <a:pt x="923" y="48"/>
                    <a:pt x="923" y="49"/>
                  </a:cubicBezTo>
                  <a:cubicBezTo>
                    <a:pt x="923" y="50"/>
                    <a:pt x="925" y="50"/>
                    <a:pt x="925" y="51"/>
                  </a:cubicBezTo>
                  <a:cubicBezTo>
                    <a:pt x="925" y="51"/>
                    <a:pt x="924" y="52"/>
                    <a:pt x="924" y="53"/>
                  </a:cubicBezTo>
                  <a:cubicBezTo>
                    <a:pt x="924" y="53"/>
                    <a:pt x="926" y="54"/>
                    <a:pt x="926" y="55"/>
                  </a:cubicBezTo>
                  <a:cubicBezTo>
                    <a:pt x="926" y="55"/>
                    <a:pt x="925" y="56"/>
                    <a:pt x="924" y="57"/>
                  </a:cubicBezTo>
                  <a:cubicBezTo>
                    <a:pt x="924" y="57"/>
                    <a:pt x="923" y="59"/>
                    <a:pt x="923" y="59"/>
                  </a:cubicBezTo>
                  <a:cubicBezTo>
                    <a:pt x="922" y="59"/>
                    <a:pt x="920" y="58"/>
                    <a:pt x="920" y="57"/>
                  </a:cubicBezTo>
                  <a:cubicBezTo>
                    <a:pt x="920" y="57"/>
                    <a:pt x="919" y="56"/>
                    <a:pt x="918" y="56"/>
                  </a:cubicBezTo>
                  <a:cubicBezTo>
                    <a:pt x="918" y="56"/>
                    <a:pt x="916" y="54"/>
                    <a:pt x="916" y="54"/>
                  </a:cubicBezTo>
                  <a:cubicBezTo>
                    <a:pt x="915" y="54"/>
                    <a:pt x="914" y="56"/>
                    <a:pt x="914" y="56"/>
                  </a:cubicBezTo>
                  <a:cubicBezTo>
                    <a:pt x="914" y="57"/>
                    <a:pt x="913" y="58"/>
                    <a:pt x="912" y="58"/>
                  </a:cubicBezTo>
                  <a:cubicBezTo>
                    <a:pt x="912" y="59"/>
                    <a:pt x="910" y="57"/>
                    <a:pt x="910" y="57"/>
                  </a:cubicBezTo>
                  <a:cubicBezTo>
                    <a:pt x="910" y="57"/>
                    <a:pt x="908" y="55"/>
                    <a:pt x="908" y="55"/>
                  </a:cubicBezTo>
                  <a:cubicBezTo>
                    <a:pt x="908" y="55"/>
                    <a:pt x="906" y="57"/>
                    <a:pt x="906" y="57"/>
                  </a:cubicBezTo>
                  <a:cubicBezTo>
                    <a:pt x="906" y="57"/>
                    <a:pt x="905" y="60"/>
                    <a:pt x="905" y="60"/>
                  </a:cubicBezTo>
                  <a:cubicBezTo>
                    <a:pt x="904" y="59"/>
                    <a:pt x="903" y="58"/>
                    <a:pt x="902" y="58"/>
                  </a:cubicBezTo>
                  <a:cubicBezTo>
                    <a:pt x="902" y="57"/>
                    <a:pt x="901" y="57"/>
                    <a:pt x="900" y="56"/>
                  </a:cubicBezTo>
                  <a:cubicBezTo>
                    <a:pt x="900" y="56"/>
                    <a:pt x="898" y="55"/>
                    <a:pt x="898" y="54"/>
                  </a:cubicBezTo>
                  <a:cubicBezTo>
                    <a:pt x="898" y="54"/>
                    <a:pt x="899" y="52"/>
                    <a:pt x="900" y="52"/>
                  </a:cubicBezTo>
                  <a:cubicBezTo>
                    <a:pt x="899" y="52"/>
                    <a:pt x="898" y="50"/>
                    <a:pt x="897" y="50"/>
                  </a:cubicBezTo>
                  <a:cubicBezTo>
                    <a:pt x="897" y="51"/>
                    <a:pt x="896" y="52"/>
                    <a:pt x="896" y="53"/>
                  </a:cubicBezTo>
                  <a:cubicBezTo>
                    <a:pt x="895" y="53"/>
                    <a:pt x="895" y="54"/>
                    <a:pt x="894" y="55"/>
                  </a:cubicBezTo>
                  <a:cubicBezTo>
                    <a:pt x="893" y="56"/>
                    <a:pt x="893" y="56"/>
                    <a:pt x="892" y="57"/>
                  </a:cubicBezTo>
                  <a:cubicBezTo>
                    <a:pt x="892" y="58"/>
                    <a:pt x="891" y="59"/>
                    <a:pt x="890" y="59"/>
                  </a:cubicBezTo>
                  <a:cubicBezTo>
                    <a:pt x="890" y="59"/>
                    <a:pt x="889" y="58"/>
                    <a:pt x="888" y="58"/>
                  </a:cubicBezTo>
                  <a:cubicBezTo>
                    <a:pt x="888" y="58"/>
                    <a:pt x="886" y="56"/>
                    <a:pt x="886" y="56"/>
                  </a:cubicBezTo>
                  <a:cubicBezTo>
                    <a:pt x="886" y="56"/>
                    <a:pt x="888" y="54"/>
                    <a:pt x="888" y="54"/>
                  </a:cubicBezTo>
                  <a:cubicBezTo>
                    <a:pt x="887" y="54"/>
                    <a:pt x="886" y="52"/>
                    <a:pt x="885" y="52"/>
                  </a:cubicBezTo>
                  <a:cubicBezTo>
                    <a:pt x="885" y="52"/>
                    <a:pt x="884" y="54"/>
                    <a:pt x="884" y="54"/>
                  </a:cubicBezTo>
                  <a:cubicBezTo>
                    <a:pt x="883" y="55"/>
                    <a:pt x="883" y="56"/>
                    <a:pt x="882" y="57"/>
                  </a:cubicBezTo>
                  <a:cubicBezTo>
                    <a:pt x="882" y="57"/>
                    <a:pt x="881" y="59"/>
                    <a:pt x="880" y="59"/>
                  </a:cubicBezTo>
                  <a:cubicBezTo>
                    <a:pt x="880" y="59"/>
                    <a:pt x="878" y="57"/>
                    <a:pt x="878" y="57"/>
                  </a:cubicBezTo>
                  <a:cubicBezTo>
                    <a:pt x="878" y="57"/>
                    <a:pt x="876" y="59"/>
                    <a:pt x="876" y="59"/>
                  </a:cubicBezTo>
                  <a:cubicBezTo>
                    <a:pt x="877" y="60"/>
                    <a:pt x="879" y="61"/>
                    <a:pt x="879" y="61"/>
                  </a:cubicBezTo>
                  <a:cubicBezTo>
                    <a:pt x="879" y="62"/>
                    <a:pt x="877" y="63"/>
                    <a:pt x="877" y="63"/>
                  </a:cubicBezTo>
                  <a:cubicBezTo>
                    <a:pt x="876" y="64"/>
                    <a:pt x="876" y="65"/>
                    <a:pt x="875" y="65"/>
                  </a:cubicBezTo>
                  <a:cubicBezTo>
                    <a:pt x="875" y="66"/>
                    <a:pt x="874" y="68"/>
                    <a:pt x="874" y="68"/>
                  </a:cubicBezTo>
                  <a:cubicBezTo>
                    <a:pt x="873" y="68"/>
                    <a:pt x="872" y="66"/>
                    <a:pt x="871" y="66"/>
                  </a:cubicBezTo>
                  <a:cubicBezTo>
                    <a:pt x="871" y="66"/>
                    <a:pt x="870" y="68"/>
                    <a:pt x="870" y="68"/>
                  </a:cubicBezTo>
                  <a:cubicBezTo>
                    <a:pt x="868" y="67"/>
                    <a:pt x="867" y="66"/>
                    <a:pt x="865" y="65"/>
                  </a:cubicBezTo>
                  <a:cubicBezTo>
                    <a:pt x="866" y="64"/>
                    <a:pt x="866" y="63"/>
                    <a:pt x="867" y="63"/>
                  </a:cubicBezTo>
                  <a:cubicBezTo>
                    <a:pt x="867" y="62"/>
                    <a:pt x="869" y="61"/>
                    <a:pt x="869" y="60"/>
                  </a:cubicBezTo>
                  <a:cubicBezTo>
                    <a:pt x="869" y="60"/>
                    <a:pt x="866" y="59"/>
                    <a:pt x="866" y="59"/>
                  </a:cubicBezTo>
                  <a:cubicBezTo>
                    <a:pt x="867" y="58"/>
                    <a:pt x="868" y="56"/>
                    <a:pt x="868" y="56"/>
                  </a:cubicBezTo>
                  <a:cubicBezTo>
                    <a:pt x="869" y="56"/>
                    <a:pt x="870" y="58"/>
                    <a:pt x="870" y="58"/>
                  </a:cubicBezTo>
                  <a:cubicBezTo>
                    <a:pt x="871" y="58"/>
                    <a:pt x="872" y="59"/>
                    <a:pt x="873" y="60"/>
                  </a:cubicBezTo>
                  <a:cubicBezTo>
                    <a:pt x="873" y="60"/>
                    <a:pt x="874" y="61"/>
                    <a:pt x="875" y="62"/>
                  </a:cubicBezTo>
                  <a:cubicBezTo>
                    <a:pt x="875" y="61"/>
                    <a:pt x="877" y="60"/>
                    <a:pt x="876" y="59"/>
                  </a:cubicBezTo>
                  <a:cubicBezTo>
                    <a:pt x="876" y="59"/>
                    <a:pt x="874" y="58"/>
                    <a:pt x="874" y="58"/>
                  </a:cubicBezTo>
                  <a:cubicBezTo>
                    <a:pt x="874" y="57"/>
                    <a:pt x="876" y="56"/>
                    <a:pt x="876" y="55"/>
                  </a:cubicBezTo>
                  <a:cubicBezTo>
                    <a:pt x="876" y="55"/>
                    <a:pt x="874" y="54"/>
                    <a:pt x="874" y="54"/>
                  </a:cubicBezTo>
                  <a:cubicBezTo>
                    <a:pt x="874" y="53"/>
                    <a:pt x="876" y="52"/>
                    <a:pt x="875" y="51"/>
                  </a:cubicBezTo>
                  <a:cubicBezTo>
                    <a:pt x="875" y="51"/>
                    <a:pt x="874" y="50"/>
                    <a:pt x="873" y="50"/>
                  </a:cubicBezTo>
                  <a:cubicBezTo>
                    <a:pt x="873" y="50"/>
                    <a:pt x="872" y="52"/>
                    <a:pt x="871" y="52"/>
                  </a:cubicBezTo>
                  <a:cubicBezTo>
                    <a:pt x="871" y="52"/>
                    <a:pt x="870" y="50"/>
                    <a:pt x="869" y="50"/>
                  </a:cubicBezTo>
                  <a:cubicBezTo>
                    <a:pt x="869" y="51"/>
                    <a:pt x="868" y="52"/>
                    <a:pt x="868" y="52"/>
                  </a:cubicBezTo>
                  <a:cubicBezTo>
                    <a:pt x="867" y="53"/>
                    <a:pt x="866" y="55"/>
                    <a:pt x="866" y="55"/>
                  </a:cubicBezTo>
                  <a:cubicBezTo>
                    <a:pt x="865" y="55"/>
                    <a:pt x="864" y="53"/>
                    <a:pt x="864" y="53"/>
                  </a:cubicBezTo>
                  <a:cubicBezTo>
                    <a:pt x="863" y="52"/>
                    <a:pt x="862" y="52"/>
                    <a:pt x="861" y="51"/>
                  </a:cubicBezTo>
                  <a:cubicBezTo>
                    <a:pt x="861" y="51"/>
                    <a:pt x="859" y="50"/>
                    <a:pt x="859" y="50"/>
                  </a:cubicBezTo>
                  <a:cubicBezTo>
                    <a:pt x="859" y="50"/>
                    <a:pt x="858" y="51"/>
                    <a:pt x="857" y="52"/>
                  </a:cubicBezTo>
                  <a:cubicBezTo>
                    <a:pt x="857" y="53"/>
                    <a:pt x="856" y="53"/>
                    <a:pt x="856" y="54"/>
                  </a:cubicBezTo>
                  <a:cubicBezTo>
                    <a:pt x="855" y="55"/>
                    <a:pt x="855" y="56"/>
                    <a:pt x="854" y="56"/>
                  </a:cubicBezTo>
                  <a:cubicBezTo>
                    <a:pt x="853" y="57"/>
                    <a:pt x="853" y="58"/>
                    <a:pt x="852" y="59"/>
                  </a:cubicBezTo>
                  <a:cubicBezTo>
                    <a:pt x="852" y="59"/>
                    <a:pt x="851" y="61"/>
                    <a:pt x="851" y="61"/>
                  </a:cubicBezTo>
                  <a:cubicBezTo>
                    <a:pt x="850" y="61"/>
                    <a:pt x="849" y="59"/>
                    <a:pt x="848" y="59"/>
                  </a:cubicBezTo>
                  <a:cubicBezTo>
                    <a:pt x="848" y="58"/>
                    <a:pt x="847" y="58"/>
                    <a:pt x="846" y="57"/>
                  </a:cubicBezTo>
                  <a:cubicBezTo>
                    <a:pt x="846" y="57"/>
                    <a:pt x="844" y="56"/>
                    <a:pt x="844" y="56"/>
                  </a:cubicBezTo>
                  <a:cubicBezTo>
                    <a:pt x="843" y="56"/>
                    <a:pt x="842" y="54"/>
                    <a:pt x="842" y="54"/>
                  </a:cubicBezTo>
                  <a:cubicBezTo>
                    <a:pt x="841" y="54"/>
                    <a:pt x="840" y="56"/>
                    <a:pt x="840" y="56"/>
                  </a:cubicBezTo>
                  <a:cubicBezTo>
                    <a:pt x="840" y="57"/>
                    <a:pt x="839" y="58"/>
                    <a:pt x="838" y="58"/>
                  </a:cubicBezTo>
                  <a:cubicBezTo>
                    <a:pt x="838" y="59"/>
                    <a:pt x="837" y="57"/>
                    <a:pt x="836" y="57"/>
                  </a:cubicBezTo>
                  <a:cubicBezTo>
                    <a:pt x="835" y="57"/>
                    <a:pt x="835" y="59"/>
                    <a:pt x="834" y="59"/>
                  </a:cubicBezTo>
                  <a:cubicBezTo>
                    <a:pt x="834" y="59"/>
                    <a:pt x="833" y="57"/>
                    <a:pt x="832" y="57"/>
                  </a:cubicBezTo>
                  <a:cubicBezTo>
                    <a:pt x="832" y="57"/>
                    <a:pt x="831" y="59"/>
                    <a:pt x="830" y="59"/>
                  </a:cubicBezTo>
                  <a:cubicBezTo>
                    <a:pt x="830" y="60"/>
                    <a:pt x="829" y="62"/>
                    <a:pt x="829" y="62"/>
                  </a:cubicBezTo>
                  <a:cubicBezTo>
                    <a:pt x="828" y="62"/>
                    <a:pt x="827" y="60"/>
                    <a:pt x="826" y="60"/>
                  </a:cubicBezTo>
                  <a:cubicBezTo>
                    <a:pt x="826" y="60"/>
                    <a:pt x="825" y="62"/>
                    <a:pt x="825" y="62"/>
                  </a:cubicBezTo>
                  <a:cubicBezTo>
                    <a:pt x="824" y="62"/>
                    <a:pt x="823" y="60"/>
                    <a:pt x="823" y="61"/>
                  </a:cubicBezTo>
                  <a:cubicBezTo>
                    <a:pt x="822" y="61"/>
                    <a:pt x="822" y="62"/>
                    <a:pt x="821" y="63"/>
                  </a:cubicBezTo>
                  <a:cubicBezTo>
                    <a:pt x="820" y="63"/>
                    <a:pt x="820" y="64"/>
                    <a:pt x="819" y="65"/>
                  </a:cubicBezTo>
                  <a:cubicBezTo>
                    <a:pt x="819" y="65"/>
                    <a:pt x="817" y="63"/>
                    <a:pt x="817" y="63"/>
                  </a:cubicBezTo>
                  <a:cubicBezTo>
                    <a:pt x="817" y="63"/>
                    <a:pt x="818" y="61"/>
                    <a:pt x="819" y="61"/>
                  </a:cubicBezTo>
                  <a:cubicBezTo>
                    <a:pt x="819" y="61"/>
                    <a:pt x="820" y="59"/>
                    <a:pt x="820" y="59"/>
                  </a:cubicBezTo>
                  <a:cubicBezTo>
                    <a:pt x="821" y="59"/>
                    <a:pt x="822" y="61"/>
                    <a:pt x="823" y="61"/>
                  </a:cubicBezTo>
                  <a:cubicBezTo>
                    <a:pt x="823" y="60"/>
                    <a:pt x="824" y="59"/>
                    <a:pt x="824" y="58"/>
                  </a:cubicBezTo>
                  <a:cubicBezTo>
                    <a:pt x="825" y="58"/>
                    <a:pt x="825" y="57"/>
                    <a:pt x="826" y="56"/>
                  </a:cubicBezTo>
                  <a:cubicBezTo>
                    <a:pt x="826" y="55"/>
                    <a:pt x="827" y="55"/>
                    <a:pt x="828" y="54"/>
                  </a:cubicBezTo>
                  <a:cubicBezTo>
                    <a:pt x="828" y="53"/>
                    <a:pt x="829" y="52"/>
                    <a:pt x="829" y="52"/>
                  </a:cubicBezTo>
                  <a:cubicBezTo>
                    <a:pt x="830" y="52"/>
                    <a:pt x="831" y="53"/>
                    <a:pt x="832" y="53"/>
                  </a:cubicBezTo>
                  <a:cubicBezTo>
                    <a:pt x="832" y="53"/>
                    <a:pt x="834" y="55"/>
                    <a:pt x="834" y="55"/>
                  </a:cubicBezTo>
                  <a:cubicBezTo>
                    <a:pt x="834" y="54"/>
                    <a:pt x="835" y="53"/>
                    <a:pt x="836" y="53"/>
                  </a:cubicBezTo>
                  <a:cubicBezTo>
                    <a:pt x="836" y="53"/>
                    <a:pt x="837" y="51"/>
                    <a:pt x="837" y="51"/>
                  </a:cubicBezTo>
                  <a:cubicBezTo>
                    <a:pt x="837" y="50"/>
                    <a:pt x="835" y="49"/>
                    <a:pt x="835" y="49"/>
                  </a:cubicBezTo>
                  <a:cubicBezTo>
                    <a:pt x="835" y="48"/>
                    <a:pt x="836" y="47"/>
                    <a:pt x="837" y="47"/>
                  </a:cubicBezTo>
                  <a:cubicBezTo>
                    <a:pt x="837" y="46"/>
                    <a:pt x="838" y="45"/>
                    <a:pt x="838" y="44"/>
                  </a:cubicBezTo>
                  <a:cubicBezTo>
                    <a:pt x="839" y="44"/>
                    <a:pt x="840" y="43"/>
                    <a:pt x="840" y="42"/>
                  </a:cubicBezTo>
                  <a:cubicBezTo>
                    <a:pt x="839" y="41"/>
                    <a:pt x="837" y="40"/>
                    <a:pt x="836" y="39"/>
                  </a:cubicBezTo>
                  <a:cubicBezTo>
                    <a:pt x="835" y="38"/>
                    <a:pt x="834" y="38"/>
                    <a:pt x="833" y="37"/>
                  </a:cubicBezTo>
                  <a:cubicBezTo>
                    <a:pt x="833" y="38"/>
                    <a:pt x="832" y="39"/>
                    <a:pt x="832" y="39"/>
                  </a:cubicBezTo>
                  <a:cubicBezTo>
                    <a:pt x="832" y="40"/>
                    <a:pt x="834" y="40"/>
                    <a:pt x="834" y="41"/>
                  </a:cubicBezTo>
                  <a:cubicBezTo>
                    <a:pt x="834" y="42"/>
                    <a:pt x="832" y="43"/>
                    <a:pt x="832" y="43"/>
                  </a:cubicBezTo>
                  <a:cubicBezTo>
                    <a:pt x="832" y="43"/>
                    <a:pt x="834" y="45"/>
                    <a:pt x="834" y="45"/>
                  </a:cubicBezTo>
                  <a:cubicBezTo>
                    <a:pt x="834" y="45"/>
                    <a:pt x="833" y="47"/>
                    <a:pt x="833" y="47"/>
                  </a:cubicBezTo>
                  <a:cubicBezTo>
                    <a:pt x="832" y="47"/>
                    <a:pt x="831" y="46"/>
                    <a:pt x="831" y="45"/>
                  </a:cubicBezTo>
                  <a:cubicBezTo>
                    <a:pt x="830" y="45"/>
                    <a:pt x="829" y="44"/>
                    <a:pt x="828" y="44"/>
                  </a:cubicBezTo>
                  <a:cubicBezTo>
                    <a:pt x="828" y="44"/>
                    <a:pt x="827" y="46"/>
                    <a:pt x="827" y="46"/>
                  </a:cubicBezTo>
                  <a:cubicBezTo>
                    <a:pt x="826" y="46"/>
                    <a:pt x="825" y="44"/>
                    <a:pt x="824" y="44"/>
                  </a:cubicBezTo>
                  <a:cubicBezTo>
                    <a:pt x="824" y="44"/>
                    <a:pt x="823" y="46"/>
                    <a:pt x="823" y="46"/>
                  </a:cubicBezTo>
                  <a:cubicBezTo>
                    <a:pt x="822" y="47"/>
                    <a:pt x="821" y="49"/>
                    <a:pt x="821" y="49"/>
                  </a:cubicBezTo>
                  <a:cubicBezTo>
                    <a:pt x="821" y="49"/>
                    <a:pt x="819" y="47"/>
                    <a:pt x="819" y="47"/>
                  </a:cubicBezTo>
                  <a:cubicBezTo>
                    <a:pt x="818" y="47"/>
                    <a:pt x="817" y="49"/>
                    <a:pt x="817" y="49"/>
                  </a:cubicBezTo>
                  <a:cubicBezTo>
                    <a:pt x="816" y="50"/>
                    <a:pt x="816" y="51"/>
                    <a:pt x="815" y="51"/>
                  </a:cubicBezTo>
                  <a:cubicBezTo>
                    <a:pt x="815" y="52"/>
                    <a:pt x="814" y="53"/>
                    <a:pt x="814" y="54"/>
                  </a:cubicBezTo>
                  <a:cubicBezTo>
                    <a:pt x="813" y="54"/>
                    <a:pt x="812" y="56"/>
                    <a:pt x="812" y="56"/>
                  </a:cubicBezTo>
                  <a:cubicBezTo>
                    <a:pt x="811" y="56"/>
                    <a:pt x="810" y="54"/>
                    <a:pt x="810" y="54"/>
                  </a:cubicBezTo>
                  <a:cubicBezTo>
                    <a:pt x="809" y="54"/>
                    <a:pt x="809" y="56"/>
                    <a:pt x="808" y="56"/>
                  </a:cubicBezTo>
                  <a:cubicBezTo>
                    <a:pt x="808" y="57"/>
                    <a:pt x="806" y="55"/>
                    <a:pt x="806" y="55"/>
                  </a:cubicBezTo>
                  <a:cubicBezTo>
                    <a:pt x="805" y="55"/>
                    <a:pt x="804" y="53"/>
                    <a:pt x="803" y="53"/>
                  </a:cubicBezTo>
                  <a:cubicBezTo>
                    <a:pt x="803" y="53"/>
                    <a:pt x="805" y="51"/>
                    <a:pt x="805" y="51"/>
                  </a:cubicBezTo>
                  <a:cubicBezTo>
                    <a:pt x="806" y="50"/>
                    <a:pt x="806" y="49"/>
                    <a:pt x="807" y="49"/>
                  </a:cubicBezTo>
                  <a:cubicBezTo>
                    <a:pt x="807" y="48"/>
                    <a:pt x="808" y="47"/>
                    <a:pt x="809" y="46"/>
                  </a:cubicBezTo>
                  <a:cubicBezTo>
                    <a:pt x="808" y="46"/>
                    <a:pt x="807" y="45"/>
                    <a:pt x="806" y="45"/>
                  </a:cubicBezTo>
                  <a:cubicBezTo>
                    <a:pt x="806" y="45"/>
                    <a:pt x="805" y="47"/>
                    <a:pt x="805" y="47"/>
                  </a:cubicBezTo>
                  <a:cubicBezTo>
                    <a:pt x="804" y="47"/>
                    <a:pt x="803" y="45"/>
                    <a:pt x="802" y="45"/>
                  </a:cubicBezTo>
                  <a:cubicBezTo>
                    <a:pt x="802" y="45"/>
                    <a:pt x="801" y="47"/>
                    <a:pt x="801" y="47"/>
                  </a:cubicBezTo>
                  <a:cubicBezTo>
                    <a:pt x="800" y="48"/>
                    <a:pt x="800" y="49"/>
                    <a:pt x="799" y="50"/>
                  </a:cubicBezTo>
                  <a:cubicBezTo>
                    <a:pt x="798" y="50"/>
                    <a:pt x="798" y="51"/>
                    <a:pt x="797" y="52"/>
                  </a:cubicBezTo>
                  <a:cubicBezTo>
                    <a:pt x="797" y="51"/>
                    <a:pt x="796" y="51"/>
                    <a:pt x="795" y="50"/>
                  </a:cubicBezTo>
                  <a:cubicBezTo>
                    <a:pt x="795" y="50"/>
                    <a:pt x="793" y="48"/>
                    <a:pt x="793" y="48"/>
                  </a:cubicBezTo>
                  <a:cubicBezTo>
                    <a:pt x="792" y="49"/>
                    <a:pt x="792" y="50"/>
                    <a:pt x="791" y="51"/>
                  </a:cubicBezTo>
                  <a:cubicBezTo>
                    <a:pt x="793" y="52"/>
                    <a:pt x="794" y="53"/>
                    <a:pt x="796" y="54"/>
                  </a:cubicBezTo>
                  <a:cubicBezTo>
                    <a:pt x="796" y="55"/>
                    <a:pt x="797" y="55"/>
                    <a:pt x="798" y="56"/>
                  </a:cubicBezTo>
                  <a:cubicBezTo>
                    <a:pt x="799" y="56"/>
                    <a:pt x="799" y="57"/>
                    <a:pt x="800" y="58"/>
                  </a:cubicBezTo>
                  <a:cubicBezTo>
                    <a:pt x="800" y="58"/>
                    <a:pt x="802" y="59"/>
                    <a:pt x="802" y="59"/>
                  </a:cubicBezTo>
                  <a:cubicBezTo>
                    <a:pt x="802" y="59"/>
                    <a:pt x="804" y="57"/>
                    <a:pt x="804" y="57"/>
                  </a:cubicBezTo>
                  <a:cubicBezTo>
                    <a:pt x="804" y="57"/>
                    <a:pt x="806" y="58"/>
                    <a:pt x="806" y="59"/>
                  </a:cubicBezTo>
                  <a:cubicBezTo>
                    <a:pt x="806" y="59"/>
                    <a:pt x="805" y="61"/>
                    <a:pt x="805" y="61"/>
                  </a:cubicBezTo>
                  <a:cubicBezTo>
                    <a:pt x="804" y="61"/>
                    <a:pt x="803" y="63"/>
                    <a:pt x="803" y="63"/>
                  </a:cubicBezTo>
                  <a:cubicBezTo>
                    <a:pt x="802" y="63"/>
                    <a:pt x="801" y="62"/>
                    <a:pt x="801" y="61"/>
                  </a:cubicBezTo>
                  <a:cubicBezTo>
                    <a:pt x="800" y="62"/>
                    <a:pt x="799" y="63"/>
                    <a:pt x="799" y="64"/>
                  </a:cubicBezTo>
                  <a:cubicBezTo>
                    <a:pt x="799" y="64"/>
                    <a:pt x="797" y="66"/>
                    <a:pt x="797" y="66"/>
                  </a:cubicBezTo>
                  <a:cubicBezTo>
                    <a:pt x="796" y="66"/>
                    <a:pt x="796" y="64"/>
                    <a:pt x="795" y="64"/>
                  </a:cubicBezTo>
                  <a:cubicBezTo>
                    <a:pt x="795" y="64"/>
                    <a:pt x="793" y="67"/>
                    <a:pt x="793" y="66"/>
                  </a:cubicBezTo>
                  <a:cubicBezTo>
                    <a:pt x="793" y="66"/>
                    <a:pt x="791" y="65"/>
                    <a:pt x="791" y="65"/>
                  </a:cubicBezTo>
                  <a:cubicBezTo>
                    <a:pt x="791" y="64"/>
                    <a:pt x="793" y="63"/>
                    <a:pt x="793" y="63"/>
                  </a:cubicBezTo>
                  <a:cubicBezTo>
                    <a:pt x="793" y="62"/>
                    <a:pt x="795" y="60"/>
                    <a:pt x="794" y="60"/>
                  </a:cubicBezTo>
                  <a:cubicBezTo>
                    <a:pt x="794" y="60"/>
                    <a:pt x="792" y="59"/>
                    <a:pt x="792" y="59"/>
                  </a:cubicBezTo>
                  <a:cubicBezTo>
                    <a:pt x="792" y="59"/>
                    <a:pt x="791" y="61"/>
                    <a:pt x="791" y="61"/>
                  </a:cubicBezTo>
                  <a:cubicBezTo>
                    <a:pt x="790" y="61"/>
                    <a:pt x="789" y="60"/>
                    <a:pt x="788" y="59"/>
                  </a:cubicBezTo>
                  <a:cubicBezTo>
                    <a:pt x="788" y="59"/>
                    <a:pt x="786" y="58"/>
                    <a:pt x="786" y="57"/>
                  </a:cubicBezTo>
                  <a:cubicBezTo>
                    <a:pt x="786" y="57"/>
                    <a:pt x="788" y="55"/>
                    <a:pt x="788" y="55"/>
                  </a:cubicBezTo>
                  <a:cubicBezTo>
                    <a:pt x="788" y="54"/>
                    <a:pt x="789" y="54"/>
                    <a:pt x="789" y="53"/>
                  </a:cubicBezTo>
                  <a:cubicBezTo>
                    <a:pt x="790" y="52"/>
                    <a:pt x="791" y="51"/>
                    <a:pt x="791" y="51"/>
                  </a:cubicBezTo>
                  <a:cubicBezTo>
                    <a:pt x="791" y="50"/>
                    <a:pt x="789" y="49"/>
                    <a:pt x="789" y="49"/>
                  </a:cubicBezTo>
                  <a:cubicBezTo>
                    <a:pt x="789" y="48"/>
                    <a:pt x="791" y="47"/>
                    <a:pt x="791" y="47"/>
                  </a:cubicBezTo>
                  <a:cubicBezTo>
                    <a:pt x="791" y="46"/>
                    <a:pt x="788" y="46"/>
                    <a:pt x="788" y="45"/>
                  </a:cubicBezTo>
                  <a:cubicBezTo>
                    <a:pt x="788" y="46"/>
                    <a:pt x="787" y="47"/>
                    <a:pt x="787" y="47"/>
                  </a:cubicBezTo>
                  <a:cubicBezTo>
                    <a:pt x="786" y="48"/>
                    <a:pt x="785" y="49"/>
                    <a:pt x="785" y="50"/>
                  </a:cubicBezTo>
                  <a:cubicBezTo>
                    <a:pt x="785" y="50"/>
                    <a:pt x="787" y="51"/>
                    <a:pt x="787" y="51"/>
                  </a:cubicBezTo>
                  <a:cubicBezTo>
                    <a:pt x="787" y="52"/>
                    <a:pt x="786" y="53"/>
                    <a:pt x="786" y="53"/>
                  </a:cubicBezTo>
                  <a:cubicBezTo>
                    <a:pt x="785" y="54"/>
                    <a:pt x="784" y="52"/>
                    <a:pt x="783" y="52"/>
                  </a:cubicBezTo>
                  <a:cubicBezTo>
                    <a:pt x="782" y="53"/>
                    <a:pt x="781" y="55"/>
                    <a:pt x="780" y="56"/>
                  </a:cubicBezTo>
                  <a:cubicBezTo>
                    <a:pt x="778" y="55"/>
                    <a:pt x="777" y="54"/>
                    <a:pt x="775" y="53"/>
                  </a:cubicBezTo>
                  <a:cubicBezTo>
                    <a:pt x="777" y="51"/>
                    <a:pt x="778" y="50"/>
                    <a:pt x="779" y="48"/>
                  </a:cubicBezTo>
                  <a:cubicBezTo>
                    <a:pt x="779" y="48"/>
                    <a:pt x="780" y="50"/>
                    <a:pt x="781" y="50"/>
                  </a:cubicBezTo>
                  <a:cubicBezTo>
                    <a:pt x="781" y="50"/>
                    <a:pt x="783" y="48"/>
                    <a:pt x="783" y="48"/>
                  </a:cubicBezTo>
                  <a:cubicBezTo>
                    <a:pt x="783" y="48"/>
                    <a:pt x="781" y="46"/>
                    <a:pt x="781" y="46"/>
                  </a:cubicBezTo>
                  <a:cubicBezTo>
                    <a:pt x="780" y="46"/>
                    <a:pt x="782" y="44"/>
                    <a:pt x="782" y="44"/>
                  </a:cubicBezTo>
                  <a:cubicBezTo>
                    <a:pt x="782" y="43"/>
                    <a:pt x="780" y="43"/>
                    <a:pt x="780" y="42"/>
                  </a:cubicBezTo>
                  <a:cubicBezTo>
                    <a:pt x="779" y="44"/>
                    <a:pt x="778" y="45"/>
                    <a:pt x="777" y="47"/>
                  </a:cubicBezTo>
                  <a:cubicBezTo>
                    <a:pt x="776" y="47"/>
                    <a:pt x="776" y="48"/>
                    <a:pt x="775" y="49"/>
                  </a:cubicBezTo>
                  <a:cubicBezTo>
                    <a:pt x="775" y="49"/>
                    <a:pt x="773" y="47"/>
                    <a:pt x="773" y="47"/>
                  </a:cubicBezTo>
                  <a:cubicBezTo>
                    <a:pt x="772" y="47"/>
                    <a:pt x="771" y="49"/>
                    <a:pt x="771" y="49"/>
                  </a:cubicBezTo>
                  <a:cubicBezTo>
                    <a:pt x="771" y="50"/>
                    <a:pt x="770" y="52"/>
                    <a:pt x="769" y="52"/>
                  </a:cubicBezTo>
                  <a:cubicBezTo>
                    <a:pt x="769" y="52"/>
                    <a:pt x="767" y="50"/>
                    <a:pt x="767" y="50"/>
                  </a:cubicBezTo>
                  <a:cubicBezTo>
                    <a:pt x="767" y="50"/>
                    <a:pt x="765" y="48"/>
                    <a:pt x="765" y="48"/>
                  </a:cubicBezTo>
                  <a:cubicBezTo>
                    <a:pt x="765" y="48"/>
                    <a:pt x="763" y="50"/>
                    <a:pt x="763" y="50"/>
                  </a:cubicBezTo>
                  <a:cubicBezTo>
                    <a:pt x="763" y="51"/>
                    <a:pt x="765" y="52"/>
                    <a:pt x="765" y="52"/>
                  </a:cubicBezTo>
                  <a:cubicBezTo>
                    <a:pt x="765" y="53"/>
                    <a:pt x="764" y="54"/>
                    <a:pt x="764" y="54"/>
                  </a:cubicBezTo>
                  <a:cubicBezTo>
                    <a:pt x="763" y="55"/>
                    <a:pt x="763" y="56"/>
                    <a:pt x="762" y="57"/>
                  </a:cubicBezTo>
                  <a:cubicBezTo>
                    <a:pt x="762" y="57"/>
                    <a:pt x="760" y="55"/>
                    <a:pt x="760" y="55"/>
                  </a:cubicBezTo>
                  <a:cubicBezTo>
                    <a:pt x="759" y="55"/>
                    <a:pt x="758" y="57"/>
                    <a:pt x="758" y="57"/>
                  </a:cubicBezTo>
                  <a:cubicBezTo>
                    <a:pt x="758" y="58"/>
                    <a:pt x="756" y="59"/>
                    <a:pt x="756" y="59"/>
                  </a:cubicBezTo>
                  <a:cubicBezTo>
                    <a:pt x="756" y="60"/>
                    <a:pt x="759" y="61"/>
                    <a:pt x="758" y="61"/>
                  </a:cubicBezTo>
                  <a:cubicBezTo>
                    <a:pt x="758" y="62"/>
                    <a:pt x="757" y="63"/>
                    <a:pt x="757" y="63"/>
                  </a:cubicBezTo>
                  <a:cubicBezTo>
                    <a:pt x="756" y="64"/>
                    <a:pt x="756" y="65"/>
                    <a:pt x="755" y="66"/>
                  </a:cubicBezTo>
                  <a:cubicBezTo>
                    <a:pt x="755" y="66"/>
                    <a:pt x="753" y="64"/>
                    <a:pt x="753" y="64"/>
                  </a:cubicBezTo>
                  <a:cubicBezTo>
                    <a:pt x="753" y="64"/>
                    <a:pt x="754" y="62"/>
                    <a:pt x="755" y="62"/>
                  </a:cubicBezTo>
                  <a:cubicBezTo>
                    <a:pt x="755" y="61"/>
                    <a:pt x="756" y="60"/>
                    <a:pt x="756" y="59"/>
                  </a:cubicBezTo>
                  <a:cubicBezTo>
                    <a:pt x="756" y="59"/>
                    <a:pt x="754" y="58"/>
                    <a:pt x="754" y="58"/>
                  </a:cubicBezTo>
                  <a:cubicBezTo>
                    <a:pt x="754" y="57"/>
                    <a:pt x="756" y="56"/>
                    <a:pt x="756" y="55"/>
                  </a:cubicBezTo>
                  <a:cubicBezTo>
                    <a:pt x="756" y="55"/>
                    <a:pt x="754" y="54"/>
                    <a:pt x="753" y="54"/>
                  </a:cubicBezTo>
                  <a:cubicBezTo>
                    <a:pt x="753" y="53"/>
                    <a:pt x="752" y="53"/>
                    <a:pt x="751" y="52"/>
                  </a:cubicBezTo>
                  <a:cubicBezTo>
                    <a:pt x="751" y="53"/>
                    <a:pt x="749" y="54"/>
                    <a:pt x="750" y="54"/>
                  </a:cubicBezTo>
                  <a:cubicBezTo>
                    <a:pt x="750" y="55"/>
                    <a:pt x="752" y="55"/>
                    <a:pt x="752" y="56"/>
                  </a:cubicBezTo>
                  <a:cubicBezTo>
                    <a:pt x="752" y="56"/>
                    <a:pt x="750" y="58"/>
                    <a:pt x="750" y="58"/>
                  </a:cubicBezTo>
                  <a:cubicBezTo>
                    <a:pt x="750" y="58"/>
                    <a:pt x="748" y="56"/>
                    <a:pt x="748" y="57"/>
                  </a:cubicBezTo>
                  <a:cubicBezTo>
                    <a:pt x="747" y="57"/>
                    <a:pt x="747" y="59"/>
                    <a:pt x="746" y="59"/>
                  </a:cubicBezTo>
                  <a:cubicBezTo>
                    <a:pt x="747" y="59"/>
                    <a:pt x="748" y="61"/>
                    <a:pt x="748" y="60"/>
                  </a:cubicBezTo>
                  <a:cubicBezTo>
                    <a:pt x="748" y="61"/>
                    <a:pt x="747" y="63"/>
                    <a:pt x="747" y="63"/>
                  </a:cubicBezTo>
                  <a:cubicBezTo>
                    <a:pt x="746" y="63"/>
                    <a:pt x="745" y="61"/>
                    <a:pt x="744" y="61"/>
                  </a:cubicBezTo>
                  <a:cubicBezTo>
                    <a:pt x="744" y="61"/>
                    <a:pt x="742" y="60"/>
                    <a:pt x="742" y="59"/>
                  </a:cubicBezTo>
                  <a:cubicBezTo>
                    <a:pt x="742" y="59"/>
                    <a:pt x="744" y="58"/>
                    <a:pt x="744" y="57"/>
                  </a:cubicBezTo>
                  <a:cubicBezTo>
                    <a:pt x="744" y="56"/>
                    <a:pt x="742" y="56"/>
                    <a:pt x="742" y="55"/>
                  </a:cubicBezTo>
                  <a:cubicBezTo>
                    <a:pt x="742" y="55"/>
                    <a:pt x="744" y="54"/>
                    <a:pt x="743" y="53"/>
                  </a:cubicBezTo>
                  <a:cubicBezTo>
                    <a:pt x="743" y="52"/>
                    <a:pt x="742" y="52"/>
                    <a:pt x="741" y="51"/>
                  </a:cubicBezTo>
                  <a:cubicBezTo>
                    <a:pt x="740" y="53"/>
                    <a:pt x="739" y="54"/>
                    <a:pt x="738" y="56"/>
                  </a:cubicBezTo>
                  <a:cubicBezTo>
                    <a:pt x="737" y="57"/>
                    <a:pt x="736" y="57"/>
                    <a:pt x="736" y="58"/>
                  </a:cubicBezTo>
                  <a:cubicBezTo>
                    <a:pt x="736" y="58"/>
                    <a:pt x="738" y="59"/>
                    <a:pt x="738" y="60"/>
                  </a:cubicBezTo>
                  <a:cubicBezTo>
                    <a:pt x="738" y="60"/>
                    <a:pt x="737" y="62"/>
                    <a:pt x="737" y="62"/>
                  </a:cubicBezTo>
                  <a:cubicBezTo>
                    <a:pt x="736" y="63"/>
                    <a:pt x="735" y="64"/>
                    <a:pt x="735" y="64"/>
                  </a:cubicBezTo>
                  <a:cubicBezTo>
                    <a:pt x="732" y="62"/>
                    <a:pt x="729" y="60"/>
                    <a:pt x="726" y="57"/>
                  </a:cubicBezTo>
                  <a:cubicBezTo>
                    <a:pt x="727" y="57"/>
                    <a:pt x="727" y="55"/>
                    <a:pt x="728" y="55"/>
                  </a:cubicBezTo>
                  <a:cubicBezTo>
                    <a:pt x="728" y="55"/>
                    <a:pt x="729" y="57"/>
                    <a:pt x="730" y="57"/>
                  </a:cubicBezTo>
                  <a:cubicBezTo>
                    <a:pt x="730" y="57"/>
                    <a:pt x="731" y="55"/>
                    <a:pt x="732" y="55"/>
                  </a:cubicBezTo>
                  <a:cubicBezTo>
                    <a:pt x="732" y="54"/>
                    <a:pt x="733" y="53"/>
                    <a:pt x="733" y="52"/>
                  </a:cubicBezTo>
                  <a:cubicBezTo>
                    <a:pt x="734" y="52"/>
                    <a:pt x="734" y="51"/>
                    <a:pt x="735" y="50"/>
                  </a:cubicBezTo>
                  <a:cubicBezTo>
                    <a:pt x="735" y="50"/>
                    <a:pt x="737" y="49"/>
                    <a:pt x="737" y="48"/>
                  </a:cubicBezTo>
                  <a:cubicBezTo>
                    <a:pt x="737" y="48"/>
                    <a:pt x="735" y="47"/>
                    <a:pt x="734" y="46"/>
                  </a:cubicBezTo>
                  <a:cubicBezTo>
                    <a:pt x="734" y="47"/>
                    <a:pt x="733" y="48"/>
                    <a:pt x="733" y="49"/>
                  </a:cubicBezTo>
                  <a:cubicBezTo>
                    <a:pt x="733" y="49"/>
                    <a:pt x="731" y="51"/>
                    <a:pt x="731" y="51"/>
                  </a:cubicBezTo>
                  <a:cubicBezTo>
                    <a:pt x="731" y="51"/>
                    <a:pt x="729" y="49"/>
                    <a:pt x="729" y="49"/>
                  </a:cubicBezTo>
                  <a:cubicBezTo>
                    <a:pt x="729" y="49"/>
                    <a:pt x="731" y="47"/>
                    <a:pt x="731" y="47"/>
                  </a:cubicBezTo>
                  <a:cubicBezTo>
                    <a:pt x="730" y="47"/>
                    <a:pt x="729" y="45"/>
                    <a:pt x="728" y="45"/>
                  </a:cubicBezTo>
                  <a:cubicBezTo>
                    <a:pt x="728" y="45"/>
                    <a:pt x="727" y="47"/>
                    <a:pt x="727" y="47"/>
                  </a:cubicBezTo>
                  <a:cubicBezTo>
                    <a:pt x="726" y="47"/>
                    <a:pt x="725" y="46"/>
                    <a:pt x="724" y="46"/>
                  </a:cubicBezTo>
                  <a:cubicBezTo>
                    <a:pt x="724" y="46"/>
                    <a:pt x="723" y="44"/>
                    <a:pt x="722" y="44"/>
                  </a:cubicBezTo>
                  <a:cubicBezTo>
                    <a:pt x="722" y="44"/>
                    <a:pt x="721" y="46"/>
                    <a:pt x="720" y="46"/>
                  </a:cubicBezTo>
                  <a:cubicBezTo>
                    <a:pt x="720" y="46"/>
                    <a:pt x="719" y="44"/>
                    <a:pt x="718" y="44"/>
                  </a:cubicBezTo>
                  <a:cubicBezTo>
                    <a:pt x="718" y="45"/>
                    <a:pt x="717" y="47"/>
                    <a:pt x="716" y="47"/>
                  </a:cubicBezTo>
                  <a:cubicBezTo>
                    <a:pt x="716" y="47"/>
                    <a:pt x="715" y="45"/>
                    <a:pt x="714" y="45"/>
                  </a:cubicBezTo>
                  <a:cubicBezTo>
                    <a:pt x="714" y="45"/>
                    <a:pt x="713" y="47"/>
                    <a:pt x="713" y="47"/>
                  </a:cubicBezTo>
                  <a:cubicBezTo>
                    <a:pt x="713" y="48"/>
                    <a:pt x="715" y="48"/>
                    <a:pt x="715" y="49"/>
                  </a:cubicBezTo>
                  <a:cubicBezTo>
                    <a:pt x="715" y="50"/>
                    <a:pt x="713" y="50"/>
                    <a:pt x="713" y="51"/>
                  </a:cubicBezTo>
                  <a:cubicBezTo>
                    <a:pt x="715" y="52"/>
                    <a:pt x="716" y="53"/>
                    <a:pt x="718" y="55"/>
                  </a:cubicBezTo>
                  <a:cubicBezTo>
                    <a:pt x="718" y="55"/>
                    <a:pt x="719" y="56"/>
                    <a:pt x="720" y="56"/>
                  </a:cubicBezTo>
                  <a:cubicBezTo>
                    <a:pt x="719" y="58"/>
                    <a:pt x="717" y="59"/>
                    <a:pt x="716" y="61"/>
                  </a:cubicBezTo>
                  <a:cubicBezTo>
                    <a:pt x="715" y="60"/>
                    <a:pt x="713" y="58"/>
                    <a:pt x="712" y="57"/>
                  </a:cubicBezTo>
                  <a:cubicBezTo>
                    <a:pt x="712" y="57"/>
                    <a:pt x="714" y="56"/>
                    <a:pt x="714" y="55"/>
                  </a:cubicBezTo>
                  <a:cubicBezTo>
                    <a:pt x="714" y="55"/>
                    <a:pt x="712" y="54"/>
                    <a:pt x="711" y="53"/>
                  </a:cubicBezTo>
                  <a:cubicBezTo>
                    <a:pt x="711" y="53"/>
                    <a:pt x="710" y="52"/>
                    <a:pt x="709" y="52"/>
                  </a:cubicBezTo>
                  <a:cubicBezTo>
                    <a:pt x="708" y="53"/>
                    <a:pt x="707" y="55"/>
                    <a:pt x="706" y="56"/>
                  </a:cubicBezTo>
                  <a:cubicBezTo>
                    <a:pt x="705" y="57"/>
                    <a:pt x="705" y="58"/>
                    <a:pt x="704" y="58"/>
                  </a:cubicBezTo>
                  <a:cubicBezTo>
                    <a:pt x="704" y="58"/>
                    <a:pt x="702" y="57"/>
                    <a:pt x="702" y="57"/>
                  </a:cubicBezTo>
                  <a:cubicBezTo>
                    <a:pt x="702" y="56"/>
                    <a:pt x="700" y="55"/>
                    <a:pt x="700" y="55"/>
                  </a:cubicBezTo>
                  <a:cubicBezTo>
                    <a:pt x="699" y="55"/>
                    <a:pt x="698" y="57"/>
                    <a:pt x="698" y="57"/>
                  </a:cubicBezTo>
                  <a:cubicBezTo>
                    <a:pt x="698" y="57"/>
                    <a:pt x="696" y="56"/>
                    <a:pt x="696" y="56"/>
                  </a:cubicBezTo>
                  <a:cubicBezTo>
                    <a:pt x="696" y="55"/>
                    <a:pt x="697" y="53"/>
                    <a:pt x="697" y="53"/>
                  </a:cubicBezTo>
                  <a:cubicBezTo>
                    <a:pt x="698" y="53"/>
                    <a:pt x="699" y="55"/>
                    <a:pt x="700" y="55"/>
                  </a:cubicBezTo>
                  <a:cubicBezTo>
                    <a:pt x="700" y="54"/>
                    <a:pt x="701" y="53"/>
                    <a:pt x="701" y="53"/>
                  </a:cubicBezTo>
                  <a:cubicBezTo>
                    <a:pt x="701" y="52"/>
                    <a:pt x="699" y="51"/>
                    <a:pt x="699" y="51"/>
                  </a:cubicBezTo>
                  <a:cubicBezTo>
                    <a:pt x="699" y="50"/>
                    <a:pt x="697" y="50"/>
                    <a:pt x="697" y="49"/>
                  </a:cubicBezTo>
                  <a:cubicBezTo>
                    <a:pt x="696" y="49"/>
                    <a:pt x="695" y="48"/>
                    <a:pt x="695" y="48"/>
                  </a:cubicBezTo>
                  <a:cubicBezTo>
                    <a:pt x="694" y="47"/>
                    <a:pt x="693" y="47"/>
                    <a:pt x="692" y="46"/>
                  </a:cubicBezTo>
                  <a:cubicBezTo>
                    <a:pt x="692" y="47"/>
                    <a:pt x="691" y="47"/>
                    <a:pt x="691" y="48"/>
                  </a:cubicBezTo>
                  <a:cubicBezTo>
                    <a:pt x="690" y="48"/>
                    <a:pt x="689" y="50"/>
                    <a:pt x="689" y="50"/>
                  </a:cubicBezTo>
                  <a:cubicBezTo>
                    <a:pt x="689" y="51"/>
                    <a:pt x="691" y="52"/>
                    <a:pt x="691" y="52"/>
                  </a:cubicBezTo>
                  <a:cubicBezTo>
                    <a:pt x="691" y="52"/>
                    <a:pt x="690" y="54"/>
                    <a:pt x="689" y="54"/>
                  </a:cubicBezTo>
                  <a:cubicBezTo>
                    <a:pt x="689" y="54"/>
                    <a:pt x="688" y="53"/>
                    <a:pt x="687" y="53"/>
                  </a:cubicBezTo>
                  <a:cubicBezTo>
                    <a:pt x="686" y="52"/>
                    <a:pt x="686" y="51"/>
                    <a:pt x="685" y="51"/>
                  </a:cubicBezTo>
                  <a:cubicBezTo>
                    <a:pt x="685" y="51"/>
                    <a:pt x="683" y="49"/>
                    <a:pt x="683" y="49"/>
                  </a:cubicBezTo>
                  <a:cubicBezTo>
                    <a:pt x="682" y="49"/>
                    <a:pt x="681" y="51"/>
                    <a:pt x="681" y="51"/>
                  </a:cubicBezTo>
                  <a:cubicBezTo>
                    <a:pt x="680" y="52"/>
                    <a:pt x="680" y="53"/>
                    <a:pt x="679" y="54"/>
                  </a:cubicBezTo>
                  <a:cubicBezTo>
                    <a:pt x="679" y="54"/>
                    <a:pt x="678" y="56"/>
                    <a:pt x="678" y="56"/>
                  </a:cubicBezTo>
                  <a:cubicBezTo>
                    <a:pt x="677" y="56"/>
                    <a:pt x="676" y="54"/>
                    <a:pt x="675" y="54"/>
                  </a:cubicBezTo>
                  <a:cubicBezTo>
                    <a:pt x="675" y="54"/>
                    <a:pt x="674" y="53"/>
                    <a:pt x="673" y="53"/>
                  </a:cubicBezTo>
                  <a:cubicBezTo>
                    <a:pt x="673" y="52"/>
                    <a:pt x="672" y="55"/>
                    <a:pt x="671" y="55"/>
                  </a:cubicBezTo>
                  <a:cubicBezTo>
                    <a:pt x="671" y="55"/>
                    <a:pt x="670" y="53"/>
                    <a:pt x="669" y="53"/>
                  </a:cubicBezTo>
                  <a:cubicBezTo>
                    <a:pt x="669" y="54"/>
                    <a:pt x="668" y="55"/>
                    <a:pt x="668" y="55"/>
                  </a:cubicBezTo>
                  <a:cubicBezTo>
                    <a:pt x="668" y="55"/>
                    <a:pt x="665" y="54"/>
                    <a:pt x="665" y="54"/>
                  </a:cubicBezTo>
                  <a:cubicBezTo>
                    <a:pt x="665" y="53"/>
                    <a:pt x="667" y="52"/>
                    <a:pt x="667" y="51"/>
                  </a:cubicBezTo>
                  <a:cubicBezTo>
                    <a:pt x="667" y="51"/>
                    <a:pt x="668" y="50"/>
                    <a:pt x="669" y="49"/>
                  </a:cubicBezTo>
                  <a:cubicBezTo>
                    <a:pt x="669" y="49"/>
                    <a:pt x="670" y="47"/>
                    <a:pt x="670" y="47"/>
                  </a:cubicBezTo>
                  <a:cubicBezTo>
                    <a:pt x="670" y="46"/>
                    <a:pt x="668" y="46"/>
                    <a:pt x="668" y="45"/>
                  </a:cubicBezTo>
                  <a:cubicBezTo>
                    <a:pt x="668" y="45"/>
                    <a:pt x="670" y="43"/>
                    <a:pt x="670" y="43"/>
                  </a:cubicBezTo>
                  <a:cubicBezTo>
                    <a:pt x="670" y="42"/>
                    <a:pt x="668" y="42"/>
                    <a:pt x="668" y="41"/>
                  </a:cubicBezTo>
                  <a:cubicBezTo>
                    <a:pt x="668" y="41"/>
                    <a:pt x="666" y="40"/>
                    <a:pt x="665" y="40"/>
                  </a:cubicBezTo>
                  <a:cubicBezTo>
                    <a:pt x="665" y="40"/>
                    <a:pt x="664" y="41"/>
                    <a:pt x="664" y="42"/>
                  </a:cubicBezTo>
                  <a:cubicBezTo>
                    <a:pt x="664" y="42"/>
                    <a:pt x="666" y="43"/>
                    <a:pt x="666" y="43"/>
                  </a:cubicBezTo>
                  <a:cubicBezTo>
                    <a:pt x="666" y="44"/>
                    <a:pt x="665" y="45"/>
                    <a:pt x="664" y="46"/>
                  </a:cubicBezTo>
                  <a:cubicBezTo>
                    <a:pt x="664" y="46"/>
                    <a:pt x="663" y="47"/>
                    <a:pt x="663" y="48"/>
                  </a:cubicBezTo>
                  <a:cubicBezTo>
                    <a:pt x="662" y="48"/>
                    <a:pt x="665" y="49"/>
                    <a:pt x="665" y="50"/>
                  </a:cubicBezTo>
                  <a:cubicBezTo>
                    <a:pt x="665" y="50"/>
                    <a:pt x="663" y="51"/>
                    <a:pt x="663" y="52"/>
                  </a:cubicBezTo>
                  <a:cubicBezTo>
                    <a:pt x="663" y="53"/>
                    <a:pt x="661" y="53"/>
                    <a:pt x="661" y="54"/>
                  </a:cubicBezTo>
                  <a:cubicBezTo>
                    <a:pt x="661" y="55"/>
                    <a:pt x="663" y="55"/>
                    <a:pt x="664" y="56"/>
                  </a:cubicBezTo>
                  <a:cubicBezTo>
                    <a:pt x="662" y="57"/>
                    <a:pt x="661" y="59"/>
                    <a:pt x="660" y="60"/>
                  </a:cubicBezTo>
                  <a:cubicBezTo>
                    <a:pt x="660" y="61"/>
                    <a:pt x="659" y="62"/>
                    <a:pt x="659" y="63"/>
                  </a:cubicBezTo>
                  <a:cubicBezTo>
                    <a:pt x="657" y="61"/>
                    <a:pt x="656" y="60"/>
                    <a:pt x="654" y="59"/>
                  </a:cubicBezTo>
                  <a:cubicBezTo>
                    <a:pt x="655" y="58"/>
                    <a:pt x="655" y="58"/>
                    <a:pt x="656" y="57"/>
                  </a:cubicBezTo>
                  <a:cubicBezTo>
                    <a:pt x="656" y="56"/>
                    <a:pt x="657" y="55"/>
                    <a:pt x="657" y="55"/>
                  </a:cubicBezTo>
                  <a:cubicBezTo>
                    <a:pt x="657" y="54"/>
                    <a:pt x="655" y="53"/>
                    <a:pt x="655" y="53"/>
                  </a:cubicBezTo>
                  <a:cubicBezTo>
                    <a:pt x="655" y="53"/>
                    <a:pt x="653" y="52"/>
                    <a:pt x="653" y="51"/>
                  </a:cubicBezTo>
                  <a:cubicBezTo>
                    <a:pt x="653" y="51"/>
                    <a:pt x="655" y="50"/>
                    <a:pt x="655" y="49"/>
                  </a:cubicBezTo>
                  <a:cubicBezTo>
                    <a:pt x="654" y="48"/>
                    <a:pt x="653" y="48"/>
                    <a:pt x="652" y="47"/>
                  </a:cubicBezTo>
                  <a:cubicBezTo>
                    <a:pt x="652" y="47"/>
                    <a:pt x="651" y="46"/>
                    <a:pt x="650" y="46"/>
                  </a:cubicBezTo>
                  <a:cubicBezTo>
                    <a:pt x="650" y="46"/>
                    <a:pt x="649" y="47"/>
                    <a:pt x="649" y="48"/>
                  </a:cubicBezTo>
                  <a:cubicBezTo>
                    <a:pt x="648" y="48"/>
                    <a:pt x="647" y="50"/>
                    <a:pt x="647" y="50"/>
                  </a:cubicBezTo>
                  <a:cubicBezTo>
                    <a:pt x="647" y="50"/>
                    <a:pt x="649" y="51"/>
                    <a:pt x="649" y="52"/>
                  </a:cubicBezTo>
                  <a:cubicBezTo>
                    <a:pt x="649" y="52"/>
                    <a:pt x="648" y="53"/>
                    <a:pt x="647" y="54"/>
                  </a:cubicBezTo>
                  <a:cubicBezTo>
                    <a:pt x="647" y="54"/>
                    <a:pt x="646" y="56"/>
                    <a:pt x="646" y="56"/>
                  </a:cubicBezTo>
                  <a:cubicBezTo>
                    <a:pt x="646" y="57"/>
                    <a:pt x="648" y="57"/>
                    <a:pt x="648" y="58"/>
                  </a:cubicBezTo>
                  <a:cubicBezTo>
                    <a:pt x="648" y="59"/>
                    <a:pt x="646" y="59"/>
                    <a:pt x="646" y="60"/>
                  </a:cubicBezTo>
                  <a:cubicBezTo>
                    <a:pt x="646" y="60"/>
                    <a:pt x="644" y="59"/>
                    <a:pt x="644" y="58"/>
                  </a:cubicBezTo>
                  <a:cubicBezTo>
                    <a:pt x="644" y="58"/>
                    <a:pt x="646" y="57"/>
                    <a:pt x="646" y="56"/>
                  </a:cubicBezTo>
                  <a:cubicBezTo>
                    <a:pt x="645" y="56"/>
                    <a:pt x="644" y="55"/>
                    <a:pt x="643" y="55"/>
                  </a:cubicBezTo>
                  <a:cubicBezTo>
                    <a:pt x="643" y="54"/>
                    <a:pt x="642" y="53"/>
                    <a:pt x="641" y="53"/>
                  </a:cubicBezTo>
                  <a:cubicBezTo>
                    <a:pt x="641" y="53"/>
                    <a:pt x="639" y="51"/>
                    <a:pt x="639" y="51"/>
                  </a:cubicBezTo>
                  <a:cubicBezTo>
                    <a:pt x="638" y="51"/>
                    <a:pt x="638" y="53"/>
                    <a:pt x="637" y="53"/>
                  </a:cubicBezTo>
                  <a:cubicBezTo>
                    <a:pt x="637" y="53"/>
                    <a:pt x="636" y="51"/>
                    <a:pt x="635" y="52"/>
                  </a:cubicBezTo>
                  <a:cubicBezTo>
                    <a:pt x="634" y="52"/>
                    <a:pt x="634" y="54"/>
                    <a:pt x="633" y="54"/>
                  </a:cubicBezTo>
                  <a:cubicBezTo>
                    <a:pt x="634" y="55"/>
                    <a:pt x="635" y="55"/>
                    <a:pt x="636" y="56"/>
                  </a:cubicBezTo>
                  <a:cubicBezTo>
                    <a:pt x="636" y="56"/>
                    <a:pt x="634" y="57"/>
                    <a:pt x="634" y="58"/>
                  </a:cubicBezTo>
                  <a:cubicBezTo>
                    <a:pt x="633" y="58"/>
                    <a:pt x="632" y="59"/>
                    <a:pt x="632" y="60"/>
                  </a:cubicBezTo>
                  <a:cubicBezTo>
                    <a:pt x="632" y="60"/>
                    <a:pt x="634" y="61"/>
                    <a:pt x="634" y="62"/>
                  </a:cubicBezTo>
                  <a:cubicBezTo>
                    <a:pt x="634" y="62"/>
                    <a:pt x="633" y="64"/>
                    <a:pt x="633" y="64"/>
                  </a:cubicBezTo>
                  <a:cubicBezTo>
                    <a:pt x="632" y="65"/>
                    <a:pt x="631" y="65"/>
                    <a:pt x="631" y="66"/>
                  </a:cubicBezTo>
                  <a:cubicBezTo>
                    <a:pt x="631" y="66"/>
                    <a:pt x="629" y="65"/>
                    <a:pt x="629" y="64"/>
                  </a:cubicBezTo>
                  <a:cubicBezTo>
                    <a:pt x="629" y="64"/>
                    <a:pt x="631" y="63"/>
                    <a:pt x="630" y="62"/>
                  </a:cubicBezTo>
                  <a:cubicBezTo>
                    <a:pt x="630" y="62"/>
                    <a:pt x="628" y="61"/>
                    <a:pt x="628" y="61"/>
                  </a:cubicBezTo>
                  <a:cubicBezTo>
                    <a:pt x="628" y="60"/>
                    <a:pt x="626" y="60"/>
                    <a:pt x="626" y="59"/>
                  </a:cubicBezTo>
                  <a:cubicBezTo>
                    <a:pt x="626" y="58"/>
                    <a:pt x="628" y="57"/>
                    <a:pt x="628" y="57"/>
                  </a:cubicBezTo>
                  <a:cubicBezTo>
                    <a:pt x="628" y="56"/>
                    <a:pt x="629" y="55"/>
                    <a:pt x="629" y="54"/>
                  </a:cubicBezTo>
                  <a:cubicBezTo>
                    <a:pt x="629" y="54"/>
                    <a:pt x="627" y="53"/>
                    <a:pt x="627" y="53"/>
                  </a:cubicBezTo>
                  <a:cubicBezTo>
                    <a:pt x="627" y="52"/>
                    <a:pt x="629" y="51"/>
                    <a:pt x="629" y="50"/>
                  </a:cubicBezTo>
                  <a:cubicBezTo>
                    <a:pt x="629" y="50"/>
                    <a:pt x="627" y="49"/>
                    <a:pt x="627" y="49"/>
                  </a:cubicBezTo>
                  <a:cubicBezTo>
                    <a:pt x="626" y="48"/>
                    <a:pt x="625" y="48"/>
                    <a:pt x="624" y="47"/>
                  </a:cubicBezTo>
                  <a:cubicBezTo>
                    <a:pt x="624" y="48"/>
                    <a:pt x="623" y="49"/>
                    <a:pt x="623" y="49"/>
                  </a:cubicBezTo>
                  <a:cubicBezTo>
                    <a:pt x="623" y="50"/>
                    <a:pt x="625" y="51"/>
                    <a:pt x="625" y="51"/>
                  </a:cubicBezTo>
                  <a:cubicBezTo>
                    <a:pt x="625" y="52"/>
                    <a:pt x="624" y="53"/>
                    <a:pt x="623" y="53"/>
                  </a:cubicBezTo>
                  <a:cubicBezTo>
                    <a:pt x="623" y="54"/>
                    <a:pt x="622" y="55"/>
                    <a:pt x="621" y="55"/>
                  </a:cubicBezTo>
                  <a:cubicBezTo>
                    <a:pt x="621" y="56"/>
                    <a:pt x="624" y="57"/>
                    <a:pt x="624" y="57"/>
                  </a:cubicBezTo>
                  <a:cubicBezTo>
                    <a:pt x="624" y="58"/>
                    <a:pt x="622" y="59"/>
                    <a:pt x="622" y="59"/>
                  </a:cubicBezTo>
                  <a:cubicBezTo>
                    <a:pt x="622" y="60"/>
                    <a:pt x="621" y="61"/>
                    <a:pt x="620" y="62"/>
                  </a:cubicBezTo>
                  <a:cubicBezTo>
                    <a:pt x="620" y="62"/>
                    <a:pt x="618" y="60"/>
                    <a:pt x="618" y="60"/>
                  </a:cubicBezTo>
                  <a:cubicBezTo>
                    <a:pt x="618" y="60"/>
                    <a:pt x="620" y="58"/>
                    <a:pt x="620" y="58"/>
                  </a:cubicBezTo>
                  <a:cubicBezTo>
                    <a:pt x="619" y="57"/>
                    <a:pt x="618" y="56"/>
                    <a:pt x="618" y="56"/>
                  </a:cubicBezTo>
                  <a:cubicBezTo>
                    <a:pt x="617" y="56"/>
                    <a:pt x="616" y="54"/>
                    <a:pt x="615" y="54"/>
                  </a:cubicBezTo>
                  <a:cubicBezTo>
                    <a:pt x="615" y="54"/>
                    <a:pt x="614" y="56"/>
                    <a:pt x="614" y="57"/>
                  </a:cubicBezTo>
                  <a:cubicBezTo>
                    <a:pt x="613" y="57"/>
                    <a:pt x="612" y="58"/>
                    <a:pt x="612" y="59"/>
                  </a:cubicBezTo>
                  <a:cubicBezTo>
                    <a:pt x="612" y="59"/>
                    <a:pt x="614" y="60"/>
                    <a:pt x="614" y="60"/>
                  </a:cubicBezTo>
                  <a:cubicBezTo>
                    <a:pt x="614" y="61"/>
                    <a:pt x="616" y="62"/>
                    <a:pt x="616" y="62"/>
                  </a:cubicBezTo>
                  <a:cubicBezTo>
                    <a:pt x="616" y="62"/>
                    <a:pt x="615" y="64"/>
                    <a:pt x="615" y="64"/>
                  </a:cubicBezTo>
                  <a:cubicBezTo>
                    <a:pt x="614" y="64"/>
                    <a:pt x="613" y="62"/>
                    <a:pt x="612" y="63"/>
                  </a:cubicBezTo>
                  <a:cubicBezTo>
                    <a:pt x="612" y="63"/>
                    <a:pt x="611" y="65"/>
                    <a:pt x="611" y="65"/>
                  </a:cubicBezTo>
                  <a:cubicBezTo>
                    <a:pt x="610" y="64"/>
                    <a:pt x="609" y="64"/>
                    <a:pt x="609" y="63"/>
                  </a:cubicBezTo>
                  <a:cubicBezTo>
                    <a:pt x="608" y="63"/>
                    <a:pt x="606" y="62"/>
                    <a:pt x="606" y="62"/>
                  </a:cubicBezTo>
                  <a:cubicBezTo>
                    <a:pt x="606" y="61"/>
                    <a:pt x="608" y="60"/>
                    <a:pt x="608" y="59"/>
                  </a:cubicBezTo>
                  <a:cubicBezTo>
                    <a:pt x="608" y="59"/>
                    <a:pt x="606" y="58"/>
                    <a:pt x="606" y="58"/>
                  </a:cubicBezTo>
                  <a:cubicBezTo>
                    <a:pt x="606" y="57"/>
                    <a:pt x="608" y="56"/>
                    <a:pt x="607" y="55"/>
                  </a:cubicBezTo>
                  <a:cubicBezTo>
                    <a:pt x="607" y="55"/>
                    <a:pt x="605" y="54"/>
                    <a:pt x="605" y="54"/>
                  </a:cubicBezTo>
                  <a:cubicBezTo>
                    <a:pt x="605" y="53"/>
                    <a:pt x="607" y="52"/>
                    <a:pt x="607" y="51"/>
                  </a:cubicBezTo>
                  <a:cubicBezTo>
                    <a:pt x="607" y="51"/>
                    <a:pt x="609" y="49"/>
                    <a:pt x="609" y="49"/>
                  </a:cubicBezTo>
                  <a:cubicBezTo>
                    <a:pt x="609" y="49"/>
                    <a:pt x="606" y="48"/>
                    <a:pt x="606" y="47"/>
                  </a:cubicBezTo>
                  <a:cubicBezTo>
                    <a:pt x="607" y="47"/>
                    <a:pt x="608" y="46"/>
                    <a:pt x="608" y="45"/>
                  </a:cubicBezTo>
                  <a:cubicBezTo>
                    <a:pt x="609" y="44"/>
                    <a:pt x="609" y="44"/>
                    <a:pt x="610" y="43"/>
                  </a:cubicBezTo>
                  <a:cubicBezTo>
                    <a:pt x="609" y="43"/>
                    <a:pt x="608" y="41"/>
                    <a:pt x="608" y="41"/>
                  </a:cubicBezTo>
                  <a:cubicBezTo>
                    <a:pt x="607" y="41"/>
                    <a:pt x="607" y="43"/>
                    <a:pt x="606" y="44"/>
                  </a:cubicBezTo>
                  <a:cubicBezTo>
                    <a:pt x="605" y="44"/>
                    <a:pt x="604" y="42"/>
                    <a:pt x="604" y="42"/>
                  </a:cubicBezTo>
                  <a:cubicBezTo>
                    <a:pt x="603" y="42"/>
                    <a:pt x="602" y="44"/>
                    <a:pt x="602" y="44"/>
                  </a:cubicBezTo>
                  <a:cubicBezTo>
                    <a:pt x="602" y="44"/>
                    <a:pt x="604" y="46"/>
                    <a:pt x="604" y="46"/>
                  </a:cubicBezTo>
                  <a:cubicBezTo>
                    <a:pt x="604" y="46"/>
                    <a:pt x="603" y="48"/>
                    <a:pt x="602" y="48"/>
                  </a:cubicBezTo>
                  <a:cubicBezTo>
                    <a:pt x="602" y="49"/>
                    <a:pt x="601" y="50"/>
                    <a:pt x="601" y="50"/>
                  </a:cubicBezTo>
                  <a:cubicBezTo>
                    <a:pt x="600" y="51"/>
                    <a:pt x="600" y="52"/>
                    <a:pt x="599" y="52"/>
                  </a:cubicBezTo>
                  <a:cubicBezTo>
                    <a:pt x="599" y="53"/>
                    <a:pt x="597" y="51"/>
                    <a:pt x="597" y="51"/>
                  </a:cubicBezTo>
                  <a:cubicBezTo>
                    <a:pt x="596" y="51"/>
                    <a:pt x="596" y="53"/>
                    <a:pt x="595" y="53"/>
                  </a:cubicBezTo>
                  <a:cubicBezTo>
                    <a:pt x="594" y="53"/>
                    <a:pt x="594" y="55"/>
                    <a:pt x="593" y="55"/>
                  </a:cubicBezTo>
                  <a:cubicBezTo>
                    <a:pt x="593" y="55"/>
                    <a:pt x="591" y="53"/>
                    <a:pt x="591" y="54"/>
                  </a:cubicBezTo>
                  <a:cubicBezTo>
                    <a:pt x="591" y="54"/>
                    <a:pt x="590" y="55"/>
                    <a:pt x="589" y="56"/>
                  </a:cubicBezTo>
                  <a:cubicBezTo>
                    <a:pt x="589" y="56"/>
                    <a:pt x="588" y="57"/>
                    <a:pt x="588" y="58"/>
                  </a:cubicBezTo>
                  <a:cubicBezTo>
                    <a:pt x="587" y="59"/>
                    <a:pt x="587" y="59"/>
                    <a:pt x="586" y="60"/>
                  </a:cubicBezTo>
                  <a:cubicBezTo>
                    <a:pt x="586" y="61"/>
                    <a:pt x="585" y="62"/>
                    <a:pt x="584" y="62"/>
                  </a:cubicBezTo>
                  <a:cubicBezTo>
                    <a:pt x="584" y="62"/>
                    <a:pt x="586" y="64"/>
                    <a:pt x="587" y="64"/>
                  </a:cubicBezTo>
                  <a:cubicBezTo>
                    <a:pt x="587" y="64"/>
                    <a:pt x="588" y="62"/>
                    <a:pt x="588" y="62"/>
                  </a:cubicBezTo>
                  <a:cubicBezTo>
                    <a:pt x="588" y="62"/>
                    <a:pt x="590" y="63"/>
                    <a:pt x="591" y="64"/>
                  </a:cubicBezTo>
                  <a:cubicBezTo>
                    <a:pt x="591" y="64"/>
                    <a:pt x="589" y="66"/>
                    <a:pt x="589" y="66"/>
                  </a:cubicBezTo>
                  <a:cubicBezTo>
                    <a:pt x="589" y="66"/>
                    <a:pt x="587" y="64"/>
                    <a:pt x="587" y="64"/>
                  </a:cubicBezTo>
                  <a:cubicBezTo>
                    <a:pt x="586" y="64"/>
                    <a:pt x="586" y="66"/>
                    <a:pt x="585" y="66"/>
                  </a:cubicBezTo>
                  <a:cubicBezTo>
                    <a:pt x="584" y="66"/>
                    <a:pt x="583" y="65"/>
                    <a:pt x="583" y="65"/>
                  </a:cubicBezTo>
                  <a:cubicBezTo>
                    <a:pt x="582" y="64"/>
                    <a:pt x="580" y="63"/>
                    <a:pt x="580" y="63"/>
                  </a:cubicBezTo>
                  <a:cubicBezTo>
                    <a:pt x="580" y="63"/>
                    <a:pt x="582" y="61"/>
                    <a:pt x="582" y="61"/>
                  </a:cubicBezTo>
                  <a:cubicBezTo>
                    <a:pt x="582" y="61"/>
                    <a:pt x="584" y="59"/>
                    <a:pt x="584" y="59"/>
                  </a:cubicBezTo>
                  <a:cubicBezTo>
                    <a:pt x="584" y="58"/>
                    <a:pt x="582" y="57"/>
                    <a:pt x="582" y="57"/>
                  </a:cubicBezTo>
                  <a:cubicBezTo>
                    <a:pt x="581" y="57"/>
                    <a:pt x="580" y="59"/>
                    <a:pt x="580" y="59"/>
                  </a:cubicBezTo>
                  <a:cubicBezTo>
                    <a:pt x="579" y="59"/>
                    <a:pt x="578" y="58"/>
                    <a:pt x="578" y="57"/>
                  </a:cubicBezTo>
                  <a:cubicBezTo>
                    <a:pt x="577" y="57"/>
                    <a:pt x="576" y="56"/>
                    <a:pt x="575" y="56"/>
                  </a:cubicBezTo>
                  <a:cubicBezTo>
                    <a:pt x="575" y="55"/>
                    <a:pt x="577" y="54"/>
                    <a:pt x="577" y="53"/>
                  </a:cubicBezTo>
                  <a:cubicBezTo>
                    <a:pt x="577" y="53"/>
                    <a:pt x="579" y="51"/>
                    <a:pt x="579" y="51"/>
                  </a:cubicBezTo>
                  <a:cubicBezTo>
                    <a:pt x="579" y="50"/>
                    <a:pt x="577" y="50"/>
                    <a:pt x="577" y="49"/>
                  </a:cubicBezTo>
                  <a:cubicBezTo>
                    <a:pt x="576" y="49"/>
                    <a:pt x="575" y="48"/>
                    <a:pt x="574" y="48"/>
                  </a:cubicBezTo>
                  <a:cubicBezTo>
                    <a:pt x="573" y="49"/>
                    <a:pt x="572" y="51"/>
                    <a:pt x="571" y="52"/>
                  </a:cubicBezTo>
                  <a:cubicBezTo>
                    <a:pt x="570" y="54"/>
                    <a:pt x="569" y="55"/>
                    <a:pt x="568" y="57"/>
                  </a:cubicBezTo>
                  <a:cubicBezTo>
                    <a:pt x="566" y="58"/>
                    <a:pt x="565" y="60"/>
                    <a:pt x="564" y="61"/>
                  </a:cubicBezTo>
                  <a:cubicBezTo>
                    <a:pt x="564" y="62"/>
                    <a:pt x="563" y="63"/>
                    <a:pt x="562" y="63"/>
                  </a:cubicBezTo>
                  <a:cubicBezTo>
                    <a:pt x="562" y="64"/>
                    <a:pt x="561" y="65"/>
                    <a:pt x="561" y="66"/>
                  </a:cubicBezTo>
                  <a:cubicBezTo>
                    <a:pt x="561" y="66"/>
                    <a:pt x="559" y="64"/>
                    <a:pt x="559" y="64"/>
                  </a:cubicBezTo>
                  <a:cubicBezTo>
                    <a:pt x="558" y="63"/>
                    <a:pt x="560" y="62"/>
                    <a:pt x="560" y="62"/>
                  </a:cubicBezTo>
                  <a:cubicBezTo>
                    <a:pt x="559" y="61"/>
                    <a:pt x="559" y="60"/>
                    <a:pt x="558" y="60"/>
                  </a:cubicBezTo>
                  <a:cubicBezTo>
                    <a:pt x="557" y="60"/>
                    <a:pt x="556" y="58"/>
                    <a:pt x="556" y="58"/>
                  </a:cubicBezTo>
                  <a:cubicBezTo>
                    <a:pt x="555" y="58"/>
                    <a:pt x="555" y="61"/>
                    <a:pt x="554" y="60"/>
                  </a:cubicBezTo>
                  <a:cubicBezTo>
                    <a:pt x="553" y="60"/>
                    <a:pt x="553" y="59"/>
                    <a:pt x="552" y="59"/>
                  </a:cubicBezTo>
                  <a:cubicBezTo>
                    <a:pt x="551" y="59"/>
                    <a:pt x="551" y="61"/>
                    <a:pt x="550" y="61"/>
                  </a:cubicBezTo>
                  <a:cubicBezTo>
                    <a:pt x="550" y="61"/>
                    <a:pt x="548" y="60"/>
                    <a:pt x="548" y="59"/>
                  </a:cubicBezTo>
                  <a:cubicBezTo>
                    <a:pt x="547" y="59"/>
                    <a:pt x="546" y="58"/>
                    <a:pt x="546" y="58"/>
                  </a:cubicBezTo>
                  <a:cubicBezTo>
                    <a:pt x="546" y="58"/>
                    <a:pt x="547" y="56"/>
                    <a:pt x="547" y="55"/>
                  </a:cubicBezTo>
                  <a:cubicBezTo>
                    <a:pt x="548" y="55"/>
                    <a:pt x="549" y="54"/>
                    <a:pt x="549" y="53"/>
                  </a:cubicBezTo>
                  <a:cubicBezTo>
                    <a:pt x="549" y="53"/>
                    <a:pt x="547" y="51"/>
                    <a:pt x="547" y="51"/>
                  </a:cubicBezTo>
                  <a:cubicBezTo>
                    <a:pt x="546" y="51"/>
                    <a:pt x="546" y="54"/>
                    <a:pt x="545" y="54"/>
                  </a:cubicBezTo>
                  <a:cubicBezTo>
                    <a:pt x="544" y="54"/>
                    <a:pt x="544" y="52"/>
                    <a:pt x="543" y="52"/>
                  </a:cubicBezTo>
                  <a:cubicBezTo>
                    <a:pt x="541" y="51"/>
                    <a:pt x="540" y="50"/>
                    <a:pt x="538" y="49"/>
                  </a:cubicBezTo>
                  <a:cubicBezTo>
                    <a:pt x="538" y="49"/>
                    <a:pt x="537" y="50"/>
                    <a:pt x="537" y="51"/>
                  </a:cubicBezTo>
                  <a:cubicBezTo>
                    <a:pt x="537" y="51"/>
                    <a:pt x="539" y="52"/>
                    <a:pt x="539" y="53"/>
                  </a:cubicBezTo>
                  <a:cubicBezTo>
                    <a:pt x="539" y="53"/>
                    <a:pt x="541" y="54"/>
                    <a:pt x="541" y="54"/>
                  </a:cubicBezTo>
                  <a:cubicBezTo>
                    <a:pt x="541" y="55"/>
                    <a:pt x="540" y="56"/>
                    <a:pt x="539" y="56"/>
                  </a:cubicBezTo>
                  <a:cubicBezTo>
                    <a:pt x="540" y="57"/>
                    <a:pt x="541" y="58"/>
                    <a:pt x="542" y="58"/>
                  </a:cubicBezTo>
                  <a:cubicBezTo>
                    <a:pt x="542" y="58"/>
                    <a:pt x="540" y="60"/>
                    <a:pt x="540" y="60"/>
                  </a:cubicBezTo>
                  <a:cubicBezTo>
                    <a:pt x="540" y="60"/>
                    <a:pt x="538" y="59"/>
                    <a:pt x="538" y="59"/>
                  </a:cubicBezTo>
                  <a:cubicBezTo>
                    <a:pt x="537" y="58"/>
                    <a:pt x="536" y="57"/>
                    <a:pt x="536" y="57"/>
                  </a:cubicBezTo>
                  <a:cubicBezTo>
                    <a:pt x="535" y="56"/>
                    <a:pt x="534" y="56"/>
                    <a:pt x="533" y="55"/>
                  </a:cubicBezTo>
                  <a:cubicBezTo>
                    <a:pt x="533" y="55"/>
                    <a:pt x="531" y="53"/>
                    <a:pt x="531" y="54"/>
                  </a:cubicBezTo>
                  <a:cubicBezTo>
                    <a:pt x="531" y="54"/>
                    <a:pt x="529" y="56"/>
                    <a:pt x="529" y="56"/>
                  </a:cubicBezTo>
                  <a:cubicBezTo>
                    <a:pt x="529" y="56"/>
                    <a:pt x="532" y="57"/>
                    <a:pt x="532" y="57"/>
                  </a:cubicBezTo>
                  <a:cubicBezTo>
                    <a:pt x="532" y="58"/>
                    <a:pt x="530" y="59"/>
                    <a:pt x="530" y="60"/>
                  </a:cubicBezTo>
                  <a:cubicBezTo>
                    <a:pt x="530" y="60"/>
                    <a:pt x="529" y="61"/>
                    <a:pt x="528" y="62"/>
                  </a:cubicBezTo>
                  <a:cubicBezTo>
                    <a:pt x="528" y="63"/>
                    <a:pt x="527" y="63"/>
                    <a:pt x="526" y="64"/>
                  </a:cubicBezTo>
                  <a:cubicBezTo>
                    <a:pt x="526" y="64"/>
                    <a:pt x="525" y="66"/>
                    <a:pt x="525" y="66"/>
                  </a:cubicBezTo>
                  <a:cubicBezTo>
                    <a:pt x="525" y="66"/>
                    <a:pt x="523" y="65"/>
                    <a:pt x="523" y="65"/>
                  </a:cubicBezTo>
                  <a:cubicBezTo>
                    <a:pt x="522" y="64"/>
                    <a:pt x="524" y="63"/>
                    <a:pt x="524" y="62"/>
                  </a:cubicBezTo>
                  <a:cubicBezTo>
                    <a:pt x="524" y="62"/>
                    <a:pt x="526" y="61"/>
                    <a:pt x="526" y="60"/>
                  </a:cubicBezTo>
                  <a:cubicBezTo>
                    <a:pt x="526" y="60"/>
                    <a:pt x="524" y="59"/>
                    <a:pt x="524" y="59"/>
                  </a:cubicBezTo>
                  <a:cubicBezTo>
                    <a:pt x="523" y="58"/>
                    <a:pt x="522" y="57"/>
                    <a:pt x="522" y="57"/>
                  </a:cubicBezTo>
                  <a:cubicBezTo>
                    <a:pt x="521" y="57"/>
                    <a:pt x="520" y="59"/>
                    <a:pt x="520" y="59"/>
                  </a:cubicBezTo>
                  <a:cubicBezTo>
                    <a:pt x="519" y="60"/>
                    <a:pt x="519" y="61"/>
                    <a:pt x="518" y="61"/>
                  </a:cubicBezTo>
                  <a:cubicBezTo>
                    <a:pt x="517" y="63"/>
                    <a:pt x="516" y="64"/>
                    <a:pt x="515" y="66"/>
                  </a:cubicBezTo>
                  <a:cubicBezTo>
                    <a:pt x="513" y="65"/>
                    <a:pt x="512" y="64"/>
                    <a:pt x="510" y="62"/>
                  </a:cubicBezTo>
                  <a:cubicBezTo>
                    <a:pt x="511" y="61"/>
                    <a:pt x="512" y="59"/>
                    <a:pt x="514" y="58"/>
                  </a:cubicBezTo>
                  <a:cubicBezTo>
                    <a:pt x="515" y="56"/>
                    <a:pt x="516" y="55"/>
                    <a:pt x="517" y="53"/>
                  </a:cubicBezTo>
                  <a:cubicBezTo>
                    <a:pt x="516" y="53"/>
                    <a:pt x="515" y="52"/>
                    <a:pt x="515" y="52"/>
                  </a:cubicBezTo>
                  <a:cubicBezTo>
                    <a:pt x="514" y="52"/>
                    <a:pt x="514" y="54"/>
                    <a:pt x="513" y="54"/>
                  </a:cubicBezTo>
                  <a:cubicBezTo>
                    <a:pt x="512" y="54"/>
                    <a:pt x="512" y="52"/>
                    <a:pt x="511" y="52"/>
                  </a:cubicBezTo>
                  <a:cubicBezTo>
                    <a:pt x="510" y="52"/>
                    <a:pt x="510" y="54"/>
                    <a:pt x="509" y="54"/>
                  </a:cubicBezTo>
                  <a:cubicBezTo>
                    <a:pt x="509" y="55"/>
                    <a:pt x="508" y="53"/>
                    <a:pt x="507" y="53"/>
                  </a:cubicBezTo>
                  <a:cubicBezTo>
                    <a:pt x="506" y="53"/>
                    <a:pt x="506" y="55"/>
                    <a:pt x="505" y="55"/>
                  </a:cubicBezTo>
                  <a:cubicBezTo>
                    <a:pt x="505" y="55"/>
                    <a:pt x="503" y="53"/>
                    <a:pt x="503" y="53"/>
                  </a:cubicBezTo>
                  <a:cubicBezTo>
                    <a:pt x="502" y="54"/>
                    <a:pt x="502" y="55"/>
                    <a:pt x="501" y="56"/>
                  </a:cubicBezTo>
                  <a:cubicBezTo>
                    <a:pt x="501" y="56"/>
                    <a:pt x="500" y="57"/>
                    <a:pt x="500" y="58"/>
                  </a:cubicBezTo>
                  <a:cubicBezTo>
                    <a:pt x="499" y="57"/>
                    <a:pt x="498" y="57"/>
                    <a:pt x="497" y="56"/>
                  </a:cubicBezTo>
                  <a:cubicBezTo>
                    <a:pt x="497" y="56"/>
                    <a:pt x="495" y="55"/>
                    <a:pt x="495" y="54"/>
                  </a:cubicBezTo>
                  <a:cubicBezTo>
                    <a:pt x="495" y="54"/>
                    <a:pt x="497" y="53"/>
                    <a:pt x="497" y="52"/>
                  </a:cubicBezTo>
                  <a:cubicBezTo>
                    <a:pt x="497" y="52"/>
                    <a:pt x="495" y="51"/>
                    <a:pt x="495" y="50"/>
                  </a:cubicBezTo>
                  <a:cubicBezTo>
                    <a:pt x="495" y="50"/>
                    <a:pt x="496" y="49"/>
                    <a:pt x="496" y="48"/>
                  </a:cubicBezTo>
                  <a:cubicBezTo>
                    <a:pt x="496" y="47"/>
                    <a:pt x="494" y="47"/>
                    <a:pt x="494" y="47"/>
                  </a:cubicBezTo>
                  <a:cubicBezTo>
                    <a:pt x="493" y="48"/>
                    <a:pt x="492" y="49"/>
                    <a:pt x="491" y="51"/>
                  </a:cubicBezTo>
                  <a:cubicBezTo>
                    <a:pt x="491" y="52"/>
                    <a:pt x="492" y="52"/>
                    <a:pt x="493" y="53"/>
                  </a:cubicBezTo>
                  <a:cubicBezTo>
                    <a:pt x="493" y="53"/>
                    <a:pt x="495" y="54"/>
                    <a:pt x="495" y="54"/>
                  </a:cubicBezTo>
                  <a:cubicBezTo>
                    <a:pt x="495" y="55"/>
                    <a:pt x="493" y="56"/>
                    <a:pt x="493" y="57"/>
                  </a:cubicBezTo>
                  <a:cubicBezTo>
                    <a:pt x="493" y="57"/>
                    <a:pt x="496" y="58"/>
                    <a:pt x="496" y="58"/>
                  </a:cubicBezTo>
                  <a:cubicBezTo>
                    <a:pt x="496" y="59"/>
                    <a:pt x="494" y="61"/>
                    <a:pt x="494" y="61"/>
                  </a:cubicBezTo>
                  <a:cubicBezTo>
                    <a:pt x="493" y="61"/>
                    <a:pt x="492" y="59"/>
                    <a:pt x="492" y="59"/>
                  </a:cubicBezTo>
                  <a:cubicBezTo>
                    <a:pt x="492" y="58"/>
                    <a:pt x="490" y="58"/>
                    <a:pt x="489" y="57"/>
                  </a:cubicBezTo>
                  <a:cubicBezTo>
                    <a:pt x="489" y="57"/>
                    <a:pt x="491" y="55"/>
                    <a:pt x="491" y="55"/>
                  </a:cubicBezTo>
                  <a:cubicBezTo>
                    <a:pt x="491" y="54"/>
                    <a:pt x="490" y="54"/>
                    <a:pt x="489" y="53"/>
                  </a:cubicBezTo>
                  <a:cubicBezTo>
                    <a:pt x="489" y="53"/>
                    <a:pt x="487" y="51"/>
                    <a:pt x="487" y="52"/>
                  </a:cubicBezTo>
                  <a:cubicBezTo>
                    <a:pt x="486" y="52"/>
                    <a:pt x="485" y="54"/>
                    <a:pt x="485" y="54"/>
                  </a:cubicBezTo>
                  <a:cubicBezTo>
                    <a:pt x="484" y="54"/>
                    <a:pt x="483" y="52"/>
                    <a:pt x="483" y="52"/>
                  </a:cubicBezTo>
                  <a:cubicBezTo>
                    <a:pt x="482" y="52"/>
                    <a:pt x="481" y="51"/>
                    <a:pt x="481" y="50"/>
                  </a:cubicBezTo>
                  <a:cubicBezTo>
                    <a:pt x="481" y="50"/>
                    <a:pt x="482" y="48"/>
                    <a:pt x="482" y="48"/>
                  </a:cubicBezTo>
                  <a:cubicBezTo>
                    <a:pt x="483" y="47"/>
                    <a:pt x="483" y="47"/>
                    <a:pt x="484" y="46"/>
                  </a:cubicBezTo>
                  <a:cubicBezTo>
                    <a:pt x="484" y="45"/>
                    <a:pt x="486" y="44"/>
                    <a:pt x="486" y="44"/>
                  </a:cubicBezTo>
                  <a:cubicBezTo>
                    <a:pt x="486" y="43"/>
                    <a:pt x="484" y="42"/>
                    <a:pt x="483" y="42"/>
                  </a:cubicBezTo>
                  <a:cubicBezTo>
                    <a:pt x="483" y="43"/>
                    <a:pt x="482" y="43"/>
                    <a:pt x="482" y="44"/>
                  </a:cubicBezTo>
                  <a:cubicBezTo>
                    <a:pt x="481" y="44"/>
                    <a:pt x="480" y="46"/>
                    <a:pt x="480" y="46"/>
                  </a:cubicBezTo>
                  <a:cubicBezTo>
                    <a:pt x="480" y="46"/>
                    <a:pt x="478" y="45"/>
                    <a:pt x="478" y="45"/>
                  </a:cubicBezTo>
                  <a:cubicBezTo>
                    <a:pt x="478" y="45"/>
                    <a:pt x="476" y="43"/>
                    <a:pt x="476" y="43"/>
                  </a:cubicBezTo>
                  <a:cubicBezTo>
                    <a:pt x="475" y="43"/>
                    <a:pt x="474" y="45"/>
                    <a:pt x="474" y="45"/>
                  </a:cubicBezTo>
                  <a:cubicBezTo>
                    <a:pt x="473" y="46"/>
                    <a:pt x="473" y="47"/>
                    <a:pt x="472" y="47"/>
                  </a:cubicBezTo>
                  <a:cubicBezTo>
                    <a:pt x="472" y="48"/>
                    <a:pt x="471" y="49"/>
                    <a:pt x="470" y="50"/>
                  </a:cubicBezTo>
                  <a:cubicBezTo>
                    <a:pt x="470" y="50"/>
                    <a:pt x="473" y="51"/>
                    <a:pt x="473" y="51"/>
                  </a:cubicBezTo>
                  <a:cubicBezTo>
                    <a:pt x="473" y="52"/>
                    <a:pt x="471" y="53"/>
                    <a:pt x="471" y="54"/>
                  </a:cubicBezTo>
                  <a:cubicBezTo>
                    <a:pt x="470" y="54"/>
                    <a:pt x="470" y="55"/>
                    <a:pt x="469" y="56"/>
                  </a:cubicBezTo>
                  <a:cubicBezTo>
                    <a:pt x="469" y="57"/>
                    <a:pt x="468" y="57"/>
                    <a:pt x="468" y="58"/>
                  </a:cubicBezTo>
                  <a:cubicBezTo>
                    <a:pt x="467" y="58"/>
                    <a:pt x="466" y="60"/>
                    <a:pt x="466" y="60"/>
                  </a:cubicBezTo>
                  <a:cubicBezTo>
                    <a:pt x="466" y="60"/>
                    <a:pt x="464" y="59"/>
                    <a:pt x="464" y="59"/>
                  </a:cubicBezTo>
                  <a:cubicBezTo>
                    <a:pt x="464" y="58"/>
                    <a:pt x="466" y="57"/>
                    <a:pt x="465" y="56"/>
                  </a:cubicBezTo>
                  <a:cubicBezTo>
                    <a:pt x="465" y="56"/>
                    <a:pt x="463" y="55"/>
                    <a:pt x="463" y="55"/>
                  </a:cubicBezTo>
                  <a:cubicBezTo>
                    <a:pt x="464" y="54"/>
                    <a:pt x="464" y="53"/>
                    <a:pt x="465" y="52"/>
                  </a:cubicBezTo>
                  <a:cubicBezTo>
                    <a:pt x="465" y="52"/>
                    <a:pt x="466" y="51"/>
                    <a:pt x="467" y="50"/>
                  </a:cubicBezTo>
                  <a:cubicBezTo>
                    <a:pt x="467" y="50"/>
                    <a:pt x="468" y="48"/>
                    <a:pt x="468" y="48"/>
                  </a:cubicBezTo>
                  <a:cubicBezTo>
                    <a:pt x="468" y="48"/>
                    <a:pt x="466" y="47"/>
                    <a:pt x="466" y="46"/>
                  </a:cubicBezTo>
                  <a:cubicBezTo>
                    <a:pt x="465" y="46"/>
                    <a:pt x="464" y="45"/>
                    <a:pt x="464" y="45"/>
                  </a:cubicBezTo>
                  <a:cubicBezTo>
                    <a:pt x="464" y="45"/>
                    <a:pt x="462" y="46"/>
                    <a:pt x="462" y="47"/>
                  </a:cubicBezTo>
                  <a:cubicBezTo>
                    <a:pt x="462" y="47"/>
                    <a:pt x="464" y="48"/>
                    <a:pt x="464" y="49"/>
                  </a:cubicBezTo>
                  <a:cubicBezTo>
                    <a:pt x="464" y="49"/>
                    <a:pt x="463" y="51"/>
                    <a:pt x="463" y="51"/>
                  </a:cubicBezTo>
                  <a:cubicBezTo>
                    <a:pt x="462" y="51"/>
                    <a:pt x="460" y="49"/>
                    <a:pt x="460" y="49"/>
                  </a:cubicBezTo>
                  <a:cubicBezTo>
                    <a:pt x="460" y="49"/>
                    <a:pt x="459" y="51"/>
                    <a:pt x="459" y="51"/>
                  </a:cubicBezTo>
                  <a:cubicBezTo>
                    <a:pt x="459" y="52"/>
                    <a:pt x="461" y="52"/>
                    <a:pt x="461" y="53"/>
                  </a:cubicBezTo>
                  <a:cubicBezTo>
                    <a:pt x="461" y="54"/>
                    <a:pt x="459" y="54"/>
                    <a:pt x="459" y="55"/>
                  </a:cubicBezTo>
                  <a:cubicBezTo>
                    <a:pt x="458" y="57"/>
                    <a:pt x="457" y="58"/>
                    <a:pt x="456" y="60"/>
                  </a:cubicBezTo>
                  <a:cubicBezTo>
                    <a:pt x="455" y="60"/>
                    <a:pt x="454" y="62"/>
                    <a:pt x="454" y="62"/>
                  </a:cubicBezTo>
                  <a:cubicBezTo>
                    <a:pt x="454" y="62"/>
                    <a:pt x="452" y="60"/>
                    <a:pt x="452" y="60"/>
                  </a:cubicBezTo>
                  <a:cubicBezTo>
                    <a:pt x="452" y="60"/>
                    <a:pt x="453" y="58"/>
                    <a:pt x="454" y="58"/>
                  </a:cubicBezTo>
                  <a:cubicBezTo>
                    <a:pt x="454" y="57"/>
                    <a:pt x="455" y="56"/>
                    <a:pt x="455" y="56"/>
                  </a:cubicBezTo>
                  <a:cubicBezTo>
                    <a:pt x="456" y="55"/>
                    <a:pt x="456" y="54"/>
                    <a:pt x="457" y="53"/>
                  </a:cubicBezTo>
                  <a:cubicBezTo>
                    <a:pt x="456" y="53"/>
                    <a:pt x="455" y="52"/>
                    <a:pt x="455" y="52"/>
                  </a:cubicBezTo>
                  <a:cubicBezTo>
                    <a:pt x="454" y="52"/>
                    <a:pt x="453" y="50"/>
                    <a:pt x="452" y="50"/>
                  </a:cubicBezTo>
                  <a:cubicBezTo>
                    <a:pt x="452" y="50"/>
                    <a:pt x="454" y="48"/>
                    <a:pt x="454" y="48"/>
                  </a:cubicBezTo>
                  <a:cubicBezTo>
                    <a:pt x="455" y="47"/>
                    <a:pt x="455" y="46"/>
                    <a:pt x="456" y="46"/>
                  </a:cubicBezTo>
                  <a:cubicBezTo>
                    <a:pt x="456" y="45"/>
                    <a:pt x="457" y="44"/>
                    <a:pt x="458" y="43"/>
                  </a:cubicBezTo>
                  <a:cubicBezTo>
                    <a:pt x="458" y="43"/>
                    <a:pt x="455" y="42"/>
                    <a:pt x="455" y="42"/>
                  </a:cubicBezTo>
                  <a:cubicBezTo>
                    <a:pt x="455" y="41"/>
                    <a:pt x="457" y="40"/>
                    <a:pt x="457" y="39"/>
                  </a:cubicBezTo>
                  <a:cubicBezTo>
                    <a:pt x="457" y="39"/>
                    <a:pt x="455" y="38"/>
                    <a:pt x="455" y="38"/>
                  </a:cubicBezTo>
                  <a:cubicBezTo>
                    <a:pt x="455" y="38"/>
                    <a:pt x="453" y="39"/>
                    <a:pt x="453" y="40"/>
                  </a:cubicBezTo>
                  <a:cubicBezTo>
                    <a:pt x="453" y="41"/>
                    <a:pt x="455" y="41"/>
                    <a:pt x="455" y="42"/>
                  </a:cubicBezTo>
                  <a:cubicBezTo>
                    <a:pt x="455" y="42"/>
                    <a:pt x="454" y="43"/>
                    <a:pt x="454" y="44"/>
                  </a:cubicBezTo>
                  <a:cubicBezTo>
                    <a:pt x="453" y="45"/>
                    <a:pt x="453" y="45"/>
                    <a:pt x="452" y="46"/>
                  </a:cubicBezTo>
                  <a:cubicBezTo>
                    <a:pt x="452" y="46"/>
                    <a:pt x="451" y="48"/>
                    <a:pt x="450" y="48"/>
                  </a:cubicBezTo>
                  <a:cubicBezTo>
                    <a:pt x="450" y="48"/>
                    <a:pt x="448" y="47"/>
                    <a:pt x="448" y="47"/>
                  </a:cubicBezTo>
                  <a:cubicBezTo>
                    <a:pt x="448" y="47"/>
                    <a:pt x="446" y="49"/>
                    <a:pt x="446" y="49"/>
                  </a:cubicBezTo>
                  <a:cubicBezTo>
                    <a:pt x="446" y="49"/>
                    <a:pt x="449" y="50"/>
                    <a:pt x="449" y="51"/>
                  </a:cubicBezTo>
                  <a:cubicBezTo>
                    <a:pt x="448" y="51"/>
                    <a:pt x="447" y="52"/>
                    <a:pt x="447" y="53"/>
                  </a:cubicBezTo>
                  <a:cubicBezTo>
                    <a:pt x="447" y="53"/>
                    <a:pt x="445" y="55"/>
                    <a:pt x="445" y="55"/>
                  </a:cubicBezTo>
                  <a:cubicBezTo>
                    <a:pt x="445" y="55"/>
                    <a:pt x="443" y="53"/>
                    <a:pt x="443" y="53"/>
                  </a:cubicBezTo>
                  <a:cubicBezTo>
                    <a:pt x="443" y="54"/>
                    <a:pt x="441" y="55"/>
                    <a:pt x="441" y="56"/>
                  </a:cubicBezTo>
                  <a:cubicBezTo>
                    <a:pt x="441" y="56"/>
                    <a:pt x="443" y="57"/>
                    <a:pt x="443" y="57"/>
                  </a:cubicBezTo>
                  <a:cubicBezTo>
                    <a:pt x="444" y="58"/>
                    <a:pt x="442" y="59"/>
                    <a:pt x="442" y="60"/>
                  </a:cubicBezTo>
                  <a:cubicBezTo>
                    <a:pt x="442" y="60"/>
                    <a:pt x="444" y="61"/>
                    <a:pt x="444" y="61"/>
                  </a:cubicBezTo>
                  <a:cubicBezTo>
                    <a:pt x="444" y="62"/>
                    <a:pt x="443" y="63"/>
                    <a:pt x="442" y="63"/>
                  </a:cubicBezTo>
                  <a:cubicBezTo>
                    <a:pt x="442" y="64"/>
                    <a:pt x="441" y="62"/>
                    <a:pt x="440" y="62"/>
                  </a:cubicBezTo>
                  <a:cubicBezTo>
                    <a:pt x="439" y="62"/>
                    <a:pt x="439" y="64"/>
                    <a:pt x="438" y="64"/>
                  </a:cubicBezTo>
                  <a:cubicBezTo>
                    <a:pt x="438" y="64"/>
                    <a:pt x="437" y="62"/>
                    <a:pt x="436" y="62"/>
                  </a:cubicBezTo>
                  <a:cubicBezTo>
                    <a:pt x="436" y="62"/>
                    <a:pt x="435" y="64"/>
                    <a:pt x="434" y="65"/>
                  </a:cubicBezTo>
                  <a:cubicBezTo>
                    <a:pt x="434" y="65"/>
                    <a:pt x="432" y="63"/>
                    <a:pt x="432" y="63"/>
                  </a:cubicBezTo>
                  <a:cubicBezTo>
                    <a:pt x="432" y="63"/>
                    <a:pt x="434" y="61"/>
                    <a:pt x="434" y="61"/>
                  </a:cubicBezTo>
                  <a:cubicBezTo>
                    <a:pt x="434" y="60"/>
                    <a:pt x="432" y="59"/>
                    <a:pt x="432" y="59"/>
                  </a:cubicBezTo>
                  <a:cubicBezTo>
                    <a:pt x="432" y="59"/>
                    <a:pt x="430" y="61"/>
                    <a:pt x="430" y="61"/>
                  </a:cubicBezTo>
                  <a:cubicBezTo>
                    <a:pt x="430" y="62"/>
                    <a:pt x="432" y="62"/>
                    <a:pt x="432" y="63"/>
                  </a:cubicBezTo>
                  <a:cubicBezTo>
                    <a:pt x="432" y="63"/>
                    <a:pt x="430" y="64"/>
                    <a:pt x="430" y="65"/>
                  </a:cubicBezTo>
                  <a:cubicBezTo>
                    <a:pt x="430" y="65"/>
                    <a:pt x="433" y="67"/>
                    <a:pt x="433" y="67"/>
                  </a:cubicBezTo>
                  <a:cubicBezTo>
                    <a:pt x="432" y="67"/>
                    <a:pt x="432" y="69"/>
                    <a:pt x="431" y="69"/>
                  </a:cubicBezTo>
                  <a:cubicBezTo>
                    <a:pt x="430" y="69"/>
                    <a:pt x="429" y="67"/>
                    <a:pt x="429" y="67"/>
                  </a:cubicBezTo>
                  <a:cubicBezTo>
                    <a:pt x="429" y="67"/>
                    <a:pt x="427" y="66"/>
                    <a:pt x="427" y="66"/>
                  </a:cubicBezTo>
                  <a:cubicBezTo>
                    <a:pt x="426" y="65"/>
                    <a:pt x="428" y="64"/>
                    <a:pt x="428" y="63"/>
                  </a:cubicBezTo>
                  <a:cubicBezTo>
                    <a:pt x="428" y="63"/>
                    <a:pt x="426" y="62"/>
                    <a:pt x="426" y="62"/>
                  </a:cubicBezTo>
                  <a:cubicBezTo>
                    <a:pt x="426" y="61"/>
                    <a:pt x="428" y="60"/>
                    <a:pt x="428" y="59"/>
                  </a:cubicBezTo>
                  <a:cubicBezTo>
                    <a:pt x="428" y="59"/>
                    <a:pt x="426" y="58"/>
                    <a:pt x="425" y="58"/>
                  </a:cubicBezTo>
                  <a:cubicBezTo>
                    <a:pt x="425" y="58"/>
                    <a:pt x="423" y="56"/>
                    <a:pt x="423" y="56"/>
                  </a:cubicBezTo>
                  <a:cubicBezTo>
                    <a:pt x="423" y="56"/>
                    <a:pt x="425" y="54"/>
                    <a:pt x="425" y="54"/>
                  </a:cubicBezTo>
                  <a:cubicBezTo>
                    <a:pt x="425" y="53"/>
                    <a:pt x="423" y="52"/>
                    <a:pt x="423" y="52"/>
                  </a:cubicBezTo>
                  <a:cubicBezTo>
                    <a:pt x="422" y="52"/>
                    <a:pt x="421" y="51"/>
                    <a:pt x="420" y="50"/>
                  </a:cubicBezTo>
                  <a:cubicBezTo>
                    <a:pt x="420" y="50"/>
                    <a:pt x="418" y="49"/>
                    <a:pt x="418" y="49"/>
                  </a:cubicBezTo>
                  <a:cubicBezTo>
                    <a:pt x="418" y="48"/>
                    <a:pt x="420" y="47"/>
                    <a:pt x="420" y="46"/>
                  </a:cubicBezTo>
                  <a:cubicBezTo>
                    <a:pt x="420" y="46"/>
                    <a:pt x="418" y="45"/>
                    <a:pt x="418" y="45"/>
                  </a:cubicBezTo>
                  <a:cubicBezTo>
                    <a:pt x="417" y="45"/>
                    <a:pt x="416" y="47"/>
                    <a:pt x="416" y="47"/>
                  </a:cubicBezTo>
                  <a:cubicBezTo>
                    <a:pt x="416" y="47"/>
                    <a:pt x="418" y="48"/>
                    <a:pt x="418" y="49"/>
                  </a:cubicBezTo>
                  <a:cubicBezTo>
                    <a:pt x="418" y="49"/>
                    <a:pt x="417" y="50"/>
                    <a:pt x="417" y="51"/>
                  </a:cubicBezTo>
                  <a:cubicBezTo>
                    <a:pt x="416" y="51"/>
                    <a:pt x="415" y="52"/>
                    <a:pt x="415" y="53"/>
                  </a:cubicBezTo>
                  <a:cubicBezTo>
                    <a:pt x="415" y="54"/>
                    <a:pt x="413" y="55"/>
                    <a:pt x="413" y="55"/>
                  </a:cubicBezTo>
                  <a:cubicBezTo>
                    <a:pt x="413" y="56"/>
                    <a:pt x="415" y="57"/>
                    <a:pt x="415" y="57"/>
                  </a:cubicBezTo>
                  <a:cubicBezTo>
                    <a:pt x="415" y="58"/>
                    <a:pt x="414" y="59"/>
                    <a:pt x="414" y="59"/>
                  </a:cubicBezTo>
                  <a:cubicBezTo>
                    <a:pt x="413" y="60"/>
                    <a:pt x="413" y="61"/>
                    <a:pt x="412" y="62"/>
                  </a:cubicBezTo>
                  <a:cubicBezTo>
                    <a:pt x="411" y="63"/>
                    <a:pt x="410" y="65"/>
                    <a:pt x="409" y="66"/>
                  </a:cubicBezTo>
                  <a:cubicBezTo>
                    <a:pt x="407" y="65"/>
                    <a:pt x="406" y="64"/>
                    <a:pt x="404" y="63"/>
                  </a:cubicBezTo>
                  <a:cubicBezTo>
                    <a:pt x="404" y="62"/>
                    <a:pt x="402" y="62"/>
                    <a:pt x="402" y="61"/>
                  </a:cubicBezTo>
                  <a:cubicBezTo>
                    <a:pt x="402" y="60"/>
                    <a:pt x="404" y="59"/>
                    <a:pt x="404" y="59"/>
                  </a:cubicBezTo>
                  <a:cubicBezTo>
                    <a:pt x="403" y="58"/>
                    <a:pt x="401" y="58"/>
                    <a:pt x="401" y="57"/>
                  </a:cubicBezTo>
                  <a:cubicBezTo>
                    <a:pt x="401" y="57"/>
                    <a:pt x="403" y="55"/>
                    <a:pt x="403" y="55"/>
                  </a:cubicBezTo>
                  <a:cubicBezTo>
                    <a:pt x="403" y="54"/>
                    <a:pt x="401" y="53"/>
                    <a:pt x="401" y="53"/>
                  </a:cubicBezTo>
                  <a:cubicBezTo>
                    <a:pt x="400" y="53"/>
                    <a:pt x="399" y="55"/>
                    <a:pt x="399" y="55"/>
                  </a:cubicBezTo>
                  <a:cubicBezTo>
                    <a:pt x="399" y="55"/>
                    <a:pt x="398" y="58"/>
                    <a:pt x="397" y="57"/>
                  </a:cubicBezTo>
                  <a:cubicBezTo>
                    <a:pt x="397" y="57"/>
                    <a:pt x="395" y="56"/>
                    <a:pt x="395" y="56"/>
                  </a:cubicBezTo>
                  <a:cubicBezTo>
                    <a:pt x="395" y="55"/>
                    <a:pt x="397" y="54"/>
                    <a:pt x="397" y="54"/>
                  </a:cubicBezTo>
                  <a:cubicBezTo>
                    <a:pt x="397" y="53"/>
                    <a:pt x="395" y="53"/>
                    <a:pt x="395" y="52"/>
                  </a:cubicBezTo>
                  <a:cubicBezTo>
                    <a:pt x="393" y="53"/>
                    <a:pt x="392" y="55"/>
                    <a:pt x="391" y="56"/>
                  </a:cubicBezTo>
                  <a:cubicBezTo>
                    <a:pt x="391" y="57"/>
                    <a:pt x="390" y="58"/>
                    <a:pt x="390" y="59"/>
                  </a:cubicBezTo>
                  <a:cubicBezTo>
                    <a:pt x="389" y="59"/>
                    <a:pt x="392" y="60"/>
                    <a:pt x="392" y="60"/>
                  </a:cubicBezTo>
                  <a:cubicBezTo>
                    <a:pt x="392" y="61"/>
                    <a:pt x="390" y="62"/>
                    <a:pt x="390" y="62"/>
                  </a:cubicBezTo>
                  <a:cubicBezTo>
                    <a:pt x="390" y="63"/>
                    <a:pt x="389" y="65"/>
                    <a:pt x="388" y="65"/>
                  </a:cubicBezTo>
                  <a:cubicBezTo>
                    <a:pt x="388" y="65"/>
                    <a:pt x="386" y="63"/>
                    <a:pt x="386" y="63"/>
                  </a:cubicBezTo>
                  <a:cubicBezTo>
                    <a:pt x="386" y="62"/>
                    <a:pt x="388" y="61"/>
                    <a:pt x="388" y="61"/>
                  </a:cubicBezTo>
                  <a:cubicBezTo>
                    <a:pt x="387" y="60"/>
                    <a:pt x="386" y="60"/>
                    <a:pt x="386" y="59"/>
                  </a:cubicBezTo>
                  <a:cubicBezTo>
                    <a:pt x="385" y="59"/>
                    <a:pt x="383" y="58"/>
                    <a:pt x="383" y="57"/>
                  </a:cubicBezTo>
                  <a:cubicBezTo>
                    <a:pt x="383" y="57"/>
                    <a:pt x="385" y="55"/>
                    <a:pt x="385" y="55"/>
                  </a:cubicBezTo>
                  <a:cubicBezTo>
                    <a:pt x="385" y="55"/>
                    <a:pt x="383" y="54"/>
                    <a:pt x="383" y="53"/>
                  </a:cubicBezTo>
                  <a:cubicBezTo>
                    <a:pt x="382" y="53"/>
                    <a:pt x="381" y="52"/>
                    <a:pt x="381" y="52"/>
                  </a:cubicBezTo>
                  <a:cubicBezTo>
                    <a:pt x="381" y="51"/>
                    <a:pt x="382" y="50"/>
                    <a:pt x="382" y="49"/>
                  </a:cubicBezTo>
                  <a:cubicBezTo>
                    <a:pt x="383" y="49"/>
                    <a:pt x="384" y="48"/>
                    <a:pt x="384" y="47"/>
                  </a:cubicBezTo>
                  <a:cubicBezTo>
                    <a:pt x="384" y="47"/>
                    <a:pt x="382" y="46"/>
                    <a:pt x="382" y="46"/>
                  </a:cubicBezTo>
                  <a:cubicBezTo>
                    <a:pt x="382" y="45"/>
                    <a:pt x="383" y="44"/>
                    <a:pt x="383" y="43"/>
                  </a:cubicBezTo>
                  <a:cubicBezTo>
                    <a:pt x="384" y="43"/>
                    <a:pt x="381" y="42"/>
                    <a:pt x="381" y="42"/>
                  </a:cubicBezTo>
                  <a:cubicBezTo>
                    <a:pt x="381" y="42"/>
                    <a:pt x="379" y="43"/>
                    <a:pt x="380" y="44"/>
                  </a:cubicBezTo>
                  <a:cubicBezTo>
                    <a:pt x="380" y="44"/>
                    <a:pt x="382" y="45"/>
                    <a:pt x="382" y="46"/>
                  </a:cubicBezTo>
                  <a:cubicBezTo>
                    <a:pt x="382" y="46"/>
                    <a:pt x="380" y="47"/>
                    <a:pt x="380" y="48"/>
                  </a:cubicBezTo>
                  <a:cubicBezTo>
                    <a:pt x="380" y="49"/>
                    <a:pt x="379" y="49"/>
                    <a:pt x="378" y="50"/>
                  </a:cubicBezTo>
                  <a:cubicBezTo>
                    <a:pt x="378" y="51"/>
                    <a:pt x="377" y="52"/>
                    <a:pt x="377" y="52"/>
                  </a:cubicBezTo>
                  <a:cubicBezTo>
                    <a:pt x="376" y="54"/>
                    <a:pt x="374" y="55"/>
                    <a:pt x="373" y="57"/>
                  </a:cubicBezTo>
                  <a:cubicBezTo>
                    <a:pt x="372" y="58"/>
                    <a:pt x="371" y="60"/>
                    <a:pt x="370" y="61"/>
                  </a:cubicBezTo>
                  <a:cubicBezTo>
                    <a:pt x="369" y="62"/>
                    <a:pt x="369" y="63"/>
                    <a:pt x="368" y="63"/>
                  </a:cubicBezTo>
                  <a:cubicBezTo>
                    <a:pt x="368" y="64"/>
                    <a:pt x="367" y="65"/>
                    <a:pt x="366" y="66"/>
                  </a:cubicBezTo>
                  <a:cubicBezTo>
                    <a:pt x="366" y="66"/>
                    <a:pt x="364" y="64"/>
                    <a:pt x="364" y="64"/>
                  </a:cubicBezTo>
                  <a:cubicBezTo>
                    <a:pt x="364" y="64"/>
                    <a:pt x="362" y="62"/>
                    <a:pt x="362" y="62"/>
                  </a:cubicBezTo>
                  <a:cubicBezTo>
                    <a:pt x="361" y="62"/>
                    <a:pt x="361" y="64"/>
                    <a:pt x="360" y="64"/>
                  </a:cubicBezTo>
                  <a:cubicBezTo>
                    <a:pt x="360" y="64"/>
                    <a:pt x="359" y="63"/>
                    <a:pt x="358" y="63"/>
                  </a:cubicBezTo>
                  <a:cubicBezTo>
                    <a:pt x="358" y="63"/>
                    <a:pt x="356" y="65"/>
                    <a:pt x="356" y="65"/>
                  </a:cubicBezTo>
                  <a:cubicBezTo>
                    <a:pt x="356" y="65"/>
                    <a:pt x="354" y="64"/>
                    <a:pt x="354" y="63"/>
                  </a:cubicBezTo>
                  <a:cubicBezTo>
                    <a:pt x="354" y="63"/>
                    <a:pt x="356" y="62"/>
                    <a:pt x="356" y="61"/>
                  </a:cubicBezTo>
                  <a:cubicBezTo>
                    <a:pt x="356" y="60"/>
                    <a:pt x="357" y="59"/>
                    <a:pt x="357" y="59"/>
                  </a:cubicBezTo>
                  <a:cubicBezTo>
                    <a:pt x="358" y="58"/>
                    <a:pt x="359" y="57"/>
                    <a:pt x="359" y="57"/>
                  </a:cubicBezTo>
                  <a:cubicBezTo>
                    <a:pt x="360" y="56"/>
                    <a:pt x="360" y="55"/>
                    <a:pt x="361" y="54"/>
                  </a:cubicBezTo>
                  <a:cubicBezTo>
                    <a:pt x="361" y="54"/>
                    <a:pt x="362" y="52"/>
                    <a:pt x="363" y="52"/>
                  </a:cubicBezTo>
                  <a:cubicBezTo>
                    <a:pt x="363" y="52"/>
                    <a:pt x="365" y="54"/>
                    <a:pt x="365" y="54"/>
                  </a:cubicBezTo>
                  <a:cubicBezTo>
                    <a:pt x="365" y="53"/>
                    <a:pt x="367" y="52"/>
                    <a:pt x="367" y="52"/>
                  </a:cubicBezTo>
                  <a:cubicBezTo>
                    <a:pt x="366" y="51"/>
                    <a:pt x="365" y="51"/>
                    <a:pt x="364" y="50"/>
                  </a:cubicBezTo>
                  <a:cubicBezTo>
                    <a:pt x="364" y="49"/>
                    <a:pt x="362" y="49"/>
                    <a:pt x="362" y="48"/>
                  </a:cubicBezTo>
                  <a:cubicBezTo>
                    <a:pt x="362" y="48"/>
                    <a:pt x="364" y="47"/>
                    <a:pt x="364" y="46"/>
                  </a:cubicBezTo>
                  <a:cubicBezTo>
                    <a:pt x="363" y="46"/>
                    <a:pt x="362" y="44"/>
                    <a:pt x="362" y="44"/>
                  </a:cubicBezTo>
                  <a:cubicBezTo>
                    <a:pt x="361" y="44"/>
                    <a:pt x="360" y="46"/>
                    <a:pt x="360" y="46"/>
                  </a:cubicBezTo>
                  <a:cubicBezTo>
                    <a:pt x="360" y="47"/>
                    <a:pt x="358" y="48"/>
                    <a:pt x="358" y="49"/>
                  </a:cubicBezTo>
                  <a:cubicBezTo>
                    <a:pt x="358" y="49"/>
                    <a:pt x="360" y="50"/>
                    <a:pt x="360" y="50"/>
                  </a:cubicBezTo>
                  <a:cubicBezTo>
                    <a:pt x="360" y="51"/>
                    <a:pt x="359" y="53"/>
                    <a:pt x="359" y="53"/>
                  </a:cubicBezTo>
                  <a:cubicBezTo>
                    <a:pt x="358" y="53"/>
                    <a:pt x="357" y="51"/>
                    <a:pt x="356" y="51"/>
                  </a:cubicBezTo>
                  <a:cubicBezTo>
                    <a:pt x="356" y="51"/>
                    <a:pt x="355" y="53"/>
                    <a:pt x="355" y="53"/>
                  </a:cubicBezTo>
                  <a:cubicBezTo>
                    <a:pt x="354" y="54"/>
                    <a:pt x="354" y="55"/>
                    <a:pt x="353" y="55"/>
                  </a:cubicBezTo>
                  <a:cubicBezTo>
                    <a:pt x="353" y="56"/>
                    <a:pt x="352" y="58"/>
                    <a:pt x="351" y="58"/>
                  </a:cubicBezTo>
                  <a:cubicBezTo>
                    <a:pt x="351" y="58"/>
                    <a:pt x="349" y="56"/>
                    <a:pt x="349" y="56"/>
                  </a:cubicBezTo>
                  <a:cubicBezTo>
                    <a:pt x="348" y="56"/>
                    <a:pt x="348" y="58"/>
                    <a:pt x="347" y="58"/>
                  </a:cubicBezTo>
                  <a:cubicBezTo>
                    <a:pt x="347" y="59"/>
                    <a:pt x="346" y="60"/>
                    <a:pt x="346" y="60"/>
                  </a:cubicBezTo>
                  <a:cubicBezTo>
                    <a:pt x="346" y="60"/>
                    <a:pt x="343" y="59"/>
                    <a:pt x="343" y="59"/>
                  </a:cubicBezTo>
                  <a:cubicBezTo>
                    <a:pt x="343" y="58"/>
                    <a:pt x="345" y="57"/>
                    <a:pt x="345" y="56"/>
                  </a:cubicBezTo>
                  <a:cubicBezTo>
                    <a:pt x="345" y="56"/>
                    <a:pt x="343" y="55"/>
                    <a:pt x="343" y="55"/>
                  </a:cubicBezTo>
                  <a:cubicBezTo>
                    <a:pt x="342" y="55"/>
                    <a:pt x="342" y="57"/>
                    <a:pt x="341" y="57"/>
                  </a:cubicBezTo>
                  <a:cubicBezTo>
                    <a:pt x="341" y="57"/>
                    <a:pt x="340" y="55"/>
                    <a:pt x="339" y="55"/>
                  </a:cubicBezTo>
                  <a:cubicBezTo>
                    <a:pt x="338" y="55"/>
                    <a:pt x="338" y="57"/>
                    <a:pt x="337" y="58"/>
                  </a:cubicBezTo>
                  <a:cubicBezTo>
                    <a:pt x="337" y="58"/>
                    <a:pt x="336" y="56"/>
                    <a:pt x="335" y="56"/>
                  </a:cubicBezTo>
                  <a:cubicBezTo>
                    <a:pt x="334" y="56"/>
                    <a:pt x="334" y="58"/>
                    <a:pt x="333" y="58"/>
                  </a:cubicBezTo>
                  <a:cubicBezTo>
                    <a:pt x="332" y="57"/>
                    <a:pt x="330" y="56"/>
                    <a:pt x="329" y="55"/>
                  </a:cubicBezTo>
                  <a:cubicBezTo>
                    <a:pt x="330" y="53"/>
                    <a:pt x="331" y="52"/>
                    <a:pt x="332" y="50"/>
                  </a:cubicBezTo>
                  <a:cubicBezTo>
                    <a:pt x="333" y="49"/>
                    <a:pt x="333" y="49"/>
                    <a:pt x="334" y="48"/>
                  </a:cubicBezTo>
                  <a:cubicBezTo>
                    <a:pt x="334" y="48"/>
                    <a:pt x="336" y="46"/>
                    <a:pt x="336" y="46"/>
                  </a:cubicBezTo>
                  <a:cubicBezTo>
                    <a:pt x="336" y="46"/>
                    <a:pt x="334" y="44"/>
                    <a:pt x="333" y="44"/>
                  </a:cubicBezTo>
                  <a:cubicBezTo>
                    <a:pt x="333" y="44"/>
                    <a:pt x="332" y="46"/>
                    <a:pt x="332" y="46"/>
                  </a:cubicBezTo>
                  <a:cubicBezTo>
                    <a:pt x="331" y="47"/>
                    <a:pt x="331" y="48"/>
                    <a:pt x="330" y="48"/>
                  </a:cubicBezTo>
                  <a:cubicBezTo>
                    <a:pt x="329" y="49"/>
                    <a:pt x="329" y="50"/>
                    <a:pt x="328" y="51"/>
                  </a:cubicBezTo>
                  <a:cubicBezTo>
                    <a:pt x="328" y="51"/>
                    <a:pt x="327" y="52"/>
                    <a:pt x="327" y="53"/>
                  </a:cubicBezTo>
                  <a:cubicBezTo>
                    <a:pt x="326" y="54"/>
                    <a:pt x="325" y="55"/>
                    <a:pt x="325" y="55"/>
                  </a:cubicBezTo>
                  <a:cubicBezTo>
                    <a:pt x="325" y="56"/>
                    <a:pt x="327" y="57"/>
                    <a:pt x="327" y="57"/>
                  </a:cubicBezTo>
                  <a:cubicBezTo>
                    <a:pt x="328" y="57"/>
                    <a:pt x="329" y="58"/>
                    <a:pt x="329" y="59"/>
                  </a:cubicBezTo>
                  <a:cubicBezTo>
                    <a:pt x="330" y="59"/>
                    <a:pt x="328" y="60"/>
                    <a:pt x="328" y="61"/>
                  </a:cubicBezTo>
                  <a:cubicBezTo>
                    <a:pt x="327" y="60"/>
                    <a:pt x="326" y="60"/>
                    <a:pt x="325" y="59"/>
                  </a:cubicBezTo>
                  <a:cubicBezTo>
                    <a:pt x="325" y="59"/>
                    <a:pt x="324" y="57"/>
                    <a:pt x="323" y="57"/>
                  </a:cubicBezTo>
                  <a:cubicBezTo>
                    <a:pt x="323" y="57"/>
                    <a:pt x="322" y="59"/>
                    <a:pt x="322" y="60"/>
                  </a:cubicBezTo>
                  <a:cubicBezTo>
                    <a:pt x="321" y="60"/>
                    <a:pt x="320" y="61"/>
                    <a:pt x="320" y="62"/>
                  </a:cubicBezTo>
                  <a:cubicBezTo>
                    <a:pt x="320" y="61"/>
                    <a:pt x="318" y="61"/>
                    <a:pt x="318" y="60"/>
                  </a:cubicBezTo>
                  <a:cubicBezTo>
                    <a:pt x="318" y="60"/>
                    <a:pt x="319" y="58"/>
                    <a:pt x="319" y="58"/>
                  </a:cubicBezTo>
                  <a:cubicBezTo>
                    <a:pt x="320" y="57"/>
                    <a:pt x="320" y="56"/>
                    <a:pt x="321" y="56"/>
                  </a:cubicBezTo>
                  <a:cubicBezTo>
                    <a:pt x="322" y="55"/>
                    <a:pt x="322" y="54"/>
                    <a:pt x="323" y="53"/>
                  </a:cubicBezTo>
                  <a:cubicBezTo>
                    <a:pt x="323" y="53"/>
                    <a:pt x="324" y="52"/>
                    <a:pt x="324" y="51"/>
                  </a:cubicBezTo>
                  <a:cubicBezTo>
                    <a:pt x="324" y="51"/>
                    <a:pt x="323" y="49"/>
                    <a:pt x="322" y="50"/>
                  </a:cubicBezTo>
                  <a:cubicBezTo>
                    <a:pt x="322" y="50"/>
                    <a:pt x="321" y="52"/>
                    <a:pt x="320" y="52"/>
                  </a:cubicBezTo>
                  <a:cubicBezTo>
                    <a:pt x="320" y="52"/>
                    <a:pt x="319" y="50"/>
                    <a:pt x="318" y="50"/>
                  </a:cubicBezTo>
                  <a:cubicBezTo>
                    <a:pt x="318" y="50"/>
                    <a:pt x="317" y="52"/>
                    <a:pt x="317" y="52"/>
                  </a:cubicBezTo>
                  <a:cubicBezTo>
                    <a:pt x="316" y="53"/>
                    <a:pt x="315" y="54"/>
                    <a:pt x="315" y="55"/>
                  </a:cubicBezTo>
                  <a:cubicBezTo>
                    <a:pt x="315" y="55"/>
                    <a:pt x="314" y="57"/>
                    <a:pt x="313" y="57"/>
                  </a:cubicBezTo>
                  <a:cubicBezTo>
                    <a:pt x="313" y="57"/>
                    <a:pt x="311" y="55"/>
                    <a:pt x="311" y="55"/>
                  </a:cubicBezTo>
                  <a:cubicBezTo>
                    <a:pt x="310" y="55"/>
                    <a:pt x="310" y="57"/>
                    <a:pt x="309" y="57"/>
                  </a:cubicBezTo>
                  <a:cubicBezTo>
                    <a:pt x="309" y="57"/>
                    <a:pt x="308" y="56"/>
                    <a:pt x="307" y="56"/>
                  </a:cubicBezTo>
                  <a:cubicBezTo>
                    <a:pt x="306" y="56"/>
                    <a:pt x="306" y="58"/>
                    <a:pt x="305" y="58"/>
                  </a:cubicBezTo>
                  <a:cubicBezTo>
                    <a:pt x="305" y="58"/>
                    <a:pt x="304" y="56"/>
                    <a:pt x="303" y="56"/>
                  </a:cubicBezTo>
                  <a:cubicBezTo>
                    <a:pt x="302" y="56"/>
                    <a:pt x="302" y="58"/>
                    <a:pt x="301" y="58"/>
                  </a:cubicBezTo>
                  <a:cubicBezTo>
                    <a:pt x="301" y="58"/>
                    <a:pt x="300" y="57"/>
                    <a:pt x="299" y="57"/>
                  </a:cubicBezTo>
                  <a:cubicBezTo>
                    <a:pt x="299" y="57"/>
                    <a:pt x="298" y="59"/>
                    <a:pt x="297" y="59"/>
                  </a:cubicBezTo>
                  <a:cubicBezTo>
                    <a:pt x="297" y="59"/>
                    <a:pt x="295" y="57"/>
                    <a:pt x="295" y="57"/>
                  </a:cubicBezTo>
                  <a:cubicBezTo>
                    <a:pt x="295" y="57"/>
                    <a:pt x="294" y="59"/>
                    <a:pt x="293" y="59"/>
                  </a:cubicBezTo>
                  <a:cubicBezTo>
                    <a:pt x="293" y="60"/>
                    <a:pt x="292" y="61"/>
                    <a:pt x="292" y="62"/>
                  </a:cubicBezTo>
                  <a:cubicBezTo>
                    <a:pt x="291" y="61"/>
                    <a:pt x="290" y="61"/>
                    <a:pt x="290" y="60"/>
                  </a:cubicBezTo>
                  <a:cubicBezTo>
                    <a:pt x="289" y="60"/>
                    <a:pt x="287" y="59"/>
                    <a:pt x="287" y="58"/>
                  </a:cubicBezTo>
                  <a:cubicBezTo>
                    <a:pt x="287" y="58"/>
                    <a:pt x="289" y="56"/>
                    <a:pt x="289" y="56"/>
                  </a:cubicBezTo>
                  <a:cubicBezTo>
                    <a:pt x="290" y="55"/>
                    <a:pt x="290" y="55"/>
                    <a:pt x="291" y="54"/>
                  </a:cubicBezTo>
                  <a:cubicBezTo>
                    <a:pt x="291" y="54"/>
                    <a:pt x="292" y="55"/>
                    <a:pt x="293" y="55"/>
                  </a:cubicBezTo>
                  <a:cubicBezTo>
                    <a:pt x="293" y="56"/>
                    <a:pt x="295" y="57"/>
                    <a:pt x="295" y="57"/>
                  </a:cubicBezTo>
                  <a:cubicBezTo>
                    <a:pt x="296" y="57"/>
                    <a:pt x="296" y="55"/>
                    <a:pt x="297" y="55"/>
                  </a:cubicBezTo>
                  <a:cubicBezTo>
                    <a:pt x="298" y="55"/>
                    <a:pt x="298" y="57"/>
                    <a:pt x="299" y="57"/>
                  </a:cubicBezTo>
                  <a:cubicBezTo>
                    <a:pt x="300" y="57"/>
                    <a:pt x="300" y="54"/>
                    <a:pt x="301" y="54"/>
                  </a:cubicBezTo>
                  <a:cubicBezTo>
                    <a:pt x="301" y="54"/>
                    <a:pt x="303" y="56"/>
                    <a:pt x="303" y="56"/>
                  </a:cubicBezTo>
                  <a:cubicBezTo>
                    <a:pt x="304" y="56"/>
                    <a:pt x="304" y="54"/>
                    <a:pt x="305" y="54"/>
                  </a:cubicBezTo>
                  <a:cubicBezTo>
                    <a:pt x="304" y="53"/>
                    <a:pt x="303" y="53"/>
                    <a:pt x="303" y="52"/>
                  </a:cubicBezTo>
                  <a:cubicBezTo>
                    <a:pt x="302" y="52"/>
                    <a:pt x="300" y="51"/>
                    <a:pt x="300" y="50"/>
                  </a:cubicBezTo>
                  <a:cubicBezTo>
                    <a:pt x="300" y="50"/>
                    <a:pt x="302" y="49"/>
                    <a:pt x="302" y="48"/>
                  </a:cubicBezTo>
                  <a:cubicBezTo>
                    <a:pt x="303" y="48"/>
                    <a:pt x="303" y="47"/>
                    <a:pt x="304" y="46"/>
                  </a:cubicBezTo>
                  <a:cubicBezTo>
                    <a:pt x="304" y="45"/>
                    <a:pt x="305" y="45"/>
                    <a:pt x="305" y="44"/>
                  </a:cubicBezTo>
                  <a:cubicBezTo>
                    <a:pt x="305" y="44"/>
                    <a:pt x="304" y="42"/>
                    <a:pt x="303" y="42"/>
                  </a:cubicBezTo>
                  <a:cubicBezTo>
                    <a:pt x="303" y="42"/>
                    <a:pt x="302" y="44"/>
                    <a:pt x="301" y="44"/>
                  </a:cubicBezTo>
                  <a:cubicBezTo>
                    <a:pt x="301" y="45"/>
                    <a:pt x="300" y="46"/>
                    <a:pt x="300" y="47"/>
                  </a:cubicBezTo>
                  <a:cubicBezTo>
                    <a:pt x="299" y="47"/>
                    <a:pt x="299" y="48"/>
                    <a:pt x="298" y="49"/>
                  </a:cubicBezTo>
                  <a:cubicBezTo>
                    <a:pt x="298" y="49"/>
                    <a:pt x="297" y="51"/>
                    <a:pt x="296" y="51"/>
                  </a:cubicBezTo>
                  <a:cubicBezTo>
                    <a:pt x="296" y="51"/>
                    <a:pt x="295" y="49"/>
                    <a:pt x="294" y="49"/>
                  </a:cubicBezTo>
                  <a:cubicBezTo>
                    <a:pt x="294" y="49"/>
                    <a:pt x="293" y="52"/>
                    <a:pt x="292" y="52"/>
                  </a:cubicBezTo>
                  <a:cubicBezTo>
                    <a:pt x="292" y="52"/>
                    <a:pt x="290" y="50"/>
                    <a:pt x="290" y="50"/>
                  </a:cubicBezTo>
                  <a:cubicBezTo>
                    <a:pt x="290" y="50"/>
                    <a:pt x="289" y="51"/>
                    <a:pt x="288" y="52"/>
                  </a:cubicBezTo>
                  <a:cubicBezTo>
                    <a:pt x="288" y="53"/>
                    <a:pt x="287" y="54"/>
                    <a:pt x="287" y="54"/>
                  </a:cubicBezTo>
                  <a:cubicBezTo>
                    <a:pt x="286" y="55"/>
                    <a:pt x="286" y="56"/>
                    <a:pt x="285" y="57"/>
                  </a:cubicBezTo>
                  <a:cubicBezTo>
                    <a:pt x="284" y="57"/>
                    <a:pt x="284" y="58"/>
                    <a:pt x="283" y="59"/>
                  </a:cubicBezTo>
                  <a:cubicBezTo>
                    <a:pt x="283" y="60"/>
                    <a:pt x="282" y="60"/>
                    <a:pt x="282" y="61"/>
                  </a:cubicBezTo>
                  <a:cubicBezTo>
                    <a:pt x="281" y="62"/>
                    <a:pt x="280" y="63"/>
                    <a:pt x="280" y="63"/>
                  </a:cubicBezTo>
                  <a:cubicBezTo>
                    <a:pt x="280" y="64"/>
                    <a:pt x="282" y="65"/>
                    <a:pt x="282" y="65"/>
                  </a:cubicBezTo>
                  <a:cubicBezTo>
                    <a:pt x="282" y="65"/>
                    <a:pt x="281" y="67"/>
                    <a:pt x="280" y="67"/>
                  </a:cubicBezTo>
                  <a:cubicBezTo>
                    <a:pt x="280" y="67"/>
                    <a:pt x="279" y="69"/>
                    <a:pt x="279" y="69"/>
                  </a:cubicBezTo>
                  <a:cubicBezTo>
                    <a:pt x="278" y="69"/>
                    <a:pt x="277" y="68"/>
                    <a:pt x="277" y="68"/>
                  </a:cubicBezTo>
                  <a:cubicBezTo>
                    <a:pt x="276" y="68"/>
                    <a:pt x="275" y="70"/>
                    <a:pt x="275" y="70"/>
                  </a:cubicBezTo>
                  <a:cubicBezTo>
                    <a:pt x="275" y="70"/>
                    <a:pt x="273" y="68"/>
                    <a:pt x="273" y="68"/>
                  </a:cubicBezTo>
                  <a:cubicBezTo>
                    <a:pt x="273" y="67"/>
                    <a:pt x="274" y="67"/>
                    <a:pt x="274" y="66"/>
                  </a:cubicBezTo>
                  <a:cubicBezTo>
                    <a:pt x="275" y="65"/>
                    <a:pt x="276" y="64"/>
                    <a:pt x="276" y="64"/>
                  </a:cubicBezTo>
                  <a:cubicBezTo>
                    <a:pt x="276" y="63"/>
                    <a:pt x="274" y="62"/>
                    <a:pt x="274" y="62"/>
                  </a:cubicBezTo>
                  <a:cubicBezTo>
                    <a:pt x="274" y="62"/>
                    <a:pt x="275" y="60"/>
                    <a:pt x="275" y="60"/>
                  </a:cubicBezTo>
                  <a:cubicBezTo>
                    <a:pt x="276" y="59"/>
                    <a:pt x="277" y="58"/>
                    <a:pt x="277" y="58"/>
                  </a:cubicBezTo>
                  <a:cubicBezTo>
                    <a:pt x="278" y="57"/>
                    <a:pt x="278" y="56"/>
                    <a:pt x="279" y="55"/>
                  </a:cubicBezTo>
                  <a:cubicBezTo>
                    <a:pt x="279" y="55"/>
                    <a:pt x="280" y="54"/>
                    <a:pt x="281" y="53"/>
                  </a:cubicBezTo>
                  <a:cubicBezTo>
                    <a:pt x="281" y="54"/>
                    <a:pt x="282" y="54"/>
                    <a:pt x="283" y="55"/>
                  </a:cubicBezTo>
                  <a:cubicBezTo>
                    <a:pt x="283" y="55"/>
                    <a:pt x="285" y="53"/>
                    <a:pt x="285" y="53"/>
                  </a:cubicBezTo>
                  <a:cubicBezTo>
                    <a:pt x="285" y="52"/>
                    <a:pt x="282" y="51"/>
                    <a:pt x="282" y="51"/>
                  </a:cubicBezTo>
                  <a:cubicBezTo>
                    <a:pt x="282" y="51"/>
                    <a:pt x="281" y="53"/>
                    <a:pt x="281" y="53"/>
                  </a:cubicBezTo>
                  <a:cubicBezTo>
                    <a:pt x="280" y="53"/>
                    <a:pt x="279" y="51"/>
                    <a:pt x="278" y="51"/>
                  </a:cubicBezTo>
                  <a:cubicBezTo>
                    <a:pt x="278" y="51"/>
                    <a:pt x="277" y="54"/>
                    <a:pt x="277" y="54"/>
                  </a:cubicBezTo>
                  <a:cubicBezTo>
                    <a:pt x="276" y="54"/>
                    <a:pt x="274" y="52"/>
                    <a:pt x="274" y="52"/>
                  </a:cubicBezTo>
                  <a:cubicBezTo>
                    <a:pt x="274" y="51"/>
                    <a:pt x="276" y="50"/>
                    <a:pt x="276" y="50"/>
                  </a:cubicBezTo>
                  <a:cubicBezTo>
                    <a:pt x="276" y="50"/>
                    <a:pt x="274" y="48"/>
                    <a:pt x="274" y="48"/>
                  </a:cubicBezTo>
                  <a:cubicBezTo>
                    <a:pt x="274" y="48"/>
                    <a:pt x="272" y="50"/>
                    <a:pt x="272" y="50"/>
                  </a:cubicBezTo>
                  <a:cubicBezTo>
                    <a:pt x="272" y="51"/>
                    <a:pt x="275" y="52"/>
                    <a:pt x="274" y="52"/>
                  </a:cubicBezTo>
                  <a:cubicBezTo>
                    <a:pt x="274" y="52"/>
                    <a:pt x="273" y="54"/>
                    <a:pt x="273" y="54"/>
                  </a:cubicBezTo>
                  <a:cubicBezTo>
                    <a:pt x="272" y="54"/>
                    <a:pt x="271" y="52"/>
                    <a:pt x="270" y="52"/>
                  </a:cubicBezTo>
                  <a:cubicBezTo>
                    <a:pt x="270" y="53"/>
                    <a:pt x="269" y="55"/>
                    <a:pt x="269" y="55"/>
                  </a:cubicBezTo>
                  <a:cubicBezTo>
                    <a:pt x="268" y="55"/>
                    <a:pt x="267" y="53"/>
                    <a:pt x="267" y="53"/>
                  </a:cubicBezTo>
                  <a:cubicBezTo>
                    <a:pt x="266" y="54"/>
                    <a:pt x="265" y="54"/>
                    <a:pt x="265" y="55"/>
                  </a:cubicBezTo>
                  <a:cubicBezTo>
                    <a:pt x="265" y="56"/>
                    <a:pt x="263" y="57"/>
                    <a:pt x="263" y="57"/>
                  </a:cubicBezTo>
                  <a:cubicBezTo>
                    <a:pt x="263" y="58"/>
                    <a:pt x="265" y="59"/>
                    <a:pt x="265" y="59"/>
                  </a:cubicBezTo>
                  <a:cubicBezTo>
                    <a:pt x="265" y="60"/>
                    <a:pt x="264" y="61"/>
                    <a:pt x="264" y="61"/>
                  </a:cubicBezTo>
                  <a:cubicBezTo>
                    <a:pt x="264" y="62"/>
                    <a:pt x="266" y="63"/>
                    <a:pt x="266" y="63"/>
                  </a:cubicBezTo>
                  <a:cubicBezTo>
                    <a:pt x="266" y="64"/>
                    <a:pt x="264" y="65"/>
                    <a:pt x="264" y="65"/>
                  </a:cubicBezTo>
                  <a:cubicBezTo>
                    <a:pt x="264" y="66"/>
                    <a:pt x="262" y="67"/>
                    <a:pt x="262" y="68"/>
                  </a:cubicBezTo>
                  <a:cubicBezTo>
                    <a:pt x="262" y="67"/>
                    <a:pt x="260" y="67"/>
                    <a:pt x="260" y="66"/>
                  </a:cubicBezTo>
                  <a:cubicBezTo>
                    <a:pt x="260" y="65"/>
                    <a:pt x="262" y="64"/>
                    <a:pt x="262" y="64"/>
                  </a:cubicBezTo>
                  <a:cubicBezTo>
                    <a:pt x="262" y="63"/>
                    <a:pt x="260" y="63"/>
                    <a:pt x="260" y="62"/>
                  </a:cubicBezTo>
                  <a:cubicBezTo>
                    <a:pt x="260" y="62"/>
                    <a:pt x="262" y="60"/>
                    <a:pt x="261" y="60"/>
                  </a:cubicBezTo>
                  <a:cubicBezTo>
                    <a:pt x="261" y="59"/>
                    <a:pt x="259" y="58"/>
                    <a:pt x="259" y="58"/>
                  </a:cubicBezTo>
                  <a:cubicBezTo>
                    <a:pt x="259" y="58"/>
                    <a:pt x="258" y="60"/>
                    <a:pt x="257" y="60"/>
                  </a:cubicBezTo>
                  <a:cubicBezTo>
                    <a:pt x="257" y="60"/>
                    <a:pt x="256" y="59"/>
                    <a:pt x="255" y="59"/>
                  </a:cubicBezTo>
                  <a:cubicBezTo>
                    <a:pt x="254" y="60"/>
                    <a:pt x="253" y="62"/>
                    <a:pt x="252" y="63"/>
                  </a:cubicBezTo>
                  <a:cubicBezTo>
                    <a:pt x="251" y="64"/>
                    <a:pt x="251" y="64"/>
                    <a:pt x="250" y="65"/>
                  </a:cubicBezTo>
                  <a:cubicBezTo>
                    <a:pt x="249" y="64"/>
                    <a:pt x="247" y="63"/>
                    <a:pt x="246" y="62"/>
                  </a:cubicBezTo>
                  <a:cubicBezTo>
                    <a:pt x="246" y="61"/>
                    <a:pt x="247" y="60"/>
                    <a:pt x="247" y="60"/>
                  </a:cubicBezTo>
                  <a:cubicBezTo>
                    <a:pt x="247" y="59"/>
                    <a:pt x="245" y="58"/>
                    <a:pt x="245" y="58"/>
                  </a:cubicBezTo>
                  <a:cubicBezTo>
                    <a:pt x="245" y="57"/>
                    <a:pt x="247" y="56"/>
                    <a:pt x="247" y="56"/>
                  </a:cubicBezTo>
                  <a:cubicBezTo>
                    <a:pt x="247" y="55"/>
                    <a:pt x="248" y="53"/>
                    <a:pt x="249" y="53"/>
                  </a:cubicBezTo>
                  <a:cubicBezTo>
                    <a:pt x="249" y="53"/>
                    <a:pt x="250" y="55"/>
                    <a:pt x="251" y="55"/>
                  </a:cubicBezTo>
                  <a:cubicBezTo>
                    <a:pt x="251" y="55"/>
                    <a:pt x="253" y="57"/>
                    <a:pt x="253" y="57"/>
                  </a:cubicBezTo>
                  <a:cubicBezTo>
                    <a:pt x="253" y="56"/>
                    <a:pt x="255" y="55"/>
                    <a:pt x="255" y="55"/>
                  </a:cubicBezTo>
                  <a:cubicBezTo>
                    <a:pt x="255" y="54"/>
                    <a:pt x="253" y="54"/>
                    <a:pt x="253" y="53"/>
                  </a:cubicBezTo>
                  <a:cubicBezTo>
                    <a:pt x="252" y="52"/>
                    <a:pt x="254" y="51"/>
                    <a:pt x="254" y="51"/>
                  </a:cubicBezTo>
                  <a:cubicBezTo>
                    <a:pt x="254" y="50"/>
                    <a:pt x="252" y="49"/>
                    <a:pt x="252" y="49"/>
                  </a:cubicBezTo>
                  <a:cubicBezTo>
                    <a:pt x="252" y="49"/>
                    <a:pt x="251" y="51"/>
                    <a:pt x="250" y="51"/>
                  </a:cubicBezTo>
                  <a:cubicBezTo>
                    <a:pt x="250" y="51"/>
                    <a:pt x="249" y="50"/>
                    <a:pt x="248" y="49"/>
                  </a:cubicBezTo>
                  <a:cubicBezTo>
                    <a:pt x="248" y="49"/>
                    <a:pt x="250" y="48"/>
                    <a:pt x="250" y="47"/>
                  </a:cubicBezTo>
                  <a:cubicBezTo>
                    <a:pt x="250" y="47"/>
                    <a:pt x="247" y="46"/>
                    <a:pt x="248" y="46"/>
                  </a:cubicBezTo>
                  <a:cubicBezTo>
                    <a:pt x="247" y="46"/>
                    <a:pt x="246" y="47"/>
                    <a:pt x="246" y="48"/>
                  </a:cubicBezTo>
                  <a:cubicBezTo>
                    <a:pt x="246" y="48"/>
                    <a:pt x="248" y="49"/>
                    <a:pt x="248" y="49"/>
                  </a:cubicBezTo>
                  <a:cubicBezTo>
                    <a:pt x="248" y="50"/>
                    <a:pt x="247" y="51"/>
                    <a:pt x="246" y="52"/>
                  </a:cubicBezTo>
                  <a:cubicBezTo>
                    <a:pt x="246" y="52"/>
                    <a:pt x="245" y="53"/>
                    <a:pt x="245" y="54"/>
                  </a:cubicBezTo>
                  <a:cubicBezTo>
                    <a:pt x="244" y="55"/>
                    <a:pt x="244" y="56"/>
                    <a:pt x="243" y="56"/>
                  </a:cubicBezTo>
                  <a:cubicBezTo>
                    <a:pt x="243" y="56"/>
                    <a:pt x="241" y="54"/>
                    <a:pt x="241" y="54"/>
                  </a:cubicBezTo>
                  <a:cubicBezTo>
                    <a:pt x="240" y="55"/>
                    <a:pt x="240" y="56"/>
                    <a:pt x="239" y="57"/>
                  </a:cubicBezTo>
                  <a:cubicBezTo>
                    <a:pt x="239" y="57"/>
                    <a:pt x="241" y="58"/>
                    <a:pt x="241" y="58"/>
                  </a:cubicBezTo>
                  <a:cubicBezTo>
                    <a:pt x="241" y="59"/>
                    <a:pt x="240" y="61"/>
                    <a:pt x="240" y="61"/>
                  </a:cubicBezTo>
                  <a:cubicBezTo>
                    <a:pt x="239" y="61"/>
                    <a:pt x="237" y="59"/>
                    <a:pt x="237" y="59"/>
                  </a:cubicBezTo>
                  <a:cubicBezTo>
                    <a:pt x="237" y="59"/>
                    <a:pt x="239" y="57"/>
                    <a:pt x="239" y="57"/>
                  </a:cubicBezTo>
                  <a:cubicBezTo>
                    <a:pt x="239" y="56"/>
                    <a:pt x="237" y="55"/>
                    <a:pt x="237" y="55"/>
                  </a:cubicBezTo>
                  <a:cubicBezTo>
                    <a:pt x="236" y="54"/>
                    <a:pt x="235" y="54"/>
                    <a:pt x="235" y="53"/>
                  </a:cubicBezTo>
                  <a:cubicBezTo>
                    <a:pt x="234" y="53"/>
                    <a:pt x="233" y="52"/>
                    <a:pt x="232" y="52"/>
                  </a:cubicBezTo>
                  <a:cubicBezTo>
                    <a:pt x="231" y="53"/>
                    <a:pt x="230" y="55"/>
                    <a:pt x="229" y="56"/>
                  </a:cubicBezTo>
                  <a:cubicBezTo>
                    <a:pt x="228" y="57"/>
                    <a:pt x="228" y="58"/>
                    <a:pt x="227" y="58"/>
                  </a:cubicBezTo>
                  <a:cubicBezTo>
                    <a:pt x="227" y="58"/>
                    <a:pt x="225" y="57"/>
                    <a:pt x="225" y="57"/>
                  </a:cubicBezTo>
                  <a:cubicBezTo>
                    <a:pt x="224" y="57"/>
                    <a:pt x="224" y="59"/>
                    <a:pt x="223" y="59"/>
                  </a:cubicBezTo>
                  <a:cubicBezTo>
                    <a:pt x="222" y="59"/>
                    <a:pt x="222" y="57"/>
                    <a:pt x="221" y="57"/>
                  </a:cubicBezTo>
                  <a:cubicBezTo>
                    <a:pt x="220" y="57"/>
                    <a:pt x="219" y="55"/>
                    <a:pt x="219" y="55"/>
                  </a:cubicBezTo>
                  <a:cubicBezTo>
                    <a:pt x="218" y="55"/>
                    <a:pt x="218" y="57"/>
                    <a:pt x="217" y="58"/>
                  </a:cubicBezTo>
                  <a:cubicBezTo>
                    <a:pt x="216" y="57"/>
                    <a:pt x="216" y="57"/>
                    <a:pt x="215" y="56"/>
                  </a:cubicBezTo>
                  <a:cubicBezTo>
                    <a:pt x="214" y="56"/>
                    <a:pt x="213" y="55"/>
                    <a:pt x="213" y="54"/>
                  </a:cubicBezTo>
                  <a:cubicBezTo>
                    <a:pt x="213" y="54"/>
                    <a:pt x="214" y="52"/>
                    <a:pt x="214" y="52"/>
                  </a:cubicBezTo>
                  <a:cubicBezTo>
                    <a:pt x="215" y="52"/>
                    <a:pt x="216" y="54"/>
                    <a:pt x="217" y="54"/>
                  </a:cubicBezTo>
                  <a:cubicBezTo>
                    <a:pt x="217" y="53"/>
                    <a:pt x="218" y="52"/>
                    <a:pt x="218" y="51"/>
                  </a:cubicBezTo>
                  <a:cubicBezTo>
                    <a:pt x="217" y="50"/>
                    <a:pt x="215" y="49"/>
                    <a:pt x="214" y="48"/>
                  </a:cubicBezTo>
                  <a:cubicBezTo>
                    <a:pt x="213" y="49"/>
                    <a:pt x="213" y="50"/>
                    <a:pt x="212" y="50"/>
                  </a:cubicBezTo>
                  <a:cubicBezTo>
                    <a:pt x="212" y="51"/>
                    <a:pt x="211" y="53"/>
                    <a:pt x="210" y="53"/>
                  </a:cubicBezTo>
                  <a:cubicBezTo>
                    <a:pt x="210" y="53"/>
                    <a:pt x="208" y="51"/>
                    <a:pt x="208" y="51"/>
                  </a:cubicBezTo>
                  <a:cubicBezTo>
                    <a:pt x="208" y="51"/>
                    <a:pt x="207" y="52"/>
                    <a:pt x="206" y="53"/>
                  </a:cubicBezTo>
                  <a:cubicBezTo>
                    <a:pt x="206" y="54"/>
                    <a:pt x="205" y="55"/>
                    <a:pt x="205" y="55"/>
                  </a:cubicBezTo>
                  <a:cubicBezTo>
                    <a:pt x="205" y="56"/>
                    <a:pt x="203" y="57"/>
                    <a:pt x="203" y="58"/>
                  </a:cubicBezTo>
                  <a:cubicBezTo>
                    <a:pt x="203" y="58"/>
                    <a:pt x="205" y="59"/>
                    <a:pt x="205" y="59"/>
                  </a:cubicBezTo>
                  <a:cubicBezTo>
                    <a:pt x="205" y="59"/>
                    <a:pt x="204" y="61"/>
                    <a:pt x="204" y="61"/>
                  </a:cubicBezTo>
                  <a:cubicBezTo>
                    <a:pt x="203" y="62"/>
                    <a:pt x="202" y="60"/>
                    <a:pt x="201" y="60"/>
                  </a:cubicBezTo>
                  <a:cubicBezTo>
                    <a:pt x="201" y="60"/>
                    <a:pt x="199" y="58"/>
                    <a:pt x="199" y="58"/>
                  </a:cubicBezTo>
                  <a:cubicBezTo>
                    <a:pt x="199" y="57"/>
                    <a:pt x="201" y="56"/>
                    <a:pt x="201" y="56"/>
                  </a:cubicBezTo>
                  <a:cubicBezTo>
                    <a:pt x="201" y="55"/>
                    <a:pt x="203" y="54"/>
                    <a:pt x="203" y="54"/>
                  </a:cubicBezTo>
                  <a:cubicBezTo>
                    <a:pt x="202" y="53"/>
                    <a:pt x="200" y="53"/>
                    <a:pt x="200" y="52"/>
                  </a:cubicBezTo>
                  <a:cubicBezTo>
                    <a:pt x="200" y="51"/>
                    <a:pt x="202" y="50"/>
                    <a:pt x="202" y="50"/>
                  </a:cubicBezTo>
                  <a:cubicBezTo>
                    <a:pt x="202" y="49"/>
                    <a:pt x="200" y="49"/>
                    <a:pt x="200" y="48"/>
                  </a:cubicBezTo>
                  <a:cubicBezTo>
                    <a:pt x="199" y="49"/>
                    <a:pt x="197" y="51"/>
                    <a:pt x="196" y="52"/>
                  </a:cubicBezTo>
                  <a:cubicBezTo>
                    <a:pt x="197" y="53"/>
                    <a:pt x="198" y="53"/>
                    <a:pt x="199" y="54"/>
                  </a:cubicBezTo>
                  <a:cubicBezTo>
                    <a:pt x="199" y="54"/>
                    <a:pt x="197" y="56"/>
                    <a:pt x="197" y="56"/>
                  </a:cubicBezTo>
                  <a:cubicBezTo>
                    <a:pt x="196" y="57"/>
                    <a:pt x="196" y="58"/>
                    <a:pt x="195" y="59"/>
                  </a:cubicBezTo>
                  <a:cubicBezTo>
                    <a:pt x="195" y="59"/>
                    <a:pt x="194" y="60"/>
                    <a:pt x="193" y="61"/>
                  </a:cubicBezTo>
                  <a:cubicBezTo>
                    <a:pt x="193" y="61"/>
                    <a:pt x="192" y="63"/>
                    <a:pt x="192" y="63"/>
                  </a:cubicBezTo>
                  <a:cubicBezTo>
                    <a:pt x="192" y="63"/>
                    <a:pt x="190" y="61"/>
                    <a:pt x="190" y="61"/>
                  </a:cubicBezTo>
                  <a:cubicBezTo>
                    <a:pt x="189" y="61"/>
                    <a:pt x="188" y="60"/>
                    <a:pt x="187" y="60"/>
                  </a:cubicBezTo>
                  <a:cubicBezTo>
                    <a:pt x="187" y="60"/>
                    <a:pt x="186" y="62"/>
                    <a:pt x="186" y="62"/>
                  </a:cubicBezTo>
                  <a:cubicBezTo>
                    <a:pt x="185" y="63"/>
                    <a:pt x="184" y="63"/>
                    <a:pt x="184" y="64"/>
                  </a:cubicBezTo>
                  <a:cubicBezTo>
                    <a:pt x="183" y="65"/>
                    <a:pt x="183" y="66"/>
                    <a:pt x="182" y="66"/>
                  </a:cubicBezTo>
                  <a:cubicBezTo>
                    <a:pt x="182" y="67"/>
                    <a:pt x="181" y="68"/>
                    <a:pt x="180" y="69"/>
                  </a:cubicBezTo>
                  <a:cubicBezTo>
                    <a:pt x="180" y="69"/>
                    <a:pt x="179" y="67"/>
                    <a:pt x="178" y="67"/>
                  </a:cubicBezTo>
                  <a:cubicBezTo>
                    <a:pt x="178" y="67"/>
                    <a:pt x="177" y="69"/>
                    <a:pt x="177" y="69"/>
                  </a:cubicBezTo>
                  <a:cubicBezTo>
                    <a:pt x="176" y="69"/>
                    <a:pt x="174" y="68"/>
                    <a:pt x="174" y="67"/>
                  </a:cubicBezTo>
                  <a:cubicBezTo>
                    <a:pt x="174" y="67"/>
                    <a:pt x="176" y="65"/>
                    <a:pt x="176" y="65"/>
                  </a:cubicBezTo>
                  <a:cubicBezTo>
                    <a:pt x="176" y="65"/>
                    <a:pt x="178" y="67"/>
                    <a:pt x="178" y="67"/>
                  </a:cubicBezTo>
                  <a:cubicBezTo>
                    <a:pt x="179" y="66"/>
                    <a:pt x="179" y="65"/>
                    <a:pt x="180" y="65"/>
                  </a:cubicBezTo>
                  <a:cubicBezTo>
                    <a:pt x="181" y="64"/>
                    <a:pt x="181" y="63"/>
                    <a:pt x="182" y="62"/>
                  </a:cubicBezTo>
                  <a:cubicBezTo>
                    <a:pt x="182" y="62"/>
                    <a:pt x="183" y="61"/>
                    <a:pt x="183" y="60"/>
                  </a:cubicBezTo>
                  <a:cubicBezTo>
                    <a:pt x="184" y="59"/>
                    <a:pt x="184" y="59"/>
                    <a:pt x="185" y="58"/>
                  </a:cubicBezTo>
                  <a:cubicBezTo>
                    <a:pt x="185" y="58"/>
                    <a:pt x="187" y="60"/>
                    <a:pt x="187" y="60"/>
                  </a:cubicBezTo>
                  <a:cubicBezTo>
                    <a:pt x="188" y="60"/>
                    <a:pt x="189" y="58"/>
                    <a:pt x="189" y="57"/>
                  </a:cubicBezTo>
                  <a:cubicBezTo>
                    <a:pt x="190" y="57"/>
                    <a:pt x="190" y="56"/>
                    <a:pt x="191" y="55"/>
                  </a:cubicBezTo>
                  <a:cubicBezTo>
                    <a:pt x="191" y="55"/>
                    <a:pt x="192" y="53"/>
                    <a:pt x="192" y="53"/>
                  </a:cubicBezTo>
                  <a:cubicBezTo>
                    <a:pt x="192" y="52"/>
                    <a:pt x="190" y="52"/>
                    <a:pt x="190" y="51"/>
                  </a:cubicBezTo>
                  <a:cubicBezTo>
                    <a:pt x="190" y="51"/>
                    <a:pt x="192" y="50"/>
                    <a:pt x="192" y="49"/>
                  </a:cubicBezTo>
                  <a:cubicBezTo>
                    <a:pt x="192" y="49"/>
                    <a:pt x="190" y="48"/>
                    <a:pt x="190" y="47"/>
                  </a:cubicBezTo>
                  <a:cubicBezTo>
                    <a:pt x="189" y="49"/>
                    <a:pt x="187" y="50"/>
                    <a:pt x="186" y="52"/>
                  </a:cubicBezTo>
                  <a:cubicBezTo>
                    <a:pt x="186" y="52"/>
                    <a:pt x="185" y="54"/>
                    <a:pt x="185" y="54"/>
                  </a:cubicBezTo>
                  <a:cubicBezTo>
                    <a:pt x="184" y="54"/>
                    <a:pt x="183" y="52"/>
                    <a:pt x="182" y="52"/>
                  </a:cubicBezTo>
                  <a:cubicBezTo>
                    <a:pt x="182" y="52"/>
                    <a:pt x="181" y="55"/>
                    <a:pt x="181" y="55"/>
                  </a:cubicBezTo>
                  <a:cubicBezTo>
                    <a:pt x="180" y="55"/>
                    <a:pt x="178" y="53"/>
                    <a:pt x="178" y="53"/>
                  </a:cubicBezTo>
                  <a:cubicBezTo>
                    <a:pt x="178" y="53"/>
                    <a:pt x="177" y="55"/>
                    <a:pt x="177" y="55"/>
                  </a:cubicBezTo>
                  <a:cubicBezTo>
                    <a:pt x="177" y="56"/>
                    <a:pt x="179" y="56"/>
                    <a:pt x="179" y="57"/>
                  </a:cubicBezTo>
                  <a:cubicBezTo>
                    <a:pt x="179" y="57"/>
                    <a:pt x="177" y="58"/>
                    <a:pt x="177" y="59"/>
                  </a:cubicBezTo>
                  <a:cubicBezTo>
                    <a:pt x="177" y="60"/>
                    <a:pt x="176" y="61"/>
                    <a:pt x="175" y="61"/>
                  </a:cubicBezTo>
                  <a:cubicBezTo>
                    <a:pt x="175" y="62"/>
                    <a:pt x="174" y="63"/>
                    <a:pt x="174" y="63"/>
                  </a:cubicBezTo>
                  <a:cubicBezTo>
                    <a:pt x="174" y="64"/>
                    <a:pt x="172" y="62"/>
                    <a:pt x="172" y="62"/>
                  </a:cubicBezTo>
                  <a:cubicBezTo>
                    <a:pt x="171" y="62"/>
                    <a:pt x="171" y="64"/>
                    <a:pt x="170" y="64"/>
                  </a:cubicBezTo>
                  <a:cubicBezTo>
                    <a:pt x="169" y="64"/>
                    <a:pt x="168" y="62"/>
                    <a:pt x="168" y="62"/>
                  </a:cubicBezTo>
                  <a:cubicBezTo>
                    <a:pt x="167" y="62"/>
                    <a:pt x="167" y="64"/>
                    <a:pt x="166" y="65"/>
                  </a:cubicBezTo>
                  <a:cubicBezTo>
                    <a:pt x="164" y="63"/>
                    <a:pt x="163" y="62"/>
                    <a:pt x="161" y="61"/>
                  </a:cubicBezTo>
                  <a:cubicBezTo>
                    <a:pt x="162" y="60"/>
                    <a:pt x="163" y="60"/>
                    <a:pt x="163" y="59"/>
                  </a:cubicBezTo>
                  <a:cubicBezTo>
                    <a:pt x="163" y="59"/>
                    <a:pt x="165" y="57"/>
                    <a:pt x="165" y="57"/>
                  </a:cubicBezTo>
                  <a:cubicBezTo>
                    <a:pt x="165" y="57"/>
                    <a:pt x="167" y="58"/>
                    <a:pt x="167" y="58"/>
                  </a:cubicBezTo>
                  <a:cubicBezTo>
                    <a:pt x="167" y="58"/>
                    <a:pt x="169" y="56"/>
                    <a:pt x="169" y="56"/>
                  </a:cubicBezTo>
                  <a:cubicBezTo>
                    <a:pt x="169" y="56"/>
                    <a:pt x="167" y="55"/>
                    <a:pt x="167" y="54"/>
                  </a:cubicBezTo>
                  <a:cubicBezTo>
                    <a:pt x="167" y="54"/>
                    <a:pt x="168" y="53"/>
                    <a:pt x="168" y="52"/>
                  </a:cubicBezTo>
                  <a:cubicBezTo>
                    <a:pt x="168" y="52"/>
                    <a:pt x="170" y="51"/>
                    <a:pt x="170" y="50"/>
                  </a:cubicBezTo>
                  <a:cubicBezTo>
                    <a:pt x="170" y="49"/>
                    <a:pt x="168" y="49"/>
                    <a:pt x="168" y="48"/>
                  </a:cubicBezTo>
                  <a:cubicBezTo>
                    <a:pt x="168" y="47"/>
                    <a:pt x="169" y="47"/>
                    <a:pt x="169" y="46"/>
                  </a:cubicBezTo>
                  <a:cubicBezTo>
                    <a:pt x="169" y="45"/>
                    <a:pt x="171" y="44"/>
                    <a:pt x="171" y="44"/>
                  </a:cubicBezTo>
                  <a:cubicBezTo>
                    <a:pt x="171" y="43"/>
                    <a:pt x="169" y="43"/>
                    <a:pt x="169" y="42"/>
                  </a:cubicBezTo>
                  <a:cubicBezTo>
                    <a:pt x="169" y="41"/>
                    <a:pt x="167" y="41"/>
                    <a:pt x="167" y="40"/>
                  </a:cubicBezTo>
                  <a:cubicBezTo>
                    <a:pt x="167" y="40"/>
                    <a:pt x="169" y="39"/>
                    <a:pt x="168" y="38"/>
                  </a:cubicBezTo>
                  <a:cubicBezTo>
                    <a:pt x="168" y="38"/>
                    <a:pt x="166" y="37"/>
                    <a:pt x="166" y="36"/>
                  </a:cubicBezTo>
                  <a:cubicBezTo>
                    <a:pt x="166" y="36"/>
                    <a:pt x="168" y="35"/>
                    <a:pt x="168" y="34"/>
                  </a:cubicBezTo>
                  <a:cubicBezTo>
                    <a:pt x="168" y="34"/>
                    <a:pt x="166" y="33"/>
                    <a:pt x="166" y="32"/>
                  </a:cubicBezTo>
                  <a:cubicBezTo>
                    <a:pt x="165" y="32"/>
                    <a:pt x="164" y="31"/>
                    <a:pt x="163" y="31"/>
                  </a:cubicBezTo>
                  <a:cubicBezTo>
                    <a:pt x="163" y="31"/>
                    <a:pt x="162" y="32"/>
                    <a:pt x="162" y="33"/>
                  </a:cubicBezTo>
                  <a:cubicBezTo>
                    <a:pt x="162" y="34"/>
                    <a:pt x="164" y="34"/>
                    <a:pt x="164" y="35"/>
                  </a:cubicBezTo>
                  <a:cubicBezTo>
                    <a:pt x="164" y="35"/>
                    <a:pt x="162" y="36"/>
                    <a:pt x="162" y="37"/>
                  </a:cubicBezTo>
                  <a:cubicBezTo>
                    <a:pt x="162" y="38"/>
                    <a:pt x="164" y="38"/>
                    <a:pt x="164" y="39"/>
                  </a:cubicBezTo>
                  <a:cubicBezTo>
                    <a:pt x="165" y="39"/>
                    <a:pt x="167" y="40"/>
                    <a:pt x="167" y="40"/>
                  </a:cubicBezTo>
                  <a:cubicBezTo>
                    <a:pt x="167" y="41"/>
                    <a:pt x="165" y="42"/>
                    <a:pt x="165" y="43"/>
                  </a:cubicBezTo>
                  <a:cubicBezTo>
                    <a:pt x="165" y="43"/>
                    <a:pt x="167" y="44"/>
                    <a:pt x="167" y="44"/>
                  </a:cubicBezTo>
                  <a:cubicBezTo>
                    <a:pt x="167" y="45"/>
                    <a:pt x="166" y="46"/>
                    <a:pt x="166" y="47"/>
                  </a:cubicBezTo>
                  <a:cubicBezTo>
                    <a:pt x="165" y="47"/>
                    <a:pt x="164" y="48"/>
                    <a:pt x="164" y="49"/>
                  </a:cubicBezTo>
                  <a:cubicBezTo>
                    <a:pt x="164" y="49"/>
                    <a:pt x="166" y="50"/>
                    <a:pt x="166" y="50"/>
                  </a:cubicBezTo>
                  <a:cubicBezTo>
                    <a:pt x="166" y="51"/>
                    <a:pt x="165" y="53"/>
                    <a:pt x="164" y="53"/>
                  </a:cubicBezTo>
                  <a:cubicBezTo>
                    <a:pt x="164" y="53"/>
                    <a:pt x="163" y="51"/>
                    <a:pt x="162" y="51"/>
                  </a:cubicBezTo>
                  <a:cubicBezTo>
                    <a:pt x="162" y="51"/>
                    <a:pt x="161" y="53"/>
                    <a:pt x="160" y="53"/>
                  </a:cubicBezTo>
                  <a:cubicBezTo>
                    <a:pt x="160" y="54"/>
                    <a:pt x="159" y="55"/>
                    <a:pt x="159" y="55"/>
                  </a:cubicBezTo>
                  <a:cubicBezTo>
                    <a:pt x="158" y="56"/>
                    <a:pt x="157" y="57"/>
                    <a:pt x="157" y="58"/>
                  </a:cubicBezTo>
                  <a:cubicBezTo>
                    <a:pt x="157" y="58"/>
                    <a:pt x="159" y="59"/>
                    <a:pt x="159" y="59"/>
                  </a:cubicBezTo>
                  <a:cubicBezTo>
                    <a:pt x="159" y="60"/>
                    <a:pt x="158" y="61"/>
                    <a:pt x="158" y="62"/>
                  </a:cubicBezTo>
                  <a:cubicBezTo>
                    <a:pt x="157" y="62"/>
                    <a:pt x="160" y="63"/>
                    <a:pt x="160" y="63"/>
                  </a:cubicBezTo>
                  <a:cubicBezTo>
                    <a:pt x="160" y="64"/>
                    <a:pt x="158" y="65"/>
                    <a:pt x="158" y="66"/>
                  </a:cubicBezTo>
                  <a:cubicBezTo>
                    <a:pt x="158" y="66"/>
                    <a:pt x="157" y="67"/>
                    <a:pt x="156" y="68"/>
                  </a:cubicBezTo>
                  <a:cubicBezTo>
                    <a:pt x="156" y="68"/>
                    <a:pt x="154" y="66"/>
                    <a:pt x="154" y="66"/>
                  </a:cubicBezTo>
                  <a:cubicBezTo>
                    <a:pt x="154" y="65"/>
                    <a:pt x="156" y="65"/>
                    <a:pt x="156" y="64"/>
                  </a:cubicBezTo>
                  <a:cubicBezTo>
                    <a:pt x="156" y="63"/>
                    <a:pt x="154" y="63"/>
                    <a:pt x="154" y="62"/>
                  </a:cubicBezTo>
                  <a:cubicBezTo>
                    <a:pt x="154" y="62"/>
                    <a:pt x="155" y="60"/>
                    <a:pt x="155" y="60"/>
                  </a:cubicBezTo>
                  <a:cubicBezTo>
                    <a:pt x="155" y="59"/>
                    <a:pt x="154" y="59"/>
                    <a:pt x="153" y="58"/>
                  </a:cubicBezTo>
                  <a:cubicBezTo>
                    <a:pt x="153" y="58"/>
                    <a:pt x="151" y="57"/>
                    <a:pt x="151" y="57"/>
                  </a:cubicBezTo>
                  <a:cubicBezTo>
                    <a:pt x="151" y="56"/>
                    <a:pt x="152" y="55"/>
                    <a:pt x="153" y="54"/>
                  </a:cubicBezTo>
                  <a:cubicBezTo>
                    <a:pt x="153" y="54"/>
                    <a:pt x="154" y="53"/>
                    <a:pt x="154" y="52"/>
                  </a:cubicBezTo>
                  <a:cubicBezTo>
                    <a:pt x="154" y="52"/>
                    <a:pt x="156" y="50"/>
                    <a:pt x="156" y="50"/>
                  </a:cubicBezTo>
                  <a:cubicBezTo>
                    <a:pt x="156" y="49"/>
                    <a:pt x="154" y="49"/>
                    <a:pt x="154" y="48"/>
                  </a:cubicBezTo>
                  <a:cubicBezTo>
                    <a:pt x="154" y="48"/>
                    <a:pt x="152" y="47"/>
                    <a:pt x="151" y="46"/>
                  </a:cubicBezTo>
                  <a:cubicBezTo>
                    <a:pt x="151" y="47"/>
                    <a:pt x="150" y="48"/>
                    <a:pt x="150" y="49"/>
                  </a:cubicBezTo>
                  <a:cubicBezTo>
                    <a:pt x="150" y="49"/>
                    <a:pt x="148" y="51"/>
                    <a:pt x="148" y="51"/>
                  </a:cubicBezTo>
                  <a:cubicBezTo>
                    <a:pt x="148" y="51"/>
                    <a:pt x="150" y="52"/>
                    <a:pt x="150" y="53"/>
                  </a:cubicBezTo>
                  <a:cubicBezTo>
                    <a:pt x="150" y="53"/>
                    <a:pt x="149" y="54"/>
                    <a:pt x="149" y="55"/>
                  </a:cubicBezTo>
                  <a:cubicBezTo>
                    <a:pt x="148" y="56"/>
                    <a:pt x="147" y="56"/>
                    <a:pt x="147" y="57"/>
                  </a:cubicBezTo>
                  <a:cubicBezTo>
                    <a:pt x="146" y="58"/>
                    <a:pt x="146" y="59"/>
                    <a:pt x="145" y="59"/>
                  </a:cubicBezTo>
                  <a:cubicBezTo>
                    <a:pt x="145" y="59"/>
                    <a:pt x="143" y="58"/>
                    <a:pt x="143" y="58"/>
                  </a:cubicBezTo>
                  <a:cubicBezTo>
                    <a:pt x="143" y="57"/>
                    <a:pt x="145" y="56"/>
                    <a:pt x="145" y="55"/>
                  </a:cubicBezTo>
                  <a:cubicBezTo>
                    <a:pt x="144" y="55"/>
                    <a:pt x="143" y="54"/>
                    <a:pt x="142" y="54"/>
                  </a:cubicBezTo>
                  <a:cubicBezTo>
                    <a:pt x="142" y="54"/>
                    <a:pt x="141" y="56"/>
                    <a:pt x="141" y="56"/>
                  </a:cubicBezTo>
                  <a:cubicBezTo>
                    <a:pt x="140" y="56"/>
                    <a:pt x="139" y="54"/>
                    <a:pt x="138" y="54"/>
                  </a:cubicBezTo>
                  <a:cubicBezTo>
                    <a:pt x="138" y="54"/>
                    <a:pt x="137" y="56"/>
                    <a:pt x="137" y="56"/>
                  </a:cubicBezTo>
                  <a:cubicBezTo>
                    <a:pt x="136" y="57"/>
                    <a:pt x="136" y="58"/>
                    <a:pt x="135" y="59"/>
                  </a:cubicBezTo>
                  <a:cubicBezTo>
                    <a:pt x="134" y="60"/>
                    <a:pt x="133" y="62"/>
                    <a:pt x="132" y="63"/>
                  </a:cubicBezTo>
                  <a:cubicBezTo>
                    <a:pt x="130" y="62"/>
                    <a:pt x="129" y="61"/>
                    <a:pt x="127" y="60"/>
                  </a:cubicBezTo>
                  <a:cubicBezTo>
                    <a:pt x="128" y="59"/>
                    <a:pt x="128" y="58"/>
                    <a:pt x="129" y="57"/>
                  </a:cubicBezTo>
                  <a:cubicBezTo>
                    <a:pt x="129" y="57"/>
                    <a:pt x="131" y="56"/>
                    <a:pt x="131" y="55"/>
                  </a:cubicBezTo>
                  <a:cubicBezTo>
                    <a:pt x="131" y="55"/>
                    <a:pt x="128" y="54"/>
                    <a:pt x="128" y="54"/>
                  </a:cubicBezTo>
                  <a:cubicBezTo>
                    <a:pt x="129" y="53"/>
                    <a:pt x="130" y="51"/>
                    <a:pt x="130" y="51"/>
                  </a:cubicBezTo>
                  <a:cubicBezTo>
                    <a:pt x="130" y="51"/>
                    <a:pt x="132" y="53"/>
                    <a:pt x="132" y="53"/>
                  </a:cubicBezTo>
                  <a:cubicBezTo>
                    <a:pt x="133" y="53"/>
                    <a:pt x="134" y="51"/>
                    <a:pt x="134" y="51"/>
                  </a:cubicBezTo>
                  <a:cubicBezTo>
                    <a:pt x="135" y="50"/>
                    <a:pt x="135" y="49"/>
                    <a:pt x="136" y="49"/>
                  </a:cubicBezTo>
                  <a:cubicBezTo>
                    <a:pt x="136" y="48"/>
                    <a:pt x="137" y="47"/>
                    <a:pt x="137" y="46"/>
                  </a:cubicBezTo>
                  <a:cubicBezTo>
                    <a:pt x="138" y="46"/>
                    <a:pt x="139" y="45"/>
                    <a:pt x="139" y="44"/>
                  </a:cubicBezTo>
                  <a:cubicBezTo>
                    <a:pt x="140" y="43"/>
                    <a:pt x="140" y="43"/>
                    <a:pt x="141" y="42"/>
                  </a:cubicBezTo>
                  <a:cubicBezTo>
                    <a:pt x="141" y="42"/>
                    <a:pt x="139" y="40"/>
                    <a:pt x="139" y="40"/>
                  </a:cubicBezTo>
                  <a:cubicBezTo>
                    <a:pt x="138" y="40"/>
                    <a:pt x="138" y="42"/>
                    <a:pt x="137" y="42"/>
                  </a:cubicBezTo>
                  <a:cubicBezTo>
                    <a:pt x="136" y="42"/>
                    <a:pt x="135" y="40"/>
                    <a:pt x="135" y="41"/>
                  </a:cubicBezTo>
                  <a:cubicBezTo>
                    <a:pt x="134" y="41"/>
                    <a:pt x="133" y="42"/>
                    <a:pt x="133" y="43"/>
                  </a:cubicBezTo>
                  <a:cubicBezTo>
                    <a:pt x="133" y="43"/>
                    <a:pt x="135" y="44"/>
                    <a:pt x="135" y="45"/>
                  </a:cubicBezTo>
                  <a:cubicBezTo>
                    <a:pt x="135" y="45"/>
                    <a:pt x="134" y="47"/>
                    <a:pt x="133" y="47"/>
                  </a:cubicBezTo>
                  <a:cubicBezTo>
                    <a:pt x="133" y="47"/>
                    <a:pt x="131" y="45"/>
                    <a:pt x="131" y="45"/>
                  </a:cubicBezTo>
                  <a:cubicBezTo>
                    <a:pt x="131" y="46"/>
                    <a:pt x="130" y="47"/>
                    <a:pt x="130" y="47"/>
                  </a:cubicBezTo>
                  <a:cubicBezTo>
                    <a:pt x="129" y="48"/>
                    <a:pt x="128" y="49"/>
                    <a:pt x="128" y="50"/>
                  </a:cubicBezTo>
                  <a:cubicBezTo>
                    <a:pt x="127" y="50"/>
                    <a:pt x="127" y="51"/>
                    <a:pt x="126" y="52"/>
                  </a:cubicBezTo>
                  <a:cubicBezTo>
                    <a:pt x="126" y="52"/>
                    <a:pt x="125" y="54"/>
                    <a:pt x="124" y="54"/>
                  </a:cubicBezTo>
                  <a:cubicBezTo>
                    <a:pt x="124" y="54"/>
                    <a:pt x="122" y="52"/>
                    <a:pt x="122" y="52"/>
                  </a:cubicBezTo>
                  <a:cubicBezTo>
                    <a:pt x="122" y="52"/>
                    <a:pt x="121" y="54"/>
                    <a:pt x="121" y="55"/>
                  </a:cubicBezTo>
                  <a:cubicBezTo>
                    <a:pt x="120" y="55"/>
                    <a:pt x="119" y="56"/>
                    <a:pt x="119" y="57"/>
                  </a:cubicBezTo>
                  <a:cubicBezTo>
                    <a:pt x="118" y="57"/>
                    <a:pt x="118" y="59"/>
                    <a:pt x="117" y="59"/>
                  </a:cubicBezTo>
                  <a:cubicBezTo>
                    <a:pt x="117" y="59"/>
                    <a:pt x="115" y="57"/>
                    <a:pt x="115" y="57"/>
                  </a:cubicBezTo>
                  <a:cubicBezTo>
                    <a:pt x="114" y="57"/>
                    <a:pt x="114" y="59"/>
                    <a:pt x="113" y="60"/>
                  </a:cubicBezTo>
                  <a:cubicBezTo>
                    <a:pt x="113" y="60"/>
                    <a:pt x="112" y="58"/>
                    <a:pt x="111" y="58"/>
                  </a:cubicBezTo>
                  <a:cubicBezTo>
                    <a:pt x="111" y="58"/>
                    <a:pt x="110" y="60"/>
                    <a:pt x="109" y="60"/>
                  </a:cubicBezTo>
                  <a:cubicBezTo>
                    <a:pt x="109" y="60"/>
                    <a:pt x="108" y="59"/>
                    <a:pt x="107" y="58"/>
                  </a:cubicBezTo>
                  <a:cubicBezTo>
                    <a:pt x="106" y="58"/>
                    <a:pt x="106" y="57"/>
                    <a:pt x="105" y="57"/>
                  </a:cubicBezTo>
                  <a:cubicBezTo>
                    <a:pt x="104" y="56"/>
                    <a:pt x="103" y="55"/>
                    <a:pt x="103" y="55"/>
                  </a:cubicBezTo>
                  <a:cubicBezTo>
                    <a:pt x="102" y="55"/>
                    <a:pt x="101" y="57"/>
                    <a:pt x="101" y="57"/>
                  </a:cubicBezTo>
                  <a:cubicBezTo>
                    <a:pt x="101" y="57"/>
                    <a:pt x="103" y="59"/>
                    <a:pt x="103" y="59"/>
                  </a:cubicBezTo>
                  <a:cubicBezTo>
                    <a:pt x="103" y="59"/>
                    <a:pt x="102" y="61"/>
                    <a:pt x="101" y="61"/>
                  </a:cubicBezTo>
                  <a:cubicBezTo>
                    <a:pt x="101" y="61"/>
                    <a:pt x="99" y="60"/>
                    <a:pt x="99" y="59"/>
                  </a:cubicBezTo>
                  <a:cubicBezTo>
                    <a:pt x="99" y="59"/>
                    <a:pt x="101" y="57"/>
                    <a:pt x="101" y="57"/>
                  </a:cubicBezTo>
                  <a:cubicBezTo>
                    <a:pt x="101" y="57"/>
                    <a:pt x="99" y="56"/>
                    <a:pt x="99" y="56"/>
                  </a:cubicBezTo>
                  <a:cubicBezTo>
                    <a:pt x="98" y="55"/>
                    <a:pt x="97" y="54"/>
                    <a:pt x="96" y="54"/>
                  </a:cubicBezTo>
                  <a:cubicBezTo>
                    <a:pt x="96" y="53"/>
                    <a:pt x="95" y="53"/>
                    <a:pt x="94" y="52"/>
                  </a:cubicBezTo>
                  <a:cubicBezTo>
                    <a:pt x="93" y="52"/>
                    <a:pt x="93" y="51"/>
                    <a:pt x="92" y="50"/>
                  </a:cubicBezTo>
                  <a:cubicBezTo>
                    <a:pt x="91" y="50"/>
                    <a:pt x="90" y="49"/>
                    <a:pt x="90" y="49"/>
                  </a:cubicBezTo>
                  <a:cubicBezTo>
                    <a:pt x="89" y="49"/>
                    <a:pt x="89" y="50"/>
                    <a:pt x="88" y="51"/>
                  </a:cubicBezTo>
                  <a:cubicBezTo>
                    <a:pt x="88" y="51"/>
                    <a:pt x="87" y="53"/>
                    <a:pt x="86" y="53"/>
                  </a:cubicBezTo>
                  <a:cubicBezTo>
                    <a:pt x="86" y="53"/>
                    <a:pt x="84" y="51"/>
                    <a:pt x="84" y="51"/>
                  </a:cubicBezTo>
                  <a:cubicBezTo>
                    <a:pt x="83" y="52"/>
                    <a:pt x="83" y="53"/>
                    <a:pt x="82" y="54"/>
                  </a:cubicBezTo>
                  <a:cubicBezTo>
                    <a:pt x="82" y="54"/>
                    <a:pt x="81" y="55"/>
                    <a:pt x="81" y="56"/>
                  </a:cubicBezTo>
                  <a:cubicBezTo>
                    <a:pt x="80" y="57"/>
                    <a:pt x="79" y="57"/>
                    <a:pt x="79" y="58"/>
                  </a:cubicBezTo>
                  <a:cubicBezTo>
                    <a:pt x="78" y="59"/>
                    <a:pt x="78" y="60"/>
                    <a:pt x="77" y="60"/>
                  </a:cubicBezTo>
                  <a:cubicBezTo>
                    <a:pt x="77" y="61"/>
                    <a:pt x="76" y="63"/>
                    <a:pt x="76" y="63"/>
                  </a:cubicBezTo>
                  <a:cubicBezTo>
                    <a:pt x="75" y="63"/>
                    <a:pt x="73" y="61"/>
                    <a:pt x="73" y="61"/>
                  </a:cubicBezTo>
                  <a:cubicBezTo>
                    <a:pt x="73" y="61"/>
                    <a:pt x="75" y="59"/>
                    <a:pt x="75" y="59"/>
                  </a:cubicBezTo>
                  <a:cubicBezTo>
                    <a:pt x="75" y="58"/>
                    <a:pt x="73" y="57"/>
                    <a:pt x="73" y="57"/>
                  </a:cubicBezTo>
                  <a:cubicBezTo>
                    <a:pt x="72" y="57"/>
                    <a:pt x="71" y="59"/>
                    <a:pt x="71" y="59"/>
                  </a:cubicBezTo>
                  <a:cubicBezTo>
                    <a:pt x="70" y="59"/>
                    <a:pt x="69" y="58"/>
                    <a:pt x="69" y="58"/>
                  </a:cubicBezTo>
                  <a:cubicBezTo>
                    <a:pt x="68" y="57"/>
                    <a:pt x="67" y="56"/>
                    <a:pt x="67" y="56"/>
                  </a:cubicBezTo>
                  <a:cubicBezTo>
                    <a:pt x="66" y="55"/>
                    <a:pt x="65" y="55"/>
                    <a:pt x="64" y="54"/>
                  </a:cubicBezTo>
                  <a:cubicBezTo>
                    <a:pt x="64" y="55"/>
                    <a:pt x="63" y="56"/>
                    <a:pt x="63" y="56"/>
                  </a:cubicBezTo>
                  <a:close/>
                  <a:moveTo>
                    <a:pt x="163" y="13"/>
                  </a:moveTo>
                  <a:cubicBezTo>
                    <a:pt x="163" y="13"/>
                    <a:pt x="162" y="15"/>
                    <a:pt x="161" y="15"/>
                  </a:cubicBezTo>
                  <a:cubicBezTo>
                    <a:pt x="161" y="16"/>
                    <a:pt x="160" y="17"/>
                    <a:pt x="160" y="17"/>
                  </a:cubicBezTo>
                  <a:cubicBezTo>
                    <a:pt x="159" y="18"/>
                    <a:pt x="162" y="19"/>
                    <a:pt x="162" y="19"/>
                  </a:cubicBezTo>
                  <a:cubicBezTo>
                    <a:pt x="162" y="19"/>
                    <a:pt x="160" y="21"/>
                    <a:pt x="160" y="21"/>
                  </a:cubicBezTo>
                  <a:cubicBezTo>
                    <a:pt x="160" y="21"/>
                    <a:pt x="162" y="23"/>
                    <a:pt x="162" y="23"/>
                  </a:cubicBezTo>
                  <a:cubicBezTo>
                    <a:pt x="163" y="23"/>
                    <a:pt x="164" y="21"/>
                    <a:pt x="164" y="21"/>
                  </a:cubicBezTo>
                  <a:cubicBezTo>
                    <a:pt x="165" y="20"/>
                    <a:pt x="165" y="19"/>
                    <a:pt x="166" y="18"/>
                  </a:cubicBezTo>
                  <a:cubicBezTo>
                    <a:pt x="166" y="18"/>
                    <a:pt x="164" y="17"/>
                    <a:pt x="164" y="17"/>
                  </a:cubicBezTo>
                  <a:cubicBezTo>
                    <a:pt x="163" y="16"/>
                    <a:pt x="165" y="15"/>
                    <a:pt x="165" y="15"/>
                  </a:cubicBezTo>
                  <a:cubicBezTo>
                    <a:pt x="165" y="15"/>
                    <a:pt x="163" y="13"/>
                    <a:pt x="163" y="13"/>
                  </a:cubicBezTo>
                  <a:close/>
                  <a:moveTo>
                    <a:pt x="367" y="24"/>
                  </a:moveTo>
                  <a:cubicBezTo>
                    <a:pt x="367" y="24"/>
                    <a:pt x="368" y="21"/>
                    <a:pt x="368" y="21"/>
                  </a:cubicBezTo>
                  <a:cubicBezTo>
                    <a:pt x="368" y="21"/>
                    <a:pt x="367" y="20"/>
                    <a:pt x="366" y="20"/>
                  </a:cubicBezTo>
                  <a:cubicBezTo>
                    <a:pt x="366" y="19"/>
                    <a:pt x="364" y="18"/>
                    <a:pt x="364" y="18"/>
                  </a:cubicBezTo>
                  <a:cubicBezTo>
                    <a:pt x="364" y="18"/>
                    <a:pt x="363" y="20"/>
                    <a:pt x="362" y="20"/>
                  </a:cubicBezTo>
                  <a:cubicBezTo>
                    <a:pt x="362" y="21"/>
                    <a:pt x="361" y="22"/>
                    <a:pt x="361" y="22"/>
                  </a:cubicBezTo>
                  <a:cubicBezTo>
                    <a:pt x="360" y="23"/>
                    <a:pt x="359" y="24"/>
                    <a:pt x="359" y="25"/>
                  </a:cubicBezTo>
                  <a:cubicBezTo>
                    <a:pt x="359" y="25"/>
                    <a:pt x="357" y="26"/>
                    <a:pt x="357" y="27"/>
                  </a:cubicBezTo>
                  <a:cubicBezTo>
                    <a:pt x="357" y="27"/>
                    <a:pt x="359" y="29"/>
                    <a:pt x="359" y="29"/>
                  </a:cubicBezTo>
                  <a:cubicBezTo>
                    <a:pt x="360" y="28"/>
                    <a:pt x="361" y="27"/>
                    <a:pt x="361" y="26"/>
                  </a:cubicBezTo>
                  <a:cubicBezTo>
                    <a:pt x="362" y="25"/>
                    <a:pt x="363" y="23"/>
                    <a:pt x="365" y="22"/>
                  </a:cubicBezTo>
                  <a:cubicBezTo>
                    <a:pt x="365" y="22"/>
                    <a:pt x="366" y="24"/>
                    <a:pt x="367" y="24"/>
                  </a:cubicBezTo>
                  <a:close/>
                  <a:moveTo>
                    <a:pt x="592" y="15"/>
                  </a:moveTo>
                  <a:cubicBezTo>
                    <a:pt x="592" y="16"/>
                    <a:pt x="591" y="17"/>
                    <a:pt x="590" y="18"/>
                  </a:cubicBezTo>
                  <a:cubicBezTo>
                    <a:pt x="590" y="18"/>
                    <a:pt x="593" y="19"/>
                    <a:pt x="593" y="19"/>
                  </a:cubicBezTo>
                  <a:cubicBezTo>
                    <a:pt x="593" y="20"/>
                    <a:pt x="591" y="21"/>
                    <a:pt x="591" y="21"/>
                  </a:cubicBezTo>
                  <a:cubicBezTo>
                    <a:pt x="591" y="22"/>
                    <a:pt x="590" y="23"/>
                    <a:pt x="589" y="24"/>
                  </a:cubicBezTo>
                  <a:cubicBezTo>
                    <a:pt x="589" y="24"/>
                    <a:pt x="588" y="25"/>
                    <a:pt x="587" y="26"/>
                  </a:cubicBezTo>
                  <a:cubicBezTo>
                    <a:pt x="588" y="26"/>
                    <a:pt x="589" y="28"/>
                    <a:pt x="590" y="28"/>
                  </a:cubicBezTo>
                  <a:cubicBezTo>
                    <a:pt x="590" y="27"/>
                    <a:pt x="591" y="26"/>
                    <a:pt x="591" y="25"/>
                  </a:cubicBezTo>
                  <a:cubicBezTo>
                    <a:pt x="592" y="25"/>
                    <a:pt x="593" y="24"/>
                    <a:pt x="593" y="23"/>
                  </a:cubicBezTo>
                  <a:cubicBezTo>
                    <a:pt x="594" y="22"/>
                    <a:pt x="594" y="22"/>
                    <a:pt x="595" y="21"/>
                  </a:cubicBezTo>
                  <a:cubicBezTo>
                    <a:pt x="596" y="19"/>
                    <a:pt x="597" y="18"/>
                    <a:pt x="598" y="16"/>
                  </a:cubicBezTo>
                  <a:cubicBezTo>
                    <a:pt x="597" y="15"/>
                    <a:pt x="595" y="14"/>
                    <a:pt x="594" y="13"/>
                  </a:cubicBezTo>
                  <a:cubicBezTo>
                    <a:pt x="593" y="14"/>
                    <a:pt x="593" y="15"/>
                    <a:pt x="592" y="15"/>
                  </a:cubicBezTo>
                  <a:close/>
                  <a:moveTo>
                    <a:pt x="554" y="57"/>
                  </a:moveTo>
                  <a:cubicBezTo>
                    <a:pt x="554" y="56"/>
                    <a:pt x="555" y="55"/>
                    <a:pt x="555" y="54"/>
                  </a:cubicBezTo>
                  <a:cubicBezTo>
                    <a:pt x="555" y="54"/>
                    <a:pt x="553" y="53"/>
                    <a:pt x="553" y="53"/>
                  </a:cubicBezTo>
                  <a:cubicBezTo>
                    <a:pt x="553" y="52"/>
                    <a:pt x="555" y="51"/>
                    <a:pt x="555" y="50"/>
                  </a:cubicBezTo>
                  <a:cubicBezTo>
                    <a:pt x="555" y="50"/>
                    <a:pt x="553" y="49"/>
                    <a:pt x="552" y="49"/>
                  </a:cubicBezTo>
                  <a:cubicBezTo>
                    <a:pt x="552" y="48"/>
                    <a:pt x="554" y="47"/>
                    <a:pt x="554" y="46"/>
                  </a:cubicBezTo>
                  <a:cubicBezTo>
                    <a:pt x="554" y="46"/>
                    <a:pt x="556" y="45"/>
                    <a:pt x="556" y="44"/>
                  </a:cubicBezTo>
                  <a:cubicBezTo>
                    <a:pt x="556" y="44"/>
                    <a:pt x="554" y="43"/>
                    <a:pt x="554" y="43"/>
                  </a:cubicBezTo>
                  <a:cubicBezTo>
                    <a:pt x="553" y="43"/>
                    <a:pt x="553" y="44"/>
                    <a:pt x="552" y="45"/>
                  </a:cubicBezTo>
                  <a:cubicBezTo>
                    <a:pt x="551" y="45"/>
                    <a:pt x="551" y="46"/>
                    <a:pt x="550" y="47"/>
                  </a:cubicBezTo>
                  <a:cubicBezTo>
                    <a:pt x="550" y="48"/>
                    <a:pt x="549" y="49"/>
                    <a:pt x="549" y="49"/>
                  </a:cubicBezTo>
                  <a:cubicBezTo>
                    <a:pt x="548" y="50"/>
                    <a:pt x="551" y="50"/>
                    <a:pt x="551" y="51"/>
                  </a:cubicBezTo>
                  <a:cubicBezTo>
                    <a:pt x="551" y="52"/>
                    <a:pt x="549" y="52"/>
                    <a:pt x="549" y="53"/>
                  </a:cubicBezTo>
                  <a:cubicBezTo>
                    <a:pt x="549" y="54"/>
                    <a:pt x="551" y="54"/>
                    <a:pt x="551" y="55"/>
                  </a:cubicBezTo>
                  <a:cubicBezTo>
                    <a:pt x="551" y="55"/>
                    <a:pt x="550" y="57"/>
                    <a:pt x="550" y="57"/>
                  </a:cubicBezTo>
                  <a:cubicBezTo>
                    <a:pt x="550" y="58"/>
                    <a:pt x="552" y="58"/>
                    <a:pt x="552" y="59"/>
                  </a:cubicBezTo>
                  <a:cubicBezTo>
                    <a:pt x="552" y="58"/>
                    <a:pt x="553" y="57"/>
                    <a:pt x="554" y="57"/>
                  </a:cubicBezTo>
                  <a:close/>
                  <a:moveTo>
                    <a:pt x="352" y="51"/>
                  </a:moveTo>
                  <a:cubicBezTo>
                    <a:pt x="351" y="50"/>
                    <a:pt x="350" y="49"/>
                    <a:pt x="348" y="48"/>
                  </a:cubicBezTo>
                  <a:cubicBezTo>
                    <a:pt x="347" y="50"/>
                    <a:pt x="346" y="51"/>
                    <a:pt x="345" y="53"/>
                  </a:cubicBezTo>
                  <a:cubicBezTo>
                    <a:pt x="346" y="54"/>
                    <a:pt x="348" y="55"/>
                    <a:pt x="349" y="56"/>
                  </a:cubicBezTo>
                  <a:cubicBezTo>
                    <a:pt x="350" y="54"/>
                    <a:pt x="351" y="53"/>
                    <a:pt x="352" y="51"/>
                  </a:cubicBezTo>
                  <a:close/>
                  <a:moveTo>
                    <a:pt x="11" y="45"/>
                  </a:moveTo>
                  <a:cubicBezTo>
                    <a:pt x="11" y="45"/>
                    <a:pt x="13" y="47"/>
                    <a:pt x="13" y="47"/>
                  </a:cubicBezTo>
                  <a:cubicBezTo>
                    <a:pt x="14" y="47"/>
                    <a:pt x="15" y="45"/>
                    <a:pt x="15" y="45"/>
                  </a:cubicBezTo>
                  <a:cubicBezTo>
                    <a:pt x="15" y="44"/>
                    <a:pt x="13" y="43"/>
                    <a:pt x="13" y="43"/>
                  </a:cubicBezTo>
                  <a:cubicBezTo>
                    <a:pt x="12" y="43"/>
                    <a:pt x="11" y="41"/>
                    <a:pt x="11" y="41"/>
                  </a:cubicBezTo>
                  <a:cubicBezTo>
                    <a:pt x="10" y="41"/>
                    <a:pt x="9" y="43"/>
                    <a:pt x="9" y="44"/>
                  </a:cubicBezTo>
                  <a:cubicBezTo>
                    <a:pt x="9" y="44"/>
                    <a:pt x="7" y="45"/>
                    <a:pt x="7" y="46"/>
                  </a:cubicBezTo>
                  <a:cubicBezTo>
                    <a:pt x="7" y="46"/>
                    <a:pt x="9" y="47"/>
                    <a:pt x="9" y="47"/>
                  </a:cubicBezTo>
                  <a:cubicBezTo>
                    <a:pt x="10" y="47"/>
                    <a:pt x="10" y="45"/>
                    <a:pt x="11" y="45"/>
                  </a:cubicBezTo>
                  <a:close/>
                  <a:moveTo>
                    <a:pt x="51" y="44"/>
                  </a:moveTo>
                  <a:cubicBezTo>
                    <a:pt x="51" y="44"/>
                    <a:pt x="52" y="42"/>
                    <a:pt x="53" y="42"/>
                  </a:cubicBezTo>
                  <a:cubicBezTo>
                    <a:pt x="53" y="42"/>
                    <a:pt x="55" y="44"/>
                    <a:pt x="55" y="43"/>
                  </a:cubicBezTo>
                  <a:cubicBezTo>
                    <a:pt x="55" y="43"/>
                    <a:pt x="56" y="42"/>
                    <a:pt x="57" y="41"/>
                  </a:cubicBezTo>
                  <a:cubicBezTo>
                    <a:pt x="57" y="40"/>
                    <a:pt x="58" y="40"/>
                    <a:pt x="58" y="39"/>
                  </a:cubicBezTo>
                  <a:cubicBezTo>
                    <a:pt x="57" y="39"/>
                    <a:pt x="57" y="37"/>
                    <a:pt x="56" y="37"/>
                  </a:cubicBezTo>
                  <a:cubicBezTo>
                    <a:pt x="56" y="37"/>
                    <a:pt x="55" y="39"/>
                    <a:pt x="54" y="39"/>
                  </a:cubicBezTo>
                  <a:cubicBezTo>
                    <a:pt x="54" y="39"/>
                    <a:pt x="52" y="38"/>
                    <a:pt x="52" y="38"/>
                  </a:cubicBezTo>
                  <a:cubicBezTo>
                    <a:pt x="52" y="38"/>
                    <a:pt x="51" y="39"/>
                    <a:pt x="50" y="40"/>
                  </a:cubicBezTo>
                  <a:cubicBezTo>
                    <a:pt x="50" y="41"/>
                    <a:pt x="49" y="41"/>
                    <a:pt x="49" y="42"/>
                  </a:cubicBezTo>
                  <a:cubicBezTo>
                    <a:pt x="50" y="42"/>
                    <a:pt x="50" y="44"/>
                    <a:pt x="51" y="44"/>
                  </a:cubicBezTo>
                  <a:close/>
                  <a:moveTo>
                    <a:pt x="63" y="28"/>
                  </a:moveTo>
                  <a:cubicBezTo>
                    <a:pt x="63" y="28"/>
                    <a:pt x="61" y="27"/>
                    <a:pt x="61" y="27"/>
                  </a:cubicBezTo>
                  <a:cubicBezTo>
                    <a:pt x="60" y="26"/>
                    <a:pt x="59" y="25"/>
                    <a:pt x="58" y="25"/>
                  </a:cubicBezTo>
                  <a:cubicBezTo>
                    <a:pt x="58" y="25"/>
                    <a:pt x="57" y="27"/>
                    <a:pt x="57" y="27"/>
                  </a:cubicBezTo>
                  <a:cubicBezTo>
                    <a:pt x="56" y="27"/>
                    <a:pt x="55" y="29"/>
                    <a:pt x="55" y="29"/>
                  </a:cubicBezTo>
                  <a:cubicBezTo>
                    <a:pt x="55" y="30"/>
                    <a:pt x="57" y="31"/>
                    <a:pt x="57" y="31"/>
                  </a:cubicBezTo>
                  <a:cubicBezTo>
                    <a:pt x="58" y="31"/>
                    <a:pt x="59" y="33"/>
                    <a:pt x="59" y="33"/>
                  </a:cubicBezTo>
                  <a:cubicBezTo>
                    <a:pt x="60" y="33"/>
                    <a:pt x="61" y="31"/>
                    <a:pt x="61" y="30"/>
                  </a:cubicBezTo>
                  <a:cubicBezTo>
                    <a:pt x="61" y="30"/>
                    <a:pt x="63" y="29"/>
                    <a:pt x="63" y="28"/>
                  </a:cubicBezTo>
                  <a:close/>
                  <a:moveTo>
                    <a:pt x="108" y="48"/>
                  </a:moveTo>
                  <a:cubicBezTo>
                    <a:pt x="108" y="48"/>
                    <a:pt x="106" y="47"/>
                    <a:pt x="105" y="47"/>
                  </a:cubicBezTo>
                  <a:cubicBezTo>
                    <a:pt x="105" y="46"/>
                    <a:pt x="103" y="45"/>
                    <a:pt x="103" y="45"/>
                  </a:cubicBezTo>
                  <a:cubicBezTo>
                    <a:pt x="103" y="45"/>
                    <a:pt x="102" y="47"/>
                    <a:pt x="101" y="47"/>
                  </a:cubicBezTo>
                  <a:cubicBezTo>
                    <a:pt x="101" y="47"/>
                    <a:pt x="100" y="49"/>
                    <a:pt x="100" y="49"/>
                  </a:cubicBezTo>
                  <a:cubicBezTo>
                    <a:pt x="100" y="50"/>
                    <a:pt x="102" y="51"/>
                    <a:pt x="102" y="51"/>
                  </a:cubicBezTo>
                  <a:cubicBezTo>
                    <a:pt x="102" y="51"/>
                    <a:pt x="104" y="53"/>
                    <a:pt x="104" y="53"/>
                  </a:cubicBezTo>
                  <a:cubicBezTo>
                    <a:pt x="105" y="53"/>
                    <a:pt x="106" y="51"/>
                    <a:pt x="106" y="51"/>
                  </a:cubicBezTo>
                  <a:cubicBezTo>
                    <a:pt x="106" y="50"/>
                    <a:pt x="108" y="49"/>
                    <a:pt x="108" y="48"/>
                  </a:cubicBezTo>
                  <a:close/>
                  <a:moveTo>
                    <a:pt x="116" y="51"/>
                  </a:moveTo>
                  <a:cubicBezTo>
                    <a:pt x="116" y="51"/>
                    <a:pt x="117" y="49"/>
                    <a:pt x="118" y="49"/>
                  </a:cubicBezTo>
                  <a:cubicBezTo>
                    <a:pt x="118" y="48"/>
                    <a:pt x="119" y="47"/>
                    <a:pt x="119" y="47"/>
                  </a:cubicBezTo>
                  <a:cubicBezTo>
                    <a:pt x="120" y="46"/>
                    <a:pt x="121" y="45"/>
                    <a:pt x="121" y="44"/>
                  </a:cubicBezTo>
                  <a:cubicBezTo>
                    <a:pt x="121" y="44"/>
                    <a:pt x="119" y="43"/>
                    <a:pt x="119" y="43"/>
                  </a:cubicBezTo>
                  <a:cubicBezTo>
                    <a:pt x="119" y="43"/>
                    <a:pt x="117" y="41"/>
                    <a:pt x="117" y="41"/>
                  </a:cubicBezTo>
                  <a:cubicBezTo>
                    <a:pt x="116" y="41"/>
                    <a:pt x="115" y="43"/>
                    <a:pt x="115" y="43"/>
                  </a:cubicBezTo>
                  <a:cubicBezTo>
                    <a:pt x="114" y="44"/>
                    <a:pt x="114" y="45"/>
                    <a:pt x="113" y="46"/>
                  </a:cubicBezTo>
                  <a:cubicBezTo>
                    <a:pt x="113" y="46"/>
                    <a:pt x="115" y="47"/>
                    <a:pt x="116" y="47"/>
                  </a:cubicBezTo>
                  <a:cubicBezTo>
                    <a:pt x="116" y="48"/>
                    <a:pt x="114" y="49"/>
                    <a:pt x="114" y="49"/>
                  </a:cubicBezTo>
                  <a:cubicBezTo>
                    <a:pt x="114" y="49"/>
                    <a:pt x="116" y="51"/>
                    <a:pt x="116" y="51"/>
                  </a:cubicBezTo>
                  <a:close/>
                  <a:moveTo>
                    <a:pt x="177" y="27"/>
                  </a:moveTo>
                  <a:cubicBezTo>
                    <a:pt x="178" y="27"/>
                    <a:pt x="178" y="29"/>
                    <a:pt x="179" y="29"/>
                  </a:cubicBezTo>
                  <a:cubicBezTo>
                    <a:pt x="180" y="29"/>
                    <a:pt x="180" y="27"/>
                    <a:pt x="181" y="26"/>
                  </a:cubicBezTo>
                  <a:cubicBezTo>
                    <a:pt x="181" y="26"/>
                    <a:pt x="182" y="24"/>
                    <a:pt x="183" y="24"/>
                  </a:cubicBezTo>
                  <a:cubicBezTo>
                    <a:pt x="183" y="24"/>
                    <a:pt x="185" y="26"/>
                    <a:pt x="185" y="26"/>
                  </a:cubicBezTo>
                  <a:cubicBezTo>
                    <a:pt x="185" y="25"/>
                    <a:pt x="186" y="24"/>
                    <a:pt x="186" y="24"/>
                  </a:cubicBezTo>
                  <a:cubicBezTo>
                    <a:pt x="188" y="22"/>
                    <a:pt x="189" y="21"/>
                    <a:pt x="190" y="19"/>
                  </a:cubicBezTo>
                  <a:cubicBezTo>
                    <a:pt x="191" y="19"/>
                    <a:pt x="191" y="21"/>
                    <a:pt x="192" y="21"/>
                  </a:cubicBezTo>
                  <a:cubicBezTo>
                    <a:pt x="192" y="21"/>
                    <a:pt x="194" y="19"/>
                    <a:pt x="194" y="19"/>
                  </a:cubicBezTo>
                  <a:cubicBezTo>
                    <a:pt x="194" y="19"/>
                    <a:pt x="192" y="17"/>
                    <a:pt x="192" y="17"/>
                  </a:cubicBezTo>
                  <a:cubicBezTo>
                    <a:pt x="191" y="17"/>
                    <a:pt x="190" y="19"/>
                    <a:pt x="190" y="19"/>
                  </a:cubicBezTo>
                  <a:cubicBezTo>
                    <a:pt x="189" y="19"/>
                    <a:pt x="188" y="17"/>
                    <a:pt x="188" y="18"/>
                  </a:cubicBezTo>
                  <a:cubicBezTo>
                    <a:pt x="187" y="18"/>
                    <a:pt x="186" y="20"/>
                    <a:pt x="186" y="20"/>
                  </a:cubicBezTo>
                  <a:cubicBezTo>
                    <a:pt x="185" y="20"/>
                    <a:pt x="184" y="18"/>
                    <a:pt x="184" y="18"/>
                  </a:cubicBezTo>
                  <a:cubicBezTo>
                    <a:pt x="183" y="18"/>
                    <a:pt x="182" y="16"/>
                    <a:pt x="181" y="16"/>
                  </a:cubicBezTo>
                  <a:cubicBezTo>
                    <a:pt x="181" y="17"/>
                    <a:pt x="180" y="18"/>
                    <a:pt x="180" y="19"/>
                  </a:cubicBezTo>
                  <a:cubicBezTo>
                    <a:pt x="179" y="19"/>
                    <a:pt x="179" y="20"/>
                    <a:pt x="178" y="21"/>
                  </a:cubicBezTo>
                  <a:cubicBezTo>
                    <a:pt x="178" y="22"/>
                    <a:pt x="177" y="22"/>
                    <a:pt x="176" y="23"/>
                  </a:cubicBezTo>
                  <a:cubicBezTo>
                    <a:pt x="176" y="24"/>
                    <a:pt x="175" y="25"/>
                    <a:pt x="175" y="25"/>
                  </a:cubicBezTo>
                  <a:cubicBezTo>
                    <a:pt x="174" y="26"/>
                    <a:pt x="173" y="27"/>
                    <a:pt x="173" y="27"/>
                  </a:cubicBezTo>
                  <a:cubicBezTo>
                    <a:pt x="173" y="28"/>
                    <a:pt x="175" y="29"/>
                    <a:pt x="175" y="29"/>
                  </a:cubicBezTo>
                  <a:cubicBezTo>
                    <a:pt x="176" y="28"/>
                    <a:pt x="176" y="28"/>
                    <a:pt x="177" y="27"/>
                  </a:cubicBezTo>
                  <a:close/>
                  <a:moveTo>
                    <a:pt x="206" y="49"/>
                  </a:moveTo>
                  <a:cubicBezTo>
                    <a:pt x="206" y="49"/>
                    <a:pt x="207" y="47"/>
                    <a:pt x="208" y="47"/>
                  </a:cubicBezTo>
                  <a:cubicBezTo>
                    <a:pt x="208" y="47"/>
                    <a:pt x="205" y="45"/>
                    <a:pt x="205" y="45"/>
                  </a:cubicBezTo>
                  <a:cubicBezTo>
                    <a:pt x="205" y="45"/>
                    <a:pt x="207" y="44"/>
                    <a:pt x="207" y="43"/>
                  </a:cubicBezTo>
                  <a:cubicBezTo>
                    <a:pt x="207" y="42"/>
                    <a:pt x="208" y="41"/>
                    <a:pt x="209" y="41"/>
                  </a:cubicBezTo>
                  <a:cubicBezTo>
                    <a:pt x="209" y="40"/>
                    <a:pt x="210" y="39"/>
                    <a:pt x="211" y="38"/>
                  </a:cubicBezTo>
                  <a:cubicBezTo>
                    <a:pt x="211" y="38"/>
                    <a:pt x="208" y="37"/>
                    <a:pt x="208" y="37"/>
                  </a:cubicBezTo>
                  <a:cubicBezTo>
                    <a:pt x="208" y="36"/>
                    <a:pt x="210" y="35"/>
                    <a:pt x="210" y="35"/>
                  </a:cubicBezTo>
                  <a:cubicBezTo>
                    <a:pt x="210" y="35"/>
                    <a:pt x="208" y="33"/>
                    <a:pt x="208" y="33"/>
                  </a:cubicBezTo>
                  <a:cubicBezTo>
                    <a:pt x="207" y="33"/>
                    <a:pt x="207" y="34"/>
                    <a:pt x="206" y="35"/>
                  </a:cubicBezTo>
                  <a:cubicBezTo>
                    <a:pt x="206" y="35"/>
                    <a:pt x="204" y="37"/>
                    <a:pt x="204" y="37"/>
                  </a:cubicBezTo>
                  <a:cubicBezTo>
                    <a:pt x="204" y="38"/>
                    <a:pt x="207" y="39"/>
                    <a:pt x="207" y="39"/>
                  </a:cubicBezTo>
                  <a:cubicBezTo>
                    <a:pt x="206" y="40"/>
                    <a:pt x="205" y="41"/>
                    <a:pt x="205" y="41"/>
                  </a:cubicBezTo>
                  <a:cubicBezTo>
                    <a:pt x="204" y="42"/>
                    <a:pt x="203" y="43"/>
                    <a:pt x="203" y="43"/>
                  </a:cubicBezTo>
                  <a:cubicBezTo>
                    <a:pt x="203" y="44"/>
                    <a:pt x="201" y="45"/>
                    <a:pt x="201" y="46"/>
                  </a:cubicBezTo>
                  <a:cubicBezTo>
                    <a:pt x="202" y="46"/>
                    <a:pt x="203" y="47"/>
                    <a:pt x="204" y="47"/>
                  </a:cubicBezTo>
                  <a:cubicBezTo>
                    <a:pt x="204" y="47"/>
                    <a:pt x="205" y="49"/>
                    <a:pt x="206" y="49"/>
                  </a:cubicBezTo>
                  <a:close/>
                  <a:moveTo>
                    <a:pt x="240" y="51"/>
                  </a:moveTo>
                  <a:cubicBezTo>
                    <a:pt x="240" y="50"/>
                    <a:pt x="242" y="52"/>
                    <a:pt x="242" y="52"/>
                  </a:cubicBezTo>
                  <a:cubicBezTo>
                    <a:pt x="243" y="52"/>
                    <a:pt x="244" y="50"/>
                    <a:pt x="244" y="50"/>
                  </a:cubicBezTo>
                  <a:cubicBezTo>
                    <a:pt x="244" y="50"/>
                    <a:pt x="242" y="48"/>
                    <a:pt x="242" y="48"/>
                  </a:cubicBezTo>
                  <a:cubicBezTo>
                    <a:pt x="241" y="48"/>
                    <a:pt x="240" y="47"/>
                    <a:pt x="240" y="47"/>
                  </a:cubicBezTo>
                  <a:cubicBezTo>
                    <a:pt x="239" y="47"/>
                    <a:pt x="238" y="49"/>
                    <a:pt x="238" y="49"/>
                  </a:cubicBezTo>
                  <a:cubicBezTo>
                    <a:pt x="238" y="49"/>
                    <a:pt x="236" y="51"/>
                    <a:pt x="236" y="51"/>
                  </a:cubicBezTo>
                  <a:cubicBezTo>
                    <a:pt x="236" y="52"/>
                    <a:pt x="238" y="52"/>
                    <a:pt x="238" y="53"/>
                  </a:cubicBezTo>
                  <a:cubicBezTo>
                    <a:pt x="239" y="53"/>
                    <a:pt x="240" y="51"/>
                    <a:pt x="240" y="51"/>
                  </a:cubicBezTo>
                  <a:close/>
                  <a:moveTo>
                    <a:pt x="233" y="45"/>
                  </a:moveTo>
                  <a:cubicBezTo>
                    <a:pt x="234" y="46"/>
                    <a:pt x="235" y="43"/>
                    <a:pt x="235" y="43"/>
                  </a:cubicBezTo>
                  <a:cubicBezTo>
                    <a:pt x="236" y="43"/>
                    <a:pt x="237" y="45"/>
                    <a:pt x="237" y="45"/>
                  </a:cubicBezTo>
                  <a:cubicBezTo>
                    <a:pt x="238" y="45"/>
                    <a:pt x="239" y="43"/>
                    <a:pt x="239" y="43"/>
                  </a:cubicBezTo>
                  <a:cubicBezTo>
                    <a:pt x="240" y="42"/>
                    <a:pt x="240" y="41"/>
                    <a:pt x="241" y="40"/>
                  </a:cubicBezTo>
                  <a:cubicBezTo>
                    <a:pt x="240" y="40"/>
                    <a:pt x="239" y="39"/>
                    <a:pt x="239" y="39"/>
                  </a:cubicBezTo>
                  <a:cubicBezTo>
                    <a:pt x="238" y="39"/>
                    <a:pt x="237" y="41"/>
                    <a:pt x="237" y="41"/>
                  </a:cubicBezTo>
                  <a:cubicBezTo>
                    <a:pt x="236" y="41"/>
                    <a:pt x="235" y="39"/>
                    <a:pt x="235" y="39"/>
                  </a:cubicBezTo>
                  <a:cubicBezTo>
                    <a:pt x="234" y="40"/>
                    <a:pt x="233" y="41"/>
                    <a:pt x="233" y="41"/>
                  </a:cubicBezTo>
                  <a:cubicBezTo>
                    <a:pt x="232" y="42"/>
                    <a:pt x="232" y="43"/>
                    <a:pt x="231" y="44"/>
                  </a:cubicBezTo>
                  <a:cubicBezTo>
                    <a:pt x="232" y="44"/>
                    <a:pt x="233" y="45"/>
                    <a:pt x="233" y="45"/>
                  </a:cubicBezTo>
                  <a:close/>
                  <a:moveTo>
                    <a:pt x="241" y="30"/>
                  </a:moveTo>
                  <a:cubicBezTo>
                    <a:pt x="242" y="30"/>
                    <a:pt x="243" y="32"/>
                    <a:pt x="244" y="32"/>
                  </a:cubicBezTo>
                  <a:cubicBezTo>
                    <a:pt x="244" y="32"/>
                    <a:pt x="245" y="30"/>
                    <a:pt x="245" y="30"/>
                  </a:cubicBezTo>
                  <a:cubicBezTo>
                    <a:pt x="246" y="30"/>
                    <a:pt x="247" y="32"/>
                    <a:pt x="248" y="32"/>
                  </a:cubicBezTo>
                  <a:cubicBezTo>
                    <a:pt x="248" y="31"/>
                    <a:pt x="249" y="29"/>
                    <a:pt x="249" y="29"/>
                  </a:cubicBezTo>
                  <a:cubicBezTo>
                    <a:pt x="248" y="28"/>
                    <a:pt x="246" y="27"/>
                    <a:pt x="245" y="26"/>
                  </a:cubicBezTo>
                  <a:cubicBezTo>
                    <a:pt x="244" y="25"/>
                    <a:pt x="243" y="25"/>
                    <a:pt x="243" y="24"/>
                  </a:cubicBezTo>
                  <a:cubicBezTo>
                    <a:pt x="242" y="25"/>
                    <a:pt x="242" y="26"/>
                    <a:pt x="241" y="26"/>
                  </a:cubicBezTo>
                  <a:cubicBezTo>
                    <a:pt x="240" y="27"/>
                    <a:pt x="240" y="28"/>
                    <a:pt x="239" y="29"/>
                  </a:cubicBezTo>
                  <a:cubicBezTo>
                    <a:pt x="239" y="29"/>
                    <a:pt x="237" y="30"/>
                    <a:pt x="238" y="31"/>
                  </a:cubicBezTo>
                  <a:cubicBezTo>
                    <a:pt x="238" y="32"/>
                    <a:pt x="240" y="32"/>
                    <a:pt x="240" y="33"/>
                  </a:cubicBezTo>
                  <a:cubicBezTo>
                    <a:pt x="240" y="32"/>
                    <a:pt x="241" y="30"/>
                    <a:pt x="241" y="30"/>
                  </a:cubicBezTo>
                  <a:close/>
                  <a:moveTo>
                    <a:pt x="283" y="41"/>
                  </a:moveTo>
                  <a:cubicBezTo>
                    <a:pt x="284" y="40"/>
                    <a:pt x="284" y="39"/>
                    <a:pt x="285" y="39"/>
                  </a:cubicBezTo>
                  <a:cubicBezTo>
                    <a:pt x="285" y="38"/>
                    <a:pt x="286" y="37"/>
                    <a:pt x="286" y="36"/>
                  </a:cubicBezTo>
                  <a:cubicBezTo>
                    <a:pt x="286" y="36"/>
                    <a:pt x="284" y="35"/>
                    <a:pt x="284" y="35"/>
                  </a:cubicBezTo>
                  <a:cubicBezTo>
                    <a:pt x="284" y="34"/>
                    <a:pt x="286" y="33"/>
                    <a:pt x="286" y="32"/>
                  </a:cubicBezTo>
                  <a:cubicBezTo>
                    <a:pt x="286" y="32"/>
                    <a:pt x="287" y="31"/>
                    <a:pt x="288" y="30"/>
                  </a:cubicBezTo>
                  <a:cubicBezTo>
                    <a:pt x="288" y="30"/>
                    <a:pt x="285" y="29"/>
                    <a:pt x="285" y="28"/>
                  </a:cubicBezTo>
                  <a:cubicBezTo>
                    <a:pt x="285" y="28"/>
                    <a:pt x="287" y="27"/>
                    <a:pt x="287" y="26"/>
                  </a:cubicBezTo>
                  <a:cubicBezTo>
                    <a:pt x="287" y="26"/>
                    <a:pt x="289" y="25"/>
                    <a:pt x="289" y="24"/>
                  </a:cubicBezTo>
                  <a:cubicBezTo>
                    <a:pt x="289" y="23"/>
                    <a:pt x="287" y="23"/>
                    <a:pt x="286" y="22"/>
                  </a:cubicBezTo>
                  <a:cubicBezTo>
                    <a:pt x="286" y="23"/>
                    <a:pt x="285" y="24"/>
                    <a:pt x="285" y="25"/>
                  </a:cubicBezTo>
                  <a:cubicBezTo>
                    <a:pt x="285" y="25"/>
                    <a:pt x="283" y="26"/>
                    <a:pt x="283" y="27"/>
                  </a:cubicBezTo>
                  <a:cubicBezTo>
                    <a:pt x="283" y="27"/>
                    <a:pt x="285" y="28"/>
                    <a:pt x="285" y="28"/>
                  </a:cubicBezTo>
                  <a:cubicBezTo>
                    <a:pt x="285" y="29"/>
                    <a:pt x="284" y="30"/>
                    <a:pt x="284" y="31"/>
                  </a:cubicBezTo>
                  <a:cubicBezTo>
                    <a:pt x="283" y="31"/>
                    <a:pt x="282" y="32"/>
                    <a:pt x="282" y="33"/>
                  </a:cubicBezTo>
                  <a:cubicBezTo>
                    <a:pt x="282" y="33"/>
                    <a:pt x="284" y="34"/>
                    <a:pt x="284" y="35"/>
                  </a:cubicBezTo>
                  <a:cubicBezTo>
                    <a:pt x="284" y="35"/>
                    <a:pt x="283" y="37"/>
                    <a:pt x="282" y="37"/>
                  </a:cubicBezTo>
                  <a:cubicBezTo>
                    <a:pt x="282" y="37"/>
                    <a:pt x="281" y="38"/>
                    <a:pt x="281" y="39"/>
                  </a:cubicBezTo>
                  <a:cubicBezTo>
                    <a:pt x="281" y="40"/>
                    <a:pt x="279" y="41"/>
                    <a:pt x="279" y="41"/>
                  </a:cubicBezTo>
                  <a:cubicBezTo>
                    <a:pt x="279" y="42"/>
                    <a:pt x="281" y="42"/>
                    <a:pt x="281" y="43"/>
                  </a:cubicBezTo>
                  <a:cubicBezTo>
                    <a:pt x="282" y="42"/>
                    <a:pt x="282" y="42"/>
                    <a:pt x="283" y="41"/>
                  </a:cubicBezTo>
                  <a:close/>
                  <a:moveTo>
                    <a:pt x="270" y="34"/>
                  </a:moveTo>
                  <a:cubicBezTo>
                    <a:pt x="270" y="35"/>
                    <a:pt x="271" y="32"/>
                    <a:pt x="272" y="32"/>
                  </a:cubicBezTo>
                  <a:cubicBezTo>
                    <a:pt x="272" y="32"/>
                    <a:pt x="274" y="34"/>
                    <a:pt x="274" y="34"/>
                  </a:cubicBezTo>
                  <a:cubicBezTo>
                    <a:pt x="275" y="34"/>
                    <a:pt x="275" y="32"/>
                    <a:pt x="276" y="32"/>
                  </a:cubicBezTo>
                  <a:cubicBezTo>
                    <a:pt x="276" y="31"/>
                    <a:pt x="277" y="30"/>
                    <a:pt x="277" y="30"/>
                  </a:cubicBezTo>
                  <a:cubicBezTo>
                    <a:pt x="277" y="29"/>
                    <a:pt x="276" y="28"/>
                    <a:pt x="275" y="28"/>
                  </a:cubicBezTo>
                  <a:cubicBezTo>
                    <a:pt x="275" y="28"/>
                    <a:pt x="273" y="26"/>
                    <a:pt x="273" y="26"/>
                  </a:cubicBezTo>
                  <a:cubicBezTo>
                    <a:pt x="273" y="26"/>
                    <a:pt x="271" y="28"/>
                    <a:pt x="271" y="28"/>
                  </a:cubicBezTo>
                  <a:cubicBezTo>
                    <a:pt x="271" y="29"/>
                    <a:pt x="270" y="30"/>
                    <a:pt x="270" y="31"/>
                  </a:cubicBezTo>
                  <a:cubicBezTo>
                    <a:pt x="269" y="31"/>
                    <a:pt x="268" y="32"/>
                    <a:pt x="268" y="33"/>
                  </a:cubicBezTo>
                  <a:cubicBezTo>
                    <a:pt x="269" y="33"/>
                    <a:pt x="269" y="34"/>
                    <a:pt x="270" y="34"/>
                  </a:cubicBezTo>
                  <a:close/>
                  <a:moveTo>
                    <a:pt x="295" y="25"/>
                  </a:moveTo>
                  <a:cubicBezTo>
                    <a:pt x="295" y="25"/>
                    <a:pt x="293" y="27"/>
                    <a:pt x="293" y="27"/>
                  </a:cubicBezTo>
                  <a:cubicBezTo>
                    <a:pt x="293" y="28"/>
                    <a:pt x="295" y="29"/>
                    <a:pt x="295" y="29"/>
                  </a:cubicBezTo>
                  <a:cubicBezTo>
                    <a:pt x="296" y="29"/>
                    <a:pt x="297" y="31"/>
                    <a:pt x="298" y="31"/>
                  </a:cubicBezTo>
                  <a:cubicBezTo>
                    <a:pt x="298" y="31"/>
                    <a:pt x="299" y="29"/>
                    <a:pt x="299" y="29"/>
                  </a:cubicBezTo>
                  <a:cubicBezTo>
                    <a:pt x="300" y="28"/>
                    <a:pt x="301" y="27"/>
                    <a:pt x="301" y="26"/>
                  </a:cubicBezTo>
                  <a:cubicBezTo>
                    <a:pt x="301" y="26"/>
                    <a:pt x="303" y="25"/>
                    <a:pt x="303" y="24"/>
                  </a:cubicBezTo>
                  <a:cubicBezTo>
                    <a:pt x="303" y="23"/>
                    <a:pt x="301" y="23"/>
                    <a:pt x="301" y="22"/>
                  </a:cubicBezTo>
                  <a:cubicBezTo>
                    <a:pt x="299" y="24"/>
                    <a:pt x="298" y="25"/>
                    <a:pt x="297" y="27"/>
                  </a:cubicBezTo>
                  <a:cubicBezTo>
                    <a:pt x="296" y="27"/>
                    <a:pt x="296" y="25"/>
                    <a:pt x="295" y="25"/>
                  </a:cubicBezTo>
                  <a:close/>
                  <a:moveTo>
                    <a:pt x="373" y="39"/>
                  </a:moveTo>
                  <a:cubicBezTo>
                    <a:pt x="373" y="38"/>
                    <a:pt x="374" y="37"/>
                    <a:pt x="375" y="37"/>
                  </a:cubicBezTo>
                  <a:cubicBezTo>
                    <a:pt x="375" y="36"/>
                    <a:pt x="376" y="38"/>
                    <a:pt x="377" y="38"/>
                  </a:cubicBezTo>
                  <a:cubicBezTo>
                    <a:pt x="377" y="38"/>
                    <a:pt x="378" y="36"/>
                    <a:pt x="378" y="36"/>
                  </a:cubicBezTo>
                  <a:cubicBezTo>
                    <a:pt x="379" y="36"/>
                    <a:pt x="380" y="37"/>
                    <a:pt x="381" y="38"/>
                  </a:cubicBezTo>
                  <a:cubicBezTo>
                    <a:pt x="381" y="38"/>
                    <a:pt x="383" y="39"/>
                    <a:pt x="383" y="39"/>
                  </a:cubicBezTo>
                  <a:cubicBezTo>
                    <a:pt x="384" y="39"/>
                    <a:pt x="384" y="37"/>
                    <a:pt x="385" y="37"/>
                  </a:cubicBezTo>
                  <a:cubicBezTo>
                    <a:pt x="384" y="37"/>
                    <a:pt x="383" y="36"/>
                    <a:pt x="382" y="35"/>
                  </a:cubicBezTo>
                  <a:cubicBezTo>
                    <a:pt x="382" y="35"/>
                    <a:pt x="381" y="34"/>
                    <a:pt x="380" y="34"/>
                  </a:cubicBezTo>
                  <a:cubicBezTo>
                    <a:pt x="380" y="33"/>
                    <a:pt x="379" y="32"/>
                    <a:pt x="378" y="32"/>
                  </a:cubicBezTo>
                  <a:cubicBezTo>
                    <a:pt x="378" y="32"/>
                    <a:pt x="377" y="34"/>
                    <a:pt x="376" y="34"/>
                  </a:cubicBezTo>
                  <a:cubicBezTo>
                    <a:pt x="376" y="34"/>
                    <a:pt x="374" y="32"/>
                    <a:pt x="374" y="33"/>
                  </a:cubicBezTo>
                  <a:cubicBezTo>
                    <a:pt x="373" y="33"/>
                    <a:pt x="373" y="34"/>
                    <a:pt x="372" y="35"/>
                  </a:cubicBezTo>
                  <a:cubicBezTo>
                    <a:pt x="372" y="35"/>
                    <a:pt x="371" y="36"/>
                    <a:pt x="371" y="37"/>
                  </a:cubicBezTo>
                  <a:cubicBezTo>
                    <a:pt x="370" y="38"/>
                    <a:pt x="369" y="39"/>
                    <a:pt x="369" y="39"/>
                  </a:cubicBezTo>
                  <a:cubicBezTo>
                    <a:pt x="369" y="40"/>
                    <a:pt x="371" y="40"/>
                    <a:pt x="371" y="41"/>
                  </a:cubicBezTo>
                  <a:cubicBezTo>
                    <a:pt x="372" y="40"/>
                    <a:pt x="372" y="39"/>
                    <a:pt x="373" y="39"/>
                  </a:cubicBezTo>
                  <a:close/>
                  <a:moveTo>
                    <a:pt x="410" y="50"/>
                  </a:moveTo>
                  <a:cubicBezTo>
                    <a:pt x="411" y="49"/>
                    <a:pt x="412" y="48"/>
                    <a:pt x="412" y="47"/>
                  </a:cubicBezTo>
                  <a:cubicBezTo>
                    <a:pt x="412" y="47"/>
                    <a:pt x="410" y="46"/>
                    <a:pt x="410" y="46"/>
                  </a:cubicBezTo>
                  <a:cubicBezTo>
                    <a:pt x="410" y="46"/>
                    <a:pt x="408" y="44"/>
                    <a:pt x="408" y="44"/>
                  </a:cubicBezTo>
                  <a:cubicBezTo>
                    <a:pt x="407" y="44"/>
                    <a:pt x="406" y="46"/>
                    <a:pt x="406" y="46"/>
                  </a:cubicBezTo>
                  <a:cubicBezTo>
                    <a:pt x="405" y="47"/>
                    <a:pt x="405" y="48"/>
                    <a:pt x="404" y="49"/>
                  </a:cubicBezTo>
                  <a:cubicBezTo>
                    <a:pt x="404" y="49"/>
                    <a:pt x="402" y="50"/>
                    <a:pt x="402" y="51"/>
                  </a:cubicBezTo>
                  <a:cubicBezTo>
                    <a:pt x="402" y="51"/>
                    <a:pt x="404" y="52"/>
                    <a:pt x="405" y="52"/>
                  </a:cubicBezTo>
                  <a:cubicBezTo>
                    <a:pt x="405" y="53"/>
                    <a:pt x="406" y="54"/>
                    <a:pt x="407" y="54"/>
                  </a:cubicBezTo>
                  <a:cubicBezTo>
                    <a:pt x="408" y="53"/>
                    <a:pt x="409" y="51"/>
                    <a:pt x="410" y="50"/>
                  </a:cubicBezTo>
                  <a:close/>
                  <a:moveTo>
                    <a:pt x="399" y="41"/>
                  </a:moveTo>
                  <a:cubicBezTo>
                    <a:pt x="400" y="40"/>
                    <a:pt x="400" y="40"/>
                    <a:pt x="401" y="39"/>
                  </a:cubicBezTo>
                  <a:cubicBezTo>
                    <a:pt x="402" y="37"/>
                    <a:pt x="403" y="36"/>
                    <a:pt x="404" y="35"/>
                  </a:cubicBezTo>
                  <a:cubicBezTo>
                    <a:pt x="403" y="33"/>
                    <a:pt x="401" y="32"/>
                    <a:pt x="400" y="31"/>
                  </a:cubicBezTo>
                  <a:cubicBezTo>
                    <a:pt x="399" y="32"/>
                    <a:pt x="399" y="33"/>
                    <a:pt x="398" y="33"/>
                  </a:cubicBezTo>
                  <a:cubicBezTo>
                    <a:pt x="397" y="35"/>
                    <a:pt x="396" y="36"/>
                    <a:pt x="395" y="38"/>
                  </a:cubicBezTo>
                  <a:cubicBezTo>
                    <a:pt x="394" y="39"/>
                    <a:pt x="392" y="41"/>
                    <a:pt x="391" y="42"/>
                  </a:cubicBezTo>
                  <a:cubicBezTo>
                    <a:pt x="393" y="43"/>
                    <a:pt x="394" y="45"/>
                    <a:pt x="396" y="46"/>
                  </a:cubicBezTo>
                  <a:cubicBezTo>
                    <a:pt x="397" y="44"/>
                    <a:pt x="398" y="43"/>
                    <a:pt x="399" y="41"/>
                  </a:cubicBezTo>
                  <a:close/>
                  <a:moveTo>
                    <a:pt x="433" y="53"/>
                  </a:moveTo>
                  <a:cubicBezTo>
                    <a:pt x="434" y="53"/>
                    <a:pt x="434" y="54"/>
                    <a:pt x="435" y="54"/>
                  </a:cubicBezTo>
                  <a:cubicBezTo>
                    <a:pt x="436" y="55"/>
                    <a:pt x="437" y="56"/>
                    <a:pt x="437" y="56"/>
                  </a:cubicBezTo>
                  <a:cubicBezTo>
                    <a:pt x="438" y="56"/>
                    <a:pt x="439" y="54"/>
                    <a:pt x="439" y="54"/>
                  </a:cubicBezTo>
                  <a:cubicBezTo>
                    <a:pt x="440" y="53"/>
                    <a:pt x="440" y="52"/>
                    <a:pt x="441" y="52"/>
                  </a:cubicBezTo>
                  <a:cubicBezTo>
                    <a:pt x="441" y="51"/>
                    <a:pt x="442" y="50"/>
                    <a:pt x="442" y="49"/>
                  </a:cubicBezTo>
                  <a:cubicBezTo>
                    <a:pt x="442" y="49"/>
                    <a:pt x="440" y="48"/>
                    <a:pt x="440" y="48"/>
                  </a:cubicBezTo>
                  <a:cubicBezTo>
                    <a:pt x="440" y="48"/>
                    <a:pt x="439" y="50"/>
                    <a:pt x="438" y="50"/>
                  </a:cubicBezTo>
                  <a:cubicBezTo>
                    <a:pt x="438" y="50"/>
                    <a:pt x="437" y="48"/>
                    <a:pt x="436" y="48"/>
                  </a:cubicBezTo>
                  <a:cubicBezTo>
                    <a:pt x="436" y="48"/>
                    <a:pt x="435" y="46"/>
                    <a:pt x="434" y="47"/>
                  </a:cubicBezTo>
                  <a:cubicBezTo>
                    <a:pt x="433" y="47"/>
                    <a:pt x="433" y="48"/>
                    <a:pt x="432" y="49"/>
                  </a:cubicBezTo>
                  <a:cubicBezTo>
                    <a:pt x="432" y="49"/>
                    <a:pt x="431" y="50"/>
                    <a:pt x="431" y="51"/>
                  </a:cubicBezTo>
                  <a:cubicBezTo>
                    <a:pt x="430" y="51"/>
                    <a:pt x="429" y="53"/>
                    <a:pt x="429" y="53"/>
                  </a:cubicBezTo>
                  <a:cubicBezTo>
                    <a:pt x="429" y="54"/>
                    <a:pt x="431" y="54"/>
                    <a:pt x="431" y="55"/>
                  </a:cubicBezTo>
                  <a:cubicBezTo>
                    <a:pt x="432" y="54"/>
                    <a:pt x="432" y="53"/>
                    <a:pt x="433" y="53"/>
                  </a:cubicBezTo>
                  <a:close/>
                  <a:moveTo>
                    <a:pt x="464" y="31"/>
                  </a:moveTo>
                  <a:cubicBezTo>
                    <a:pt x="464" y="30"/>
                    <a:pt x="466" y="32"/>
                    <a:pt x="466" y="32"/>
                  </a:cubicBezTo>
                  <a:cubicBezTo>
                    <a:pt x="466" y="32"/>
                    <a:pt x="468" y="30"/>
                    <a:pt x="468" y="30"/>
                  </a:cubicBezTo>
                  <a:cubicBezTo>
                    <a:pt x="468" y="30"/>
                    <a:pt x="466" y="28"/>
                    <a:pt x="466" y="28"/>
                  </a:cubicBezTo>
                  <a:cubicBezTo>
                    <a:pt x="465" y="28"/>
                    <a:pt x="463" y="27"/>
                    <a:pt x="463" y="27"/>
                  </a:cubicBezTo>
                  <a:cubicBezTo>
                    <a:pt x="463" y="26"/>
                    <a:pt x="465" y="25"/>
                    <a:pt x="465" y="24"/>
                  </a:cubicBezTo>
                  <a:cubicBezTo>
                    <a:pt x="465" y="24"/>
                    <a:pt x="466" y="23"/>
                    <a:pt x="467" y="22"/>
                  </a:cubicBezTo>
                  <a:cubicBezTo>
                    <a:pt x="467" y="22"/>
                    <a:pt x="469" y="20"/>
                    <a:pt x="468" y="20"/>
                  </a:cubicBezTo>
                  <a:cubicBezTo>
                    <a:pt x="468" y="19"/>
                    <a:pt x="467" y="19"/>
                    <a:pt x="466" y="18"/>
                  </a:cubicBezTo>
                  <a:cubicBezTo>
                    <a:pt x="466" y="18"/>
                    <a:pt x="465" y="20"/>
                    <a:pt x="465" y="20"/>
                  </a:cubicBezTo>
                  <a:cubicBezTo>
                    <a:pt x="464" y="21"/>
                    <a:pt x="463" y="19"/>
                    <a:pt x="462" y="19"/>
                  </a:cubicBezTo>
                  <a:cubicBezTo>
                    <a:pt x="462" y="19"/>
                    <a:pt x="461" y="20"/>
                    <a:pt x="461" y="21"/>
                  </a:cubicBezTo>
                  <a:cubicBezTo>
                    <a:pt x="461" y="21"/>
                    <a:pt x="463" y="22"/>
                    <a:pt x="463" y="23"/>
                  </a:cubicBezTo>
                  <a:cubicBezTo>
                    <a:pt x="463" y="23"/>
                    <a:pt x="461" y="24"/>
                    <a:pt x="461" y="25"/>
                  </a:cubicBezTo>
                  <a:cubicBezTo>
                    <a:pt x="461" y="25"/>
                    <a:pt x="463" y="26"/>
                    <a:pt x="463" y="27"/>
                  </a:cubicBezTo>
                  <a:cubicBezTo>
                    <a:pt x="463" y="27"/>
                    <a:pt x="462" y="28"/>
                    <a:pt x="462" y="29"/>
                  </a:cubicBezTo>
                  <a:cubicBezTo>
                    <a:pt x="462" y="29"/>
                    <a:pt x="460" y="30"/>
                    <a:pt x="460" y="31"/>
                  </a:cubicBezTo>
                  <a:cubicBezTo>
                    <a:pt x="460" y="32"/>
                    <a:pt x="462" y="32"/>
                    <a:pt x="462" y="33"/>
                  </a:cubicBezTo>
                  <a:cubicBezTo>
                    <a:pt x="463" y="32"/>
                    <a:pt x="463" y="31"/>
                    <a:pt x="464" y="31"/>
                  </a:cubicBezTo>
                  <a:close/>
                  <a:moveTo>
                    <a:pt x="483" y="38"/>
                  </a:moveTo>
                  <a:cubicBezTo>
                    <a:pt x="483" y="38"/>
                    <a:pt x="485" y="40"/>
                    <a:pt x="485" y="40"/>
                  </a:cubicBezTo>
                  <a:cubicBezTo>
                    <a:pt x="485" y="39"/>
                    <a:pt x="487" y="38"/>
                    <a:pt x="487" y="37"/>
                  </a:cubicBezTo>
                  <a:cubicBezTo>
                    <a:pt x="487" y="37"/>
                    <a:pt x="485" y="36"/>
                    <a:pt x="485" y="36"/>
                  </a:cubicBezTo>
                  <a:cubicBezTo>
                    <a:pt x="484" y="36"/>
                    <a:pt x="483" y="34"/>
                    <a:pt x="482" y="34"/>
                  </a:cubicBezTo>
                  <a:cubicBezTo>
                    <a:pt x="482" y="34"/>
                    <a:pt x="481" y="36"/>
                    <a:pt x="481" y="36"/>
                  </a:cubicBezTo>
                  <a:cubicBezTo>
                    <a:pt x="480" y="37"/>
                    <a:pt x="479" y="38"/>
                    <a:pt x="479" y="39"/>
                  </a:cubicBezTo>
                  <a:cubicBezTo>
                    <a:pt x="479" y="39"/>
                    <a:pt x="481" y="40"/>
                    <a:pt x="481" y="40"/>
                  </a:cubicBezTo>
                  <a:cubicBezTo>
                    <a:pt x="482" y="40"/>
                    <a:pt x="482" y="38"/>
                    <a:pt x="483" y="38"/>
                  </a:cubicBezTo>
                  <a:close/>
                  <a:moveTo>
                    <a:pt x="498" y="32"/>
                  </a:moveTo>
                  <a:cubicBezTo>
                    <a:pt x="499" y="32"/>
                    <a:pt x="500" y="34"/>
                    <a:pt x="500" y="34"/>
                  </a:cubicBezTo>
                  <a:cubicBezTo>
                    <a:pt x="501" y="34"/>
                    <a:pt x="502" y="32"/>
                    <a:pt x="502" y="31"/>
                  </a:cubicBezTo>
                  <a:cubicBezTo>
                    <a:pt x="502" y="31"/>
                    <a:pt x="500" y="30"/>
                    <a:pt x="500" y="30"/>
                  </a:cubicBezTo>
                  <a:cubicBezTo>
                    <a:pt x="500" y="29"/>
                    <a:pt x="501" y="28"/>
                    <a:pt x="502" y="27"/>
                  </a:cubicBezTo>
                  <a:cubicBezTo>
                    <a:pt x="501" y="27"/>
                    <a:pt x="500" y="26"/>
                    <a:pt x="499" y="26"/>
                  </a:cubicBezTo>
                  <a:cubicBezTo>
                    <a:pt x="499" y="26"/>
                    <a:pt x="498" y="28"/>
                    <a:pt x="498" y="28"/>
                  </a:cubicBezTo>
                  <a:cubicBezTo>
                    <a:pt x="497" y="29"/>
                    <a:pt x="496" y="29"/>
                    <a:pt x="496" y="30"/>
                  </a:cubicBezTo>
                  <a:cubicBezTo>
                    <a:pt x="496" y="31"/>
                    <a:pt x="494" y="32"/>
                    <a:pt x="494" y="32"/>
                  </a:cubicBezTo>
                  <a:cubicBezTo>
                    <a:pt x="494" y="33"/>
                    <a:pt x="496" y="34"/>
                    <a:pt x="496" y="34"/>
                  </a:cubicBezTo>
                  <a:cubicBezTo>
                    <a:pt x="497" y="34"/>
                    <a:pt x="497" y="32"/>
                    <a:pt x="498" y="32"/>
                  </a:cubicBezTo>
                  <a:close/>
                  <a:moveTo>
                    <a:pt x="527" y="36"/>
                  </a:moveTo>
                  <a:cubicBezTo>
                    <a:pt x="526" y="36"/>
                    <a:pt x="525" y="34"/>
                    <a:pt x="525" y="34"/>
                  </a:cubicBezTo>
                  <a:cubicBezTo>
                    <a:pt x="524" y="34"/>
                    <a:pt x="523" y="36"/>
                    <a:pt x="523" y="37"/>
                  </a:cubicBezTo>
                  <a:cubicBezTo>
                    <a:pt x="523" y="37"/>
                    <a:pt x="525" y="38"/>
                    <a:pt x="525" y="38"/>
                  </a:cubicBezTo>
                  <a:cubicBezTo>
                    <a:pt x="525" y="39"/>
                    <a:pt x="527" y="40"/>
                    <a:pt x="527" y="40"/>
                  </a:cubicBezTo>
                  <a:cubicBezTo>
                    <a:pt x="528" y="40"/>
                    <a:pt x="529" y="38"/>
                    <a:pt x="529" y="38"/>
                  </a:cubicBezTo>
                  <a:cubicBezTo>
                    <a:pt x="530" y="37"/>
                    <a:pt x="530" y="36"/>
                    <a:pt x="531" y="36"/>
                  </a:cubicBezTo>
                  <a:cubicBezTo>
                    <a:pt x="530" y="35"/>
                    <a:pt x="529" y="35"/>
                    <a:pt x="528" y="34"/>
                  </a:cubicBezTo>
                  <a:cubicBezTo>
                    <a:pt x="528" y="34"/>
                    <a:pt x="530" y="32"/>
                    <a:pt x="530" y="32"/>
                  </a:cubicBezTo>
                  <a:cubicBezTo>
                    <a:pt x="530" y="31"/>
                    <a:pt x="528" y="30"/>
                    <a:pt x="528" y="30"/>
                  </a:cubicBezTo>
                  <a:cubicBezTo>
                    <a:pt x="528" y="30"/>
                    <a:pt x="526" y="32"/>
                    <a:pt x="526" y="32"/>
                  </a:cubicBezTo>
                  <a:cubicBezTo>
                    <a:pt x="526" y="33"/>
                    <a:pt x="528" y="33"/>
                    <a:pt x="528" y="34"/>
                  </a:cubicBezTo>
                  <a:cubicBezTo>
                    <a:pt x="528" y="34"/>
                    <a:pt x="527" y="36"/>
                    <a:pt x="527" y="36"/>
                  </a:cubicBezTo>
                  <a:close/>
                  <a:moveTo>
                    <a:pt x="567" y="49"/>
                  </a:moveTo>
                  <a:cubicBezTo>
                    <a:pt x="567" y="49"/>
                    <a:pt x="568" y="47"/>
                    <a:pt x="568" y="47"/>
                  </a:cubicBezTo>
                  <a:cubicBezTo>
                    <a:pt x="569" y="46"/>
                    <a:pt x="569" y="45"/>
                    <a:pt x="570" y="44"/>
                  </a:cubicBezTo>
                  <a:cubicBezTo>
                    <a:pt x="571" y="43"/>
                    <a:pt x="572" y="41"/>
                    <a:pt x="573" y="40"/>
                  </a:cubicBezTo>
                  <a:cubicBezTo>
                    <a:pt x="573" y="40"/>
                    <a:pt x="572" y="38"/>
                    <a:pt x="571" y="38"/>
                  </a:cubicBezTo>
                  <a:cubicBezTo>
                    <a:pt x="571" y="38"/>
                    <a:pt x="570" y="40"/>
                    <a:pt x="569" y="40"/>
                  </a:cubicBezTo>
                  <a:cubicBezTo>
                    <a:pt x="569" y="41"/>
                    <a:pt x="568" y="42"/>
                    <a:pt x="568" y="43"/>
                  </a:cubicBezTo>
                  <a:cubicBezTo>
                    <a:pt x="567" y="44"/>
                    <a:pt x="565" y="46"/>
                    <a:pt x="564" y="47"/>
                  </a:cubicBezTo>
                  <a:cubicBezTo>
                    <a:pt x="565" y="47"/>
                    <a:pt x="566" y="49"/>
                    <a:pt x="567" y="49"/>
                  </a:cubicBezTo>
                  <a:close/>
                  <a:moveTo>
                    <a:pt x="614" y="28"/>
                  </a:moveTo>
                  <a:cubicBezTo>
                    <a:pt x="614" y="28"/>
                    <a:pt x="615" y="26"/>
                    <a:pt x="616" y="26"/>
                  </a:cubicBezTo>
                  <a:cubicBezTo>
                    <a:pt x="616" y="26"/>
                    <a:pt x="618" y="28"/>
                    <a:pt x="618" y="28"/>
                  </a:cubicBezTo>
                  <a:cubicBezTo>
                    <a:pt x="618" y="28"/>
                    <a:pt x="620" y="30"/>
                    <a:pt x="620" y="30"/>
                  </a:cubicBezTo>
                  <a:cubicBezTo>
                    <a:pt x="620" y="30"/>
                    <a:pt x="622" y="28"/>
                    <a:pt x="622" y="27"/>
                  </a:cubicBezTo>
                  <a:cubicBezTo>
                    <a:pt x="622" y="27"/>
                    <a:pt x="620" y="26"/>
                    <a:pt x="619" y="26"/>
                  </a:cubicBezTo>
                  <a:cubicBezTo>
                    <a:pt x="619" y="25"/>
                    <a:pt x="621" y="24"/>
                    <a:pt x="621" y="23"/>
                  </a:cubicBezTo>
                  <a:cubicBezTo>
                    <a:pt x="621" y="23"/>
                    <a:pt x="620" y="22"/>
                    <a:pt x="619" y="22"/>
                  </a:cubicBezTo>
                  <a:cubicBezTo>
                    <a:pt x="618" y="22"/>
                    <a:pt x="618" y="24"/>
                    <a:pt x="617" y="24"/>
                  </a:cubicBezTo>
                  <a:cubicBezTo>
                    <a:pt x="617" y="24"/>
                    <a:pt x="616" y="22"/>
                    <a:pt x="615" y="22"/>
                  </a:cubicBezTo>
                  <a:cubicBezTo>
                    <a:pt x="615" y="22"/>
                    <a:pt x="614" y="24"/>
                    <a:pt x="613" y="24"/>
                  </a:cubicBezTo>
                  <a:cubicBezTo>
                    <a:pt x="613" y="25"/>
                    <a:pt x="612" y="26"/>
                    <a:pt x="612" y="27"/>
                  </a:cubicBezTo>
                  <a:cubicBezTo>
                    <a:pt x="611" y="27"/>
                    <a:pt x="610" y="28"/>
                    <a:pt x="610" y="29"/>
                  </a:cubicBezTo>
                  <a:cubicBezTo>
                    <a:pt x="610" y="30"/>
                    <a:pt x="612" y="30"/>
                    <a:pt x="612" y="31"/>
                  </a:cubicBezTo>
                  <a:cubicBezTo>
                    <a:pt x="613" y="30"/>
                    <a:pt x="613" y="29"/>
                    <a:pt x="614" y="28"/>
                  </a:cubicBezTo>
                  <a:close/>
                  <a:moveTo>
                    <a:pt x="628" y="29"/>
                  </a:moveTo>
                  <a:cubicBezTo>
                    <a:pt x="629" y="27"/>
                    <a:pt x="630" y="26"/>
                    <a:pt x="631" y="24"/>
                  </a:cubicBezTo>
                  <a:cubicBezTo>
                    <a:pt x="631" y="24"/>
                    <a:pt x="630" y="22"/>
                    <a:pt x="629" y="22"/>
                  </a:cubicBezTo>
                  <a:cubicBezTo>
                    <a:pt x="629" y="22"/>
                    <a:pt x="628" y="24"/>
                    <a:pt x="627" y="25"/>
                  </a:cubicBezTo>
                  <a:cubicBezTo>
                    <a:pt x="627" y="25"/>
                    <a:pt x="626" y="26"/>
                    <a:pt x="626" y="27"/>
                  </a:cubicBezTo>
                  <a:cubicBezTo>
                    <a:pt x="625" y="27"/>
                    <a:pt x="624" y="29"/>
                    <a:pt x="624" y="29"/>
                  </a:cubicBezTo>
                  <a:cubicBezTo>
                    <a:pt x="624" y="30"/>
                    <a:pt x="626" y="30"/>
                    <a:pt x="626" y="31"/>
                  </a:cubicBezTo>
                  <a:cubicBezTo>
                    <a:pt x="627" y="30"/>
                    <a:pt x="627" y="29"/>
                    <a:pt x="628" y="29"/>
                  </a:cubicBezTo>
                  <a:close/>
                  <a:moveTo>
                    <a:pt x="650" y="32"/>
                  </a:moveTo>
                  <a:cubicBezTo>
                    <a:pt x="651" y="32"/>
                    <a:pt x="652" y="33"/>
                    <a:pt x="653" y="33"/>
                  </a:cubicBezTo>
                  <a:cubicBezTo>
                    <a:pt x="653" y="33"/>
                    <a:pt x="654" y="31"/>
                    <a:pt x="654" y="31"/>
                  </a:cubicBezTo>
                  <a:cubicBezTo>
                    <a:pt x="655" y="31"/>
                    <a:pt x="655" y="29"/>
                    <a:pt x="656" y="29"/>
                  </a:cubicBezTo>
                  <a:cubicBezTo>
                    <a:pt x="656" y="29"/>
                    <a:pt x="658" y="31"/>
                    <a:pt x="658" y="30"/>
                  </a:cubicBezTo>
                  <a:cubicBezTo>
                    <a:pt x="659" y="30"/>
                    <a:pt x="660" y="29"/>
                    <a:pt x="660" y="28"/>
                  </a:cubicBezTo>
                  <a:cubicBezTo>
                    <a:pt x="660" y="28"/>
                    <a:pt x="662" y="26"/>
                    <a:pt x="662" y="26"/>
                  </a:cubicBezTo>
                  <a:cubicBezTo>
                    <a:pt x="662" y="25"/>
                    <a:pt x="660" y="25"/>
                    <a:pt x="659" y="24"/>
                  </a:cubicBezTo>
                  <a:cubicBezTo>
                    <a:pt x="659" y="25"/>
                    <a:pt x="658" y="26"/>
                    <a:pt x="658" y="27"/>
                  </a:cubicBezTo>
                  <a:cubicBezTo>
                    <a:pt x="657" y="27"/>
                    <a:pt x="656" y="25"/>
                    <a:pt x="655" y="25"/>
                  </a:cubicBezTo>
                  <a:cubicBezTo>
                    <a:pt x="655" y="25"/>
                    <a:pt x="653" y="23"/>
                    <a:pt x="653" y="23"/>
                  </a:cubicBezTo>
                  <a:cubicBezTo>
                    <a:pt x="653" y="23"/>
                    <a:pt x="652" y="25"/>
                    <a:pt x="652" y="25"/>
                  </a:cubicBezTo>
                  <a:cubicBezTo>
                    <a:pt x="651" y="26"/>
                    <a:pt x="650" y="27"/>
                    <a:pt x="650" y="28"/>
                  </a:cubicBezTo>
                  <a:cubicBezTo>
                    <a:pt x="649" y="28"/>
                    <a:pt x="649" y="29"/>
                    <a:pt x="648" y="30"/>
                  </a:cubicBezTo>
                  <a:cubicBezTo>
                    <a:pt x="649" y="30"/>
                    <a:pt x="650" y="31"/>
                    <a:pt x="650" y="32"/>
                  </a:cubicBezTo>
                  <a:close/>
                  <a:moveTo>
                    <a:pt x="695" y="38"/>
                  </a:moveTo>
                  <a:cubicBezTo>
                    <a:pt x="696" y="37"/>
                    <a:pt x="696" y="36"/>
                    <a:pt x="697" y="35"/>
                  </a:cubicBezTo>
                  <a:cubicBezTo>
                    <a:pt x="697" y="35"/>
                    <a:pt x="699" y="34"/>
                    <a:pt x="699" y="33"/>
                  </a:cubicBezTo>
                  <a:cubicBezTo>
                    <a:pt x="699" y="33"/>
                    <a:pt x="697" y="32"/>
                    <a:pt x="696" y="31"/>
                  </a:cubicBezTo>
                  <a:cubicBezTo>
                    <a:pt x="696" y="31"/>
                    <a:pt x="698" y="30"/>
                    <a:pt x="698" y="29"/>
                  </a:cubicBezTo>
                  <a:cubicBezTo>
                    <a:pt x="698" y="29"/>
                    <a:pt x="696" y="27"/>
                    <a:pt x="696" y="27"/>
                  </a:cubicBezTo>
                  <a:cubicBezTo>
                    <a:pt x="695" y="28"/>
                    <a:pt x="694" y="29"/>
                    <a:pt x="694" y="30"/>
                  </a:cubicBezTo>
                  <a:cubicBezTo>
                    <a:pt x="694" y="30"/>
                    <a:pt x="693" y="31"/>
                    <a:pt x="692" y="32"/>
                  </a:cubicBezTo>
                  <a:cubicBezTo>
                    <a:pt x="693" y="33"/>
                    <a:pt x="695" y="33"/>
                    <a:pt x="695" y="34"/>
                  </a:cubicBezTo>
                  <a:cubicBezTo>
                    <a:pt x="695" y="34"/>
                    <a:pt x="693" y="35"/>
                    <a:pt x="693" y="36"/>
                  </a:cubicBezTo>
                  <a:cubicBezTo>
                    <a:pt x="694" y="36"/>
                    <a:pt x="695" y="38"/>
                    <a:pt x="695" y="38"/>
                  </a:cubicBezTo>
                  <a:close/>
                  <a:moveTo>
                    <a:pt x="720" y="28"/>
                  </a:moveTo>
                  <a:cubicBezTo>
                    <a:pt x="721" y="27"/>
                    <a:pt x="721" y="27"/>
                    <a:pt x="722" y="26"/>
                  </a:cubicBezTo>
                  <a:cubicBezTo>
                    <a:pt x="720" y="25"/>
                    <a:pt x="719" y="24"/>
                    <a:pt x="717" y="23"/>
                  </a:cubicBezTo>
                  <a:cubicBezTo>
                    <a:pt x="717" y="23"/>
                    <a:pt x="716" y="24"/>
                    <a:pt x="716" y="25"/>
                  </a:cubicBezTo>
                  <a:cubicBezTo>
                    <a:pt x="715" y="25"/>
                    <a:pt x="718" y="26"/>
                    <a:pt x="718" y="26"/>
                  </a:cubicBezTo>
                  <a:cubicBezTo>
                    <a:pt x="718" y="27"/>
                    <a:pt x="716" y="28"/>
                    <a:pt x="716" y="29"/>
                  </a:cubicBezTo>
                  <a:cubicBezTo>
                    <a:pt x="716" y="29"/>
                    <a:pt x="714" y="30"/>
                    <a:pt x="714" y="31"/>
                  </a:cubicBezTo>
                  <a:cubicBezTo>
                    <a:pt x="714" y="32"/>
                    <a:pt x="716" y="32"/>
                    <a:pt x="717" y="33"/>
                  </a:cubicBezTo>
                  <a:cubicBezTo>
                    <a:pt x="718" y="31"/>
                    <a:pt x="719" y="30"/>
                    <a:pt x="720" y="28"/>
                  </a:cubicBezTo>
                  <a:close/>
                  <a:moveTo>
                    <a:pt x="736" y="44"/>
                  </a:moveTo>
                  <a:cubicBezTo>
                    <a:pt x="737" y="44"/>
                    <a:pt x="738" y="46"/>
                    <a:pt x="738" y="46"/>
                  </a:cubicBezTo>
                  <a:cubicBezTo>
                    <a:pt x="739" y="46"/>
                    <a:pt x="739" y="44"/>
                    <a:pt x="740" y="44"/>
                  </a:cubicBezTo>
                  <a:cubicBezTo>
                    <a:pt x="741" y="43"/>
                    <a:pt x="741" y="42"/>
                    <a:pt x="742" y="41"/>
                  </a:cubicBezTo>
                  <a:cubicBezTo>
                    <a:pt x="742" y="41"/>
                    <a:pt x="743" y="43"/>
                    <a:pt x="744" y="43"/>
                  </a:cubicBezTo>
                  <a:cubicBezTo>
                    <a:pt x="745" y="43"/>
                    <a:pt x="745" y="41"/>
                    <a:pt x="746" y="41"/>
                  </a:cubicBezTo>
                  <a:cubicBezTo>
                    <a:pt x="746" y="40"/>
                    <a:pt x="748" y="39"/>
                    <a:pt x="747" y="39"/>
                  </a:cubicBezTo>
                  <a:cubicBezTo>
                    <a:pt x="747" y="38"/>
                    <a:pt x="745" y="37"/>
                    <a:pt x="745" y="37"/>
                  </a:cubicBezTo>
                  <a:cubicBezTo>
                    <a:pt x="745" y="37"/>
                    <a:pt x="744" y="39"/>
                    <a:pt x="744" y="39"/>
                  </a:cubicBezTo>
                  <a:cubicBezTo>
                    <a:pt x="743" y="39"/>
                    <a:pt x="742" y="37"/>
                    <a:pt x="741" y="37"/>
                  </a:cubicBezTo>
                  <a:cubicBezTo>
                    <a:pt x="741" y="37"/>
                    <a:pt x="740" y="39"/>
                    <a:pt x="740" y="40"/>
                  </a:cubicBezTo>
                  <a:cubicBezTo>
                    <a:pt x="739" y="40"/>
                    <a:pt x="739" y="42"/>
                    <a:pt x="738" y="42"/>
                  </a:cubicBezTo>
                  <a:cubicBezTo>
                    <a:pt x="737" y="42"/>
                    <a:pt x="736" y="40"/>
                    <a:pt x="736" y="40"/>
                  </a:cubicBezTo>
                  <a:cubicBezTo>
                    <a:pt x="735" y="40"/>
                    <a:pt x="735" y="42"/>
                    <a:pt x="734" y="42"/>
                  </a:cubicBezTo>
                  <a:cubicBezTo>
                    <a:pt x="735" y="43"/>
                    <a:pt x="735" y="44"/>
                    <a:pt x="736" y="44"/>
                  </a:cubicBezTo>
                  <a:close/>
                  <a:moveTo>
                    <a:pt x="758" y="43"/>
                  </a:moveTo>
                  <a:cubicBezTo>
                    <a:pt x="758" y="43"/>
                    <a:pt x="760" y="41"/>
                    <a:pt x="760" y="41"/>
                  </a:cubicBezTo>
                  <a:cubicBezTo>
                    <a:pt x="760" y="40"/>
                    <a:pt x="761" y="39"/>
                    <a:pt x="761" y="39"/>
                  </a:cubicBezTo>
                  <a:cubicBezTo>
                    <a:pt x="762" y="38"/>
                    <a:pt x="763" y="37"/>
                    <a:pt x="763" y="36"/>
                  </a:cubicBezTo>
                  <a:cubicBezTo>
                    <a:pt x="763" y="36"/>
                    <a:pt x="761" y="35"/>
                    <a:pt x="761" y="35"/>
                  </a:cubicBezTo>
                  <a:cubicBezTo>
                    <a:pt x="761" y="34"/>
                    <a:pt x="762" y="33"/>
                    <a:pt x="763" y="32"/>
                  </a:cubicBezTo>
                  <a:cubicBezTo>
                    <a:pt x="763" y="32"/>
                    <a:pt x="765" y="34"/>
                    <a:pt x="765" y="34"/>
                  </a:cubicBezTo>
                  <a:cubicBezTo>
                    <a:pt x="765" y="34"/>
                    <a:pt x="766" y="32"/>
                    <a:pt x="767" y="32"/>
                  </a:cubicBezTo>
                  <a:cubicBezTo>
                    <a:pt x="767" y="31"/>
                    <a:pt x="768" y="30"/>
                    <a:pt x="768" y="30"/>
                  </a:cubicBezTo>
                  <a:cubicBezTo>
                    <a:pt x="767" y="29"/>
                    <a:pt x="765" y="27"/>
                    <a:pt x="764" y="26"/>
                  </a:cubicBezTo>
                  <a:cubicBezTo>
                    <a:pt x="763" y="27"/>
                    <a:pt x="763" y="28"/>
                    <a:pt x="762" y="29"/>
                  </a:cubicBezTo>
                  <a:cubicBezTo>
                    <a:pt x="762" y="29"/>
                    <a:pt x="760" y="27"/>
                    <a:pt x="760" y="27"/>
                  </a:cubicBezTo>
                  <a:cubicBezTo>
                    <a:pt x="760" y="27"/>
                    <a:pt x="758" y="29"/>
                    <a:pt x="758" y="29"/>
                  </a:cubicBezTo>
                  <a:cubicBezTo>
                    <a:pt x="758" y="29"/>
                    <a:pt x="761" y="30"/>
                    <a:pt x="760" y="31"/>
                  </a:cubicBezTo>
                  <a:cubicBezTo>
                    <a:pt x="760" y="31"/>
                    <a:pt x="759" y="32"/>
                    <a:pt x="759" y="33"/>
                  </a:cubicBezTo>
                  <a:cubicBezTo>
                    <a:pt x="759" y="33"/>
                    <a:pt x="761" y="34"/>
                    <a:pt x="761" y="35"/>
                  </a:cubicBezTo>
                  <a:cubicBezTo>
                    <a:pt x="761" y="35"/>
                    <a:pt x="760" y="36"/>
                    <a:pt x="759" y="37"/>
                  </a:cubicBezTo>
                  <a:cubicBezTo>
                    <a:pt x="759" y="37"/>
                    <a:pt x="758" y="39"/>
                    <a:pt x="758" y="39"/>
                  </a:cubicBezTo>
                  <a:cubicBezTo>
                    <a:pt x="757" y="40"/>
                    <a:pt x="756" y="41"/>
                    <a:pt x="756" y="41"/>
                  </a:cubicBezTo>
                  <a:cubicBezTo>
                    <a:pt x="757" y="42"/>
                    <a:pt x="757" y="43"/>
                    <a:pt x="758" y="43"/>
                  </a:cubicBezTo>
                  <a:close/>
                  <a:moveTo>
                    <a:pt x="750" y="30"/>
                  </a:moveTo>
                  <a:cubicBezTo>
                    <a:pt x="750" y="30"/>
                    <a:pt x="752" y="28"/>
                    <a:pt x="752" y="28"/>
                  </a:cubicBezTo>
                  <a:cubicBezTo>
                    <a:pt x="752" y="28"/>
                    <a:pt x="750" y="26"/>
                    <a:pt x="750" y="26"/>
                  </a:cubicBezTo>
                  <a:cubicBezTo>
                    <a:pt x="749" y="26"/>
                    <a:pt x="749" y="28"/>
                    <a:pt x="748" y="28"/>
                  </a:cubicBezTo>
                  <a:cubicBezTo>
                    <a:pt x="748" y="29"/>
                    <a:pt x="746" y="30"/>
                    <a:pt x="746" y="31"/>
                  </a:cubicBezTo>
                  <a:cubicBezTo>
                    <a:pt x="746" y="31"/>
                    <a:pt x="748" y="32"/>
                    <a:pt x="749" y="32"/>
                  </a:cubicBezTo>
                  <a:cubicBezTo>
                    <a:pt x="749" y="33"/>
                    <a:pt x="751" y="34"/>
                    <a:pt x="751" y="34"/>
                  </a:cubicBezTo>
                  <a:cubicBezTo>
                    <a:pt x="752" y="34"/>
                    <a:pt x="752" y="32"/>
                    <a:pt x="753" y="32"/>
                  </a:cubicBezTo>
                  <a:cubicBezTo>
                    <a:pt x="752" y="31"/>
                    <a:pt x="750" y="31"/>
                    <a:pt x="750" y="30"/>
                  </a:cubicBezTo>
                  <a:close/>
                  <a:moveTo>
                    <a:pt x="787" y="37"/>
                  </a:moveTo>
                  <a:cubicBezTo>
                    <a:pt x="787" y="37"/>
                    <a:pt x="789" y="36"/>
                    <a:pt x="789" y="35"/>
                  </a:cubicBezTo>
                  <a:cubicBezTo>
                    <a:pt x="789" y="35"/>
                    <a:pt x="787" y="34"/>
                    <a:pt x="787" y="33"/>
                  </a:cubicBezTo>
                  <a:cubicBezTo>
                    <a:pt x="787" y="33"/>
                    <a:pt x="788" y="32"/>
                    <a:pt x="789" y="31"/>
                  </a:cubicBezTo>
                  <a:cubicBezTo>
                    <a:pt x="789" y="31"/>
                    <a:pt x="790" y="29"/>
                    <a:pt x="790" y="29"/>
                  </a:cubicBezTo>
                  <a:cubicBezTo>
                    <a:pt x="790" y="28"/>
                    <a:pt x="788" y="27"/>
                    <a:pt x="788" y="27"/>
                  </a:cubicBezTo>
                  <a:cubicBezTo>
                    <a:pt x="787" y="27"/>
                    <a:pt x="786" y="26"/>
                    <a:pt x="786" y="25"/>
                  </a:cubicBezTo>
                  <a:cubicBezTo>
                    <a:pt x="785" y="25"/>
                    <a:pt x="784" y="27"/>
                    <a:pt x="784" y="28"/>
                  </a:cubicBezTo>
                  <a:cubicBezTo>
                    <a:pt x="784" y="28"/>
                    <a:pt x="782" y="26"/>
                    <a:pt x="782" y="26"/>
                  </a:cubicBezTo>
                  <a:cubicBezTo>
                    <a:pt x="781" y="26"/>
                    <a:pt x="781" y="28"/>
                    <a:pt x="780" y="28"/>
                  </a:cubicBezTo>
                  <a:cubicBezTo>
                    <a:pt x="780" y="29"/>
                    <a:pt x="778" y="30"/>
                    <a:pt x="778" y="30"/>
                  </a:cubicBezTo>
                  <a:cubicBezTo>
                    <a:pt x="778" y="31"/>
                    <a:pt x="780" y="32"/>
                    <a:pt x="781" y="32"/>
                  </a:cubicBezTo>
                  <a:cubicBezTo>
                    <a:pt x="781" y="32"/>
                    <a:pt x="782" y="30"/>
                    <a:pt x="782" y="30"/>
                  </a:cubicBezTo>
                  <a:cubicBezTo>
                    <a:pt x="783" y="30"/>
                    <a:pt x="784" y="31"/>
                    <a:pt x="785" y="32"/>
                  </a:cubicBezTo>
                  <a:cubicBezTo>
                    <a:pt x="785" y="32"/>
                    <a:pt x="786" y="33"/>
                    <a:pt x="787" y="33"/>
                  </a:cubicBezTo>
                  <a:cubicBezTo>
                    <a:pt x="786" y="34"/>
                    <a:pt x="786" y="35"/>
                    <a:pt x="785" y="35"/>
                  </a:cubicBezTo>
                  <a:cubicBezTo>
                    <a:pt x="785" y="36"/>
                    <a:pt x="783" y="37"/>
                    <a:pt x="783" y="38"/>
                  </a:cubicBezTo>
                  <a:cubicBezTo>
                    <a:pt x="783" y="38"/>
                    <a:pt x="785" y="39"/>
                    <a:pt x="786" y="39"/>
                  </a:cubicBezTo>
                  <a:cubicBezTo>
                    <a:pt x="786" y="39"/>
                    <a:pt x="787" y="38"/>
                    <a:pt x="787" y="37"/>
                  </a:cubicBezTo>
                  <a:close/>
                  <a:moveTo>
                    <a:pt x="772" y="25"/>
                  </a:moveTo>
                  <a:cubicBezTo>
                    <a:pt x="772" y="25"/>
                    <a:pt x="773" y="23"/>
                    <a:pt x="773" y="23"/>
                  </a:cubicBezTo>
                  <a:cubicBezTo>
                    <a:pt x="774" y="23"/>
                    <a:pt x="775" y="21"/>
                    <a:pt x="775" y="21"/>
                  </a:cubicBezTo>
                  <a:cubicBezTo>
                    <a:pt x="776" y="19"/>
                    <a:pt x="777" y="18"/>
                    <a:pt x="779" y="16"/>
                  </a:cubicBezTo>
                  <a:cubicBezTo>
                    <a:pt x="778" y="16"/>
                    <a:pt x="777" y="15"/>
                    <a:pt x="776" y="15"/>
                  </a:cubicBezTo>
                  <a:cubicBezTo>
                    <a:pt x="776" y="15"/>
                    <a:pt x="775" y="17"/>
                    <a:pt x="775" y="17"/>
                  </a:cubicBezTo>
                  <a:cubicBezTo>
                    <a:pt x="774" y="17"/>
                    <a:pt x="773" y="18"/>
                    <a:pt x="773" y="19"/>
                  </a:cubicBezTo>
                  <a:cubicBezTo>
                    <a:pt x="772" y="21"/>
                    <a:pt x="771" y="22"/>
                    <a:pt x="769" y="24"/>
                  </a:cubicBezTo>
                  <a:cubicBezTo>
                    <a:pt x="770" y="24"/>
                    <a:pt x="771" y="25"/>
                    <a:pt x="772" y="25"/>
                  </a:cubicBezTo>
                  <a:close/>
                  <a:moveTo>
                    <a:pt x="801" y="37"/>
                  </a:moveTo>
                  <a:cubicBezTo>
                    <a:pt x="801" y="37"/>
                    <a:pt x="804" y="39"/>
                    <a:pt x="804" y="39"/>
                  </a:cubicBezTo>
                  <a:cubicBezTo>
                    <a:pt x="804" y="39"/>
                    <a:pt x="805" y="37"/>
                    <a:pt x="805" y="37"/>
                  </a:cubicBezTo>
                  <a:cubicBezTo>
                    <a:pt x="805" y="36"/>
                    <a:pt x="807" y="35"/>
                    <a:pt x="807" y="35"/>
                  </a:cubicBezTo>
                  <a:cubicBezTo>
                    <a:pt x="807" y="34"/>
                    <a:pt x="805" y="33"/>
                    <a:pt x="805" y="33"/>
                  </a:cubicBezTo>
                  <a:cubicBezTo>
                    <a:pt x="805" y="32"/>
                    <a:pt x="806" y="31"/>
                    <a:pt x="806" y="31"/>
                  </a:cubicBezTo>
                  <a:cubicBezTo>
                    <a:pt x="807" y="30"/>
                    <a:pt x="808" y="29"/>
                    <a:pt x="808" y="28"/>
                  </a:cubicBezTo>
                  <a:cubicBezTo>
                    <a:pt x="809" y="28"/>
                    <a:pt x="809" y="26"/>
                    <a:pt x="810" y="26"/>
                  </a:cubicBezTo>
                  <a:cubicBezTo>
                    <a:pt x="810" y="26"/>
                    <a:pt x="812" y="28"/>
                    <a:pt x="812" y="28"/>
                  </a:cubicBezTo>
                  <a:cubicBezTo>
                    <a:pt x="813" y="28"/>
                    <a:pt x="813" y="26"/>
                    <a:pt x="814" y="26"/>
                  </a:cubicBezTo>
                  <a:cubicBezTo>
                    <a:pt x="814" y="25"/>
                    <a:pt x="816" y="27"/>
                    <a:pt x="816" y="27"/>
                  </a:cubicBezTo>
                  <a:cubicBezTo>
                    <a:pt x="816" y="27"/>
                    <a:pt x="818" y="25"/>
                    <a:pt x="818" y="25"/>
                  </a:cubicBezTo>
                  <a:cubicBezTo>
                    <a:pt x="818" y="25"/>
                    <a:pt x="820" y="23"/>
                    <a:pt x="819" y="23"/>
                  </a:cubicBezTo>
                  <a:cubicBezTo>
                    <a:pt x="819" y="22"/>
                    <a:pt x="817" y="22"/>
                    <a:pt x="817" y="21"/>
                  </a:cubicBezTo>
                  <a:cubicBezTo>
                    <a:pt x="817" y="21"/>
                    <a:pt x="816" y="23"/>
                    <a:pt x="816" y="23"/>
                  </a:cubicBezTo>
                  <a:cubicBezTo>
                    <a:pt x="815" y="23"/>
                    <a:pt x="814" y="22"/>
                    <a:pt x="813" y="22"/>
                  </a:cubicBezTo>
                  <a:cubicBezTo>
                    <a:pt x="813" y="22"/>
                    <a:pt x="812" y="24"/>
                    <a:pt x="812" y="24"/>
                  </a:cubicBezTo>
                  <a:cubicBezTo>
                    <a:pt x="811" y="24"/>
                    <a:pt x="810" y="22"/>
                    <a:pt x="809" y="22"/>
                  </a:cubicBezTo>
                  <a:cubicBezTo>
                    <a:pt x="809" y="22"/>
                    <a:pt x="808" y="24"/>
                    <a:pt x="808" y="24"/>
                  </a:cubicBezTo>
                  <a:cubicBezTo>
                    <a:pt x="807" y="25"/>
                    <a:pt x="806" y="26"/>
                    <a:pt x="806" y="27"/>
                  </a:cubicBezTo>
                  <a:cubicBezTo>
                    <a:pt x="805" y="27"/>
                    <a:pt x="805" y="28"/>
                    <a:pt x="804" y="29"/>
                  </a:cubicBezTo>
                  <a:cubicBezTo>
                    <a:pt x="804" y="29"/>
                    <a:pt x="803" y="31"/>
                    <a:pt x="803" y="31"/>
                  </a:cubicBezTo>
                  <a:cubicBezTo>
                    <a:pt x="802" y="31"/>
                    <a:pt x="801" y="29"/>
                    <a:pt x="800" y="29"/>
                  </a:cubicBezTo>
                  <a:cubicBezTo>
                    <a:pt x="800" y="29"/>
                    <a:pt x="799" y="31"/>
                    <a:pt x="799" y="32"/>
                  </a:cubicBezTo>
                  <a:cubicBezTo>
                    <a:pt x="799" y="32"/>
                    <a:pt x="801" y="33"/>
                    <a:pt x="801" y="33"/>
                  </a:cubicBezTo>
                  <a:cubicBezTo>
                    <a:pt x="802" y="34"/>
                    <a:pt x="802" y="35"/>
                    <a:pt x="803" y="35"/>
                  </a:cubicBezTo>
                  <a:cubicBezTo>
                    <a:pt x="803" y="36"/>
                    <a:pt x="801" y="37"/>
                    <a:pt x="801" y="37"/>
                  </a:cubicBezTo>
                  <a:close/>
                  <a:moveTo>
                    <a:pt x="853" y="52"/>
                  </a:moveTo>
                  <a:cubicBezTo>
                    <a:pt x="853" y="52"/>
                    <a:pt x="852" y="51"/>
                    <a:pt x="851" y="51"/>
                  </a:cubicBezTo>
                  <a:cubicBezTo>
                    <a:pt x="851" y="50"/>
                    <a:pt x="849" y="49"/>
                    <a:pt x="849" y="49"/>
                  </a:cubicBezTo>
                  <a:cubicBezTo>
                    <a:pt x="849" y="49"/>
                    <a:pt x="848" y="51"/>
                    <a:pt x="847" y="51"/>
                  </a:cubicBezTo>
                  <a:cubicBezTo>
                    <a:pt x="847" y="51"/>
                    <a:pt x="846" y="53"/>
                    <a:pt x="846" y="53"/>
                  </a:cubicBezTo>
                  <a:cubicBezTo>
                    <a:pt x="846" y="54"/>
                    <a:pt x="847" y="55"/>
                    <a:pt x="848" y="55"/>
                  </a:cubicBezTo>
                  <a:cubicBezTo>
                    <a:pt x="848" y="55"/>
                    <a:pt x="850" y="57"/>
                    <a:pt x="850" y="57"/>
                  </a:cubicBezTo>
                  <a:cubicBezTo>
                    <a:pt x="850" y="57"/>
                    <a:pt x="852" y="55"/>
                    <a:pt x="852" y="55"/>
                  </a:cubicBezTo>
                  <a:cubicBezTo>
                    <a:pt x="852" y="54"/>
                    <a:pt x="853" y="53"/>
                    <a:pt x="853" y="52"/>
                  </a:cubicBezTo>
                  <a:close/>
                  <a:moveTo>
                    <a:pt x="883" y="46"/>
                  </a:moveTo>
                  <a:cubicBezTo>
                    <a:pt x="883" y="46"/>
                    <a:pt x="884" y="45"/>
                    <a:pt x="884" y="44"/>
                  </a:cubicBezTo>
                  <a:cubicBezTo>
                    <a:pt x="884" y="44"/>
                    <a:pt x="886" y="43"/>
                    <a:pt x="886" y="42"/>
                  </a:cubicBezTo>
                  <a:cubicBezTo>
                    <a:pt x="886" y="41"/>
                    <a:pt x="884" y="41"/>
                    <a:pt x="884" y="40"/>
                  </a:cubicBezTo>
                  <a:cubicBezTo>
                    <a:pt x="883" y="40"/>
                    <a:pt x="883" y="42"/>
                    <a:pt x="882" y="42"/>
                  </a:cubicBezTo>
                  <a:cubicBezTo>
                    <a:pt x="882" y="43"/>
                    <a:pt x="880" y="41"/>
                    <a:pt x="880" y="41"/>
                  </a:cubicBezTo>
                  <a:cubicBezTo>
                    <a:pt x="880" y="41"/>
                    <a:pt x="878" y="43"/>
                    <a:pt x="878" y="43"/>
                  </a:cubicBezTo>
                  <a:cubicBezTo>
                    <a:pt x="878" y="44"/>
                    <a:pt x="880" y="44"/>
                    <a:pt x="881" y="45"/>
                  </a:cubicBezTo>
                  <a:cubicBezTo>
                    <a:pt x="880" y="45"/>
                    <a:pt x="879" y="46"/>
                    <a:pt x="879" y="47"/>
                  </a:cubicBezTo>
                  <a:cubicBezTo>
                    <a:pt x="879" y="47"/>
                    <a:pt x="881" y="48"/>
                    <a:pt x="881" y="49"/>
                  </a:cubicBezTo>
                  <a:cubicBezTo>
                    <a:pt x="881" y="49"/>
                    <a:pt x="883" y="50"/>
                    <a:pt x="883" y="50"/>
                  </a:cubicBezTo>
                  <a:cubicBezTo>
                    <a:pt x="884" y="50"/>
                    <a:pt x="884" y="48"/>
                    <a:pt x="885" y="48"/>
                  </a:cubicBezTo>
                  <a:cubicBezTo>
                    <a:pt x="885" y="47"/>
                    <a:pt x="883" y="47"/>
                    <a:pt x="883" y="46"/>
                  </a:cubicBezTo>
                  <a:close/>
                  <a:moveTo>
                    <a:pt x="883" y="32"/>
                  </a:moveTo>
                  <a:cubicBezTo>
                    <a:pt x="883" y="32"/>
                    <a:pt x="884" y="31"/>
                    <a:pt x="885" y="30"/>
                  </a:cubicBezTo>
                  <a:cubicBezTo>
                    <a:pt x="884" y="30"/>
                    <a:pt x="883" y="29"/>
                    <a:pt x="882" y="28"/>
                  </a:cubicBezTo>
                  <a:cubicBezTo>
                    <a:pt x="882" y="28"/>
                    <a:pt x="880" y="27"/>
                    <a:pt x="880" y="27"/>
                  </a:cubicBezTo>
                  <a:cubicBezTo>
                    <a:pt x="880" y="26"/>
                    <a:pt x="882" y="25"/>
                    <a:pt x="882" y="25"/>
                  </a:cubicBezTo>
                  <a:cubicBezTo>
                    <a:pt x="881" y="24"/>
                    <a:pt x="880" y="23"/>
                    <a:pt x="880" y="23"/>
                  </a:cubicBezTo>
                  <a:cubicBezTo>
                    <a:pt x="879" y="23"/>
                    <a:pt x="878" y="25"/>
                    <a:pt x="878" y="25"/>
                  </a:cubicBezTo>
                  <a:cubicBezTo>
                    <a:pt x="878" y="25"/>
                    <a:pt x="876" y="27"/>
                    <a:pt x="876" y="27"/>
                  </a:cubicBezTo>
                  <a:cubicBezTo>
                    <a:pt x="876" y="28"/>
                    <a:pt x="878" y="28"/>
                    <a:pt x="878" y="29"/>
                  </a:cubicBezTo>
                  <a:cubicBezTo>
                    <a:pt x="878" y="30"/>
                    <a:pt x="877" y="30"/>
                    <a:pt x="877" y="31"/>
                  </a:cubicBezTo>
                  <a:cubicBezTo>
                    <a:pt x="877" y="32"/>
                    <a:pt x="879" y="33"/>
                    <a:pt x="879" y="33"/>
                  </a:cubicBezTo>
                  <a:cubicBezTo>
                    <a:pt x="880" y="33"/>
                    <a:pt x="880" y="34"/>
                    <a:pt x="881" y="35"/>
                  </a:cubicBezTo>
                  <a:cubicBezTo>
                    <a:pt x="882" y="34"/>
                    <a:pt x="882" y="33"/>
                    <a:pt x="883" y="32"/>
                  </a:cubicBezTo>
                  <a:close/>
                  <a:moveTo>
                    <a:pt x="900" y="42"/>
                  </a:moveTo>
                  <a:cubicBezTo>
                    <a:pt x="901" y="42"/>
                    <a:pt x="901" y="40"/>
                    <a:pt x="902" y="40"/>
                  </a:cubicBezTo>
                  <a:cubicBezTo>
                    <a:pt x="902" y="39"/>
                    <a:pt x="904" y="38"/>
                    <a:pt x="904" y="38"/>
                  </a:cubicBezTo>
                  <a:cubicBezTo>
                    <a:pt x="904" y="38"/>
                    <a:pt x="902" y="36"/>
                    <a:pt x="901" y="36"/>
                  </a:cubicBezTo>
                  <a:cubicBezTo>
                    <a:pt x="901" y="36"/>
                    <a:pt x="900" y="38"/>
                    <a:pt x="900" y="38"/>
                  </a:cubicBezTo>
                  <a:cubicBezTo>
                    <a:pt x="899" y="39"/>
                    <a:pt x="899" y="40"/>
                    <a:pt x="898" y="40"/>
                  </a:cubicBezTo>
                  <a:cubicBezTo>
                    <a:pt x="898" y="41"/>
                    <a:pt x="896" y="39"/>
                    <a:pt x="896" y="39"/>
                  </a:cubicBezTo>
                  <a:cubicBezTo>
                    <a:pt x="896" y="39"/>
                    <a:pt x="894" y="41"/>
                    <a:pt x="894" y="41"/>
                  </a:cubicBezTo>
                  <a:cubicBezTo>
                    <a:pt x="894" y="41"/>
                    <a:pt x="896" y="43"/>
                    <a:pt x="896" y="43"/>
                  </a:cubicBezTo>
                  <a:cubicBezTo>
                    <a:pt x="897" y="43"/>
                    <a:pt x="897" y="41"/>
                    <a:pt x="898" y="40"/>
                  </a:cubicBezTo>
                  <a:cubicBezTo>
                    <a:pt x="898" y="40"/>
                    <a:pt x="900" y="42"/>
                    <a:pt x="900" y="42"/>
                  </a:cubicBezTo>
                  <a:close/>
                  <a:moveTo>
                    <a:pt x="899" y="30"/>
                  </a:moveTo>
                  <a:cubicBezTo>
                    <a:pt x="900" y="31"/>
                    <a:pt x="902" y="33"/>
                    <a:pt x="903" y="34"/>
                  </a:cubicBezTo>
                  <a:cubicBezTo>
                    <a:pt x="904" y="33"/>
                    <a:pt x="904" y="32"/>
                    <a:pt x="905" y="31"/>
                  </a:cubicBezTo>
                  <a:cubicBezTo>
                    <a:pt x="905" y="31"/>
                    <a:pt x="906" y="33"/>
                    <a:pt x="907" y="33"/>
                  </a:cubicBezTo>
                  <a:cubicBezTo>
                    <a:pt x="907" y="32"/>
                    <a:pt x="909" y="32"/>
                    <a:pt x="909" y="31"/>
                  </a:cubicBezTo>
                  <a:cubicBezTo>
                    <a:pt x="909" y="30"/>
                    <a:pt x="907" y="30"/>
                    <a:pt x="906" y="29"/>
                  </a:cubicBezTo>
                  <a:cubicBezTo>
                    <a:pt x="906" y="29"/>
                    <a:pt x="908" y="28"/>
                    <a:pt x="908" y="27"/>
                  </a:cubicBezTo>
                  <a:cubicBezTo>
                    <a:pt x="907" y="26"/>
                    <a:pt x="905" y="25"/>
                    <a:pt x="904" y="24"/>
                  </a:cubicBezTo>
                  <a:cubicBezTo>
                    <a:pt x="903" y="25"/>
                    <a:pt x="901" y="27"/>
                    <a:pt x="900" y="28"/>
                  </a:cubicBezTo>
                  <a:cubicBezTo>
                    <a:pt x="900" y="29"/>
                    <a:pt x="899" y="30"/>
                    <a:pt x="899" y="30"/>
                  </a:cubicBezTo>
                  <a:close/>
                  <a:moveTo>
                    <a:pt x="961" y="50"/>
                  </a:moveTo>
                  <a:cubicBezTo>
                    <a:pt x="962" y="48"/>
                    <a:pt x="964" y="47"/>
                    <a:pt x="965" y="45"/>
                  </a:cubicBezTo>
                  <a:cubicBezTo>
                    <a:pt x="964" y="45"/>
                    <a:pt x="963" y="44"/>
                    <a:pt x="963" y="44"/>
                  </a:cubicBezTo>
                  <a:cubicBezTo>
                    <a:pt x="962" y="44"/>
                    <a:pt x="961" y="46"/>
                    <a:pt x="961" y="46"/>
                  </a:cubicBezTo>
                  <a:cubicBezTo>
                    <a:pt x="960" y="46"/>
                    <a:pt x="960" y="48"/>
                    <a:pt x="959" y="48"/>
                  </a:cubicBezTo>
                  <a:cubicBezTo>
                    <a:pt x="959" y="49"/>
                    <a:pt x="957" y="50"/>
                    <a:pt x="957" y="50"/>
                  </a:cubicBezTo>
                  <a:cubicBezTo>
                    <a:pt x="957" y="51"/>
                    <a:pt x="959" y="52"/>
                    <a:pt x="960" y="52"/>
                  </a:cubicBezTo>
                  <a:cubicBezTo>
                    <a:pt x="960" y="51"/>
                    <a:pt x="961" y="51"/>
                    <a:pt x="961" y="50"/>
                  </a:cubicBezTo>
                  <a:close/>
                  <a:moveTo>
                    <a:pt x="971" y="51"/>
                  </a:moveTo>
                  <a:cubicBezTo>
                    <a:pt x="972" y="51"/>
                    <a:pt x="973" y="52"/>
                    <a:pt x="974" y="52"/>
                  </a:cubicBezTo>
                  <a:cubicBezTo>
                    <a:pt x="974" y="52"/>
                    <a:pt x="975" y="51"/>
                    <a:pt x="975" y="50"/>
                  </a:cubicBezTo>
                  <a:cubicBezTo>
                    <a:pt x="976" y="49"/>
                    <a:pt x="976" y="48"/>
                    <a:pt x="977" y="48"/>
                  </a:cubicBezTo>
                  <a:cubicBezTo>
                    <a:pt x="977" y="48"/>
                    <a:pt x="979" y="50"/>
                    <a:pt x="979" y="49"/>
                  </a:cubicBezTo>
                  <a:cubicBezTo>
                    <a:pt x="980" y="49"/>
                    <a:pt x="981" y="48"/>
                    <a:pt x="981" y="47"/>
                  </a:cubicBezTo>
                  <a:cubicBezTo>
                    <a:pt x="981" y="47"/>
                    <a:pt x="979" y="46"/>
                    <a:pt x="979" y="46"/>
                  </a:cubicBezTo>
                  <a:cubicBezTo>
                    <a:pt x="979" y="45"/>
                    <a:pt x="980" y="44"/>
                    <a:pt x="980" y="43"/>
                  </a:cubicBezTo>
                  <a:cubicBezTo>
                    <a:pt x="981" y="43"/>
                    <a:pt x="982" y="42"/>
                    <a:pt x="982" y="41"/>
                  </a:cubicBezTo>
                  <a:cubicBezTo>
                    <a:pt x="982" y="40"/>
                    <a:pt x="980" y="40"/>
                    <a:pt x="980" y="39"/>
                  </a:cubicBezTo>
                  <a:cubicBezTo>
                    <a:pt x="980" y="39"/>
                    <a:pt x="982" y="38"/>
                    <a:pt x="982" y="37"/>
                  </a:cubicBezTo>
                  <a:cubicBezTo>
                    <a:pt x="982" y="37"/>
                    <a:pt x="979" y="35"/>
                    <a:pt x="979" y="35"/>
                  </a:cubicBezTo>
                  <a:cubicBezTo>
                    <a:pt x="979" y="36"/>
                    <a:pt x="978" y="37"/>
                    <a:pt x="978" y="38"/>
                  </a:cubicBezTo>
                  <a:cubicBezTo>
                    <a:pt x="977" y="38"/>
                    <a:pt x="976" y="39"/>
                    <a:pt x="976" y="40"/>
                  </a:cubicBezTo>
                  <a:cubicBezTo>
                    <a:pt x="976" y="40"/>
                    <a:pt x="978" y="41"/>
                    <a:pt x="978" y="42"/>
                  </a:cubicBezTo>
                  <a:cubicBezTo>
                    <a:pt x="978" y="42"/>
                    <a:pt x="977" y="44"/>
                    <a:pt x="977" y="44"/>
                  </a:cubicBezTo>
                  <a:cubicBezTo>
                    <a:pt x="976" y="44"/>
                    <a:pt x="975" y="46"/>
                    <a:pt x="975" y="46"/>
                  </a:cubicBezTo>
                  <a:cubicBezTo>
                    <a:pt x="974" y="46"/>
                    <a:pt x="973" y="44"/>
                    <a:pt x="973" y="44"/>
                  </a:cubicBezTo>
                  <a:cubicBezTo>
                    <a:pt x="972" y="44"/>
                    <a:pt x="971" y="46"/>
                    <a:pt x="971" y="47"/>
                  </a:cubicBezTo>
                  <a:cubicBezTo>
                    <a:pt x="970" y="47"/>
                    <a:pt x="970" y="48"/>
                    <a:pt x="969" y="49"/>
                  </a:cubicBezTo>
                  <a:cubicBezTo>
                    <a:pt x="969" y="49"/>
                    <a:pt x="967" y="51"/>
                    <a:pt x="968" y="51"/>
                  </a:cubicBezTo>
                  <a:cubicBezTo>
                    <a:pt x="968" y="52"/>
                    <a:pt x="970" y="52"/>
                    <a:pt x="970" y="53"/>
                  </a:cubicBezTo>
                  <a:cubicBezTo>
                    <a:pt x="970" y="52"/>
                    <a:pt x="971" y="51"/>
                    <a:pt x="971" y="51"/>
                  </a:cubicBezTo>
                  <a:close/>
                  <a:moveTo>
                    <a:pt x="951" y="31"/>
                  </a:moveTo>
                  <a:cubicBezTo>
                    <a:pt x="952" y="32"/>
                    <a:pt x="952" y="32"/>
                    <a:pt x="953" y="33"/>
                  </a:cubicBezTo>
                  <a:cubicBezTo>
                    <a:pt x="953" y="33"/>
                    <a:pt x="955" y="35"/>
                    <a:pt x="955" y="35"/>
                  </a:cubicBezTo>
                  <a:cubicBezTo>
                    <a:pt x="956" y="35"/>
                    <a:pt x="957" y="33"/>
                    <a:pt x="957" y="32"/>
                  </a:cubicBezTo>
                  <a:cubicBezTo>
                    <a:pt x="957" y="32"/>
                    <a:pt x="955" y="31"/>
                    <a:pt x="955" y="31"/>
                  </a:cubicBezTo>
                  <a:cubicBezTo>
                    <a:pt x="955" y="30"/>
                    <a:pt x="956" y="29"/>
                    <a:pt x="956" y="29"/>
                  </a:cubicBezTo>
                  <a:cubicBezTo>
                    <a:pt x="957" y="28"/>
                    <a:pt x="958" y="27"/>
                    <a:pt x="958" y="26"/>
                  </a:cubicBezTo>
                  <a:cubicBezTo>
                    <a:pt x="958" y="26"/>
                    <a:pt x="960" y="24"/>
                    <a:pt x="960" y="24"/>
                  </a:cubicBezTo>
                  <a:cubicBezTo>
                    <a:pt x="960" y="23"/>
                    <a:pt x="958" y="23"/>
                    <a:pt x="958" y="22"/>
                  </a:cubicBezTo>
                  <a:cubicBezTo>
                    <a:pt x="957" y="23"/>
                    <a:pt x="957" y="24"/>
                    <a:pt x="956" y="25"/>
                  </a:cubicBezTo>
                  <a:cubicBezTo>
                    <a:pt x="955" y="25"/>
                    <a:pt x="955" y="26"/>
                    <a:pt x="954" y="27"/>
                  </a:cubicBezTo>
                  <a:cubicBezTo>
                    <a:pt x="954" y="28"/>
                    <a:pt x="953" y="28"/>
                    <a:pt x="953" y="29"/>
                  </a:cubicBezTo>
                  <a:cubicBezTo>
                    <a:pt x="952" y="29"/>
                    <a:pt x="951" y="27"/>
                    <a:pt x="950" y="27"/>
                  </a:cubicBezTo>
                  <a:cubicBezTo>
                    <a:pt x="950" y="27"/>
                    <a:pt x="949" y="29"/>
                    <a:pt x="949" y="30"/>
                  </a:cubicBezTo>
                  <a:cubicBezTo>
                    <a:pt x="948" y="30"/>
                    <a:pt x="947" y="31"/>
                    <a:pt x="947" y="32"/>
                  </a:cubicBezTo>
                  <a:cubicBezTo>
                    <a:pt x="947" y="32"/>
                    <a:pt x="949" y="33"/>
                    <a:pt x="949" y="34"/>
                  </a:cubicBezTo>
                  <a:cubicBezTo>
                    <a:pt x="950" y="33"/>
                    <a:pt x="950" y="32"/>
                    <a:pt x="951" y="31"/>
                  </a:cubicBezTo>
                  <a:close/>
                  <a:moveTo>
                    <a:pt x="994" y="54"/>
                  </a:moveTo>
                  <a:cubicBezTo>
                    <a:pt x="994" y="54"/>
                    <a:pt x="996" y="55"/>
                    <a:pt x="996" y="55"/>
                  </a:cubicBezTo>
                  <a:cubicBezTo>
                    <a:pt x="997" y="55"/>
                    <a:pt x="997" y="53"/>
                    <a:pt x="998" y="53"/>
                  </a:cubicBezTo>
                  <a:cubicBezTo>
                    <a:pt x="998" y="53"/>
                    <a:pt x="999" y="55"/>
                    <a:pt x="1000" y="55"/>
                  </a:cubicBezTo>
                  <a:cubicBezTo>
                    <a:pt x="1001" y="55"/>
                    <a:pt x="1001" y="53"/>
                    <a:pt x="1002" y="52"/>
                  </a:cubicBezTo>
                  <a:cubicBezTo>
                    <a:pt x="1002" y="52"/>
                    <a:pt x="1003" y="51"/>
                    <a:pt x="1003" y="50"/>
                  </a:cubicBezTo>
                  <a:cubicBezTo>
                    <a:pt x="1004" y="50"/>
                    <a:pt x="1005" y="49"/>
                    <a:pt x="1005" y="48"/>
                  </a:cubicBezTo>
                  <a:cubicBezTo>
                    <a:pt x="1006" y="49"/>
                    <a:pt x="1007" y="49"/>
                    <a:pt x="1007" y="50"/>
                  </a:cubicBezTo>
                  <a:cubicBezTo>
                    <a:pt x="1007" y="49"/>
                    <a:pt x="1009" y="48"/>
                    <a:pt x="1009" y="48"/>
                  </a:cubicBezTo>
                  <a:cubicBezTo>
                    <a:pt x="1009" y="47"/>
                    <a:pt x="1007" y="46"/>
                    <a:pt x="1007" y="46"/>
                  </a:cubicBezTo>
                  <a:cubicBezTo>
                    <a:pt x="1007" y="46"/>
                    <a:pt x="1006" y="48"/>
                    <a:pt x="1005" y="48"/>
                  </a:cubicBezTo>
                  <a:cubicBezTo>
                    <a:pt x="1005" y="48"/>
                    <a:pt x="1003" y="46"/>
                    <a:pt x="1003" y="46"/>
                  </a:cubicBezTo>
                  <a:cubicBezTo>
                    <a:pt x="1002" y="46"/>
                    <a:pt x="1002" y="48"/>
                    <a:pt x="1001" y="49"/>
                  </a:cubicBezTo>
                  <a:cubicBezTo>
                    <a:pt x="1001" y="49"/>
                    <a:pt x="1000" y="51"/>
                    <a:pt x="1000" y="51"/>
                  </a:cubicBezTo>
                  <a:cubicBezTo>
                    <a:pt x="999" y="51"/>
                    <a:pt x="998" y="49"/>
                    <a:pt x="997" y="49"/>
                  </a:cubicBezTo>
                  <a:cubicBezTo>
                    <a:pt x="997" y="49"/>
                    <a:pt x="996" y="51"/>
                    <a:pt x="996" y="51"/>
                  </a:cubicBezTo>
                  <a:cubicBezTo>
                    <a:pt x="996" y="52"/>
                    <a:pt x="994" y="53"/>
                    <a:pt x="994" y="54"/>
                  </a:cubicBezTo>
                  <a:close/>
                  <a:moveTo>
                    <a:pt x="1013" y="43"/>
                  </a:moveTo>
                  <a:cubicBezTo>
                    <a:pt x="1013" y="43"/>
                    <a:pt x="1014" y="41"/>
                    <a:pt x="1014" y="41"/>
                  </a:cubicBezTo>
                  <a:cubicBezTo>
                    <a:pt x="1015" y="41"/>
                    <a:pt x="1016" y="43"/>
                    <a:pt x="1016" y="43"/>
                  </a:cubicBezTo>
                  <a:cubicBezTo>
                    <a:pt x="1017" y="42"/>
                    <a:pt x="1018" y="44"/>
                    <a:pt x="1019" y="44"/>
                  </a:cubicBezTo>
                  <a:cubicBezTo>
                    <a:pt x="1019" y="44"/>
                    <a:pt x="1020" y="42"/>
                    <a:pt x="1020" y="42"/>
                  </a:cubicBezTo>
                  <a:cubicBezTo>
                    <a:pt x="1021" y="41"/>
                    <a:pt x="1022" y="40"/>
                    <a:pt x="1022" y="40"/>
                  </a:cubicBezTo>
                  <a:cubicBezTo>
                    <a:pt x="1021" y="40"/>
                    <a:pt x="1021" y="38"/>
                    <a:pt x="1020" y="38"/>
                  </a:cubicBezTo>
                  <a:cubicBezTo>
                    <a:pt x="1019" y="38"/>
                    <a:pt x="1019" y="40"/>
                    <a:pt x="1018" y="40"/>
                  </a:cubicBezTo>
                  <a:cubicBezTo>
                    <a:pt x="1018" y="40"/>
                    <a:pt x="1017" y="38"/>
                    <a:pt x="1016" y="39"/>
                  </a:cubicBezTo>
                  <a:cubicBezTo>
                    <a:pt x="1015" y="39"/>
                    <a:pt x="1015" y="41"/>
                    <a:pt x="1014" y="41"/>
                  </a:cubicBezTo>
                  <a:cubicBezTo>
                    <a:pt x="1014" y="41"/>
                    <a:pt x="1013" y="39"/>
                    <a:pt x="1012" y="39"/>
                  </a:cubicBezTo>
                  <a:cubicBezTo>
                    <a:pt x="1011" y="39"/>
                    <a:pt x="1011" y="41"/>
                    <a:pt x="1010" y="41"/>
                  </a:cubicBezTo>
                  <a:cubicBezTo>
                    <a:pt x="1011" y="42"/>
                    <a:pt x="1012" y="43"/>
                    <a:pt x="1013" y="43"/>
                  </a:cubicBezTo>
                  <a:close/>
                </a:path>
              </a:pathLst>
            </a:custGeom>
            <a:solidFill>
              <a:schemeClr val="bg1"/>
            </a:solidFill>
            <a:ln>
              <a:noFill/>
            </a:ln>
          </p:spPr>
          <p:txBody>
            <a:bodyPr vert="horz" wrap="square" lIns="68580" tIns="34290" rIns="68580" bIns="34290" numCol="1" anchor="t" anchorCtr="0" compatLnSpc="1"/>
            <a:lstStyle/>
            <a:p>
              <a:endParaRPr lang="zh-CN" altLang="en-US" sz="1350">
                <a:solidFill>
                  <a:srgbClr val="FF0000"/>
                </a:solidFill>
              </a:endParaRPr>
            </a:p>
          </p:txBody>
        </p:sp>
      </p:grpSp>
      <p:pic>
        <p:nvPicPr>
          <p:cNvPr id="22" name="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99790" y="-756171"/>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25" fill="hold"/>
                                        <p:tgtEl>
                                          <p:spTgt spid="22"/>
                                        </p:tgtEl>
                                      </p:cBhvr>
                                    </p:cmd>
                                  </p:childTnLst>
                                </p:cTn>
                              </p:par>
                              <p:par>
                                <p:cTn id="7" presetID="3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 calcmode="lin" valueType="num">
                                      <p:cBhvr>
                                        <p:cTn id="11" dur="1000" fill="hold"/>
                                        <p:tgtEl>
                                          <p:spTgt spid="10"/>
                                        </p:tgtEl>
                                        <p:attrNameLst>
                                          <p:attrName>style.rotation</p:attrName>
                                        </p:attrNameLst>
                                      </p:cBhvr>
                                      <p:tavLst>
                                        <p:tav tm="0">
                                          <p:val>
                                            <p:fltVal val="90"/>
                                          </p:val>
                                        </p:tav>
                                        <p:tav tm="100000">
                                          <p:val>
                                            <p:fltVal val="0"/>
                                          </p:val>
                                        </p:tav>
                                      </p:tavLst>
                                    </p:anim>
                                    <p:animEffect transition="in" filter="fade">
                                      <p:cBhvr>
                                        <p:cTn id="12" dur="1000"/>
                                        <p:tgtEl>
                                          <p:spTgt spid="10"/>
                                        </p:tgtEl>
                                      </p:cBhvr>
                                    </p:animEffect>
                                  </p:childTnLst>
                                </p:cTn>
                              </p:par>
                              <p:par>
                                <p:cTn id="13" presetID="3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par>
                                <p:cTn id="19" presetID="3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6"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217">
                                          <p:stCondLst>
                                            <p:cond delay="0"/>
                                          </p:stCondLst>
                                        </p:cTn>
                                        <p:tgtEl>
                                          <p:spTgt spid="9"/>
                                        </p:tgtEl>
                                      </p:cBhvr>
                                    </p:animEffect>
                                    <p:anim calcmode="lin" valueType="num">
                                      <p:cBhvr>
                                        <p:cTn id="35"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6"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7"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38" dur="125" tmFilter="0, 0; 0.125,0.2665; 0.25,0.4; 0.375,0.465; 0.5,0.5;  0.625,0.535; 0.75,0.6; 0.875,0.7335; 1,1">
                                          <p:stCondLst>
                                            <p:cond delay="496"/>
                                          </p:stCondLst>
                                        </p:cTn>
                                        <p:tgtEl>
                                          <p:spTgt spid="9"/>
                                        </p:tgtEl>
                                        <p:attrNameLst>
                                          <p:attrName>ppt_y</p:attrName>
                                        </p:attrNameLst>
                                      </p:cBhvr>
                                      <p:tavLst>
                                        <p:tav tm="0" fmla="#ppt_y-sin(pi*$)/27">
                                          <p:val>
                                            <p:fltVal val="0"/>
                                          </p:val>
                                        </p:tav>
                                        <p:tav tm="100000">
                                          <p:val>
                                            <p:fltVal val="1"/>
                                          </p:val>
                                        </p:tav>
                                      </p:tavLst>
                                    </p:anim>
                                    <p:anim calcmode="lin" valueType="num">
                                      <p:cBhvr>
                                        <p:cTn id="39"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40" dur="10">
                                          <p:stCondLst>
                                            <p:cond delay="244"/>
                                          </p:stCondLst>
                                        </p:cTn>
                                        <p:tgtEl>
                                          <p:spTgt spid="9"/>
                                        </p:tgtEl>
                                      </p:cBhvr>
                                      <p:to x="100000" y="60000"/>
                                    </p:animScale>
                                    <p:animScale>
                                      <p:cBhvr>
                                        <p:cTn id="41" dur="62" decel="50000">
                                          <p:stCondLst>
                                            <p:cond delay="253"/>
                                          </p:stCondLst>
                                        </p:cTn>
                                        <p:tgtEl>
                                          <p:spTgt spid="9"/>
                                        </p:tgtEl>
                                      </p:cBhvr>
                                      <p:to x="100000" y="100000"/>
                                    </p:animScale>
                                    <p:animScale>
                                      <p:cBhvr>
                                        <p:cTn id="42" dur="10">
                                          <p:stCondLst>
                                            <p:cond delay="492"/>
                                          </p:stCondLst>
                                        </p:cTn>
                                        <p:tgtEl>
                                          <p:spTgt spid="9"/>
                                        </p:tgtEl>
                                      </p:cBhvr>
                                      <p:to x="100000" y="80000"/>
                                    </p:animScale>
                                    <p:animScale>
                                      <p:cBhvr>
                                        <p:cTn id="43" dur="62" decel="50000">
                                          <p:stCondLst>
                                            <p:cond delay="502"/>
                                          </p:stCondLst>
                                        </p:cTn>
                                        <p:tgtEl>
                                          <p:spTgt spid="9"/>
                                        </p:tgtEl>
                                      </p:cBhvr>
                                      <p:to x="100000" y="100000"/>
                                    </p:animScale>
                                    <p:animScale>
                                      <p:cBhvr>
                                        <p:cTn id="44" dur="10">
                                          <p:stCondLst>
                                            <p:cond delay="616"/>
                                          </p:stCondLst>
                                        </p:cTn>
                                        <p:tgtEl>
                                          <p:spTgt spid="9"/>
                                        </p:tgtEl>
                                      </p:cBhvr>
                                      <p:to x="100000" y="90000"/>
                                    </p:animScale>
                                    <p:animScale>
                                      <p:cBhvr>
                                        <p:cTn id="45" dur="62" decel="50000">
                                          <p:stCondLst>
                                            <p:cond delay="626"/>
                                          </p:stCondLst>
                                        </p:cTn>
                                        <p:tgtEl>
                                          <p:spTgt spid="9"/>
                                        </p:tgtEl>
                                      </p:cBhvr>
                                      <p:to x="100000" y="100000"/>
                                    </p:animScale>
                                    <p:animScale>
                                      <p:cBhvr>
                                        <p:cTn id="46" dur="10">
                                          <p:stCondLst>
                                            <p:cond delay="678"/>
                                          </p:stCondLst>
                                        </p:cTn>
                                        <p:tgtEl>
                                          <p:spTgt spid="9"/>
                                        </p:tgtEl>
                                      </p:cBhvr>
                                      <p:to x="100000" y="95000"/>
                                    </p:animScale>
                                    <p:animScale>
                                      <p:cBhvr>
                                        <p:cTn id="47" dur="62" decel="50000">
                                          <p:stCondLst>
                                            <p:cond delay="688"/>
                                          </p:stCondLst>
                                        </p:cTn>
                                        <p:tgtEl>
                                          <p:spTgt spid="9"/>
                                        </p:tgtEl>
                                      </p:cBhvr>
                                      <p:to x="100000" y="100000"/>
                                    </p:animScale>
                                  </p:childTnLst>
                                </p:cTn>
                              </p:par>
                              <p:par>
                                <p:cTn id="48" presetID="22" presetClass="entr" presetSubtype="8"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1000"/>
                                        <p:tgtEl>
                                          <p:spTgt spid="27"/>
                                        </p:tgtEl>
                                      </p:cBhvr>
                                    </p:animEffect>
                                  </p:childTnLst>
                                </p:cTn>
                              </p:par>
                              <p:par>
                                <p:cTn id="51" presetID="2" presetClass="entr" presetSubtype="8"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0-#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repeatCount="indefinite" fill="remove" display="0">
                  <p:stCondLst>
                    <p:cond delay="indefinite"/>
                  </p:stCondLst>
                  <p:endCondLst>
                    <p:cond evt="onStopAudio" delay="0">
                      <p:tgtEl>
                        <p:sldTgt/>
                      </p:tgtEl>
                    </p:cond>
                  </p:endCondLst>
                </p:cTn>
                <p:tgtEl>
                  <p:spTgt spid="22"/>
                </p:tgtEl>
              </p:cMediaNode>
            </p:audio>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8139CEF4-0150-B33F-F509-D43A9FF4E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080" y="0"/>
            <a:ext cx="6409840" cy="6409840"/>
          </a:xfrm>
          <a:prstGeom prst="rect">
            <a:avLst/>
          </a:prstGeom>
        </p:spPr>
      </p:pic>
    </p:spTree>
    <p:extLst>
      <p:ext uri="{BB962C8B-B14F-4D97-AF65-F5344CB8AC3E}">
        <p14:creationId xmlns:p14="http://schemas.microsoft.com/office/powerpoint/2010/main" val="13878156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8D0EFE-3676-DB55-C802-9ECF039ED5CA}"/>
              </a:ext>
            </a:extLst>
          </p:cNvPr>
          <p:cNvSpPr txBox="1"/>
          <p:nvPr/>
        </p:nvSpPr>
        <p:spPr>
          <a:xfrm>
            <a:off x="536316" y="687113"/>
            <a:ext cx="10705772" cy="1323439"/>
          </a:xfrm>
          <a:prstGeom prst="rect">
            <a:avLst/>
          </a:prstGeom>
          <a:noFill/>
        </p:spPr>
        <p:txBody>
          <a:bodyPr wrap="square" rtlCol="0">
            <a:spAutoFit/>
          </a:bodyPr>
          <a:lstStyle/>
          <a:p>
            <a:pPr marL="407988" indent="-407988"/>
            <a:r>
              <a:rPr lang="en-US" sz="4000" b="1">
                <a:solidFill>
                  <a:schemeClr val="accent4">
                    <a:lumMod val="20000"/>
                    <a:lumOff val="80000"/>
                  </a:schemeClr>
                </a:solidFill>
              </a:rPr>
              <a:t>I. </a:t>
            </a:r>
            <a:r>
              <a:rPr lang="vi-VN" sz="4000" b="1">
                <a:solidFill>
                  <a:schemeClr val="accent4">
                    <a:lumMod val="20000"/>
                    <a:lumOff val="80000"/>
                  </a:schemeClr>
                </a:solidFill>
              </a:rPr>
              <a:t>ỨNG DỤNG VI SINH VẬT TRONG XỬ LÍ Ô NHIỄM MÔI TRƯỜNG ĐẤT</a:t>
            </a:r>
            <a:endParaRPr lang="en-US" sz="4000" b="1">
              <a:solidFill>
                <a:schemeClr val="accent4">
                  <a:lumMod val="20000"/>
                  <a:lumOff val="80000"/>
                </a:schemeClr>
              </a:solidFill>
            </a:endParaRPr>
          </a:p>
        </p:txBody>
      </p:sp>
      <p:pic>
        <p:nvPicPr>
          <p:cNvPr id="3" name="Picture 2" descr="Graphical user interface, diagram&#10;&#10;Description automatically generated">
            <a:extLst>
              <a:ext uri="{FF2B5EF4-FFF2-40B4-BE49-F238E27FC236}">
                <a16:creationId xmlns:a16="http://schemas.microsoft.com/office/drawing/2014/main" id="{7664D095-6C24-E554-8754-CA078CCB8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471" y="2010552"/>
            <a:ext cx="7103915" cy="4368576"/>
          </a:xfrm>
          <a:prstGeom prst="rect">
            <a:avLst/>
          </a:prstGeom>
        </p:spPr>
      </p:pic>
    </p:spTree>
    <p:extLst>
      <p:ext uri="{BB962C8B-B14F-4D97-AF65-F5344CB8AC3E}">
        <p14:creationId xmlns:p14="http://schemas.microsoft.com/office/powerpoint/2010/main" val="3301059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3F6AAA-0AB2-CBB2-8711-8357A7450C72}"/>
              </a:ext>
            </a:extLst>
          </p:cNvPr>
          <p:cNvSpPr txBox="1"/>
          <p:nvPr/>
        </p:nvSpPr>
        <p:spPr>
          <a:xfrm>
            <a:off x="834325" y="480084"/>
            <a:ext cx="10523349" cy="5324535"/>
          </a:xfrm>
          <a:prstGeom prst="rect">
            <a:avLst/>
          </a:prstGeom>
          <a:noFill/>
        </p:spPr>
        <p:txBody>
          <a:bodyPr wrap="square" rtlCol="0">
            <a:spAutoFit/>
          </a:bodyPr>
          <a:lstStyle/>
          <a:p>
            <a:pPr algn="just"/>
            <a:r>
              <a:rPr lang="en-US" sz="3400">
                <a:solidFill>
                  <a:schemeClr val="bg1"/>
                </a:solidFill>
              </a:rPr>
              <a:t>Môi trường đất nông nghiệp xung quanh các khu vực hoạt động công nghiệp, chuyên canh, làng nghề cho thấy có nguy cơ cao bị ô nhiễm kim loại nặng.</a:t>
            </a:r>
          </a:p>
          <a:p>
            <a:pPr algn="just"/>
            <a:endParaRPr lang="en-US" sz="3400">
              <a:solidFill>
                <a:schemeClr val="bg1"/>
              </a:solidFill>
            </a:endParaRPr>
          </a:p>
          <a:p>
            <a:pPr algn="just"/>
            <a:r>
              <a:rPr lang="en-US" sz="3400">
                <a:solidFill>
                  <a:schemeClr val="bg1"/>
                </a:solidFill>
              </a:rPr>
              <a:t>Tại Đồng Nai, đất sản xuất nông nghiệp tại các khu vực Trảng Bom, Vĩnh Cửu có hàm lượng As khá cao, riêng Vĩnh Cửu có hàm lượng Cd vượt 1,09 lần ngưỡng của QCVN03-MT:2015/BTNMT </a:t>
            </a:r>
            <a:r>
              <a:rPr lang="en-US" sz="3400" i="1">
                <a:solidFill>
                  <a:schemeClr val="bg1"/>
                </a:solidFill>
              </a:rPr>
              <a:t>(Qui chuẩn quốc gia QCVN 03-MT:2015/BTNMT về giới hạn cho phép của một số kim loại nặng trong đất)</a:t>
            </a:r>
          </a:p>
        </p:txBody>
      </p:sp>
    </p:spTree>
    <p:extLst>
      <p:ext uri="{BB962C8B-B14F-4D97-AF65-F5344CB8AC3E}">
        <p14:creationId xmlns:p14="http://schemas.microsoft.com/office/powerpoint/2010/main" val="25003964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84460D-0730-8E0E-CAE2-5BC79AF29FE0}"/>
              </a:ext>
            </a:extLst>
          </p:cNvPr>
          <p:cNvGrpSpPr/>
          <p:nvPr/>
        </p:nvGrpSpPr>
        <p:grpSpPr>
          <a:xfrm>
            <a:off x="7437620" y="23582"/>
            <a:ext cx="2272911" cy="914400"/>
            <a:chOff x="272322" y="56213"/>
            <a:chExt cx="2272911" cy="914400"/>
          </a:xfrm>
        </p:grpSpPr>
        <p:pic>
          <p:nvPicPr>
            <p:cNvPr id="5" name="Graphic 4" descr="Alarm clock outline">
              <a:extLst>
                <a:ext uri="{FF2B5EF4-FFF2-40B4-BE49-F238E27FC236}">
                  <a16:creationId xmlns:a16="http://schemas.microsoft.com/office/drawing/2014/main" id="{9EA33018-E2D9-867B-FA98-B944D092FD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322" y="56213"/>
              <a:ext cx="914400" cy="914400"/>
            </a:xfrm>
            <a:prstGeom prst="rect">
              <a:avLst/>
            </a:prstGeom>
          </p:spPr>
        </p:pic>
        <p:sp>
          <p:nvSpPr>
            <p:cNvPr id="6" name="TextBox 5">
              <a:extLst>
                <a:ext uri="{FF2B5EF4-FFF2-40B4-BE49-F238E27FC236}">
                  <a16:creationId xmlns:a16="http://schemas.microsoft.com/office/drawing/2014/main" id="{199ACB37-D198-92FE-78D3-798B464DDFDD}"/>
                </a:ext>
              </a:extLst>
            </p:cNvPr>
            <p:cNvSpPr txBox="1"/>
            <p:nvPr/>
          </p:nvSpPr>
          <p:spPr>
            <a:xfrm>
              <a:off x="1049311" y="265995"/>
              <a:ext cx="1495922" cy="584775"/>
            </a:xfrm>
            <a:prstGeom prst="rect">
              <a:avLst/>
            </a:prstGeom>
            <a:noFill/>
          </p:spPr>
          <p:txBody>
            <a:bodyPr wrap="none" rtlCol="0">
              <a:spAutoFit/>
            </a:bodyPr>
            <a:lstStyle/>
            <a:p>
              <a:r>
                <a:rPr lang="en-US" sz="3200" b="1">
                  <a:solidFill>
                    <a:srgbClr val="FFFF00"/>
                  </a:solidFill>
                </a:rPr>
                <a:t>12 phút</a:t>
              </a:r>
            </a:p>
          </p:txBody>
        </p:sp>
      </p:grpSp>
      <p:grpSp>
        <p:nvGrpSpPr>
          <p:cNvPr id="17" name="Group 16">
            <a:extLst>
              <a:ext uri="{FF2B5EF4-FFF2-40B4-BE49-F238E27FC236}">
                <a16:creationId xmlns:a16="http://schemas.microsoft.com/office/drawing/2014/main" id="{5CA75E37-22C3-B646-E4BD-45BD6F86F10E}"/>
              </a:ext>
            </a:extLst>
          </p:cNvPr>
          <p:cNvGrpSpPr/>
          <p:nvPr/>
        </p:nvGrpSpPr>
        <p:grpSpPr>
          <a:xfrm>
            <a:off x="998629" y="102123"/>
            <a:ext cx="5402171" cy="757319"/>
            <a:chOff x="998629" y="314397"/>
            <a:chExt cx="5402171" cy="757319"/>
          </a:xfrm>
        </p:grpSpPr>
        <p:sp>
          <p:nvSpPr>
            <p:cNvPr id="10" name="TextBox 9">
              <a:extLst>
                <a:ext uri="{FF2B5EF4-FFF2-40B4-BE49-F238E27FC236}">
                  <a16:creationId xmlns:a16="http://schemas.microsoft.com/office/drawing/2014/main" id="{FD699F31-44C3-8E88-0F3A-AE4DB2829422}"/>
                </a:ext>
              </a:extLst>
            </p:cNvPr>
            <p:cNvSpPr txBox="1"/>
            <p:nvPr/>
          </p:nvSpPr>
          <p:spPr>
            <a:xfrm>
              <a:off x="2143305" y="420222"/>
              <a:ext cx="4159537" cy="584775"/>
            </a:xfrm>
            <a:prstGeom prst="rect">
              <a:avLst/>
            </a:prstGeom>
            <a:noFill/>
          </p:spPr>
          <p:txBody>
            <a:bodyPr wrap="none" rtlCol="0">
              <a:spAutoFit/>
            </a:bodyPr>
            <a:lstStyle/>
            <a:p>
              <a:r>
                <a:rPr lang="en-US" sz="3200" b="1">
                  <a:solidFill>
                    <a:srgbClr val="FFFF00"/>
                  </a:solidFill>
                </a:rPr>
                <a:t>Hoạt động nhóm (2 HS)</a:t>
              </a:r>
            </a:p>
          </p:txBody>
        </p:sp>
        <p:pic>
          <p:nvPicPr>
            <p:cNvPr id="14" name="Picture 13" descr="A person and person looking at a computer&#10;&#10;Description automatically generated with low confidence">
              <a:extLst>
                <a:ext uri="{FF2B5EF4-FFF2-40B4-BE49-F238E27FC236}">
                  <a16:creationId xmlns:a16="http://schemas.microsoft.com/office/drawing/2014/main" id="{6E10C0B1-CA00-230E-FA20-3529493B77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629" y="314397"/>
              <a:ext cx="1112197" cy="757319"/>
            </a:xfrm>
            <a:prstGeom prst="rect">
              <a:avLst/>
            </a:prstGeom>
          </p:spPr>
        </p:pic>
        <p:cxnSp>
          <p:nvCxnSpPr>
            <p:cNvPr id="16" name="Straight Connector 15">
              <a:extLst>
                <a:ext uri="{FF2B5EF4-FFF2-40B4-BE49-F238E27FC236}">
                  <a16:creationId xmlns:a16="http://schemas.microsoft.com/office/drawing/2014/main" id="{204CAF74-9F0F-3FB4-C3BE-302AC0DD5DC4}"/>
                </a:ext>
              </a:extLst>
            </p:cNvPr>
            <p:cNvCxnSpPr>
              <a:cxnSpLocks/>
            </p:cNvCxnSpPr>
            <p:nvPr/>
          </p:nvCxnSpPr>
          <p:spPr>
            <a:xfrm>
              <a:off x="2143305" y="1004997"/>
              <a:ext cx="4257495" cy="0"/>
            </a:xfrm>
            <a:prstGeom prst="line">
              <a:avLst/>
            </a:prstGeom>
            <a:ln w="38100">
              <a:solidFill>
                <a:srgbClr val="FFFF89"/>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B03D8558-F57D-2853-B330-AD8E0DBC73EE}"/>
              </a:ext>
            </a:extLst>
          </p:cNvPr>
          <p:cNvSpPr txBox="1"/>
          <p:nvPr/>
        </p:nvSpPr>
        <p:spPr>
          <a:xfrm>
            <a:off x="402770" y="1069224"/>
            <a:ext cx="11386460" cy="3354765"/>
          </a:xfrm>
          <a:prstGeom prst="rect">
            <a:avLst/>
          </a:prstGeom>
          <a:noFill/>
        </p:spPr>
        <p:txBody>
          <a:bodyPr wrap="square">
            <a:spAutoFit/>
          </a:bodyPr>
          <a:lstStyle/>
          <a:p>
            <a:pPr marL="0" marR="0" lvl="0" indent="0" algn="just" defTabSz="914400" rtl="0" eaLnBrk="1" fontAlgn="auto" latinLnBrk="0" hangingPunct="1">
              <a:spcBef>
                <a:spcPts val="0"/>
              </a:spcBef>
              <a:spcAft>
                <a:spcPts val="1200"/>
              </a:spcAft>
              <a:buClrTx/>
              <a:buSzTx/>
              <a:buFontTx/>
              <a:buNone/>
              <a:tabLst>
                <a:tab pos="143510" algn="l"/>
              </a:tabLst>
              <a:defRPr/>
            </a:pPr>
            <a:r>
              <a:rPr kumimoji="0" lang="vi-VN" sz="32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1. Dựa vào những hiểu biết thực tế của bản thân, em hãy liệt kê những nguyên nhân gây ô nhiễm đất mà em biết.</a:t>
            </a:r>
          </a:p>
          <a:p>
            <a:pPr marL="0" marR="0" lvl="0" indent="0" algn="just" defTabSz="914400" rtl="0" eaLnBrk="1" fontAlgn="auto" latinLnBrk="0" hangingPunct="1">
              <a:spcBef>
                <a:spcPts val="0"/>
              </a:spcBef>
              <a:spcAft>
                <a:spcPts val="1200"/>
              </a:spcAft>
              <a:buClrTx/>
              <a:buSzTx/>
              <a:buFontTx/>
              <a:buNone/>
              <a:tabLst>
                <a:tab pos="143510" algn="l"/>
              </a:tabLst>
              <a:defRPr/>
            </a:pPr>
            <a:r>
              <a:rPr kumimoji="0" lang="vi-VN" sz="32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2. Ô nhiễm đất  đã gây ra những hậu quả gì đối với sinh vật và con người?</a:t>
            </a:r>
          </a:p>
          <a:p>
            <a:pPr marL="0" marR="0" lvl="0" indent="0" algn="just" defTabSz="914400" rtl="0" eaLnBrk="1" fontAlgn="auto" latinLnBrk="0" hangingPunct="1">
              <a:spcBef>
                <a:spcPts val="0"/>
              </a:spcBef>
              <a:spcAft>
                <a:spcPts val="1200"/>
              </a:spcAft>
              <a:buClrTx/>
              <a:buSzTx/>
              <a:buFontTx/>
              <a:buNone/>
              <a:tabLst>
                <a:tab pos="143510" algn="l"/>
              </a:tabLst>
              <a:defRPr/>
            </a:pPr>
            <a:r>
              <a:rPr kumimoji="0" lang="vi-VN" sz="3200" i="0" u="none" strike="noStrike" kern="1200" cap="none" spc="0" normalizeH="0" baseline="0" noProof="0">
                <a:ln>
                  <a:noFill/>
                </a:ln>
                <a:solidFill>
                  <a:schemeClr val="bg1"/>
                </a:solidFill>
                <a:effectLst/>
                <a:uLnTx/>
                <a:uFillTx/>
                <a:latin typeface="Calibri"/>
                <a:ea typeface="Calibri" panose="020F0502020204030204" pitchFamily="34" charset="0"/>
                <a:cs typeface="Times New Roman" panose="02020603050405020304" pitchFamily="18" charset="0"/>
              </a:rPr>
              <a:t>3. Hãy nêu nguyên lí chung của ứng dụng công nghệ vi sinh vật trong việc xử lí ô nhiễm môi trường.</a:t>
            </a:r>
          </a:p>
        </p:txBody>
      </p:sp>
    </p:spTree>
    <p:extLst>
      <p:ext uri="{BB962C8B-B14F-4D97-AF65-F5344CB8AC3E}">
        <p14:creationId xmlns:p14="http://schemas.microsoft.com/office/powerpoint/2010/main" val="107659816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199B7-DE32-5C5B-A269-837BE367F6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5668" y="179615"/>
            <a:ext cx="5689152" cy="6141552"/>
          </a:xfrm>
          <a:prstGeom prst="rect">
            <a:avLst/>
          </a:prstGeom>
          <a:noFill/>
          <a:ln>
            <a:noFill/>
          </a:ln>
        </p:spPr>
      </p:pic>
      <p:sp>
        <p:nvSpPr>
          <p:cNvPr id="2" name="TextBox 1">
            <a:extLst>
              <a:ext uri="{FF2B5EF4-FFF2-40B4-BE49-F238E27FC236}">
                <a16:creationId xmlns:a16="http://schemas.microsoft.com/office/drawing/2014/main" id="{28B3862F-6F07-D706-A9E1-DC0B070B2060}"/>
              </a:ext>
            </a:extLst>
          </p:cNvPr>
          <p:cNvSpPr txBox="1"/>
          <p:nvPr/>
        </p:nvSpPr>
        <p:spPr>
          <a:xfrm>
            <a:off x="849087" y="1861456"/>
            <a:ext cx="3559628" cy="1077218"/>
          </a:xfrm>
          <a:prstGeom prst="rect">
            <a:avLst/>
          </a:prstGeom>
          <a:noFill/>
        </p:spPr>
        <p:txBody>
          <a:bodyPr wrap="square" rtlCol="0">
            <a:spAutoFit/>
          </a:bodyPr>
          <a:lstStyle/>
          <a:p>
            <a:r>
              <a:rPr lang="en-US" sz="3200" b="1">
                <a:solidFill>
                  <a:schemeClr val="bg1"/>
                </a:solidFill>
              </a:rPr>
              <a:t>Nguyên nhân gây ô nhiễm đất</a:t>
            </a:r>
          </a:p>
        </p:txBody>
      </p:sp>
    </p:spTree>
    <p:extLst>
      <p:ext uri="{BB962C8B-B14F-4D97-AF65-F5344CB8AC3E}">
        <p14:creationId xmlns:p14="http://schemas.microsoft.com/office/powerpoint/2010/main" val="11060551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8713CA-9B68-457C-0C55-2D3BD10666AB}"/>
              </a:ext>
            </a:extLst>
          </p:cNvPr>
          <p:cNvSpPr txBox="1"/>
          <p:nvPr/>
        </p:nvSpPr>
        <p:spPr>
          <a:xfrm>
            <a:off x="4967436" y="354350"/>
            <a:ext cx="2387064" cy="707886"/>
          </a:xfrm>
          <a:prstGeom prst="rect">
            <a:avLst/>
          </a:prstGeom>
          <a:noFill/>
        </p:spPr>
        <p:txBody>
          <a:bodyPr wrap="none" rtlCol="0">
            <a:spAutoFit/>
          </a:bodyPr>
          <a:lstStyle/>
          <a:p>
            <a:r>
              <a:rPr lang="en-US" sz="4000" b="1">
                <a:solidFill>
                  <a:srgbClr val="FFFF00"/>
                </a:solidFill>
              </a:rPr>
              <a:t>HẬU QUẢ:</a:t>
            </a:r>
          </a:p>
        </p:txBody>
      </p:sp>
      <p:grpSp>
        <p:nvGrpSpPr>
          <p:cNvPr id="16" name="Group 15">
            <a:extLst>
              <a:ext uri="{FF2B5EF4-FFF2-40B4-BE49-F238E27FC236}">
                <a16:creationId xmlns:a16="http://schemas.microsoft.com/office/drawing/2014/main" id="{183B7665-6493-DB9C-0AB5-F72B7BFCD883}"/>
              </a:ext>
            </a:extLst>
          </p:cNvPr>
          <p:cNvGrpSpPr/>
          <p:nvPr/>
        </p:nvGrpSpPr>
        <p:grpSpPr>
          <a:xfrm>
            <a:off x="3472917" y="1267847"/>
            <a:ext cx="7450958" cy="1194715"/>
            <a:chOff x="1743357" y="1441743"/>
            <a:chExt cx="7450958" cy="1194715"/>
          </a:xfrm>
        </p:grpSpPr>
        <p:pic>
          <p:nvPicPr>
            <p:cNvPr id="6" name="Picture 5" descr="A picture containing text&#10;&#10;Description automatically generated">
              <a:extLst>
                <a:ext uri="{FF2B5EF4-FFF2-40B4-BE49-F238E27FC236}">
                  <a16:creationId xmlns:a16="http://schemas.microsoft.com/office/drawing/2014/main" id="{1A4875F8-C27E-84E1-DC81-DE449FA6F56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43357" y="1441743"/>
              <a:ext cx="1194715" cy="1194715"/>
            </a:xfrm>
            <a:prstGeom prst="ellipse">
              <a:avLst/>
            </a:prstGeom>
            <a:ln w="1905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E0599D83-980B-0CCC-4FF3-534D1658C2EE}"/>
                </a:ext>
              </a:extLst>
            </p:cNvPr>
            <p:cNvSpPr txBox="1"/>
            <p:nvPr/>
          </p:nvSpPr>
          <p:spPr>
            <a:xfrm>
              <a:off x="3237876" y="1750659"/>
              <a:ext cx="5956439" cy="646331"/>
            </a:xfrm>
            <a:prstGeom prst="rect">
              <a:avLst/>
            </a:prstGeom>
            <a:noFill/>
          </p:spPr>
          <p:txBody>
            <a:bodyPr wrap="none" rtlCol="0">
              <a:spAutoFit/>
            </a:bodyPr>
            <a:lstStyle/>
            <a:p>
              <a:r>
                <a:rPr lang="en-US" sz="3600">
                  <a:solidFill>
                    <a:schemeClr val="bg1"/>
                  </a:solidFill>
                </a:rPr>
                <a:t>Tác động đến đời sống sinh vật</a:t>
              </a:r>
            </a:p>
          </p:txBody>
        </p:sp>
      </p:grpSp>
      <p:grpSp>
        <p:nvGrpSpPr>
          <p:cNvPr id="15" name="Group 14">
            <a:extLst>
              <a:ext uri="{FF2B5EF4-FFF2-40B4-BE49-F238E27FC236}">
                <a16:creationId xmlns:a16="http://schemas.microsoft.com/office/drawing/2014/main" id="{645F59AF-A11F-D0A1-C4BA-B08B79F5554D}"/>
              </a:ext>
            </a:extLst>
          </p:cNvPr>
          <p:cNvGrpSpPr/>
          <p:nvPr/>
        </p:nvGrpSpPr>
        <p:grpSpPr>
          <a:xfrm>
            <a:off x="1668407" y="2810355"/>
            <a:ext cx="8106029" cy="1585084"/>
            <a:chOff x="1208511" y="2937483"/>
            <a:chExt cx="8106029" cy="1585084"/>
          </a:xfrm>
        </p:grpSpPr>
        <p:pic>
          <p:nvPicPr>
            <p:cNvPr id="9" name="Picture 8" descr="A picture containing text, vector graphics&#10;&#10;Description automatically generated">
              <a:extLst>
                <a:ext uri="{FF2B5EF4-FFF2-40B4-BE49-F238E27FC236}">
                  <a16:creationId xmlns:a16="http://schemas.microsoft.com/office/drawing/2014/main" id="{A6DB1028-CC3F-11B9-87D0-9237EC06E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511" y="2937483"/>
              <a:ext cx="2264406" cy="1585084"/>
            </a:xfrm>
            <a:prstGeom prst="rect">
              <a:avLst/>
            </a:prstGeom>
          </p:spPr>
        </p:pic>
        <p:sp>
          <p:nvSpPr>
            <p:cNvPr id="10" name="TextBox 9">
              <a:extLst>
                <a:ext uri="{FF2B5EF4-FFF2-40B4-BE49-F238E27FC236}">
                  <a16:creationId xmlns:a16="http://schemas.microsoft.com/office/drawing/2014/main" id="{8CF514DD-1AE2-39BC-591D-807A169D4EF9}"/>
                </a:ext>
              </a:extLst>
            </p:cNvPr>
            <p:cNvSpPr txBox="1"/>
            <p:nvPr/>
          </p:nvSpPr>
          <p:spPr>
            <a:xfrm>
              <a:off x="3237876" y="3512587"/>
              <a:ext cx="6076664" cy="646331"/>
            </a:xfrm>
            <a:prstGeom prst="rect">
              <a:avLst/>
            </a:prstGeom>
            <a:noFill/>
          </p:spPr>
          <p:txBody>
            <a:bodyPr wrap="none" rtlCol="0">
              <a:spAutoFit/>
            </a:bodyPr>
            <a:lstStyle/>
            <a:p>
              <a:r>
                <a:rPr lang="en-US" sz="3600">
                  <a:solidFill>
                    <a:schemeClr val="bg1"/>
                  </a:solidFill>
                </a:rPr>
                <a:t>Ảnh hưởng sức khỏe con người</a:t>
              </a:r>
            </a:p>
          </p:txBody>
        </p:sp>
      </p:grpSp>
      <p:grpSp>
        <p:nvGrpSpPr>
          <p:cNvPr id="19" name="Group 18">
            <a:extLst>
              <a:ext uri="{FF2B5EF4-FFF2-40B4-BE49-F238E27FC236}">
                <a16:creationId xmlns:a16="http://schemas.microsoft.com/office/drawing/2014/main" id="{606A290A-7D60-A9A7-7D6B-40A89A8B4D47}"/>
              </a:ext>
            </a:extLst>
          </p:cNvPr>
          <p:cNvGrpSpPr/>
          <p:nvPr/>
        </p:nvGrpSpPr>
        <p:grpSpPr>
          <a:xfrm>
            <a:off x="999214" y="4743232"/>
            <a:ext cx="10786493" cy="1338386"/>
            <a:chOff x="999214" y="4743232"/>
            <a:chExt cx="10786493" cy="1338386"/>
          </a:xfrm>
        </p:grpSpPr>
        <p:sp>
          <p:nvSpPr>
            <p:cNvPr id="13" name="TextBox 12">
              <a:extLst>
                <a:ext uri="{FF2B5EF4-FFF2-40B4-BE49-F238E27FC236}">
                  <a16:creationId xmlns:a16="http://schemas.microsoft.com/office/drawing/2014/main" id="{6BA30A23-06BA-C449-B928-05A000D84F06}"/>
                </a:ext>
              </a:extLst>
            </p:cNvPr>
            <p:cNvSpPr txBox="1"/>
            <p:nvPr/>
          </p:nvSpPr>
          <p:spPr>
            <a:xfrm>
              <a:off x="2517977" y="5157702"/>
              <a:ext cx="9267730" cy="646331"/>
            </a:xfrm>
            <a:prstGeom prst="rect">
              <a:avLst/>
            </a:prstGeom>
            <a:noFill/>
          </p:spPr>
          <p:txBody>
            <a:bodyPr wrap="none" rtlCol="0">
              <a:spAutoFit/>
            </a:bodyPr>
            <a:lstStyle/>
            <a:p>
              <a:r>
                <a:rPr lang="en-US" sz="3600">
                  <a:solidFill>
                    <a:schemeClr val="bg1"/>
                  </a:solidFill>
                </a:rPr>
                <a:t>Thiếu hụt lương thực, thực phẩm, gây đói nghèo</a:t>
              </a:r>
            </a:p>
          </p:txBody>
        </p:sp>
        <p:pic>
          <p:nvPicPr>
            <p:cNvPr id="18" name="Picture 17" descr="Icon&#10;&#10;Description automatically generated">
              <a:extLst>
                <a:ext uri="{FF2B5EF4-FFF2-40B4-BE49-F238E27FC236}">
                  <a16:creationId xmlns:a16="http://schemas.microsoft.com/office/drawing/2014/main" id="{76999648-2F6A-3419-7902-814A882E584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99214" y="4743232"/>
              <a:ext cx="1338386" cy="1338386"/>
            </a:xfrm>
            <a:prstGeom prst="rect">
              <a:avLst/>
            </a:prstGeom>
          </p:spPr>
        </p:pic>
      </p:grpSp>
    </p:spTree>
    <p:extLst>
      <p:ext uri="{BB962C8B-B14F-4D97-AF65-F5344CB8AC3E}">
        <p14:creationId xmlns:p14="http://schemas.microsoft.com/office/powerpoint/2010/main" val="3334639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8608</TotalTime>
  <Words>2189</Words>
  <PresentationFormat>Widescreen</PresentationFormat>
  <Paragraphs>159</Paragraphs>
  <Slides>40</Slides>
  <Notes>4</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Times New Roman</vt:lpstr>
      <vt:lpstr>Calibri</vt:lpstr>
      <vt:lpstr>Wingdings</vt:lpstr>
      <vt:lpstr>Elsie</vt:lpstr>
      <vt:lpstr>Arial</vt:lpstr>
      <vt:lpstr>Calibri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2015-07-09T11:56:00Z</dcterms:created>
  <dcterms:modified xsi:type="dcterms:W3CDTF">2024-09-22T12:08:30Z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5D40705CADB5489E894D286A702BF92C</vt:lpwstr>
  </property>
</Properties>
</file>