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13"/>
  </p:notesMasterIdLst>
  <p:sldIdLst>
    <p:sldId id="313" r:id="rId3"/>
    <p:sldId id="301" r:id="rId4"/>
    <p:sldId id="317" r:id="rId5"/>
    <p:sldId id="318" r:id="rId6"/>
    <p:sldId id="343" r:id="rId7"/>
    <p:sldId id="344" r:id="rId8"/>
    <p:sldId id="342" r:id="rId9"/>
    <p:sldId id="322" r:id="rId10"/>
    <p:sldId id="345" r:id="rId11"/>
    <p:sldId id="326" r:id="rId12"/>
  </p:sldIdLst>
  <p:sldSz cx="24384000" cy="13716000"/>
  <p:notesSz cx="6858000" cy="9144000"/>
  <p:custDataLst>
    <p:tags r:id="rId14"/>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FF"/>
    <a:srgbClr val="E7F7FF"/>
    <a:srgbClr val="D6F7FE"/>
    <a:srgbClr val="EEF7E9"/>
    <a:srgbClr val="135F82"/>
    <a:srgbClr val="FFFFFF"/>
    <a:srgbClr val="008000"/>
    <a:srgbClr val="242452"/>
    <a:srgbClr val="270F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B0F0EB-7594-47C6-B2F5-BE1650E56315}" v="352" dt="2022-07-25T02:01:28.3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212" autoAdjust="0"/>
    <p:restoredTop sz="94139" autoAdjust="0"/>
  </p:normalViewPr>
  <p:slideViewPr>
    <p:cSldViewPr>
      <p:cViewPr varScale="1">
        <p:scale>
          <a:sx n="42" d="100"/>
          <a:sy n="42" d="100"/>
        </p:scale>
        <p:origin x="96" y="154"/>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ấn Nguyễn" userId="c3ca741838e75814" providerId="LiveId" clId="{8DB0F0EB-7594-47C6-B2F5-BE1650E56315}"/>
    <pc:docChg chg="undo redo custSel addSld delSld modSld sldOrd">
      <pc:chgData name="Tuấn Nguyễn" userId="c3ca741838e75814" providerId="LiveId" clId="{8DB0F0EB-7594-47C6-B2F5-BE1650E56315}" dt="2022-07-25T02:03:23.727" v="1137" actId="20577"/>
      <pc:docMkLst>
        <pc:docMk/>
      </pc:docMkLst>
      <pc:sldChg chg="addSp delSp modSp mod modAnim">
        <pc:chgData name="Tuấn Nguyễn" userId="c3ca741838e75814" providerId="LiveId" clId="{8DB0F0EB-7594-47C6-B2F5-BE1650E56315}" dt="2022-07-25T02:03:23.727" v="1137" actId="20577"/>
        <pc:sldMkLst>
          <pc:docMk/>
          <pc:sldMk cId="2218425482" sldId="301"/>
        </pc:sldMkLst>
        <pc:spChg chg="mod">
          <ac:chgData name="Tuấn Nguyễn" userId="c3ca741838e75814" providerId="LiveId" clId="{8DB0F0EB-7594-47C6-B2F5-BE1650E56315}" dt="2022-07-24T15:57:15.254" v="170"/>
          <ac:spMkLst>
            <pc:docMk/>
            <pc:sldMk cId="2218425482" sldId="301"/>
            <ac:spMk id="17" creationId="{00000000-0000-0000-0000-000000000000}"/>
          </ac:spMkLst>
        </pc:spChg>
        <pc:spChg chg="del mod">
          <ac:chgData name="Tuấn Nguyễn" userId="c3ca741838e75814" providerId="LiveId" clId="{8DB0F0EB-7594-47C6-B2F5-BE1650E56315}" dt="2022-07-25T01:58:14.458" v="1101" actId="21"/>
          <ac:spMkLst>
            <pc:docMk/>
            <pc:sldMk cId="2218425482" sldId="301"/>
            <ac:spMk id="48" creationId="{00000000-0000-0000-0000-000000000000}"/>
          </ac:spMkLst>
        </pc:spChg>
        <pc:spChg chg="del mod">
          <ac:chgData name="Tuấn Nguyễn" userId="c3ca741838e75814" providerId="LiveId" clId="{8DB0F0EB-7594-47C6-B2F5-BE1650E56315}" dt="2022-07-25T01:58:14.458" v="1101" actId="21"/>
          <ac:spMkLst>
            <pc:docMk/>
            <pc:sldMk cId="2218425482" sldId="301"/>
            <ac:spMk id="50" creationId="{00000000-0000-0000-0000-000000000000}"/>
          </ac:spMkLst>
        </pc:spChg>
        <pc:spChg chg="del mod">
          <ac:chgData name="Tuấn Nguyễn" userId="c3ca741838e75814" providerId="LiveId" clId="{8DB0F0EB-7594-47C6-B2F5-BE1650E56315}" dt="2022-07-25T01:58:14.458" v="1101" actId="21"/>
          <ac:spMkLst>
            <pc:docMk/>
            <pc:sldMk cId="2218425482" sldId="301"/>
            <ac:spMk id="52" creationId="{00000000-0000-0000-0000-000000000000}"/>
          </ac:spMkLst>
        </pc:spChg>
        <pc:spChg chg="del mod">
          <ac:chgData name="Tuấn Nguyễn" userId="c3ca741838e75814" providerId="LiveId" clId="{8DB0F0EB-7594-47C6-B2F5-BE1650E56315}" dt="2022-07-25T01:58:14.458" v="1101" actId="21"/>
          <ac:spMkLst>
            <pc:docMk/>
            <pc:sldMk cId="2218425482" sldId="301"/>
            <ac:spMk id="53" creationId="{00000000-0000-0000-0000-000000000000}"/>
          </ac:spMkLst>
        </pc:spChg>
        <pc:spChg chg="del mod">
          <ac:chgData name="Tuấn Nguyễn" userId="c3ca741838e75814" providerId="LiveId" clId="{8DB0F0EB-7594-47C6-B2F5-BE1650E56315}" dt="2022-07-24T15:57:50.294" v="176" actId="478"/>
          <ac:spMkLst>
            <pc:docMk/>
            <pc:sldMk cId="2218425482" sldId="301"/>
            <ac:spMk id="55" creationId="{00000000-0000-0000-0000-000000000000}"/>
          </ac:spMkLst>
        </pc:spChg>
        <pc:spChg chg="del mod">
          <ac:chgData name="Tuấn Nguyễn" userId="c3ca741838e75814" providerId="LiveId" clId="{8DB0F0EB-7594-47C6-B2F5-BE1650E56315}" dt="2022-07-25T01:58:50.689" v="1107" actId="21"/>
          <ac:spMkLst>
            <pc:docMk/>
            <pc:sldMk cId="2218425482" sldId="301"/>
            <ac:spMk id="57" creationId="{00000000-0000-0000-0000-000000000000}"/>
          </ac:spMkLst>
        </pc:spChg>
        <pc:spChg chg="del mod">
          <ac:chgData name="Tuấn Nguyễn" userId="c3ca741838e75814" providerId="LiveId" clId="{8DB0F0EB-7594-47C6-B2F5-BE1650E56315}" dt="2022-07-25T01:58:50.689" v="1107" actId="21"/>
          <ac:spMkLst>
            <pc:docMk/>
            <pc:sldMk cId="2218425482" sldId="301"/>
            <ac:spMk id="59" creationId="{00000000-0000-0000-0000-000000000000}"/>
          </ac:spMkLst>
        </pc:spChg>
        <pc:spChg chg="del mod">
          <ac:chgData name="Tuấn Nguyễn" userId="c3ca741838e75814" providerId="LiveId" clId="{8DB0F0EB-7594-47C6-B2F5-BE1650E56315}" dt="2022-07-25T01:58:50.689" v="1107" actId="21"/>
          <ac:spMkLst>
            <pc:docMk/>
            <pc:sldMk cId="2218425482" sldId="301"/>
            <ac:spMk id="61" creationId="{00000000-0000-0000-0000-000000000000}"/>
          </ac:spMkLst>
        </pc:spChg>
        <pc:spChg chg="del mod">
          <ac:chgData name="Tuấn Nguyễn" userId="c3ca741838e75814" providerId="LiveId" clId="{8DB0F0EB-7594-47C6-B2F5-BE1650E56315}" dt="2022-07-25T01:58:50.689" v="1107" actId="21"/>
          <ac:spMkLst>
            <pc:docMk/>
            <pc:sldMk cId="2218425482" sldId="301"/>
            <ac:spMk id="62" creationId="{00000000-0000-0000-0000-000000000000}"/>
          </ac:spMkLst>
        </pc:spChg>
        <pc:spChg chg="del mod">
          <ac:chgData name="Tuấn Nguyễn" userId="c3ca741838e75814" providerId="LiveId" clId="{8DB0F0EB-7594-47C6-B2F5-BE1650E56315}" dt="2022-07-24T15:57:48.830" v="175" actId="478"/>
          <ac:spMkLst>
            <pc:docMk/>
            <pc:sldMk cId="2218425482" sldId="301"/>
            <ac:spMk id="65" creationId="{00000000-0000-0000-0000-000000000000}"/>
          </ac:spMkLst>
        </pc:spChg>
        <pc:spChg chg="del mod">
          <ac:chgData name="Tuấn Nguyễn" userId="c3ca741838e75814" providerId="LiveId" clId="{8DB0F0EB-7594-47C6-B2F5-BE1650E56315}" dt="2022-07-24T15:57:45.183" v="172" actId="478"/>
          <ac:spMkLst>
            <pc:docMk/>
            <pc:sldMk cId="2218425482" sldId="301"/>
            <ac:spMk id="67" creationId="{00000000-0000-0000-0000-000000000000}"/>
          </ac:spMkLst>
        </pc:spChg>
        <pc:spChg chg="mod">
          <ac:chgData name="Tuấn Nguyễn" userId="c3ca741838e75814" providerId="LiveId" clId="{8DB0F0EB-7594-47C6-B2F5-BE1650E56315}" dt="2022-07-24T15:57:15.254" v="170"/>
          <ac:spMkLst>
            <pc:docMk/>
            <pc:sldMk cId="2218425482" sldId="301"/>
            <ac:spMk id="68" creationId="{00000000-0000-0000-0000-000000000000}"/>
          </ac:spMkLst>
        </pc:spChg>
        <pc:spChg chg="mod">
          <ac:chgData name="Tuấn Nguyễn" userId="c3ca741838e75814" providerId="LiveId" clId="{8DB0F0EB-7594-47C6-B2F5-BE1650E56315}" dt="2022-07-24T15:57:15.254" v="170"/>
          <ac:spMkLst>
            <pc:docMk/>
            <pc:sldMk cId="2218425482" sldId="301"/>
            <ac:spMk id="70" creationId="{00000000-0000-0000-0000-000000000000}"/>
          </ac:spMkLst>
        </pc:spChg>
        <pc:spChg chg="mod">
          <ac:chgData name="Tuấn Nguyễn" userId="c3ca741838e75814" providerId="LiveId" clId="{8DB0F0EB-7594-47C6-B2F5-BE1650E56315}" dt="2022-07-24T15:57:15.254" v="170"/>
          <ac:spMkLst>
            <pc:docMk/>
            <pc:sldMk cId="2218425482" sldId="301"/>
            <ac:spMk id="72" creationId="{00000000-0000-0000-0000-000000000000}"/>
          </ac:spMkLst>
        </pc:spChg>
        <pc:spChg chg="mod">
          <ac:chgData name="Tuấn Nguyễn" userId="c3ca741838e75814" providerId="LiveId" clId="{8DB0F0EB-7594-47C6-B2F5-BE1650E56315}" dt="2022-07-24T15:57:15.254" v="170"/>
          <ac:spMkLst>
            <pc:docMk/>
            <pc:sldMk cId="2218425482" sldId="301"/>
            <ac:spMk id="73" creationId="{00000000-0000-0000-0000-000000000000}"/>
          </ac:spMkLst>
        </pc:spChg>
        <pc:spChg chg="mod">
          <ac:chgData name="Tuấn Nguyễn" userId="c3ca741838e75814" providerId="LiveId" clId="{8DB0F0EB-7594-47C6-B2F5-BE1650E56315}" dt="2022-07-24T16:03:19.092" v="202" actId="1076"/>
          <ac:spMkLst>
            <pc:docMk/>
            <pc:sldMk cId="2218425482" sldId="301"/>
            <ac:spMk id="74" creationId="{00000000-0000-0000-0000-000000000000}"/>
          </ac:spMkLst>
        </pc:spChg>
        <pc:spChg chg="del mod">
          <ac:chgData name="Tuấn Nguyễn" userId="c3ca741838e75814" providerId="LiveId" clId="{8DB0F0EB-7594-47C6-B2F5-BE1650E56315}" dt="2022-07-25T01:58:35.219" v="1104" actId="21"/>
          <ac:spMkLst>
            <pc:docMk/>
            <pc:sldMk cId="2218425482" sldId="301"/>
            <ac:spMk id="75" creationId="{00000000-0000-0000-0000-000000000000}"/>
          </ac:spMkLst>
        </pc:spChg>
        <pc:spChg chg="del mod">
          <ac:chgData name="Tuấn Nguyễn" userId="c3ca741838e75814" providerId="LiveId" clId="{8DB0F0EB-7594-47C6-B2F5-BE1650E56315}" dt="2022-07-25T01:58:35.219" v="1104" actId="21"/>
          <ac:spMkLst>
            <pc:docMk/>
            <pc:sldMk cId="2218425482" sldId="301"/>
            <ac:spMk id="77" creationId="{00000000-0000-0000-0000-000000000000}"/>
          </ac:spMkLst>
        </pc:spChg>
        <pc:spChg chg="del mod">
          <ac:chgData name="Tuấn Nguyễn" userId="c3ca741838e75814" providerId="LiveId" clId="{8DB0F0EB-7594-47C6-B2F5-BE1650E56315}" dt="2022-07-25T01:58:35.219" v="1104" actId="21"/>
          <ac:spMkLst>
            <pc:docMk/>
            <pc:sldMk cId="2218425482" sldId="301"/>
            <ac:spMk id="79" creationId="{00000000-0000-0000-0000-000000000000}"/>
          </ac:spMkLst>
        </pc:spChg>
        <pc:spChg chg="del mod">
          <ac:chgData name="Tuấn Nguyễn" userId="c3ca741838e75814" providerId="LiveId" clId="{8DB0F0EB-7594-47C6-B2F5-BE1650E56315}" dt="2022-07-25T01:58:35.219" v="1104" actId="21"/>
          <ac:spMkLst>
            <pc:docMk/>
            <pc:sldMk cId="2218425482" sldId="301"/>
            <ac:spMk id="80" creationId="{00000000-0000-0000-0000-000000000000}"/>
          </ac:spMkLst>
        </pc:spChg>
        <pc:spChg chg="del mod">
          <ac:chgData name="Tuấn Nguyễn" userId="c3ca741838e75814" providerId="LiveId" clId="{8DB0F0EB-7594-47C6-B2F5-BE1650E56315}" dt="2022-07-25T01:57:17.275" v="1098" actId="21"/>
          <ac:spMkLst>
            <pc:docMk/>
            <pc:sldMk cId="2218425482" sldId="301"/>
            <ac:spMk id="82" creationId="{00000000-0000-0000-0000-000000000000}"/>
          </ac:spMkLst>
        </pc:spChg>
        <pc:spChg chg="del mod">
          <ac:chgData name="Tuấn Nguyễn" userId="c3ca741838e75814" providerId="LiveId" clId="{8DB0F0EB-7594-47C6-B2F5-BE1650E56315}" dt="2022-07-25T01:57:17.275" v="1098" actId="21"/>
          <ac:spMkLst>
            <pc:docMk/>
            <pc:sldMk cId="2218425482" sldId="301"/>
            <ac:spMk id="84" creationId="{00000000-0000-0000-0000-000000000000}"/>
          </ac:spMkLst>
        </pc:spChg>
        <pc:spChg chg="del mod">
          <ac:chgData name="Tuấn Nguyễn" userId="c3ca741838e75814" providerId="LiveId" clId="{8DB0F0EB-7594-47C6-B2F5-BE1650E56315}" dt="2022-07-25T01:57:17.275" v="1098" actId="21"/>
          <ac:spMkLst>
            <pc:docMk/>
            <pc:sldMk cId="2218425482" sldId="301"/>
            <ac:spMk id="86" creationId="{00000000-0000-0000-0000-000000000000}"/>
          </ac:spMkLst>
        </pc:spChg>
        <pc:spChg chg="del mod">
          <ac:chgData name="Tuấn Nguyễn" userId="c3ca741838e75814" providerId="LiveId" clId="{8DB0F0EB-7594-47C6-B2F5-BE1650E56315}" dt="2022-07-25T01:57:17.275" v="1098" actId="21"/>
          <ac:spMkLst>
            <pc:docMk/>
            <pc:sldMk cId="2218425482" sldId="301"/>
            <ac:spMk id="87" creationId="{00000000-0000-0000-0000-000000000000}"/>
          </ac:spMkLst>
        </pc:spChg>
        <pc:spChg chg="del mod">
          <ac:chgData name="Tuấn Nguyễn" userId="c3ca741838e75814" providerId="LiveId" clId="{8DB0F0EB-7594-47C6-B2F5-BE1650E56315}" dt="2022-07-24T15:54:23.158" v="146" actId="478"/>
          <ac:spMkLst>
            <pc:docMk/>
            <pc:sldMk cId="2218425482" sldId="301"/>
            <ac:spMk id="89" creationId="{00000000-0000-0000-0000-000000000000}"/>
          </ac:spMkLst>
        </pc:spChg>
        <pc:spChg chg="del mod">
          <ac:chgData name="Tuấn Nguyễn" userId="c3ca741838e75814" providerId="LiveId" clId="{8DB0F0EB-7594-47C6-B2F5-BE1650E56315}" dt="2022-07-24T15:54:57.326" v="153" actId="478"/>
          <ac:spMkLst>
            <pc:docMk/>
            <pc:sldMk cId="2218425482" sldId="301"/>
            <ac:spMk id="90" creationId="{00000000-0000-0000-0000-000000000000}"/>
          </ac:spMkLst>
        </pc:spChg>
        <pc:spChg chg="mod">
          <ac:chgData name="Tuấn Nguyễn" userId="c3ca741838e75814" providerId="LiveId" clId="{8DB0F0EB-7594-47C6-B2F5-BE1650E56315}" dt="2022-07-24T15:57:15.254" v="170"/>
          <ac:spMkLst>
            <pc:docMk/>
            <pc:sldMk cId="2218425482" sldId="301"/>
            <ac:spMk id="91" creationId="{00000000-0000-0000-0000-000000000000}"/>
          </ac:spMkLst>
        </pc:spChg>
        <pc:spChg chg="del mod">
          <ac:chgData name="Tuấn Nguyễn" userId="c3ca741838e75814" providerId="LiveId" clId="{8DB0F0EB-7594-47C6-B2F5-BE1650E56315}" dt="2022-07-24T15:54:39.295" v="149" actId="478"/>
          <ac:spMkLst>
            <pc:docMk/>
            <pc:sldMk cId="2218425482" sldId="301"/>
            <ac:spMk id="93" creationId="{00000000-0000-0000-0000-000000000000}"/>
          </ac:spMkLst>
        </pc:spChg>
        <pc:spChg chg="del mod">
          <ac:chgData name="Tuấn Nguyễn" userId="c3ca741838e75814" providerId="LiveId" clId="{8DB0F0EB-7594-47C6-B2F5-BE1650E56315}" dt="2022-07-24T15:54:55.678" v="152" actId="478"/>
          <ac:spMkLst>
            <pc:docMk/>
            <pc:sldMk cId="2218425482" sldId="301"/>
            <ac:spMk id="94" creationId="{00000000-0000-0000-0000-000000000000}"/>
          </ac:spMkLst>
        </pc:spChg>
        <pc:spChg chg="mod">
          <ac:chgData name="Tuấn Nguyễn" userId="c3ca741838e75814" providerId="LiveId" clId="{8DB0F0EB-7594-47C6-B2F5-BE1650E56315}" dt="2022-07-24T15:57:15.254" v="170"/>
          <ac:spMkLst>
            <pc:docMk/>
            <pc:sldMk cId="2218425482" sldId="301"/>
            <ac:spMk id="95" creationId="{00000000-0000-0000-0000-000000000000}"/>
          </ac:spMkLst>
        </pc:spChg>
        <pc:spChg chg="mod">
          <ac:chgData name="Tuấn Nguyễn" userId="c3ca741838e75814" providerId="LiveId" clId="{8DB0F0EB-7594-47C6-B2F5-BE1650E56315}" dt="2022-07-24T16:03:19.092" v="202" actId="1076"/>
          <ac:spMkLst>
            <pc:docMk/>
            <pc:sldMk cId="2218425482" sldId="301"/>
            <ac:spMk id="96" creationId="{00000000-0000-0000-0000-000000000000}"/>
          </ac:spMkLst>
        </pc:spChg>
        <pc:spChg chg="add mod">
          <ac:chgData name="Tuấn Nguyễn" userId="c3ca741838e75814" providerId="LiveId" clId="{8DB0F0EB-7594-47C6-B2F5-BE1650E56315}" dt="2022-07-25T01:57:34.814" v="1100" actId="164"/>
          <ac:spMkLst>
            <pc:docMk/>
            <pc:sldMk cId="2218425482" sldId="301"/>
            <ac:spMk id="97" creationId="{A1C8BDE3-A8F1-2A11-2BA9-C6570E581A03}"/>
          </ac:spMkLst>
        </pc:spChg>
        <pc:spChg chg="mod">
          <ac:chgData name="Tuấn Nguyễn" userId="c3ca741838e75814" providerId="LiveId" clId="{8DB0F0EB-7594-47C6-B2F5-BE1650E56315}" dt="2022-07-24T16:03:26.516" v="203" actId="1076"/>
          <ac:spMkLst>
            <pc:docMk/>
            <pc:sldMk cId="2218425482" sldId="301"/>
            <ac:spMk id="98" creationId="{00000000-0000-0000-0000-000000000000}"/>
          </ac:spMkLst>
        </pc:spChg>
        <pc:spChg chg="add mod">
          <ac:chgData name="Tuấn Nguyễn" userId="c3ca741838e75814" providerId="LiveId" clId="{8DB0F0EB-7594-47C6-B2F5-BE1650E56315}" dt="2022-07-25T01:57:34.814" v="1100" actId="164"/>
          <ac:spMkLst>
            <pc:docMk/>
            <pc:sldMk cId="2218425482" sldId="301"/>
            <ac:spMk id="99" creationId="{22559F36-517D-1620-6B56-BA5AD4268ED5}"/>
          </ac:spMkLst>
        </pc:spChg>
        <pc:spChg chg="add mod">
          <ac:chgData name="Tuấn Nguyễn" userId="c3ca741838e75814" providerId="LiveId" clId="{8DB0F0EB-7594-47C6-B2F5-BE1650E56315}" dt="2022-07-25T01:57:34.814" v="1100" actId="164"/>
          <ac:spMkLst>
            <pc:docMk/>
            <pc:sldMk cId="2218425482" sldId="301"/>
            <ac:spMk id="100" creationId="{6E38854C-67CB-2524-D154-495E814F8CCA}"/>
          </ac:spMkLst>
        </pc:spChg>
        <pc:spChg chg="add mod">
          <ac:chgData name="Tuấn Nguyễn" userId="c3ca741838e75814" providerId="LiveId" clId="{8DB0F0EB-7594-47C6-B2F5-BE1650E56315}" dt="2022-07-25T01:57:34.814" v="1100" actId="164"/>
          <ac:spMkLst>
            <pc:docMk/>
            <pc:sldMk cId="2218425482" sldId="301"/>
            <ac:spMk id="101" creationId="{BAD6FFD3-50FA-1386-D71C-439EEA3D82D0}"/>
          </ac:spMkLst>
        </pc:spChg>
        <pc:spChg chg="add mod">
          <ac:chgData name="Tuấn Nguyễn" userId="c3ca741838e75814" providerId="LiveId" clId="{8DB0F0EB-7594-47C6-B2F5-BE1650E56315}" dt="2022-07-25T01:58:18.740" v="1103" actId="164"/>
          <ac:spMkLst>
            <pc:docMk/>
            <pc:sldMk cId="2218425482" sldId="301"/>
            <ac:spMk id="102" creationId="{68058862-1089-61A0-9A64-5AD90E658EA7}"/>
          </ac:spMkLst>
        </pc:spChg>
        <pc:spChg chg="mod">
          <ac:chgData name="Tuấn Nguyễn" userId="c3ca741838e75814" providerId="LiveId" clId="{8DB0F0EB-7594-47C6-B2F5-BE1650E56315}" dt="2022-07-25T02:03:23.727" v="1137" actId="20577"/>
          <ac:spMkLst>
            <pc:docMk/>
            <pc:sldMk cId="2218425482" sldId="301"/>
            <ac:spMk id="103" creationId="{FAF7E6E7-D68E-4774-9801-54F6529B128E}"/>
          </ac:spMkLst>
        </pc:spChg>
        <pc:spChg chg="mod">
          <ac:chgData name="Tuấn Nguyễn" userId="c3ca741838e75814" providerId="LiveId" clId="{8DB0F0EB-7594-47C6-B2F5-BE1650E56315}" dt="2022-07-24T15:57:15.254" v="170"/>
          <ac:spMkLst>
            <pc:docMk/>
            <pc:sldMk cId="2218425482" sldId="301"/>
            <ac:spMk id="107" creationId="{F38EB064-8955-4FC1-9AF5-C49985002268}"/>
          </ac:spMkLst>
        </pc:spChg>
        <pc:spChg chg="mod">
          <ac:chgData name="Tuấn Nguyễn" userId="c3ca741838e75814" providerId="LiveId" clId="{8DB0F0EB-7594-47C6-B2F5-BE1650E56315}" dt="2022-07-24T15:57:15.254" v="170"/>
          <ac:spMkLst>
            <pc:docMk/>
            <pc:sldMk cId="2218425482" sldId="301"/>
            <ac:spMk id="108" creationId="{4E1041DC-D475-450B-91E9-794165D6DE77}"/>
          </ac:spMkLst>
        </pc:spChg>
        <pc:spChg chg="mod">
          <ac:chgData name="Tuấn Nguyễn" userId="c3ca741838e75814" providerId="LiveId" clId="{8DB0F0EB-7594-47C6-B2F5-BE1650E56315}" dt="2022-07-24T15:57:15.254" v="170"/>
          <ac:spMkLst>
            <pc:docMk/>
            <pc:sldMk cId="2218425482" sldId="301"/>
            <ac:spMk id="109" creationId="{1BBB2B80-ECD5-421E-A4F7-BBA59D5C9CDF}"/>
          </ac:spMkLst>
        </pc:spChg>
        <pc:spChg chg="add mod">
          <ac:chgData name="Tuấn Nguyễn" userId="c3ca741838e75814" providerId="LiveId" clId="{8DB0F0EB-7594-47C6-B2F5-BE1650E56315}" dt="2022-07-25T01:58:18.740" v="1103" actId="164"/>
          <ac:spMkLst>
            <pc:docMk/>
            <pc:sldMk cId="2218425482" sldId="301"/>
            <ac:spMk id="110" creationId="{CB7FFDFE-B288-42A1-1D0C-0C8590CDF816}"/>
          </ac:spMkLst>
        </pc:spChg>
        <pc:spChg chg="add mod">
          <ac:chgData name="Tuấn Nguyễn" userId="c3ca741838e75814" providerId="LiveId" clId="{8DB0F0EB-7594-47C6-B2F5-BE1650E56315}" dt="2022-07-25T01:58:18.740" v="1103" actId="164"/>
          <ac:spMkLst>
            <pc:docMk/>
            <pc:sldMk cId="2218425482" sldId="301"/>
            <ac:spMk id="111" creationId="{43EBD60C-B9BE-6F5A-F8E2-4706963C30EB}"/>
          </ac:spMkLst>
        </pc:spChg>
        <pc:spChg chg="mod">
          <ac:chgData name="Tuấn Nguyễn" userId="c3ca741838e75814" providerId="LiveId" clId="{8DB0F0EB-7594-47C6-B2F5-BE1650E56315}" dt="2022-07-24T15:53:44.265" v="142" actId="1076"/>
          <ac:spMkLst>
            <pc:docMk/>
            <pc:sldMk cId="2218425482" sldId="301"/>
            <ac:spMk id="114" creationId="{39A246B9-3D0B-4A2B-A2B0-AD412E909BB4}"/>
          </ac:spMkLst>
        </pc:spChg>
        <pc:spChg chg="del">
          <ac:chgData name="Tuấn Nguyễn" userId="c3ca741838e75814" providerId="LiveId" clId="{8DB0F0EB-7594-47C6-B2F5-BE1650E56315}" dt="2022-07-24T15:52:48.165" v="133" actId="478"/>
          <ac:spMkLst>
            <pc:docMk/>
            <pc:sldMk cId="2218425482" sldId="301"/>
            <ac:spMk id="115" creationId="{EFE5FD9A-8DAE-41E9-BE5B-4B8636094028}"/>
          </ac:spMkLst>
        </pc:spChg>
        <pc:spChg chg="add mod">
          <ac:chgData name="Tuấn Nguyễn" userId="c3ca741838e75814" providerId="LiveId" clId="{8DB0F0EB-7594-47C6-B2F5-BE1650E56315}" dt="2022-07-25T01:58:18.740" v="1103" actId="164"/>
          <ac:spMkLst>
            <pc:docMk/>
            <pc:sldMk cId="2218425482" sldId="301"/>
            <ac:spMk id="116" creationId="{E3F51006-653C-8BC4-2E9E-7F5198339886}"/>
          </ac:spMkLst>
        </pc:spChg>
        <pc:spChg chg="add mod">
          <ac:chgData name="Tuấn Nguyễn" userId="c3ca741838e75814" providerId="LiveId" clId="{8DB0F0EB-7594-47C6-B2F5-BE1650E56315}" dt="2022-07-25T01:58:39.613" v="1106" actId="164"/>
          <ac:spMkLst>
            <pc:docMk/>
            <pc:sldMk cId="2218425482" sldId="301"/>
            <ac:spMk id="117" creationId="{C9E47E8B-AEA0-FDDD-35F1-4B433AA0F279}"/>
          </ac:spMkLst>
        </pc:spChg>
        <pc:spChg chg="add mod">
          <ac:chgData name="Tuấn Nguyễn" userId="c3ca741838e75814" providerId="LiveId" clId="{8DB0F0EB-7594-47C6-B2F5-BE1650E56315}" dt="2022-07-25T01:58:39.613" v="1106" actId="164"/>
          <ac:spMkLst>
            <pc:docMk/>
            <pc:sldMk cId="2218425482" sldId="301"/>
            <ac:spMk id="118" creationId="{BCC37EF4-6BE0-894A-960C-F858BCB53488}"/>
          </ac:spMkLst>
        </pc:spChg>
        <pc:spChg chg="add mod">
          <ac:chgData name="Tuấn Nguyễn" userId="c3ca741838e75814" providerId="LiveId" clId="{8DB0F0EB-7594-47C6-B2F5-BE1650E56315}" dt="2022-07-25T01:58:39.613" v="1106" actId="164"/>
          <ac:spMkLst>
            <pc:docMk/>
            <pc:sldMk cId="2218425482" sldId="301"/>
            <ac:spMk id="119" creationId="{3DE2C304-E589-A47D-387C-A79A8C80117B}"/>
          </ac:spMkLst>
        </pc:spChg>
        <pc:spChg chg="add mod">
          <ac:chgData name="Tuấn Nguyễn" userId="c3ca741838e75814" providerId="LiveId" clId="{8DB0F0EB-7594-47C6-B2F5-BE1650E56315}" dt="2022-07-25T01:58:39.613" v="1106" actId="164"/>
          <ac:spMkLst>
            <pc:docMk/>
            <pc:sldMk cId="2218425482" sldId="301"/>
            <ac:spMk id="120" creationId="{1D9CE9B4-F16D-A56D-E078-F8C3C65EAE1A}"/>
          </ac:spMkLst>
        </pc:spChg>
        <pc:spChg chg="add mod">
          <ac:chgData name="Tuấn Nguyễn" userId="c3ca741838e75814" providerId="LiveId" clId="{8DB0F0EB-7594-47C6-B2F5-BE1650E56315}" dt="2022-07-25T01:59:59.701" v="1117" actId="14100"/>
          <ac:spMkLst>
            <pc:docMk/>
            <pc:sldMk cId="2218425482" sldId="301"/>
            <ac:spMk id="121" creationId="{58D324DB-EA9D-A71F-9089-778ED27C4CEA}"/>
          </ac:spMkLst>
        </pc:spChg>
        <pc:spChg chg="add mod">
          <ac:chgData name="Tuấn Nguyễn" userId="c3ca741838e75814" providerId="LiveId" clId="{8DB0F0EB-7594-47C6-B2F5-BE1650E56315}" dt="2022-07-25T01:58:55.235" v="1109" actId="164"/>
          <ac:spMkLst>
            <pc:docMk/>
            <pc:sldMk cId="2218425482" sldId="301"/>
            <ac:spMk id="122" creationId="{382A1AD8-BD71-0A29-0A8B-07CE8525BC13}"/>
          </ac:spMkLst>
        </pc:spChg>
        <pc:spChg chg="add mod">
          <ac:chgData name="Tuấn Nguyễn" userId="c3ca741838e75814" providerId="LiveId" clId="{8DB0F0EB-7594-47C6-B2F5-BE1650E56315}" dt="2022-07-25T01:58:55.235" v="1109" actId="164"/>
          <ac:spMkLst>
            <pc:docMk/>
            <pc:sldMk cId="2218425482" sldId="301"/>
            <ac:spMk id="123" creationId="{A243F727-AE91-288E-28BD-2C367BB380A5}"/>
          </ac:spMkLst>
        </pc:spChg>
        <pc:spChg chg="add mod">
          <ac:chgData name="Tuấn Nguyễn" userId="c3ca741838e75814" providerId="LiveId" clId="{8DB0F0EB-7594-47C6-B2F5-BE1650E56315}" dt="2022-07-25T01:58:55.235" v="1109" actId="164"/>
          <ac:spMkLst>
            <pc:docMk/>
            <pc:sldMk cId="2218425482" sldId="301"/>
            <ac:spMk id="124" creationId="{06C4DF81-3E9B-F15E-EF3C-AE509AF9320E}"/>
          </ac:spMkLst>
        </pc:spChg>
        <pc:grpChg chg="mod">
          <ac:chgData name="Tuấn Nguyễn" userId="c3ca741838e75814" providerId="LiveId" clId="{8DB0F0EB-7594-47C6-B2F5-BE1650E56315}" dt="2022-07-24T15:57:15.254" v="170"/>
          <ac:grpSpMkLst>
            <pc:docMk/>
            <pc:sldMk cId="2218425482" sldId="301"/>
            <ac:grpSpMk id="2" creationId="{E17C9077-2F0E-4830-9CBB-2CF87E745444}"/>
          </ac:grpSpMkLst>
        </pc:grpChg>
        <pc:grpChg chg="add del mod">
          <ac:chgData name="Tuấn Nguyễn" userId="c3ca741838e75814" providerId="LiveId" clId="{8DB0F0EB-7594-47C6-B2F5-BE1650E56315}" dt="2022-07-24T15:57:47.016" v="174" actId="478"/>
          <ac:grpSpMkLst>
            <pc:docMk/>
            <pc:sldMk cId="2218425482" sldId="301"/>
            <ac:grpSpMk id="3" creationId="{708C62C3-3138-4092-86C2-85A1567C6E78}"/>
          </ac:grpSpMkLst>
        </pc:grpChg>
        <pc:grpChg chg="add mod">
          <ac:chgData name="Tuấn Nguyễn" userId="c3ca741838e75814" providerId="LiveId" clId="{8DB0F0EB-7594-47C6-B2F5-BE1650E56315}" dt="2022-07-25T01:57:34.814" v="1100" actId="164"/>
          <ac:grpSpMkLst>
            <pc:docMk/>
            <pc:sldMk cId="2218425482" sldId="301"/>
            <ac:grpSpMk id="4" creationId="{A6090E88-B594-D638-232B-0005AC47C69A}"/>
          </ac:grpSpMkLst>
        </pc:grpChg>
        <pc:grpChg chg="add mod">
          <ac:chgData name="Tuấn Nguyễn" userId="c3ca741838e75814" providerId="LiveId" clId="{8DB0F0EB-7594-47C6-B2F5-BE1650E56315}" dt="2022-07-25T01:58:18.740" v="1103" actId="164"/>
          <ac:grpSpMkLst>
            <pc:docMk/>
            <pc:sldMk cId="2218425482" sldId="301"/>
            <ac:grpSpMk id="5" creationId="{E6350C9A-0CD1-A13E-4116-447CA607EB13}"/>
          </ac:grpSpMkLst>
        </pc:grpChg>
        <pc:grpChg chg="add mod">
          <ac:chgData name="Tuấn Nguyễn" userId="c3ca741838e75814" providerId="LiveId" clId="{8DB0F0EB-7594-47C6-B2F5-BE1650E56315}" dt="2022-07-25T01:58:39.613" v="1106" actId="164"/>
          <ac:grpSpMkLst>
            <pc:docMk/>
            <pc:sldMk cId="2218425482" sldId="301"/>
            <ac:grpSpMk id="6" creationId="{9990E83B-8C20-5848-D5D5-445D9B3220C4}"/>
          </ac:grpSpMkLst>
        </pc:grpChg>
        <pc:grpChg chg="add mod">
          <ac:chgData name="Tuấn Nguyễn" userId="c3ca741838e75814" providerId="LiveId" clId="{8DB0F0EB-7594-47C6-B2F5-BE1650E56315}" dt="2022-07-25T01:59:02.027" v="1111" actId="14100"/>
          <ac:grpSpMkLst>
            <pc:docMk/>
            <pc:sldMk cId="2218425482" sldId="301"/>
            <ac:grpSpMk id="7" creationId="{E002C6F0-DFED-7BE0-BA7E-DE120D036DFF}"/>
          </ac:grpSpMkLst>
        </pc:grpChg>
        <pc:grpChg chg="del mod">
          <ac:chgData name="Tuấn Nguyễn" userId="c3ca741838e75814" providerId="LiveId" clId="{8DB0F0EB-7594-47C6-B2F5-BE1650E56315}" dt="2022-07-25T01:58:14.458" v="1101" actId="21"/>
          <ac:grpSpMkLst>
            <pc:docMk/>
            <pc:sldMk cId="2218425482" sldId="301"/>
            <ac:grpSpMk id="47" creationId="{00000000-0000-0000-0000-000000000000}"/>
          </ac:grpSpMkLst>
        </pc:grpChg>
        <pc:grpChg chg="del mod">
          <ac:chgData name="Tuấn Nguyễn" userId="c3ca741838e75814" providerId="LiveId" clId="{8DB0F0EB-7594-47C6-B2F5-BE1650E56315}" dt="2022-07-25T01:58:14.458" v="1101" actId="21"/>
          <ac:grpSpMkLst>
            <pc:docMk/>
            <pc:sldMk cId="2218425482" sldId="301"/>
            <ac:grpSpMk id="49" creationId="{00000000-0000-0000-0000-000000000000}"/>
          </ac:grpSpMkLst>
        </pc:grpChg>
        <pc:grpChg chg="del mod">
          <ac:chgData name="Tuấn Nguyễn" userId="c3ca741838e75814" providerId="LiveId" clId="{8DB0F0EB-7594-47C6-B2F5-BE1650E56315}" dt="2022-07-25T01:58:14.458" v="1101" actId="21"/>
          <ac:grpSpMkLst>
            <pc:docMk/>
            <pc:sldMk cId="2218425482" sldId="301"/>
            <ac:grpSpMk id="51" creationId="{00000000-0000-0000-0000-000000000000}"/>
          </ac:grpSpMkLst>
        </pc:grpChg>
        <pc:grpChg chg="del mod">
          <ac:chgData name="Tuấn Nguyễn" userId="c3ca741838e75814" providerId="LiveId" clId="{8DB0F0EB-7594-47C6-B2F5-BE1650E56315}" dt="2022-07-24T15:57:50.294" v="176" actId="478"/>
          <ac:grpSpMkLst>
            <pc:docMk/>
            <pc:sldMk cId="2218425482" sldId="301"/>
            <ac:grpSpMk id="54" creationId="{00000000-0000-0000-0000-000000000000}"/>
          </ac:grpSpMkLst>
        </pc:grpChg>
        <pc:grpChg chg="del mod">
          <ac:chgData name="Tuấn Nguyễn" userId="c3ca741838e75814" providerId="LiveId" clId="{8DB0F0EB-7594-47C6-B2F5-BE1650E56315}" dt="2022-07-25T01:58:50.689" v="1107" actId="21"/>
          <ac:grpSpMkLst>
            <pc:docMk/>
            <pc:sldMk cId="2218425482" sldId="301"/>
            <ac:grpSpMk id="56" creationId="{00000000-0000-0000-0000-000000000000}"/>
          </ac:grpSpMkLst>
        </pc:grpChg>
        <pc:grpChg chg="del mod">
          <ac:chgData name="Tuấn Nguyễn" userId="c3ca741838e75814" providerId="LiveId" clId="{8DB0F0EB-7594-47C6-B2F5-BE1650E56315}" dt="2022-07-25T01:58:50.689" v="1107" actId="21"/>
          <ac:grpSpMkLst>
            <pc:docMk/>
            <pc:sldMk cId="2218425482" sldId="301"/>
            <ac:grpSpMk id="58" creationId="{00000000-0000-0000-0000-000000000000}"/>
          </ac:grpSpMkLst>
        </pc:grpChg>
        <pc:grpChg chg="del mod">
          <ac:chgData name="Tuấn Nguyễn" userId="c3ca741838e75814" providerId="LiveId" clId="{8DB0F0EB-7594-47C6-B2F5-BE1650E56315}" dt="2022-07-25T01:58:50.689" v="1107" actId="21"/>
          <ac:grpSpMkLst>
            <pc:docMk/>
            <pc:sldMk cId="2218425482" sldId="301"/>
            <ac:grpSpMk id="60" creationId="{00000000-0000-0000-0000-000000000000}"/>
          </ac:grpSpMkLst>
        </pc:grpChg>
        <pc:grpChg chg="del mod">
          <ac:chgData name="Tuấn Nguyễn" userId="c3ca741838e75814" providerId="LiveId" clId="{8DB0F0EB-7594-47C6-B2F5-BE1650E56315}" dt="2022-07-25T01:58:35.219" v="1104" actId="21"/>
          <ac:grpSpMkLst>
            <pc:docMk/>
            <pc:sldMk cId="2218425482" sldId="301"/>
            <ac:grpSpMk id="63" creationId="{00000000-0000-0000-0000-000000000000}"/>
          </ac:grpSpMkLst>
        </pc:grpChg>
        <pc:grpChg chg="del mod">
          <ac:chgData name="Tuấn Nguyễn" userId="c3ca741838e75814" providerId="LiveId" clId="{8DB0F0EB-7594-47C6-B2F5-BE1650E56315}" dt="2022-07-24T15:57:48.830" v="175" actId="478"/>
          <ac:grpSpMkLst>
            <pc:docMk/>
            <pc:sldMk cId="2218425482" sldId="301"/>
            <ac:grpSpMk id="64" creationId="{00000000-0000-0000-0000-000000000000}"/>
          </ac:grpSpMkLst>
        </pc:grpChg>
        <pc:grpChg chg="del mod">
          <ac:chgData name="Tuấn Nguyễn" userId="c3ca741838e75814" providerId="LiveId" clId="{8DB0F0EB-7594-47C6-B2F5-BE1650E56315}" dt="2022-07-24T15:57:45.183" v="172" actId="478"/>
          <ac:grpSpMkLst>
            <pc:docMk/>
            <pc:sldMk cId="2218425482" sldId="301"/>
            <ac:grpSpMk id="66" creationId="{00000000-0000-0000-0000-000000000000}"/>
          </ac:grpSpMkLst>
        </pc:grpChg>
        <pc:grpChg chg="mod">
          <ac:chgData name="Tuấn Nguyễn" userId="c3ca741838e75814" providerId="LiveId" clId="{8DB0F0EB-7594-47C6-B2F5-BE1650E56315}" dt="2022-07-24T15:57:15.254" v="170"/>
          <ac:grpSpMkLst>
            <pc:docMk/>
            <pc:sldMk cId="2218425482" sldId="301"/>
            <ac:grpSpMk id="69" creationId="{00000000-0000-0000-0000-000000000000}"/>
          </ac:grpSpMkLst>
        </pc:grpChg>
        <pc:grpChg chg="mod">
          <ac:chgData name="Tuấn Nguyễn" userId="c3ca741838e75814" providerId="LiveId" clId="{8DB0F0EB-7594-47C6-B2F5-BE1650E56315}" dt="2022-07-24T15:57:15.254" v="170"/>
          <ac:grpSpMkLst>
            <pc:docMk/>
            <pc:sldMk cId="2218425482" sldId="301"/>
            <ac:grpSpMk id="71" creationId="{00000000-0000-0000-0000-000000000000}"/>
          </ac:grpSpMkLst>
        </pc:grpChg>
        <pc:grpChg chg="del mod">
          <ac:chgData name="Tuấn Nguyễn" userId="c3ca741838e75814" providerId="LiveId" clId="{8DB0F0EB-7594-47C6-B2F5-BE1650E56315}" dt="2022-07-25T01:58:35.219" v="1104" actId="21"/>
          <ac:grpSpMkLst>
            <pc:docMk/>
            <pc:sldMk cId="2218425482" sldId="301"/>
            <ac:grpSpMk id="76" creationId="{00000000-0000-0000-0000-000000000000}"/>
          </ac:grpSpMkLst>
        </pc:grpChg>
        <pc:grpChg chg="del mod">
          <ac:chgData name="Tuấn Nguyễn" userId="c3ca741838e75814" providerId="LiveId" clId="{8DB0F0EB-7594-47C6-B2F5-BE1650E56315}" dt="2022-07-25T01:58:35.219" v="1104" actId="21"/>
          <ac:grpSpMkLst>
            <pc:docMk/>
            <pc:sldMk cId="2218425482" sldId="301"/>
            <ac:grpSpMk id="78" creationId="{00000000-0000-0000-0000-000000000000}"/>
          </ac:grpSpMkLst>
        </pc:grpChg>
        <pc:grpChg chg="del mod">
          <ac:chgData name="Tuấn Nguyễn" userId="c3ca741838e75814" providerId="LiveId" clId="{8DB0F0EB-7594-47C6-B2F5-BE1650E56315}" dt="2022-07-25T01:57:17.275" v="1098" actId="21"/>
          <ac:grpSpMkLst>
            <pc:docMk/>
            <pc:sldMk cId="2218425482" sldId="301"/>
            <ac:grpSpMk id="81" creationId="{00000000-0000-0000-0000-000000000000}"/>
          </ac:grpSpMkLst>
        </pc:grpChg>
        <pc:grpChg chg="del mod">
          <ac:chgData name="Tuấn Nguyễn" userId="c3ca741838e75814" providerId="LiveId" clId="{8DB0F0EB-7594-47C6-B2F5-BE1650E56315}" dt="2022-07-25T01:57:17.275" v="1098" actId="21"/>
          <ac:grpSpMkLst>
            <pc:docMk/>
            <pc:sldMk cId="2218425482" sldId="301"/>
            <ac:grpSpMk id="83" creationId="{00000000-0000-0000-0000-000000000000}"/>
          </ac:grpSpMkLst>
        </pc:grpChg>
        <pc:grpChg chg="del mod">
          <ac:chgData name="Tuấn Nguyễn" userId="c3ca741838e75814" providerId="LiveId" clId="{8DB0F0EB-7594-47C6-B2F5-BE1650E56315}" dt="2022-07-25T01:57:17.275" v="1098" actId="21"/>
          <ac:grpSpMkLst>
            <pc:docMk/>
            <pc:sldMk cId="2218425482" sldId="301"/>
            <ac:grpSpMk id="85" creationId="{00000000-0000-0000-0000-000000000000}"/>
          </ac:grpSpMkLst>
        </pc:grpChg>
        <pc:grpChg chg="del mod">
          <ac:chgData name="Tuấn Nguyễn" userId="c3ca741838e75814" providerId="LiveId" clId="{8DB0F0EB-7594-47C6-B2F5-BE1650E56315}" dt="2022-07-24T15:54:57.326" v="153" actId="478"/>
          <ac:grpSpMkLst>
            <pc:docMk/>
            <pc:sldMk cId="2218425482" sldId="301"/>
            <ac:grpSpMk id="88" creationId="{00000000-0000-0000-0000-000000000000}"/>
          </ac:grpSpMkLst>
        </pc:grpChg>
        <pc:grpChg chg="del mod">
          <ac:chgData name="Tuấn Nguyễn" userId="c3ca741838e75814" providerId="LiveId" clId="{8DB0F0EB-7594-47C6-B2F5-BE1650E56315}" dt="2022-07-24T15:54:55.678" v="152" actId="478"/>
          <ac:grpSpMkLst>
            <pc:docMk/>
            <pc:sldMk cId="2218425482" sldId="301"/>
            <ac:grpSpMk id="92" creationId="{00000000-0000-0000-0000-000000000000}"/>
          </ac:grpSpMkLst>
        </pc:grpChg>
        <pc:grpChg chg="mod">
          <ac:chgData name="Tuấn Nguyễn" userId="c3ca741838e75814" providerId="LiveId" clId="{8DB0F0EB-7594-47C6-B2F5-BE1650E56315}" dt="2022-07-24T15:57:15.254" v="170"/>
          <ac:grpSpMkLst>
            <pc:docMk/>
            <pc:sldMk cId="2218425482" sldId="301"/>
            <ac:grpSpMk id="105" creationId="{7EC462C3-097E-478F-9154-33220765427C}"/>
          </ac:grpSpMkLst>
        </pc:grpChg>
        <pc:grpChg chg="mod">
          <ac:chgData name="Tuấn Nguyễn" userId="c3ca741838e75814" providerId="LiveId" clId="{8DB0F0EB-7594-47C6-B2F5-BE1650E56315}" dt="2022-07-24T15:57:15.254" v="170"/>
          <ac:grpSpMkLst>
            <pc:docMk/>
            <pc:sldMk cId="2218425482" sldId="301"/>
            <ac:grpSpMk id="106" creationId="{392A2278-170A-49E8-B48D-301797CCDF5E}"/>
          </ac:grpSpMkLst>
        </pc:grpChg>
        <pc:grpChg chg="mod">
          <ac:chgData name="Tuấn Nguyễn" userId="c3ca741838e75814" providerId="LiveId" clId="{8DB0F0EB-7594-47C6-B2F5-BE1650E56315}" dt="2022-07-24T16:04:08.666" v="221" actId="14100"/>
          <ac:grpSpMkLst>
            <pc:docMk/>
            <pc:sldMk cId="2218425482" sldId="301"/>
            <ac:grpSpMk id="112" creationId="{1F6311BF-A4CF-4E55-85D0-0A86514BB33B}"/>
          </ac:grpSpMkLst>
        </pc:grpChg>
        <pc:picChg chg="mod">
          <ac:chgData name="Tuấn Nguyễn" userId="c3ca741838e75814" providerId="LiveId" clId="{8DB0F0EB-7594-47C6-B2F5-BE1650E56315}" dt="2022-07-24T15:57:15.254" v="170"/>
          <ac:picMkLst>
            <pc:docMk/>
            <pc:sldMk cId="2218425482" sldId="301"/>
            <ac:picMk id="104" creationId="{00000000-0000-0000-0000-000000000000}"/>
          </ac:picMkLst>
        </pc:picChg>
        <pc:picChg chg="mod">
          <ac:chgData name="Tuấn Nguyễn" userId="c3ca741838e75814" providerId="LiveId" clId="{8DB0F0EB-7594-47C6-B2F5-BE1650E56315}" dt="2022-07-24T15:53:38.930" v="141" actId="14100"/>
          <ac:picMkLst>
            <pc:docMk/>
            <pc:sldMk cId="2218425482" sldId="301"/>
            <ac:picMk id="113" creationId="{E248C2BE-8566-4C92-B9DC-0F7EBDD761BF}"/>
          </ac:picMkLst>
        </pc:picChg>
      </pc:sldChg>
      <pc:sldChg chg="modSp mod modAnim">
        <pc:chgData name="Tuấn Nguyễn" userId="c3ca741838e75814" providerId="LiveId" clId="{8DB0F0EB-7594-47C6-B2F5-BE1650E56315}" dt="2022-07-25T02:01:13.809" v="1119"/>
        <pc:sldMkLst>
          <pc:docMk/>
          <pc:sldMk cId="3514051880" sldId="313"/>
        </pc:sldMkLst>
        <pc:spChg chg="mod">
          <ac:chgData name="Tuấn Nguyễn" userId="c3ca741838e75814" providerId="LiveId" clId="{8DB0F0EB-7594-47C6-B2F5-BE1650E56315}" dt="2022-07-24T15:51:00.373" v="45" actId="20577"/>
          <ac:spMkLst>
            <pc:docMk/>
            <pc:sldMk cId="3514051880" sldId="313"/>
            <ac:spMk id="2" creationId="{00000000-0000-0000-0000-000000000000}"/>
          </ac:spMkLst>
        </pc:spChg>
        <pc:spChg chg="mod">
          <ac:chgData name="Tuấn Nguyễn" userId="c3ca741838e75814" providerId="LiveId" clId="{8DB0F0EB-7594-47C6-B2F5-BE1650E56315}" dt="2022-07-24T15:52:31.320" v="132" actId="14100"/>
          <ac:spMkLst>
            <pc:docMk/>
            <pc:sldMk cId="3514051880" sldId="313"/>
            <ac:spMk id="5" creationId="{00000000-0000-0000-0000-000000000000}"/>
          </ac:spMkLst>
        </pc:spChg>
        <pc:spChg chg="mod">
          <ac:chgData name="Tuấn Nguyễn" userId="c3ca741838e75814" providerId="LiveId" clId="{8DB0F0EB-7594-47C6-B2F5-BE1650E56315}" dt="2022-07-24T15:48:12.824" v="2"/>
          <ac:spMkLst>
            <pc:docMk/>
            <pc:sldMk cId="3514051880" sldId="313"/>
            <ac:spMk id="10" creationId="{00000000-0000-0000-0000-000000000000}"/>
          </ac:spMkLst>
        </pc:spChg>
        <pc:spChg chg="mod">
          <ac:chgData name="Tuấn Nguyễn" userId="c3ca741838e75814" providerId="LiveId" clId="{8DB0F0EB-7594-47C6-B2F5-BE1650E56315}" dt="2022-07-24T15:48:12.824" v="2"/>
          <ac:spMkLst>
            <pc:docMk/>
            <pc:sldMk cId="3514051880" sldId="313"/>
            <ac:spMk id="12" creationId="{00000000-0000-0000-0000-000000000000}"/>
          </ac:spMkLst>
        </pc:spChg>
        <pc:spChg chg="mod">
          <ac:chgData name="Tuấn Nguyễn" userId="c3ca741838e75814" providerId="LiveId" clId="{8DB0F0EB-7594-47C6-B2F5-BE1650E56315}" dt="2022-07-24T15:48:12.824" v="2"/>
          <ac:spMkLst>
            <pc:docMk/>
            <pc:sldMk cId="3514051880" sldId="313"/>
            <ac:spMk id="14" creationId="{00000000-0000-0000-0000-000000000000}"/>
          </ac:spMkLst>
        </pc:spChg>
        <pc:spChg chg="mod">
          <ac:chgData name="Tuấn Nguyễn" userId="c3ca741838e75814" providerId="LiveId" clId="{8DB0F0EB-7594-47C6-B2F5-BE1650E56315}" dt="2022-07-24T15:48:12.824" v="2"/>
          <ac:spMkLst>
            <pc:docMk/>
            <pc:sldMk cId="3514051880" sldId="313"/>
            <ac:spMk id="15" creationId="{00000000-0000-0000-0000-000000000000}"/>
          </ac:spMkLst>
        </pc:spChg>
        <pc:spChg chg="mod">
          <ac:chgData name="Tuấn Nguyễn" userId="c3ca741838e75814" providerId="LiveId" clId="{8DB0F0EB-7594-47C6-B2F5-BE1650E56315}" dt="2022-07-24T15:50:40.222" v="13" actId="14100"/>
          <ac:spMkLst>
            <pc:docMk/>
            <pc:sldMk cId="3514051880" sldId="313"/>
            <ac:spMk id="16" creationId="{00000000-0000-0000-0000-000000000000}"/>
          </ac:spMkLst>
        </pc:spChg>
        <pc:grpChg chg="mod">
          <ac:chgData name="Tuấn Nguyễn" userId="c3ca741838e75814" providerId="LiveId" clId="{8DB0F0EB-7594-47C6-B2F5-BE1650E56315}" dt="2022-07-24T15:48:12.824" v="2"/>
          <ac:grpSpMkLst>
            <pc:docMk/>
            <pc:sldMk cId="3514051880" sldId="313"/>
            <ac:grpSpMk id="6" creationId="{E3FF6797-9084-4088-B03C-F68BB0D6D29D}"/>
          </ac:grpSpMkLst>
        </pc:grpChg>
        <pc:grpChg chg="mod">
          <ac:chgData name="Tuấn Nguyễn" userId="c3ca741838e75814" providerId="LiveId" clId="{8DB0F0EB-7594-47C6-B2F5-BE1650E56315}" dt="2022-07-24T15:48:12.824" v="2"/>
          <ac:grpSpMkLst>
            <pc:docMk/>
            <pc:sldMk cId="3514051880" sldId="313"/>
            <ac:grpSpMk id="8" creationId="{00000000-0000-0000-0000-000000000000}"/>
          </ac:grpSpMkLst>
        </pc:grpChg>
        <pc:grpChg chg="mod">
          <ac:chgData name="Tuấn Nguyễn" userId="c3ca741838e75814" providerId="LiveId" clId="{8DB0F0EB-7594-47C6-B2F5-BE1650E56315}" dt="2022-07-24T15:48:12.824" v="2"/>
          <ac:grpSpMkLst>
            <pc:docMk/>
            <pc:sldMk cId="3514051880" sldId="313"/>
            <ac:grpSpMk id="11" creationId="{00000000-0000-0000-0000-000000000000}"/>
          </ac:grpSpMkLst>
        </pc:grpChg>
      </pc:sldChg>
      <pc:sldChg chg="addSp modSp del mod">
        <pc:chgData name="Tuấn Nguyễn" userId="c3ca741838e75814" providerId="LiveId" clId="{8DB0F0EB-7594-47C6-B2F5-BE1650E56315}" dt="2022-07-25T01:48:36.756" v="1095" actId="47"/>
        <pc:sldMkLst>
          <pc:docMk/>
          <pc:sldMk cId="1781698903" sldId="315"/>
        </pc:sldMkLst>
        <pc:spChg chg="add mod">
          <ac:chgData name="Tuấn Nguyễn" userId="c3ca741838e75814" providerId="LiveId" clId="{8DB0F0EB-7594-47C6-B2F5-BE1650E56315}" dt="2022-07-24T16:00:59.595" v="181" actId="1076"/>
          <ac:spMkLst>
            <pc:docMk/>
            <pc:sldMk cId="1781698903" sldId="315"/>
            <ac:spMk id="5" creationId="{3DB08B3D-ED75-F09A-6A65-725BF439C7ED}"/>
          </ac:spMkLst>
        </pc:spChg>
        <pc:spChg chg="add mod">
          <ac:chgData name="Tuấn Nguyễn" userId="c3ca741838e75814" providerId="LiveId" clId="{8DB0F0EB-7594-47C6-B2F5-BE1650E56315}" dt="2022-07-24T16:00:59.595" v="181" actId="1076"/>
          <ac:spMkLst>
            <pc:docMk/>
            <pc:sldMk cId="1781698903" sldId="315"/>
            <ac:spMk id="6" creationId="{A35D1F8D-C7A7-748E-041B-7447FF43115D}"/>
          </ac:spMkLst>
        </pc:spChg>
        <pc:spChg chg="mod">
          <ac:chgData name="Tuấn Nguyễn" userId="c3ca741838e75814" providerId="LiveId" clId="{8DB0F0EB-7594-47C6-B2F5-BE1650E56315}" dt="2022-07-24T16:00:49.086" v="179" actId="20577"/>
          <ac:spMkLst>
            <pc:docMk/>
            <pc:sldMk cId="1781698903" sldId="315"/>
            <ac:spMk id="97" creationId="{D87ADF89-46F9-4713-9744-A644701231B8}"/>
          </ac:spMkLst>
        </pc:spChg>
      </pc:sldChg>
      <pc:sldChg chg="del">
        <pc:chgData name="Tuấn Nguyễn" userId="c3ca741838e75814" providerId="LiveId" clId="{8DB0F0EB-7594-47C6-B2F5-BE1650E56315}" dt="2022-07-25T01:48:37.622" v="1096" actId="47"/>
        <pc:sldMkLst>
          <pc:docMk/>
          <pc:sldMk cId="3158665086" sldId="316"/>
        </pc:sldMkLst>
      </pc:sldChg>
      <pc:sldChg chg="addSp delSp modSp add mod modAnim">
        <pc:chgData name="Tuấn Nguyễn" userId="c3ca741838e75814" providerId="LiveId" clId="{8DB0F0EB-7594-47C6-B2F5-BE1650E56315}" dt="2022-07-25T02:01:28.383" v="1121"/>
        <pc:sldMkLst>
          <pc:docMk/>
          <pc:sldMk cId="406441257" sldId="317"/>
        </pc:sldMkLst>
        <pc:spChg chg="mod">
          <ac:chgData name="Tuấn Nguyễn" userId="c3ca741838e75814" providerId="LiveId" clId="{8DB0F0EB-7594-47C6-B2F5-BE1650E56315}" dt="2022-07-24T16:12:21.936" v="294" actId="1076"/>
          <ac:spMkLst>
            <pc:docMk/>
            <pc:sldMk cId="406441257" sldId="317"/>
            <ac:spMk id="17" creationId="{00000000-0000-0000-0000-000000000000}"/>
          </ac:spMkLst>
        </pc:spChg>
        <pc:spChg chg="del">
          <ac:chgData name="Tuấn Nguyễn" userId="c3ca741838e75814" providerId="LiveId" clId="{8DB0F0EB-7594-47C6-B2F5-BE1650E56315}" dt="2022-07-24T16:06:41.472" v="226" actId="478"/>
          <ac:spMkLst>
            <pc:docMk/>
            <pc:sldMk cId="406441257" sldId="317"/>
            <ac:spMk id="48" creationId="{00000000-0000-0000-0000-000000000000}"/>
          </ac:spMkLst>
        </pc:spChg>
        <pc:spChg chg="del">
          <ac:chgData name="Tuấn Nguyễn" userId="c3ca741838e75814" providerId="LiveId" clId="{8DB0F0EB-7594-47C6-B2F5-BE1650E56315}" dt="2022-07-24T16:06:55.944" v="233" actId="478"/>
          <ac:spMkLst>
            <pc:docMk/>
            <pc:sldMk cId="406441257" sldId="317"/>
            <ac:spMk id="50" creationId="{00000000-0000-0000-0000-000000000000}"/>
          </ac:spMkLst>
        </pc:spChg>
        <pc:spChg chg="del">
          <ac:chgData name="Tuấn Nguyễn" userId="c3ca741838e75814" providerId="LiveId" clId="{8DB0F0EB-7594-47C6-B2F5-BE1650E56315}" dt="2022-07-24T16:06:52.280" v="232" actId="478"/>
          <ac:spMkLst>
            <pc:docMk/>
            <pc:sldMk cId="406441257" sldId="317"/>
            <ac:spMk id="52" creationId="{00000000-0000-0000-0000-000000000000}"/>
          </ac:spMkLst>
        </pc:spChg>
        <pc:spChg chg="mod">
          <ac:chgData name="Tuấn Nguyễn" userId="c3ca741838e75814" providerId="LiveId" clId="{8DB0F0EB-7594-47C6-B2F5-BE1650E56315}" dt="2022-07-24T16:12:21.936" v="294" actId="1076"/>
          <ac:spMkLst>
            <pc:docMk/>
            <pc:sldMk cId="406441257" sldId="317"/>
            <ac:spMk id="53" creationId="{00000000-0000-0000-0000-000000000000}"/>
          </ac:spMkLst>
        </pc:spChg>
        <pc:spChg chg="add mod">
          <ac:chgData name="Tuấn Nguyễn" userId="c3ca741838e75814" providerId="LiveId" clId="{8DB0F0EB-7594-47C6-B2F5-BE1650E56315}" dt="2022-07-24T16:12:04.399" v="289" actId="14100"/>
          <ac:spMkLst>
            <pc:docMk/>
            <pc:sldMk cId="406441257" sldId="317"/>
            <ac:spMk id="55" creationId="{5902E4BD-098E-7F8C-746D-6C2B27919A9F}"/>
          </ac:spMkLst>
        </pc:spChg>
        <pc:spChg chg="del">
          <ac:chgData name="Tuấn Nguyễn" userId="c3ca741838e75814" providerId="LiveId" clId="{8DB0F0EB-7594-47C6-B2F5-BE1650E56315}" dt="2022-07-24T16:07:46.790" v="237" actId="478"/>
          <ac:spMkLst>
            <pc:docMk/>
            <pc:sldMk cId="406441257" sldId="317"/>
            <ac:spMk id="57" creationId="{00000000-0000-0000-0000-000000000000}"/>
          </ac:spMkLst>
        </pc:spChg>
        <pc:spChg chg="del">
          <ac:chgData name="Tuấn Nguyễn" userId="c3ca741838e75814" providerId="LiveId" clId="{8DB0F0EB-7594-47C6-B2F5-BE1650E56315}" dt="2022-07-24T16:07:45.359" v="236" actId="478"/>
          <ac:spMkLst>
            <pc:docMk/>
            <pc:sldMk cId="406441257" sldId="317"/>
            <ac:spMk id="59" creationId="{00000000-0000-0000-0000-000000000000}"/>
          </ac:spMkLst>
        </pc:spChg>
        <pc:spChg chg="del">
          <ac:chgData name="Tuấn Nguyễn" userId="c3ca741838e75814" providerId="LiveId" clId="{8DB0F0EB-7594-47C6-B2F5-BE1650E56315}" dt="2022-07-24T16:07:42.935" v="235" actId="478"/>
          <ac:spMkLst>
            <pc:docMk/>
            <pc:sldMk cId="406441257" sldId="317"/>
            <ac:spMk id="61" creationId="{00000000-0000-0000-0000-000000000000}"/>
          </ac:spMkLst>
        </pc:spChg>
        <pc:spChg chg="mod">
          <ac:chgData name="Tuấn Nguyễn" userId="c3ca741838e75814" providerId="LiveId" clId="{8DB0F0EB-7594-47C6-B2F5-BE1650E56315}" dt="2022-07-24T16:12:21.936" v="294" actId="1076"/>
          <ac:spMkLst>
            <pc:docMk/>
            <pc:sldMk cId="406441257" sldId="317"/>
            <ac:spMk id="62" creationId="{00000000-0000-0000-0000-000000000000}"/>
          </ac:spMkLst>
        </pc:spChg>
        <pc:spChg chg="add mod">
          <ac:chgData name="Tuấn Nguyễn" userId="c3ca741838e75814" providerId="LiveId" clId="{8DB0F0EB-7594-47C6-B2F5-BE1650E56315}" dt="2022-07-24T16:11:49.970" v="287" actId="1076"/>
          <ac:spMkLst>
            <pc:docMk/>
            <pc:sldMk cId="406441257" sldId="317"/>
            <ac:spMk id="66" creationId="{CB777454-7C96-A463-E7BD-94601807B5F1}"/>
          </ac:spMkLst>
        </pc:spChg>
        <pc:spChg chg="add mod">
          <ac:chgData name="Tuấn Nguyễn" userId="c3ca741838e75814" providerId="LiveId" clId="{8DB0F0EB-7594-47C6-B2F5-BE1650E56315}" dt="2022-07-24T16:12:16.958" v="292" actId="14100"/>
          <ac:spMkLst>
            <pc:docMk/>
            <pc:sldMk cId="406441257" sldId="317"/>
            <ac:spMk id="67" creationId="{5E7E2312-B5AA-C9DA-5A8E-3F6E7BB9796C}"/>
          </ac:spMkLst>
        </pc:spChg>
        <pc:spChg chg="mod">
          <ac:chgData name="Tuấn Nguyễn" userId="c3ca741838e75814" providerId="LiveId" clId="{8DB0F0EB-7594-47C6-B2F5-BE1650E56315}" dt="2022-07-24T16:12:21.936" v="294" actId="1076"/>
          <ac:spMkLst>
            <pc:docMk/>
            <pc:sldMk cId="406441257" sldId="317"/>
            <ac:spMk id="68" creationId="{00000000-0000-0000-0000-000000000000}"/>
          </ac:spMkLst>
        </pc:spChg>
        <pc:spChg chg="mod">
          <ac:chgData name="Tuấn Nguyễn" userId="c3ca741838e75814" providerId="LiveId" clId="{8DB0F0EB-7594-47C6-B2F5-BE1650E56315}" dt="2022-07-24T16:12:21.936" v="294" actId="1076"/>
          <ac:spMkLst>
            <pc:docMk/>
            <pc:sldMk cId="406441257" sldId="317"/>
            <ac:spMk id="70" creationId="{00000000-0000-0000-0000-000000000000}"/>
          </ac:spMkLst>
        </pc:spChg>
        <pc:spChg chg="mod">
          <ac:chgData name="Tuấn Nguyễn" userId="c3ca741838e75814" providerId="LiveId" clId="{8DB0F0EB-7594-47C6-B2F5-BE1650E56315}" dt="2022-07-24T16:12:21.936" v="294" actId="1076"/>
          <ac:spMkLst>
            <pc:docMk/>
            <pc:sldMk cId="406441257" sldId="317"/>
            <ac:spMk id="72" creationId="{00000000-0000-0000-0000-000000000000}"/>
          </ac:spMkLst>
        </pc:spChg>
        <pc:spChg chg="mod">
          <ac:chgData name="Tuấn Nguyễn" userId="c3ca741838e75814" providerId="LiveId" clId="{8DB0F0EB-7594-47C6-B2F5-BE1650E56315}" dt="2022-07-24T16:12:21.936" v="294" actId="1076"/>
          <ac:spMkLst>
            <pc:docMk/>
            <pc:sldMk cId="406441257" sldId="317"/>
            <ac:spMk id="73" creationId="{00000000-0000-0000-0000-000000000000}"/>
          </ac:spMkLst>
        </pc:spChg>
        <pc:spChg chg="mod">
          <ac:chgData name="Tuấn Nguyễn" userId="c3ca741838e75814" providerId="LiveId" clId="{8DB0F0EB-7594-47C6-B2F5-BE1650E56315}" dt="2022-07-24T16:12:21.936" v="294" actId="1076"/>
          <ac:spMkLst>
            <pc:docMk/>
            <pc:sldMk cId="406441257" sldId="317"/>
            <ac:spMk id="74" creationId="{00000000-0000-0000-0000-000000000000}"/>
          </ac:spMkLst>
        </pc:spChg>
        <pc:spChg chg="del">
          <ac:chgData name="Tuấn Nguyễn" userId="c3ca741838e75814" providerId="LiveId" clId="{8DB0F0EB-7594-47C6-B2F5-BE1650E56315}" dt="2022-07-24T16:06:40.240" v="225" actId="478"/>
          <ac:spMkLst>
            <pc:docMk/>
            <pc:sldMk cId="406441257" sldId="317"/>
            <ac:spMk id="75" creationId="{00000000-0000-0000-0000-000000000000}"/>
          </ac:spMkLst>
        </pc:spChg>
        <pc:spChg chg="del">
          <ac:chgData name="Tuấn Nguyễn" userId="c3ca741838e75814" providerId="LiveId" clId="{8DB0F0EB-7594-47C6-B2F5-BE1650E56315}" dt="2022-07-24T16:06:37.983" v="224" actId="478"/>
          <ac:spMkLst>
            <pc:docMk/>
            <pc:sldMk cId="406441257" sldId="317"/>
            <ac:spMk id="77" creationId="{00000000-0000-0000-0000-000000000000}"/>
          </ac:spMkLst>
        </pc:spChg>
        <pc:spChg chg="del">
          <ac:chgData name="Tuấn Nguyễn" userId="c3ca741838e75814" providerId="LiveId" clId="{8DB0F0EB-7594-47C6-B2F5-BE1650E56315}" dt="2022-07-24T16:06:35.353" v="223" actId="478"/>
          <ac:spMkLst>
            <pc:docMk/>
            <pc:sldMk cId="406441257" sldId="317"/>
            <ac:spMk id="79" creationId="{00000000-0000-0000-0000-000000000000}"/>
          </ac:spMkLst>
        </pc:spChg>
        <pc:spChg chg="mod">
          <ac:chgData name="Tuấn Nguyễn" userId="c3ca741838e75814" providerId="LiveId" clId="{8DB0F0EB-7594-47C6-B2F5-BE1650E56315}" dt="2022-07-24T16:12:21.936" v="294" actId="1076"/>
          <ac:spMkLst>
            <pc:docMk/>
            <pc:sldMk cId="406441257" sldId="317"/>
            <ac:spMk id="80" creationId="{00000000-0000-0000-0000-000000000000}"/>
          </ac:spMkLst>
        </pc:spChg>
        <pc:spChg chg="del">
          <ac:chgData name="Tuấn Nguyễn" userId="c3ca741838e75814" providerId="LiveId" clId="{8DB0F0EB-7594-47C6-B2F5-BE1650E56315}" dt="2022-07-24T16:06:43.088" v="227" actId="478"/>
          <ac:spMkLst>
            <pc:docMk/>
            <pc:sldMk cId="406441257" sldId="317"/>
            <ac:spMk id="82" creationId="{00000000-0000-0000-0000-000000000000}"/>
          </ac:spMkLst>
        </pc:spChg>
        <pc:spChg chg="del">
          <ac:chgData name="Tuấn Nguyễn" userId="c3ca741838e75814" providerId="LiveId" clId="{8DB0F0EB-7594-47C6-B2F5-BE1650E56315}" dt="2022-07-24T16:06:50.327" v="231" actId="478"/>
          <ac:spMkLst>
            <pc:docMk/>
            <pc:sldMk cId="406441257" sldId="317"/>
            <ac:spMk id="84" creationId="{00000000-0000-0000-0000-000000000000}"/>
          </ac:spMkLst>
        </pc:spChg>
        <pc:spChg chg="del">
          <ac:chgData name="Tuấn Nguyễn" userId="c3ca741838e75814" providerId="LiveId" clId="{8DB0F0EB-7594-47C6-B2F5-BE1650E56315}" dt="2022-07-24T16:06:46.455" v="230" actId="478"/>
          <ac:spMkLst>
            <pc:docMk/>
            <pc:sldMk cId="406441257" sldId="317"/>
            <ac:spMk id="86" creationId="{00000000-0000-0000-0000-000000000000}"/>
          </ac:spMkLst>
        </pc:spChg>
        <pc:spChg chg="mod">
          <ac:chgData name="Tuấn Nguyễn" userId="c3ca741838e75814" providerId="LiveId" clId="{8DB0F0EB-7594-47C6-B2F5-BE1650E56315}" dt="2022-07-24T16:12:21.936" v="294" actId="1076"/>
          <ac:spMkLst>
            <pc:docMk/>
            <pc:sldMk cId="406441257" sldId="317"/>
            <ac:spMk id="87" creationId="{00000000-0000-0000-0000-000000000000}"/>
          </ac:spMkLst>
        </pc:spChg>
        <pc:spChg chg="mod">
          <ac:chgData name="Tuấn Nguyễn" userId="c3ca741838e75814" providerId="LiveId" clId="{8DB0F0EB-7594-47C6-B2F5-BE1650E56315}" dt="2022-07-24T16:12:21.936" v="294" actId="1076"/>
          <ac:spMkLst>
            <pc:docMk/>
            <pc:sldMk cId="406441257" sldId="317"/>
            <ac:spMk id="91" creationId="{00000000-0000-0000-0000-000000000000}"/>
          </ac:spMkLst>
        </pc:spChg>
        <pc:spChg chg="mod">
          <ac:chgData name="Tuấn Nguyễn" userId="c3ca741838e75814" providerId="LiveId" clId="{8DB0F0EB-7594-47C6-B2F5-BE1650E56315}" dt="2022-07-24T16:12:21.936" v="294" actId="1076"/>
          <ac:spMkLst>
            <pc:docMk/>
            <pc:sldMk cId="406441257" sldId="317"/>
            <ac:spMk id="95" creationId="{00000000-0000-0000-0000-000000000000}"/>
          </ac:spMkLst>
        </pc:spChg>
        <pc:spChg chg="mod">
          <ac:chgData name="Tuấn Nguyễn" userId="c3ca741838e75814" providerId="LiveId" clId="{8DB0F0EB-7594-47C6-B2F5-BE1650E56315}" dt="2022-07-24T16:12:21.936" v="294" actId="1076"/>
          <ac:spMkLst>
            <pc:docMk/>
            <pc:sldMk cId="406441257" sldId="317"/>
            <ac:spMk id="96" creationId="{00000000-0000-0000-0000-000000000000}"/>
          </ac:spMkLst>
        </pc:spChg>
        <pc:spChg chg="mod">
          <ac:chgData name="Tuấn Nguyễn" userId="c3ca741838e75814" providerId="LiveId" clId="{8DB0F0EB-7594-47C6-B2F5-BE1650E56315}" dt="2022-07-24T16:12:21.936" v="294" actId="1076"/>
          <ac:spMkLst>
            <pc:docMk/>
            <pc:sldMk cId="406441257" sldId="317"/>
            <ac:spMk id="98" creationId="{00000000-0000-0000-0000-000000000000}"/>
          </ac:spMkLst>
        </pc:spChg>
        <pc:spChg chg="mod">
          <ac:chgData name="Tuấn Nguyễn" userId="c3ca741838e75814" providerId="LiveId" clId="{8DB0F0EB-7594-47C6-B2F5-BE1650E56315}" dt="2022-07-24T16:12:21.936" v="294" actId="1076"/>
          <ac:spMkLst>
            <pc:docMk/>
            <pc:sldMk cId="406441257" sldId="317"/>
            <ac:spMk id="103" creationId="{FAF7E6E7-D68E-4774-9801-54F6529B128E}"/>
          </ac:spMkLst>
        </pc:spChg>
        <pc:spChg chg="mod">
          <ac:chgData name="Tuấn Nguyễn" userId="c3ca741838e75814" providerId="LiveId" clId="{8DB0F0EB-7594-47C6-B2F5-BE1650E56315}" dt="2022-07-24T16:12:21.936" v="294" actId="1076"/>
          <ac:spMkLst>
            <pc:docMk/>
            <pc:sldMk cId="406441257" sldId="317"/>
            <ac:spMk id="107" creationId="{F38EB064-8955-4FC1-9AF5-C49985002268}"/>
          </ac:spMkLst>
        </pc:spChg>
        <pc:spChg chg="mod">
          <ac:chgData name="Tuấn Nguyễn" userId="c3ca741838e75814" providerId="LiveId" clId="{8DB0F0EB-7594-47C6-B2F5-BE1650E56315}" dt="2022-07-24T16:12:21.936" v="294" actId="1076"/>
          <ac:spMkLst>
            <pc:docMk/>
            <pc:sldMk cId="406441257" sldId="317"/>
            <ac:spMk id="108" creationId="{4E1041DC-D475-450B-91E9-794165D6DE77}"/>
          </ac:spMkLst>
        </pc:spChg>
        <pc:spChg chg="mod">
          <ac:chgData name="Tuấn Nguyễn" userId="c3ca741838e75814" providerId="LiveId" clId="{8DB0F0EB-7594-47C6-B2F5-BE1650E56315}" dt="2022-07-24T16:12:21.936" v="294" actId="1076"/>
          <ac:spMkLst>
            <pc:docMk/>
            <pc:sldMk cId="406441257" sldId="317"/>
            <ac:spMk id="109" creationId="{1BBB2B80-ECD5-421E-A4F7-BBA59D5C9CDF}"/>
          </ac:spMkLst>
        </pc:spChg>
        <pc:grpChg chg="mod">
          <ac:chgData name="Tuấn Nguyễn" userId="c3ca741838e75814" providerId="LiveId" clId="{8DB0F0EB-7594-47C6-B2F5-BE1650E56315}" dt="2022-07-24T16:12:21.936" v="294" actId="1076"/>
          <ac:grpSpMkLst>
            <pc:docMk/>
            <pc:sldMk cId="406441257" sldId="317"/>
            <ac:grpSpMk id="2" creationId="{E17C9077-2F0E-4830-9CBB-2CF87E745444}"/>
          </ac:grpSpMkLst>
        </pc:grpChg>
        <pc:grpChg chg="add del mod">
          <ac:chgData name="Tuấn Nguyễn" userId="c3ca741838e75814" providerId="LiveId" clId="{8DB0F0EB-7594-47C6-B2F5-BE1650E56315}" dt="2022-07-24T16:12:21.936" v="294" actId="1076"/>
          <ac:grpSpMkLst>
            <pc:docMk/>
            <pc:sldMk cId="406441257" sldId="317"/>
            <ac:grpSpMk id="3" creationId="{708C62C3-3138-4092-86C2-85A1567C6E78}"/>
          </ac:grpSpMkLst>
        </pc:grpChg>
        <pc:grpChg chg="del">
          <ac:chgData name="Tuấn Nguyễn" userId="c3ca741838e75814" providerId="LiveId" clId="{8DB0F0EB-7594-47C6-B2F5-BE1650E56315}" dt="2022-07-24T16:06:41.472" v="226" actId="478"/>
          <ac:grpSpMkLst>
            <pc:docMk/>
            <pc:sldMk cId="406441257" sldId="317"/>
            <ac:grpSpMk id="47" creationId="{00000000-0000-0000-0000-000000000000}"/>
          </ac:grpSpMkLst>
        </pc:grpChg>
        <pc:grpChg chg="del">
          <ac:chgData name="Tuấn Nguyễn" userId="c3ca741838e75814" providerId="LiveId" clId="{8DB0F0EB-7594-47C6-B2F5-BE1650E56315}" dt="2022-07-24T16:06:55.944" v="233" actId="478"/>
          <ac:grpSpMkLst>
            <pc:docMk/>
            <pc:sldMk cId="406441257" sldId="317"/>
            <ac:grpSpMk id="49" creationId="{00000000-0000-0000-0000-000000000000}"/>
          </ac:grpSpMkLst>
        </pc:grpChg>
        <pc:grpChg chg="del">
          <ac:chgData name="Tuấn Nguyễn" userId="c3ca741838e75814" providerId="LiveId" clId="{8DB0F0EB-7594-47C6-B2F5-BE1650E56315}" dt="2022-07-24T16:06:52.280" v="232" actId="478"/>
          <ac:grpSpMkLst>
            <pc:docMk/>
            <pc:sldMk cId="406441257" sldId="317"/>
            <ac:grpSpMk id="51" creationId="{00000000-0000-0000-0000-000000000000}"/>
          </ac:grpSpMkLst>
        </pc:grpChg>
        <pc:grpChg chg="del">
          <ac:chgData name="Tuấn Nguyễn" userId="c3ca741838e75814" providerId="LiveId" clId="{8DB0F0EB-7594-47C6-B2F5-BE1650E56315}" dt="2022-07-24T16:07:46.790" v="237" actId="478"/>
          <ac:grpSpMkLst>
            <pc:docMk/>
            <pc:sldMk cId="406441257" sldId="317"/>
            <ac:grpSpMk id="56" creationId="{00000000-0000-0000-0000-000000000000}"/>
          </ac:grpSpMkLst>
        </pc:grpChg>
        <pc:grpChg chg="del">
          <ac:chgData name="Tuấn Nguyễn" userId="c3ca741838e75814" providerId="LiveId" clId="{8DB0F0EB-7594-47C6-B2F5-BE1650E56315}" dt="2022-07-24T16:07:45.359" v="236" actId="478"/>
          <ac:grpSpMkLst>
            <pc:docMk/>
            <pc:sldMk cId="406441257" sldId="317"/>
            <ac:grpSpMk id="58" creationId="{00000000-0000-0000-0000-000000000000}"/>
          </ac:grpSpMkLst>
        </pc:grpChg>
        <pc:grpChg chg="del">
          <ac:chgData name="Tuấn Nguyễn" userId="c3ca741838e75814" providerId="LiveId" clId="{8DB0F0EB-7594-47C6-B2F5-BE1650E56315}" dt="2022-07-24T16:07:42.935" v="235" actId="478"/>
          <ac:grpSpMkLst>
            <pc:docMk/>
            <pc:sldMk cId="406441257" sldId="317"/>
            <ac:grpSpMk id="60" creationId="{00000000-0000-0000-0000-000000000000}"/>
          </ac:grpSpMkLst>
        </pc:grpChg>
        <pc:grpChg chg="del">
          <ac:chgData name="Tuấn Nguyễn" userId="c3ca741838e75814" providerId="LiveId" clId="{8DB0F0EB-7594-47C6-B2F5-BE1650E56315}" dt="2022-07-24T16:06:40.240" v="225" actId="478"/>
          <ac:grpSpMkLst>
            <pc:docMk/>
            <pc:sldMk cId="406441257" sldId="317"/>
            <ac:grpSpMk id="63" creationId="{00000000-0000-0000-0000-000000000000}"/>
          </ac:grpSpMkLst>
        </pc:grpChg>
        <pc:grpChg chg="mod">
          <ac:chgData name="Tuấn Nguyễn" userId="c3ca741838e75814" providerId="LiveId" clId="{8DB0F0EB-7594-47C6-B2F5-BE1650E56315}" dt="2022-07-24T16:12:21.936" v="294" actId="1076"/>
          <ac:grpSpMkLst>
            <pc:docMk/>
            <pc:sldMk cId="406441257" sldId="317"/>
            <ac:grpSpMk id="69" creationId="{00000000-0000-0000-0000-000000000000}"/>
          </ac:grpSpMkLst>
        </pc:grpChg>
        <pc:grpChg chg="mod">
          <ac:chgData name="Tuấn Nguyễn" userId="c3ca741838e75814" providerId="LiveId" clId="{8DB0F0EB-7594-47C6-B2F5-BE1650E56315}" dt="2022-07-24T16:12:21.936" v="294" actId="1076"/>
          <ac:grpSpMkLst>
            <pc:docMk/>
            <pc:sldMk cId="406441257" sldId="317"/>
            <ac:grpSpMk id="71" creationId="{00000000-0000-0000-0000-000000000000}"/>
          </ac:grpSpMkLst>
        </pc:grpChg>
        <pc:grpChg chg="del">
          <ac:chgData name="Tuấn Nguyễn" userId="c3ca741838e75814" providerId="LiveId" clId="{8DB0F0EB-7594-47C6-B2F5-BE1650E56315}" dt="2022-07-24T16:06:37.983" v="224" actId="478"/>
          <ac:grpSpMkLst>
            <pc:docMk/>
            <pc:sldMk cId="406441257" sldId="317"/>
            <ac:grpSpMk id="76" creationId="{00000000-0000-0000-0000-000000000000}"/>
          </ac:grpSpMkLst>
        </pc:grpChg>
        <pc:grpChg chg="del">
          <ac:chgData name="Tuấn Nguyễn" userId="c3ca741838e75814" providerId="LiveId" clId="{8DB0F0EB-7594-47C6-B2F5-BE1650E56315}" dt="2022-07-24T16:06:35.353" v="223" actId="478"/>
          <ac:grpSpMkLst>
            <pc:docMk/>
            <pc:sldMk cId="406441257" sldId="317"/>
            <ac:grpSpMk id="78" creationId="{00000000-0000-0000-0000-000000000000}"/>
          </ac:grpSpMkLst>
        </pc:grpChg>
        <pc:grpChg chg="del">
          <ac:chgData name="Tuấn Nguyễn" userId="c3ca741838e75814" providerId="LiveId" clId="{8DB0F0EB-7594-47C6-B2F5-BE1650E56315}" dt="2022-07-24T16:06:43.088" v="227" actId="478"/>
          <ac:grpSpMkLst>
            <pc:docMk/>
            <pc:sldMk cId="406441257" sldId="317"/>
            <ac:grpSpMk id="81" creationId="{00000000-0000-0000-0000-000000000000}"/>
          </ac:grpSpMkLst>
        </pc:grpChg>
        <pc:grpChg chg="del">
          <ac:chgData name="Tuấn Nguyễn" userId="c3ca741838e75814" providerId="LiveId" clId="{8DB0F0EB-7594-47C6-B2F5-BE1650E56315}" dt="2022-07-24T16:06:50.327" v="231" actId="478"/>
          <ac:grpSpMkLst>
            <pc:docMk/>
            <pc:sldMk cId="406441257" sldId="317"/>
            <ac:grpSpMk id="83" creationId="{00000000-0000-0000-0000-000000000000}"/>
          </ac:grpSpMkLst>
        </pc:grpChg>
        <pc:grpChg chg="del">
          <ac:chgData name="Tuấn Nguyễn" userId="c3ca741838e75814" providerId="LiveId" clId="{8DB0F0EB-7594-47C6-B2F5-BE1650E56315}" dt="2022-07-24T16:06:46.455" v="230" actId="478"/>
          <ac:grpSpMkLst>
            <pc:docMk/>
            <pc:sldMk cId="406441257" sldId="317"/>
            <ac:grpSpMk id="85" creationId="{00000000-0000-0000-0000-000000000000}"/>
          </ac:grpSpMkLst>
        </pc:grpChg>
        <pc:grpChg chg="mod">
          <ac:chgData name="Tuấn Nguyễn" userId="c3ca741838e75814" providerId="LiveId" clId="{8DB0F0EB-7594-47C6-B2F5-BE1650E56315}" dt="2022-07-24T16:12:21.936" v="294" actId="1076"/>
          <ac:grpSpMkLst>
            <pc:docMk/>
            <pc:sldMk cId="406441257" sldId="317"/>
            <ac:grpSpMk id="105" creationId="{7EC462C3-097E-478F-9154-33220765427C}"/>
          </ac:grpSpMkLst>
        </pc:grpChg>
        <pc:grpChg chg="mod">
          <ac:chgData name="Tuấn Nguyễn" userId="c3ca741838e75814" providerId="LiveId" clId="{8DB0F0EB-7594-47C6-B2F5-BE1650E56315}" dt="2022-07-24T16:12:21.936" v="294" actId="1076"/>
          <ac:grpSpMkLst>
            <pc:docMk/>
            <pc:sldMk cId="406441257" sldId="317"/>
            <ac:grpSpMk id="106" creationId="{392A2278-170A-49E8-B48D-301797CCDF5E}"/>
          </ac:grpSpMkLst>
        </pc:grpChg>
        <pc:picChg chg="add mod">
          <ac:chgData name="Tuấn Nguyễn" userId="c3ca741838e75814" providerId="LiveId" clId="{8DB0F0EB-7594-47C6-B2F5-BE1650E56315}" dt="2022-07-24T16:09:00.132" v="255" actId="1076"/>
          <ac:picMkLst>
            <pc:docMk/>
            <pc:sldMk cId="406441257" sldId="317"/>
            <ac:picMk id="64" creationId="{39E7C7A7-B66E-025A-90A1-BC995D659089}"/>
          </ac:picMkLst>
        </pc:picChg>
        <pc:picChg chg="add mod">
          <ac:chgData name="Tuấn Nguyễn" userId="c3ca741838e75814" providerId="LiveId" clId="{8DB0F0EB-7594-47C6-B2F5-BE1650E56315}" dt="2022-07-24T16:08:32.944" v="247"/>
          <ac:picMkLst>
            <pc:docMk/>
            <pc:sldMk cId="406441257" sldId="317"/>
            <ac:picMk id="65" creationId="{08EAE7D8-3B37-6720-C472-EE826C7BF373}"/>
          </ac:picMkLst>
        </pc:picChg>
        <pc:picChg chg="mod">
          <ac:chgData name="Tuấn Nguyễn" userId="c3ca741838e75814" providerId="LiveId" clId="{8DB0F0EB-7594-47C6-B2F5-BE1650E56315}" dt="2022-07-24T16:12:21.936" v="294" actId="1076"/>
          <ac:picMkLst>
            <pc:docMk/>
            <pc:sldMk cId="406441257" sldId="317"/>
            <ac:picMk id="104" creationId="{00000000-0000-0000-0000-000000000000}"/>
          </ac:picMkLst>
        </pc:picChg>
      </pc:sldChg>
      <pc:sldChg chg="addSp delSp modSp add del mod">
        <pc:chgData name="Tuấn Nguyễn" userId="c3ca741838e75814" providerId="LiveId" clId="{8DB0F0EB-7594-47C6-B2F5-BE1650E56315}" dt="2022-07-24T16:26:47.421" v="410" actId="2696"/>
        <pc:sldMkLst>
          <pc:docMk/>
          <pc:sldMk cId="3906143432" sldId="318"/>
        </pc:sldMkLst>
        <pc:spChg chg="mod">
          <ac:chgData name="Tuấn Nguyễn" userId="c3ca741838e75814" providerId="LiveId" clId="{8DB0F0EB-7594-47C6-B2F5-BE1650E56315}" dt="2022-07-24T16:17:16.943" v="298" actId="478"/>
          <ac:spMkLst>
            <pc:docMk/>
            <pc:sldMk cId="3906143432" sldId="318"/>
            <ac:spMk id="17" creationId="{00000000-0000-0000-0000-000000000000}"/>
          </ac:spMkLst>
        </pc:spChg>
        <pc:spChg chg="add mod">
          <ac:chgData name="Tuấn Nguyễn" userId="c3ca741838e75814" providerId="LiveId" clId="{8DB0F0EB-7594-47C6-B2F5-BE1650E56315}" dt="2022-07-24T16:26:16.135" v="408" actId="113"/>
          <ac:spMkLst>
            <pc:docMk/>
            <pc:sldMk cId="3906143432" sldId="318"/>
            <ac:spMk id="36" creationId="{6BFD7BCC-B668-5DF6-EEB2-F1CCC7969F96}"/>
          </ac:spMkLst>
        </pc:spChg>
        <pc:spChg chg="add mod">
          <ac:chgData name="Tuấn Nguyễn" userId="c3ca741838e75814" providerId="LiveId" clId="{8DB0F0EB-7594-47C6-B2F5-BE1650E56315}" dt="2022-07-24T16:21:13.516" v="320" actId="1076"/>
          <ac:spMkLst>
            <pc:docMk/>
            <pc:sldMk cId="3906143432" sldId="318"/>
            <ac:spMk id="37" creationId="{D986B54B-0F43-A5E7-A212-014BFDD8B85F}"/>
          </ac:spMkLst>
        </pc:spChg>
        <pc:spChg chg="mod">
          <ac:chgData name="Tuấn Nguyễn" userId="c3ca741838e75814" providerId="LiveId" clId="{8DB0F0EB-7594-47C6-B2F5-BE1650E56315}" dt="2022-07-24T16:17:16.943" v="298" actId="478"/>
          <ac:spMkLst>
            <pc:docMk/>
            <pc:sldMk cId="3906143432" sldId="318"/>
            <ac:spMk id="53" creationId="{00000000-0000-0000-0000-000000000000}"/>
          </ac:spMkLst>
        </pc:spChg>
        <pc:spChg chg="mod">
          <ac:chgData name="Tuấn Nguyễn" userId="c3ca741838e75814" providerId="LiveId" clId="{8DB0F0EB-7594-47C6-B2F5-BE1650E56315}" dt="2022-07-24T16:18:25.501" v="315" actId="1076"/>
          <ac:spMkLst>
            <pc:docMk/>
            <pc:sldMk cId="3906143432" sldId="318"/>
            <ac:spMk id="57" creationId="{00000000-0000-0000-0000-000000000000}"/>
          </ac:spMkLst>
        </pc:spChg>
        <pc:spChg chg="mod">
          <ac:chgData name="Tuấn Nguyễn" userId="c3ca741838e75814" providerId="LiveId" clId="{8DB0F0EB-7594-47C6-B2F5-BE1650E56315}" dt="2022-07-24T16:18:19.255" v="314" actId="1076"/>
          <ac:spMkLst>
            <pc:docMk/>
            <pc:sldMk cId="3906143432" sldId="318"/>
            <ac:spMk id="59" creationId="{00000000-0000-0000-0000-000000000000}"/>
          </ac:spMkLst>
        </pc:spChg>
        <pc:spChg chg="mod">
          <ac:chgData name="Tuấn Nguyễn" userId="c3ca741838e75814" providerId="LiveId" clId="{8DB0F0EB-7594-47C6-B2F5-BE1650E56315}" dt="2022-07-24T16:18:19.255" v="314" actId="1076"/>
          <ac:spMkLst>
            <pc:docMk/>
            <pc:sldMk cId="3906143432" sldId="318"/>
            <ac:spMk id="61" creationId="{00000000-0000-0000-0000-000000000000}"/>
          </ac:spMkLst>
        </pc:spChg>
        <pc:spChg chg="mod">
          <ac:chgData name="Tuấn Nguyễn" userId="c3ca741838e75814" providerId="LiveId" clId="{8DB0F0EB-7594-47C6-B2F5-BE1650E56315}" dt="2022-07-24T16:18:19.255" v="314" actId="1076"/>
          <ac:spMkLst>
            <pc:docMk/>
            <pc:sldMk cId="3906143432" sldId="318"/>
            <ac:spMk id="62" creationId="{00000000-0000-0000-0000-000000000000}"/>
          </ac:spMkLst>
        </pc:spChg>
        <pc:spChg chg="mod">
          <ac:chgData name="Tuấn Nguyễn" userId="c3ca741838e75814" providerId="LiveId" clId="{8DB0F0EB-7594-47C6-B2F5-BE1650E56315}" dt="2022-07-24T16:17:16.943" v="298" actId="478"/>
          <ac:spMkLst>
            <pc:docMk/>
            <pc:sldMk cId="3906143432" sldId="318"/>
            <ac:spMk id="68" creationId="{00000000-0000-0000-0000-000000000000}"/>
          </ac:spMkLst>
        </pc:spChg>
        <pc:spChg chg="del mod">
          <ac:chgData name="Tuấn Nguyễn" userId="c3ca741838e75814" providerId="LiveId" clId="{8DB0F0EB-7594-47C6-B2F5-BE1650E56315}" dt="2022-07-24T16:17:41.991" v="311" actId="478"/>
          <ac:spMkLst>
            <pc:docMk/>
            <pc:sldMk cId="3906143432" sldId="318"/>
            <ac:spMk id="70" creationId="{00000000-0000-0000-0000-000000000000}"/>
          </ac:spMkLst>
        </pc:spChg>
        <pc:spChg chg="mod">
          <ac:chgData name="Tuấn Nguyễn" userId="c3ca741838e75814" providerId="LiveId" clId="{8DB0F0EB-7594-47C6-B2F5-BE1650E56315}" dt="2022-07-24T16:18:10.131" v="313" actId="1076"/>
          <ac:spMkLst>
            <pc:docMk/>
            <pc:sldMk cId="3906143432" sldId="318"/>
            <ac:spMk id="72" creationId="{00000000-0000-0000-0000-000000000000}"/>
          </ac:spMkLst>
        </pc:spChg>
        <pc:spChg chg="del mod">
          <ac:chgData name="Tuấn Nguyễn" userId="c3ca741838e75814" providerId="LiveId" clId="{8DB0F0EB-7594-47C6-B2F5-BE1650E56315}" dt="2022-07-24T16:17:38.767" v="310" actId="478"/>
          <ac:spMkLst>
            <pc:docMk/>
            <pc:sldMk cId="3906143432" sldId="318"/>
            <ac:spMk id="73" creationId="{00000000-0000-0000-0000-000000000000}"/>
          </ac:spMkLst>
        </pc:spChg>
        <pc:spChg chg="del mod">
          <ac:chgData name="Tuấn Nguyễn" userId="c3ca741838e75814" providerId="LiveId" clId="{8DB0F0EB-7594-47C6-B2F5-BE1650E56315}" dt="2022-07-24T16:17:34.870" v="308" actId="478"/>
          <ac:spMkLst>
            <pc:docMk/>
            <pc:sldMk cId="3906143432" sldId="318"/>
            <ac:spMk id="74" creationId="{00000000-0000-0000-0000-000000000000}"/>
          </ac:spMkLst>
        </pc:spChg>
        <pc:spChg chg="mod">
          <ac:chgData name="Tuấn Nguyễn" userId="c3ca741838e75814" providerId="LiveId" clId="{8DB0F0EB-7594-47C6-B2F5-BE1650E56315}" dt="2022-07-24T16:17:16.943" v="298" actId="478"/>
          <ac:spMkLst>
            <pc:docMk/>
            <pc:sldMk cId="3906143432" sldId="318"/>
            <ac:spMk id="80" creationId="{00000000-0000-0000-0000-000000000000}"/>
          </ac:spMkLst>
        </pc:spChg>
        <pc:spChg chg="mod">
          <ac:chgData name="Tuấn Nguyễn" userId="c3ca741838e75814" providerId="LiveId" clId="{8DB0F0EB-7594-47C6-B2F5-BE1650E56315}" dt="2022-07-24T16:17:16.943" v="298" actId="478"/>
          <ac:spMkLst>
            <pc:docMk/>
            <pc:sldMk cId="3906143432" sldId="318"/>
            <ac:spMk id="87" creationId="{00000000-0000-0000-0000-000000000000}"/>
          </ac:spMkLst>
        </pc:spChg>
        <pc:spChg chg="mod">
          <ac:chgData name="Tuấn Nguyễn" userId="c3ca741838e75814" providerId="LiveId" clId="{8DB0F0EB-7594-47C6-B2F5-BE1650E56315}" dt="2022-07-24T16:17:16.943" v="298" actId="478"/>
          <ac:spMkLst>
            <pc:docMk/>
            <pc:sldMk cId="3906143432" sldId="318"/>
            <ac:spMk id="91" creationId="{00000000-0000-0000-0000-000000000000}"/>
          </ac:spMkLst>
        </pc:spChg>
        <pc:spChg chg="mod">
          <ac:chgData name="Tuấn Nguyễn" userId="c3ca741838e75814" providerId="LiveId" clId="{8DB0F0EB-7594-47C6-B2F5-BE1650E56315}" dt="2022-07-24T16:17:16.943" v="298" actId="478"/>
          <ac:spMkLst>
            <pc:docMk/>
            <pc:sldMk cId="3906143432" sldId="318"/>
            <ac:spMk id="95" creationId="{00000000-0000-0000-0000-000000000000}"/>
          </ac:spMkLst>
        </pc:spChg>
        <pc:spChg chg="del mod">
          <ac:chgData name="Tuấn Nguyễn" userId="c3ca741838e75814" providerId="LiveId" clId="{8DB0F0EB-7594-47C6-B2F5-BE1650E56315}" dt="2022-07-24T16:17:31.030" v="306" actId="478"/>
          <ac:spMkLst>
            <pc:docMk/>
            <pc:sldMk cId="3906143432" sldId="318"/>
            <ac:spMk id="96" creationId="{00000000-0000-0000-0000-000000000000}"/>
          </ac:spMkLst>
        </pc:spChg>
        <pc:spChg chg="del mod">
          <ac:chgData name="Tuấn Nguyễn" userId="c3ca741838e75814" providerId="LiveId" clId="{8DB0F0EB-7594-47C6-B2F5-BE1650E56315}" dt="2022-07-24T16:17:33.174" v="307" actId="478"/>
          <ac:spMkLst>
            <pc:docMk/>
            <pc:sldMk cId="3906143432" sldId="318"/>
            <ac:spMk id="98" creationId="{00000000-0000-0000-0000-000000000000}"/>
          </ac:spMkLst>
        </pc:spChg>
        <pc:spChg chg="del mod">
          <ac:chgData name="Tuấn Nguyễn" userId="c3ca741838e75814" providerId="LiveId" clId="{8DB0F0EB-7594-47C6-B2F5-BE1650E56315}" dt="2022-07-24T16:17:20.022" v="299" actId="478"/>
          <ac:spMkLst>
            <pc:docMk/>
            <pc:sldMk cId="3906143432" sldId="318"/>
            <ac:spMk id="103" creationId="{FAF7E6E7-D68E-4774-9801-54F6529B128E}"/>
          </ac:spMkLst>
        </pc:spChg>
        <pc:spChg chg="del mod">
          <ac:chgData name="Tuấn Nguyễn" userId="c3ca741838e75814" providerId="LiveId" clId="{8DB0F0EB-7594-47C6-B2F5-BE1650E56315}" dt="2022-07-24T16:17:21.878" v="300" actId="478"/>
          <ac:spMkLst>
            <pc:docMk/>
            <pc:sldMk cId="3906143432" sldId="318"/>
            <ac:spMk id="107" creationId="{F38EB064-8955-4FC1-9AF5-C49985002268}"/>
          </ac:spMkLst>
        </pc:spChg>
        <pc:spChg chg="del mod topLvl">
          <ac:chgData name="Tuấn Nguyễn" userId="c3ca741838e75814" providerId="LiveId" clId="{8DB0F0EB-7594-47C6-B2F5-BE1650E56315}" dt="2022-07-24T16:17:27.743" v="304" actId="478"/>
          <ac:spMkLst>
            <pc:docMk/>
            <pc:sldMk cId="3906143432" sldId="318"/>
            <ac:spMk id="108" creationId="{4E1041DC-D475-450B-91E9-794165D6DE77}"/>
          </ac:spMkLst>
        </pc:spChg>
        <pc:spChg chg="del mod">
          <ac:chgData name="Tuấn Nguyễn" userId="c3ca741838e75814" providerId="LiveId" clId="{8DB0F0EB-7594-47C6-B2F5-BE1650E56315}" dt="2022-07-24T16:17:26.230" v="303" actId="478"/>
          <ac:spMkLst>
            <pc:docMk/>
            <pc:sldMk cId="3906143432" sldId="318"/>
            <ac:spMk id="109" creationId="{1BBB2B80-ECD5-421E-A4F7-BBA59D5C9CDF}"/>
          </ac:spMkLst>
        </pc:spChg>
        <pc:grpChg chg="mod topLvl">
          <ac:chgData name="Tuấn Nguyễn" userId="c3ca741838e75814" providerId="LiveId" clId="{8DB0F0EB-7594-47C6-B2F5-BE1650E56315}" dt="2022-07-24T16:17:27.743" v="304" actId="478"/>
          <ac:grpSpMkLst>
            <pc:docMk/>
            <pc:sldMk cId="3906143432" sldId="318"/>
            <ac:grpSpMk id="2" creationId="{E17C9077-2F0E-4830-9CBB-2CF87E745444}"/>
          </ac:grpSpMkLst>
        </pc:grpChg>
        <pc:grpChg chg="add del mod">
          <ac:chgData name="Tuấn Nguyễn" userId="c3ca741838e75814" providerId="LiveId" clId="{8DB0F0EB-7594-47C6-B2F5-BE1650E56315}" dt="2022-07-24T16:17:27.743" v="304" actId="478"/>
          <ac:grpSpMkLst>
            <pc:docMk/>
            <pc:sldMk cId="3906143432" sldId="318"/>
            <ac:grpSpMk id="3" creationId="{708C62C3-3138-4092-86C2-85A1567C6E78}"/>
          </ac:grpSpMkLst>
        </pc:grpChg>
        <pc:grpChg chg="mod">
          <ac:chgData name="Tuấn Nguyễn" userId="c3ca741838e75814" providerId="LiveId" clId="{8DB0F0EB-7594-47C6-B2F5-BE1650E56315}" dt="2022-07-24T16:17:16.943" v="298" actId="478"/>
          <ac:grpSpMkLst>
            <pc:docMk/>
            <pc:sldMk cId="3906143432" sldId="318"/>
            <ac:grpSpMk id="56" creationId="{00000000-0000-0000-0000-000000000000}"/>
          </ac:grpSpMkLst>
        </pc:grpChg>
        <pc:grpChg chg="mod">
          <ac:chgData name="Tuấn Nguyễn" userId="c3ca741838e75814" providerId="LiveId" clId="{8DB0F0EB-7594-47C6-B2F5-BE1650E56315}" dt="2022-07-24T16:17:16.943" v="298" actId="478"/>
          <ac:grpSpMkLst>
            <pc:docMk/>
            <pc:sldMk cId="3906143432" sldId="318"/>
            <ac:grpSpMk id="58" creationId="{00000000-0000-0000-0000-000000000000}"/>
          </ac:grpSpMkLst>
        </pc:grpChg>
        <pc:grpChg chg="mod">
          <ac:chgData name="Tuấn Nguyễn" userId="c3ca741838e75814" providerId="LiveId" clId="{8DB0F0EB-7594-47C6-B2F5-BE1650E56315}" dt="2022-07-24T16:17:16.943" v="298" actId="478"/>
          <ac:grpSpMkLst>
            <pc:docMk/>
            <pc:sldMk cId="3906143432" sldId="318"/>
            <ac:grpSpMk id="60" creationId="{00000000-0000-0000-0000-000000000000}"/>
          </ac:grpSpMkLst>
        </pc:grpChg>
        <pc:grpChg chg="del mod">
          <ac:chgData name="Tuấn Nguyễn" userId="c3ca741838e75814" providerId="LiveId" clId="{8DB0F0EB-7594-47C6-B2F5-BE1650E56315}" dt="2022-07-24T16:17:41.991" v="311" actId="478"/>
          <ac:grpSpMkLst>
            <pc:docMk/>
            <pc:sldMk cId="3906143432" sldId="318"/>
            <ac:grpSpMk id="69" creationId="{00000000-0000-0000-0000-000000000000}"/>
          </ac:grpSpMkLst>
        </pc:grpChg>
        <pc:grpChg chg="del mod">
          <ac:chgData name="Tuấn Nguyễn" userId="c3ca741838e75814" providerId="LiveId" clId="{8DB0F0EB-7594-47C6-B2F5-BE1650E56315}" dt="2022-07-24T16:17:38.767" v="310" actId="478"/>
          <ac:grpSpMkLst>
            <pc:docMk/>
            <pc:sldMk cId="3906143432" sldId="318"/>
            <ac:grpSpMk id="71" creationId="{00000000-0000-0000-0000-000000000000}"/>
          </ac:grpSpMkLst>
        </pc:grpChg>
        <pc:grpChg chg="del mod">
          <ac:chgData name="Tuấn Nguyễn" userId="c3ca741838e75814" providerId="LiveId" clId="{8DB0F0EB-7594-47C6-B2F5-BE1650E56315}" dt="2022-07-24T16:17:21.878" v="300" actId="478"/>
          <ac:grpSpMkLst>
            <pc:docMk/>
            <pc:sldMk cId="3906143432" sldId="318"/>
            <ac:grpSpMk id="105" creationId="{7EC462C3-097E-478F-9154-33220765427C}"/>
          </ac:grpSpMkLst>
        </pc:grpChg>
        <pc:grpChg chg="del mod">
          <ac:chgData name="Tuấn Nguyễn" userId="c3ca741838e75814" providerId="LiveId" clId="{8DB0F0EB-7594-47C6-B2F5-BE1650E56315}" dt="2022-07-24T16:17:26.230" v="303" actId="478"/>
          <ac:grpSpMkLst>
            <pc:docMk/>
            <pc:sldMk cId="3906143432" sldId="318"/>
            <ac:grpSpMk id="106" creationId="{392A2278-170A-49E8-B48D-301797CCDF5E}"/>
          </ac:grpSpMkLst>
        </pc:grpChg>
        <pc:grpChg chg="del">
          <ac:chgData name="Tuấn Nguyễn" userId="c3ca741838e75814" providerId="LiveId" clId="{8DB0F0EB-7594-47C6-B2F5-BE1650E56315}" dt="2022-07-24T16:17:28.886" v="305" actId="478"/>
          <ac:grpSpMkLst>
            <pc:docMk/>
            <pc:sldMk cId="3906143432" sldId="318"/>
            <ac:grpSpMk id="112" creationId="{1F6311BF-A4CF-4E55-85D0-0A86514BB33B}"/>
          </ac:grpSpMkLst>
        </pc:grpChg>
        <pc:picChg chg="del">
          <ac:chgData name="Tuấn Nguyễn" userId="c3ca741838e75814" providerId="LiveId" clId="{8DB0F0EB-7594-47C6-B2F5-BE1650E56315}" dt="2022-07-24T16:17:16.943" v="298" actId="478"/>
          <ac:picMkLst>
            <pc:docMk/>
            <pc:sldMk cId="3906143432" sldId="318"/>
            <ac:picMk id="104" creationId="{00000000-0000-0000-0000-000000000000}"/>
          </ac:picMkLst>
        </pc:picChg>
      </pc:sldChg>
      <pc:sldChg chg="delSp modSp add mod">
        <pc:chgData name="Tuấn Nguyễn" userId="c3ca741838e75814" providerId="LiveId" clId="{8DB0F0EB-7594-47C6-B2F5-BE1650E56315}" dt="2022-07-24T16:27:32.701" v="425" actId="14100"/>
        <pc:sldMkLst>
          <pc:docMk/>
          <pc:sldMk cId="3014898168" sldId="319"/>
        </pc:sldMkLst>
        <pc:spChg chg="del">
          <ac:chgData name="Tuấn Nguyễn" userId="c3ca741838e75814" providerId="LiveId" clId="{8DB0F0EB-7594-47C6-B2F5-BE1650E56315}" dt="2022-07-24T16:27:12.231" v="419" actId="478"/>
          <ac:spMkLst>
            <pc:docMk/>
            <pc:sldMk cId="3014898168" sldId="319"/>
            <ac:spMk id="36" creationId="{6BFD7BCC-B668-5DF6-EEB2-F1CCC7969F96}"/>
          </ac:spMkLst>
        </pc:spChg>
        <pc:spChg chg="mod">
          <ac:chgData name="Tuấn Nguyễn" userId="c3ca741838e75814" providerId="LiveId" clId="{8DB0F0EB-7594-47C6-B2F5-BE1650E56315}" dt="2022-07-24T16:27:32.701" v="425" actId="14100"/>
          <ac:spMkLst>
            <pc:docMk/>
            <pc:sldMk cId="3014898168" sldId="319"/>
            <ac:spMk id="37" creationId="{D986B54B-0F43-A5E7-A212-014BFDD8B85F}"/>
          </ac:spMkLst>
        </pc:spChg>
      </pc:sldChg>
      <pc:sldChg chg="addSp delSp modSp add mod">
        <pc:chgData name="Tuấn Nguyễn" userId="c3ca741838e75814" providerId="LiveId" clId="{8DB0F0EB-7594-47C6-B2F5-BE1650E56315}" dt="2022-07-24T16:33:41.088" v="476" actId="14100"/>
        <pc:sldMkLst>
          <pc:docMk/>
          <pc:sldMk cId="2102328626" sldId="320"/>
        </pc:sldMkLst>
        <pc:spChg chg="add del mod">
          <ac:chgData name="Tuấn Nguyễn" userId="c3ca741838e75814" providerId="LiveId" clId="{8DB0F0EB-7594-47C6-B2F5-BE1650E56315}" dt="2022-07-24T16:30:41.661" v="437"/>
          <ac:spMkLst>
            <pc:docMk/>
            <pc:sldMk cId="2102328626" sldId="320"/>
            <ac:spMk id="3" creationId="{07A382CF-8B9D-5FE8-686B-C8B9F8C2F744}"/>
          </ac:spMkLst>
        </pc:spChg>
        <pc:spChg chg="add del mod">
          <ac:chgData name="Tuấn Nguyễn" userId="c3ca741838e75814" providerId="LiveId" clId="{8DB0F0EB-7594-47C6-B2F5-BE1650E56315}" dt="2022-07-24T16:30:41.661" v="437"/>
          <ac:spMkLst>
            <pc:docMk/>
            <pc:sldMk cId="2102328626" sldId="320"/>
            <ac:spMk id="4" creationId="{FD15DB81-56A3-DFD5-C089-0AD080A6A6E9}"/>
          </ac:spMkLst>
        </pc:spChg>
        <pc:spChg chg="add del mod">
          <ac:chgData name="Tuấn Nguyễn" userId="c3ca741838e75814" providerId="LiveId" clId="{8DB0F0EB-7594-47C6-B2F5-BE1650E56315}" dt="2022-07-24T16:30:41.661" v="437"/>
          <ac:spMkLst>
            <pc:docMk/>
            <pc:sldMk cId="2102328626" sldId="320"/>
            <ac:spMk id="5" creationId="{96E07A91-94D7-A363-C2FA-D51D2963C26D}"/>
          </ac:spMkLst>
        </pc:spChg>
        <pc:spChg chg="add del">
          <ac:chgData name="Tuấn Nguyễn" userId="c3ca741838e75814" providerId="LiveId" clId="{8DB0F0EB-7594-47C6-B2F5-BE1650E56315}" dt="2022-07-24T16:30:47.367" v="439"/>
          <ac:spMkLst>
            <pc:docMk/>
            <pc:sldMk cId="2102328626" sldId="320"/>
            <ac:spMk id="6" creationId="{12C23540-6303-D84E-CCB8-14A00E6DBCDB}"/>
          </ac:spMkLst>
        </pc:spChg>
        <pc:spChg chg="add del">
          <ac:chgData name="Tuấn Nguyễn" userId="c3ca741838e75814" providerId="LiveId" clId="{8DB0F0EB-7594-47C6-B2F5-BE1650E56315}" dt="2022-07-24T16:30:47.367" v="439"/>
          <ac:spMkLst>
            <pc:docMk/>
            <pc:sldMk cId="2102328626" sldId="320"/>
            <ac:spMk id="7" creationId="{290A9A64-A6DB-5A7A-1058-96120DA03180}"/>
          </ac:spMkLst>
        </pc:spChg>
        <pc:spChg chg="add del">
          <ac:chgData name="Tuấn Nguyễn" userId="c3ca741838e75814" providerId="LiveId" clId="{8DB0F0EB-7594-47C6-B2F5-BE1650E56315}" dt="2022-07-24T16:30:47.367" v="439"/>
          <ac:spMkLst>
            <pc:docMk/>
            <pc:sldMk cId="2102328626" sldId="320"/>
            <ac:spMk id="8" creationId="{B9EDC0AE-DA3D-5293-3ADC-287F0260DA97}"/>
          </ac:spMkLst>
        </pc:spChg>
        <pc:spChg chg="add del mod">
          <ac:chgData name="Tuấn Nguyễn" userId="c3ca741838e75814" providerId="LiveId" clId="{8DB0F0EB-7594-47C6-B2F5-BE1650E56315}" dt="2022-07-24T16:30:41.661" v="437"/>
          <ac:spMkLst>
            <pc:docMk/>
            <pc:sldMk cId="2102328626" sldId="320"/>
            <ac:spMk id="20" creationId="{64B7348B-9A8B-0006-C92B-A981257A802D}"/>
          </ac:spMkLst>
        </pc:spChg>
        <pc:spChg chg="add del">
          <ac:chgData name="Tuấn Nguyễn" userId="c3ca741838e75814" providerId="LiveId" clId="{8DB0F0EB-7594-47C6-B2F5-BE1650E56315}" dt="2022-07-24T16:30:47.367" v="439"/>
          <ac:spMkLst>
            <pc:docMk/>
            <pc:sldMk cId="2102328626" sldId="320"/>
            <ac:spMk id="25" creationId="{C0ED4ACF-9337-DAE7-EADD-D90D7741E8AB}"/>
          </ac:spMkLst>
        </pc:spChg>
        <pc:spChg chg="add mod">
          <ac:chgData name="Tuấn Nguyễn" userId="c3ca741838e75814" providerId="LiveId" clId="{8DB0F0EB-7594-47C6-B2F5-BE1650E56315}" dt="2022-07-24T16:33:28.609" v="472" actId="1076"/>
          <ac:spMkLst>
            <pc:docMk/>
            <pc:sldMk cId="2102328626" sldId="320"/>
            <ac:spMk id="30" creationId="{6CDD96AE-0523-8B8B-FDC5-EC8237EE106D}"/>
          </ac:spMkLst>
        </pc:spChg>
        <pc:spChg chg="add mod">
          <ac:chgData name="Tuấn Nguyễn" userId="c3ca741838e75814" providerId="LiveId" clId="{8DB0F0EB-7594-47C6-B2F5-BE1650E56315}" dt="2022-07-24T16:33:41.088" v="476" actId="14100"/>
          <ac:spMkLst>
            <pc:docMk/>
            <pc:sldMk cId="2102328626" sldId="320"/>
            <ac:spMk id="32" creationId="{7122D77A-8307-E7AD-418D-9AAF405F4F20}"/>
          </ac:spMkLst>
        </pc:spChg>
        <pc:spChg chg="mod">
          <ac:chgData name="Tuấn Nguyễn" userId="c3ca741838e75814" providerId="LiveId" clId="{8DB0F0EB-7594-47C6-B2F5-BE1650E56315}" dt="2022-07-24T16:32:29.953" v="461" actId="123"/>
          <ac:spMkLst>
            <pc:docMk/>
            <pc:sldMk cId="2102328626" sldId="320"/>
            <ac:spMk id="37" creationId="{D986B54B-0F43-A5E7-A212-014BFDD8B85F}"/>
          </ac:spMkLst>
        </pc:spChg>
        <pc:spChg chg="mod">
          <ac:chgData name="Tuấn Nguyễn" userId="c3ca741838e75814" providerId="LiveId" clId="{8DB0F0EB-7594-47C6-B2F5-BE1650E56315}" dt="2022-07-24T16:29:43.393" v="427"/>
          <ac:spMkLst>
            <pc:docMk/>
            <pc:sldMk cId="2102328626" sldId="320"/>
            <ac:spMk id="57" creationId="{00000000-0000-0000-0000-000000000000}"/>
          </ac:spMkLst>
        </pc:spChg>
        <pc:spChg chg="mod">
          <ac:chgData name="Tuấn Nguyễn" userId="c3ca741838e75814" providerId="LiveId" clId="{8DB0F0EB-7594-47C6-B2F5-BE1650E56315}" dt="2022-07-24T16:29:47.847" v="429" actId="20577"/>
          <ac:spMkLst>
            <pc:docMk/>
            <pc:sldMk cId="2102328626" sldId="320"/>
            <ac:spMk id="62" creationId="{00000000-0000-0000-0000-000000000000}"/>
          </ac:spMkLst>
        </pc:spChg>
        <pc:picChg chg="add del mod">
          <ac:chgData name="Tuấn Nguyễn" userId="c3ca741838e75814" providerId="LiveId" clId="{8DB0F0EB-7594-47C6-B2F5-BE1650E56315}" dt="2022-07-24T16:30:41.661" v="437"/>
          <ac:picMkLst>
            <pc:docMk/>
            <pc:sldMk cId="2102328626" sldId="320"/>
            <ac:picMk id="2050" creationId="{EE323FCE-CA21-4FDC-4B93-4EE08731D540}"/>
          </ac:picMkLst>
        </pc:picChg>
        <pc:picChg chg="add del">
          <ac:chgData name="Tuấn Nguyễn" userId="c3ca741838e75814" providerId="LiveId" clId="{8DB0F0EB-7594-47C6-B2F5-BE1650E56315}" dt="2022-07-24T16:30:47.367" v="439"/>
          <ac:picMkLst>
            <pc:docMk/>
            <pc:sldMk cId="2102328626" sldId="320"/>
            <ac:picMk id="2056" creationId="{4EF6A64F-75F1-9487-D8D0-DFCE6724CA87}"/>
          </ac:picMkLst>
        </pc:picChg>
      </pc:sldChg>
      <pc:sldChg chg="addSp delSp modSp add mod">
        <pc:chgData name="Tuấn Nguyễn" userId="c3ca741838e75814" providerId="LiveId" clId="{8DB0F0EB-7594-47C6-B2F5-BE1650E56315}" dt="2022-07-24T16:35:12.059" v="486"/>
        <pc:sldMkLst>
          <pc:docMk/>
          <pc:sldMk cId="1623014053" sldId="321"/>
        </pc:sldMkLst>
        <pc:spChg chg="add mod">
          <ac:chgData name="Tuấn Nguyễn" userId="c3ca741838e75814" providerId="LiveId" clId="{8DB0F0EB-7594-47C6-B2F5-BE1650E56315}" dt="2022-07-24T16:34:13.477" v="482" actId="1076"/>
          <ac:spMkLst>
            <pc:docMk/>
            <pc:sldMk cId="1623014053" sldId="321"/>
            <ac:spMk id="21" creationId="{352D7791-5D93-AD8D-6BFC-BFCA24B32B03}"/>
          </ac:spMkLst>
        </pc:spChg>
        <pc:spChg chg="mod">
          <ac:chgData name="Tuấn Nguyễn" userId="c3ca741838e75814" providerId="LiveId" clId="{8DB0F0EB-7594-47C6-B2F5-BE1650E56315}" dt="2022-07-24T16:35:12.059" v="486"/>
          <ac:spMkLst>
            <pc:docMk/>
            <pc:sldMk cId="1623014053" sldId="321"/>
            <ac:spMk id="30" creationId="{6CDD96AE-0523-8B8B-FDC5-EC8237EE106D}"/>
          </ac:spMkLst>
        </pc:spChg>
        <pc:spChg chg="mod">
          <ac:chgData name="Tuấn Nguyễn" userId="c3ca741838e75814" providerId="LiveId" clId="{8DB0F0EB-7594-47C6-B2F5-BE1650E56315}" dt="2022-07-24T16:34:37.439" v="485"/>
          <ac:spMkLst>
            <pc:docMk/>
            <pc:sldMk cId="1623014053" sldId="321"/>
            <ac:spMk id="37" creationId="{D986B54B-0F43-A5E7-A212-014BFDD8B85F}"/>
          </ac:spMkLst>
        </pc:spChg>
        <pc:spChg chg="del">
          <ac:chgData name="Tuấn Nguyễn" userId="c3ca741838e75814" providerId="LiveId" clId="{8DB0F0EB-7594-47C6-B2F5-BE1650E56315}" dt="2022-07-24T16:34:08.264" v="481" actId="478"/>
          <ac:spMkLst>
            <pc:docMk/>
            <pc:sldMk cId="1623014053" sldId="321"/>
            <ac:spMk id="57" creationId="{00000000-0000-0000-0000-000000000000}"/>
          </ac:spMkLst>
        </pc:spChg>
        <pc:spChg chg="mod">
          <ac:chgData name="Tuấn Nguyễn" userId="c3ca741838e75814" providerId="LiveId" clId="{8DB0F0EB-7594-47C6-B2F5-BE1650E56315}" dt="2022-07-24T16:34:16.024" v="484" actId="20577"/>
          <ac:spMkLst>
            <pc:docMk/>
            <pc:sldMk cId="1623014053" sldId="321"/>
            <ac:spMk id="62" creationId="{00000000-0000-0000-0000-000000000000}"/>
          </ac:spMkLst>
        </pc:spChg>
        <pc:grpChg chg="del">
          <ac:chgData name="Tuấn Nguyễn" userId="c3ca741838e75814" providerId="LiveId" clId="{8DB0F0EB-7594-47C6-B2F5-BE1650E56315}" dt="2022-07-24T16:34:08.264" v="481" actId="478"/>
          <ac:grpSpMkLst>
            <pc:docMk/>
            <pc:sldMk cId="1623014053" sldId="321"/>
            <ac:grpSpMk id="56" creationId="{00000000-0000-0000-0000-000000000000}"/>
          </ac:grpSpMkLst>
        </pc:grpChg>
      </pc:sldChg>
      <pc:sldChg chg="addSp delSp modSp add mod">
        <pc:chgData name="Tuấn Nguyễn" userId="c3ca741838e75814" providerId="LiveId" clId="{8DB0F0EB-7594-47C6-B2F5-BE1650E56315}" dt="2022-07-24T16:44:44.640" v="586" actId="14100"/>
        <pc:sldMkLst>
          <pc:docMk/>
          <pc:sldMk cId="1466752281" sldId="322"/>
        </pc:sldMkLst>
        <pc:spChg chg="add mod">
          <ac:chgData name="Tuấn Nguyễn" userId="c3ca741838e75814" providerId="LiveId" clId="{8DB0F0EB-7594-47C6-B2F5-BE1650E56315}" dt="2022-07-24T16:44:36.747" v="583" actId="14100"/>
          <ac:spMkLst>
            <pc:docMk/>
            <pc:sldMk cId="1466752281" sldId="322"/>
            <ac:spMk id="22" creationId="{5D93DA5D-3154-96E7-12E2-038581DC8CA1}"/>
          </ac:spMkLst>
        </pc:spChg>
        <pc:spChg chg="add mod">
          <ac:chgData name="Tuấn Nguyễn" userId="c3ca741838e75814" providerId="LiveId" clId="{8DB0F0EB-7594-47C6-B2F5-BE1650E56315}" dt="2022-07-24T16:44:42.412" v="585" actId="14100"/>
          <ac:spMkLst>
            <pc:docMk/>
            <pc:sldMk cId="1466752281" sldId="322"/>
            <ac:spMk id="23" creationId="{589A315D-134E-CF12-36D1-4A5042A723ED}"/>
          </ac:spMkLst>
        </pc:spChg>
        <pc:spChg chg="add mod">
          <ac:chgData name="Tuấn Nguyễn" userId="c3ca741838e75814" providerId="LiveId" clId="{8DB0F0EB-7594-47C6-B2F5-BE1650E56315}" dt="2022-07-24T16:44:44.640" v="586" actId="14100"/>
          <ac:spMkLst>
            <pc:docMk/>
            <pc:sldMk cId="1466752281" sldId="322"/>
            <ac:spMk id="25" creationId="{F8479F78-5032-FDC6-7FAC-7FBEF16FD2A3}"/>
          </ac:spMkLst>
        </pc:spChg>
        <pc:spChg chg="add mod">
          <ac:chgData name="Tuấn Nguyễn" userId="c3ca741838e75814" providerId="LiveId" clId="{8DB0F0EB-7594-47C6-B2F5-BE1650E56315}" dt="2022-07-24T16:44:26.210" v="582" actId="1076"/>
          <ac:spMkLst>
            <pc:docMk/>
            <pc:sldMk cId="1466752281" sldId="322"/>
            <ac:spMk id="27" creationId="{EBCFB485-61F2-A22B-2043-8B65BF29BBD2}"/>
          </ac:spMkLst>
        </pc:spChg>
        <pc:spChg chg="del">
          <ac:chgData name="Tuấn Nguyễn" userId="c3ca741838e75814" providerId="LiveId" clId="{8DB0F0EB-7594-47C6-B2F5-BE1650E56315}" dt="2022-07-24T16:37:54.016" v="495" actId="478"/>
          <ac:spMkLst>
            <pc:docMk/>
            <pc:sldMk cId="1466752281" sldId="322"/>
            <ac:spMk id="30" creationId="{6CDD96AE-0523-8B8B-FDC5-EC8237EE106D}"/>
          </ac:spMkLst>
        </pc:spChg>
        <pc:spChg chg="mod">
          <ac:chgData name="Tuấn Nguyễn" userId="c3ca741838e75814" providerId="LiveId" clId="{8DB0F0EB-7594-47C6-B2F5-BE1650E56315}" dt="2022-07-24T16:44:39.836" v="584" actId="14100"/>
          <ac:spMkLst>
            <pc:docMk/>
            <pc:sldMk cId="1466752281" sldId="322"/>
            <ac:spMk id="32" creationId="{7122D77A-8307-E7AD-418D-9AAF405F4F20}"/>
          </ac:spMkLst>
        </pc:spChg>
        <pc:spChg chg="del">
          <ac:chgData name="Tuấn Nguyễn" userId="c3ca741838e75814" providerId="LiveId" clId="{8DB0F0EB-7594-47C6-B2F5-BE1650E56315}" dt="2022-07-24T16:37:55.864" v="496" actId="478"/>
          <ac:spMkLst>
            <pc:docMk/>
            <pc:sldMk cId="1466752281" sldId="322"/>
            <ac:spMk id="37" creationId="{D986B54B-0F43-A5E7-A212-014BFDD8B85F}"/>
          </ac:spMkLst>
        </pc:spChg>
      </pc:sldChg>
      <pc:sldChg chg="addSp modSp add mod">
        <pc:chgData name="Tuấn Nguyễn" userId="c3ca741838e75814" providerId="LiveId" clId="{8DB0F0EB-7594-47C6-B2F5-BE1650E56315}" dt="2022-07-24T16:41:16.740" v="525" actId="20577"/>
        <pc:sldMkLst>
          <pc:docMk/>
          <pc:sldMk cId="1807549039" sldId="323"/>
        </pc:sldMkLst>
        <pc:spChg chg="add mod">
          <ac:chgData name="Tuấn Nguyễn" userId="c3ca741838e75814" providerId="LiveId" clId="{8DB0F0EB-7594-47C6-B2F5-BE1650E56315}" dt="2022-07-24T16:41:16.740" v="525" actId="20577"/>
          <ac:spMkLst>
            <pc:docMk/>
            <pc:sldMk cId="1807549039" sldId="323"/>
            <ac:spMk id="19" creationId="{3D87FB78-EE34-D431-9B45-BD28EB2015B2}"/>
          </ac:spMkLst>
        </pc:spChg>
        <pc:spChg chg="mod">
          <ac:chgData name="Tuấn Nguyễn" userId="c3ca741838e75814" providerId="LiveId" clId="{8DB0F0EB-7594-47C6-B2F5-BE1650E56315}" dt="2022-07-24T16:41:06.649" v="512" actId="123"/>
          <ac:spMkLst>
            <pc:docMk/>
            <pc:sldMk cId="1807549039" sldId="323"/>
            <ac:spMk id="32" creationId="{7122D77A-8307-E7AD-418D-9AAF405F4F20}"/>
          </ac:spMkLst>
        </pc:spChg>
      </pc:sldChg>
      <pc:sldChg chg="addSp delSp modSp add mod">
        <pc:chgData name="Tuấn Nguyễn" userId="c3ca741838e75814" providerId="LiveId" clId="{8DB0F0EB-7594-47C6-B2F5-BE1650E56315}" dt="2022-07-24T17:06:00.313" v="666" actId="20577"/>
        <pc:sldMkLst>
          <pc:docMk/>
          <pc:sldMk cId="3272511833" sldId="324"/>
        </pc:sldMkLst>
        <pc:spChg chg="mod">
          <ac:chgData name="Tuấn Nguyễn" userId="c3ca741838e75814" providerId="LiveId" clId="{8DB0F0EB-7594-47C6-B2F5-BE1650E56315}" dt="2022-07-24T17:05:58.373" v="664" actId="1076"/>
          <ac:spMkLst>
            <pc:docMk/>
            <pc:sldMk cId="3272511833" sldId="324"/>
            <ac:spMk id="19" creationId="{3D87FB78-EE34-D431-9B45-BD28EB2015B2}"/>
          </ac:spMkLst>
        </pc:spChg>
        <pc:spChg chg="add del">
          <ac:chgData name="Tuấn Nguyễn" userId="c3ca741838e75814" providerId="LiveId" clId="{8DB0F0EB-7594-47C6-B2F5-BE1650E56315}" dt="2022-07-24T16:46:05.334" v="595"/>
          <ac:spMkLst>
            <pc:docMk/>
            <pc:sldMk cId="3272511833" sldId="324"/>
            <ac:spMk id="20" creationId="{B1B637AC-F4A8-54A5-C38E-01FDEA8210D7}"/>
          </ac:spMkLst>
        </pc:spChg>
        <pc:spChg chg="mod">
          <ac:chgData name="Tuấn Nguyễn" userId="c3ca741838e75814" providerId="LiveId" clId="{8DB0F0EB-7594-47C6-B2F5-BE1650E56315}" dt="2022-07-24T16:45:19.750" v="588"/>
          <ac:spMkLst>
            <pc:docMk/>
            <pc:sldMk cId="3272511833" sldId="324"/>
            <ac:spMk id="21" creationId="{352D7791-5D93-AD8D-6BFC-BFCA24B32B03}"/>
          </ac:spMkLst>
        </pc:spChg>
        <pc:spChg chg="add del">
          <ac:chgData name="Tuấn Nguyễn" userId="c3ca741838e75814" providerId="LiveId" clId="{8DB0F0EB-7594-47C6-B2F5-BE1650E56315}" dt="2022-07-24T16:46:05.334" v="595"/>
          <ac:spMkLst>
            <pc:docMk/>
            <pc:sldMk cId="3272511833" sldId="324"/>
            <ac:spMk id="22" creationId="{676E8104-025B-E950-4C86-D020BA03EAE3}"/>
          </ac:spMkLst>
        </pc:spChg>
        <pc:spChg chg="add del">
          <ac:chgData name="Tuấn Nguyễn" userId="c3ca741838e75814" providerId="LiveId" clId="{8DB0F0EB-7594-47C6-B2F5-BE1650E56315}" dt="2022-07-24T16:46:05.334" v="595"/>
          <ac:spMkLst>
            <pc:docMk/>
            <pc:sldMk cId="3272511833" sldId="324"/>
            <ac:spMk id="23" creationId="{C98D5E53-885F-E7FE-01C3-100CC913270A}"/>
          </ac:spMkLst>
        </pc:spChg>
        <pc:spChg chg="add del">
          <ac:chgData name="Tuấn Nguyễn" userId="c3ca741838e75814" providerId="LiveId" clId="{8DB0F0EB-7594-47C6-B2F5-BE1650E56315}" dt="2022-07-24T16:46:05.334" v="595"/>
          <ac:spMkLst>
            <pc:docMk/>
            <pc:sldMk cId="3272511833" sldId="324"/>
            <ac:spMk id="24" creationId="{828672FE-CB7D-014A-FB1B-C5BCD100DF2F}"/>
          </ac:spMkLst>
        </pc:spChg>
        <pc:spChg chg="add del">
          <ac:chgData name="Tuấn Nguyễn" userId="c3ca741838e75814" providerId="LiveId" clId="{8DB0F0EB-7594-47C6-B2F5-BE1650E56315}" dt="2022-07-24T16:46:05.334" v="595"/>
          <ac:spMkLst>
            <pc:docMk/>
            <pc:sldMk cId="3272511833" sldId="324"/>
            <ac:spMk id="25" creationId="{861FBC79-A89E-ECF2-D6F8-FA4602400818}"/>
          </ac:spMkLst>
        </pc:spChg>
        <pc:spChg chg="add del">
          <ac:chgData name="Tuấn Nguyễn" userId="c3ca741838e75814" providerId="LiveId" clId="{8DB0F0EB-7594-47C6-B2F5-BE1650E56315}" dt="2022-07-24T16:46:05.334" v="595"/>
          <ac:spMkLst>
            <pc:docMk/>
            <pc:sldMk cId="3272511833" sldId="324"/>
            <ac:spMk id="26" creationId="{E1029B67-D8BE-4433-FEDF-ABFD8457B829}"/>
          </ac:spMkLst>
        </pc:spChg>
        <pc:spChg chg="add del">
          <ac:chgData name="Tuấn Nguyễn" userId="c3ca741838e75814" providerId="LiveId" clId="{8DB0F0EB-7594-47C6-B2F5-BE1650E56315}" dt="2022-07-24T16:46:05.334" v="595"/>
          <ac:spMkLst>
            <pc:docMk/>
            <pc:sldMk cId="3272511833" sldId="324"/>
            <ac:spMk id="27" creationId="{710072EB-21DF-3A46-CD76-BB307BD4778C}"/>
          </ac:spMkLst>
        </pc:spChg>
        <pc:spChg chg="add del">
          <ac:chgData name="Tuấn Nguyễn" userId="c3ca741838e75814" providerId="LiveId" clId="{8DB0F0EB-7594-47C6-B2F5-BE1650E56315}" dt="2022-07-24T16:46:05.334" v="595"/>
          <ac:spMkLst>
            <pc:docMk/>
            <pc:sldMk cId="3272511833" sldId="324"/>
            <ac:spMk id="28" creationId="{087FB5E5-5976-ED4D-04E1-AD99DD9D98C0}"/>
          </ac:spMkLst>
        </pc:spChg>
        <pc:spChg chg="add del">
          <ac:chgData name="Tuấn Nguyễn" userId="c3ca741838e75814" providerId="LiveId" clId="{8DB0F0EB-7594-47C6-B2F5-BE1650E56315}" dt="2022-07-24T16:46:05.334" v="595"/>
          <ac:spMkLst>
            <pc:docMk/>
            <pc:sldMk cId="3272511833" sldId="324"/>
            <ac:spMk id="29" creationId="{9466350F-E19B-3931-D039-A50283EC1991}"/>
          </ac:spMkLst>
        </pc:spChg>
        <pc:spChg chg="add del">
          <ac:chgData name="Tuấn Nguyễn" userId="c3ca741838e75814" providerId="LiveId" clId="{8DB0F0EB-7594-47C6-B2F5-BE1650E56315}" dt="2022-07-24T16:46:05.334" v="595"/>
          <ac:spMkLst>
            <pc:docMk/>
            <pc:sldMk cId="3272511833" sldId="324"/>
            <ac:spMk id="30" creationId="{99FF2570-EFE9-AD81-FA82-4AA180D5263B}"/>
          </ac:spMkLst>
        </pc:spChg>
        <pc:spChg chg="add del">
          <ac:chgData name="Tuấn Nguyễn" userId="c3ca741838e75814" providerId="LiveId" clId="{8DB0F0EB-7594-47C6-B2F5-BE1650E56315}" dt="2022-07-24T16:46:05.334" v="595"/>
          <ac:spMkLst>
            <pc:docMk/>
            <pc:sldMk cId="3272511833" sldId="324"/>
            <ac:spMk id="31" creationId="{E3D490AC-7D23-251B-7363-ED7C8A99370F}"/>
          </ac:spMkLst>
        </pc:spChg>
        <pc:spChg chg="add del mod">
          <ac:chgData name="Tuấn Nguyễn" userId="c3ca741838e75814" providerId="LiveId" clId="{8DB0F0EB-7594-47C6-B2F5-BE1650E56315}" dt="2022-07-24T17:06:00.313" v="666" actId="20577"/>
          <ac:spMkLst>
            <pc:docMk/>
            <pc:sldMk cId="3272511833" sldId="324"/>
            <ac:spMk id="32" creationId="{7122D77A-8307-E7AD-418D-9AAF405F4F20}"/>
          </ac:spMkLst>
        </pc:spChg>
        <pc:spChg chg="add del">
          <ac:chgData name="Tuấn Nguyễn" userId="c3ca741838e75814" providerId="LiveId" clId="{8DB0F0EB-7594-47C6-B2F5-BE1650E56315}" dt="2022-07-24T16:46:05.334" v="595"/>
          <ac:spMkLst>
            <pc:docMk/>
            <pc:sldMk cId="3272511833" sldId="324"/>
            <ac:spMk id="33" creationId="{B8AFBAAE-54BC-662D-CF58-41387972B5F0}"/>
          </ac:spMkLst>
        </pc:spChg>
        <pc:spChg chg="add del">
          <ac:chgData name="Tuấn Nguyễn" userId="c3ca741838e75814" providerId="LiveId" clId="{8DB0F0EB-7594-47C6-B2F5-BE1650E56315}" dt="2022-07-24T16:46:05.334" v="595"/>
          <ac:spMkLst>
            <pc:docMk/>
            <pc:sldMk cId="3272511833" sldId="324"/>
            <ac:spMk id="34" creationId="{F8E7CA21-3935-BEFD-5FD5-2810491FA165}"/>
          </ac:spMkLst>
        </pc:spChg>
        <pc:spChg chg="add del">
          <ac:chgData name="Tuấn Nguyễn" userId="c3ca741838e75814" providerId="LiveId" clId="{8DB0F0EB-7594-47C6-B2F5-BE1650E56315}" dt="2022-07-24T16:46:05.334" v="595"/>
          <ac:spMkLst>
            <pc:docMk/>
            <pc:sldMk cId="3272511833" sldId="324"/>
            <ac:spMk id="35" creationId="{973E4367-97F9-79B1-BBBA-F3F6C42F30B8}"/>
          </ac:spMkLst>
        </pc:spChg>
        <pc:spChg chg="add del">
          <ac:chgData name="Tuấn Nguyễn" userId="c3ca741838e75814" providerId="LiveId" clId="{8DB0F0EB-7594-47C6-B2F5-BE1650E56315}" dt="2022-07-24T16:46:05.334" v="595"/>
          <ac:spMkLst>
            <pc:docMk/>
            <pc:sldMk cId="3272511833" sldId="324"/>
            <ac:spMk id="36" creationId="{CF2FAE8B-AB5E-85AE-30A6-B2D9E19AF78E}"/>
          </ac:spMkLst>
        </pc:spChg>
        <pc:spChg chg="add del">
          <ac:chgData name="Tuấn Nguyễn" userId="c3ca741838e75814" providerId="LiveId" clId="{8DB0F0EB-7594-47C6-B2F5-BE1650E56315}" dt="2022-07-24T16:46:05.334" v="595"/>
          <ac:spMkLst>
            <pc:docMk/>
            <pc:sldMk cId="3272511833" sldId="324"/>
            <ac:spMk id="37" creationId="{F94E43DB-EB48-EC7E-0348-D0028735F8AE}"/>
          </ac:spMkLst>
        </pc:spChg>
        <pc:spChg chg="add del">
          <ac:chgData name="Tuấn Nguyễn" userId="c3ca741838e75814" providerId="LiveId" clId="{8DB0F0EB-7594-47C6-B2F5-BE1650E56315}" dt="2022-07-24T16:46:20.620" v="601"/>
          <ac:spMkLst>
            <pc:docMk/>
            <pc:sldMk cId="3272511833" sldId="324"/>
            <ac:spMk id="38" creationId="{ABFBD4E2-A9DB-9AC9-084C-93796D8C3E77}"/>
          </ac:spMkLst>
        </pc:spChg>
        <pc:spChg chg="add del">
          <ac:chgData name="Tuấn Nguyễn" userId="c3ca741838e75814" providerId="LiveId" clId="{8DB0F0EB-7594-47C6-B2F5-BE1650E56315}" dt="2022-07-24T16:46:20.620" v="601"/>
          <ac:spMkLst>
            <pc:docMk/>
            <pc:sldMk cId="3272511833" sldId="324"/>
            <ac:spMk id="40" creationId="{8D7C3985-CBD5-B045-AD6F-7ECB25CDB643}"/>
          </ac:spMkLst>
        </pc:spChg>
        <pc:spChg chg="add del">
          <ac:chgData name="Tuấn Nguyễn" userId="c3ca741838e75814" providerId="LiveId" clId="{8DB0F0EB-7594-47C6-B2F5-BE1650E56315}" dt="2022-07-24T16:46:27.048" v="603"/>
          <ac:spMkLst>
            <pc:docMk/>
            <pc:sldMk cId="3272511833" sldId="324"/>
            <ac:spMk id="41" creationId="{D090BC84-3531-F654-57F9-B6DCBB54997B}"/>
          </ac:spMkLst>
        </pc:spChg>
        <pc:spChg chg="add del">
          <ac:chgData name="Tuấn Nguyễn" userId="c3ca741838e75814" providerId="LiveId" clId="{8DB0F0EB-7594-47C6-B2F5-BE1650E56315}" dt="2022-07-24T16:46:27.048" v="603"/>
          <ac:spMkLst>
            <pc:docMk/>
            <pc:sldMk cId="3272511833" sldId="324"/>
            <ac:spMk id="43" creationId="{B657E0C8-B112-E86A-B5EE-AEB1F831E64B}"/>
          </ac:spMkLst>
        </pc:spChg>
        <pc:spChg chg="add del">
          <ac:chgData name="Tuấn Nguyễn" userId="c3ca741838e75814" providerId="LiveId" clId="{8DB0F0EB-7594-47C6-B2F5-BE1650E56315}" dt="2022-07-24T16:46:29.812" v="606"/>
          <ac:spMkLst>
            <pc:docMk/>
            <pc:sldMk cId="3272511833" sldId="324"/>
            <ac:spMk id="44" creationId="{39886180-2FCE-38C3-B1D4-66FA6653E9BD}"/>
          </ac:spMkLst>
        </pc:spChg>
        <pc:spChg chg="add del">
          <ac:chgData name="Tuấn Nguyễn" userId="c3ca741838e75814" providerId="LiveId" clId="{8DB0F0EB-7594-47C6-B2F5-BE1650E56315}" dt="2022-07-24T16:46:29.812" v="606"/>
          <ac:spMkLst>
            <pc:docMk/>
            <pc:sldMk cId="3272511833" sldId="324"/>
            <ac:spMk id="46" creationId="{BEF2A044-43EC-F371-90B5-5E7AF2BB7E39}"/>
          </ac:spMkLst>
        </pc:spChg>
        <pc:spChg chg="add del">
          <ac:chgData name="Tuấn Nguyễn" userId="c3ca741838e75814" providerId="LiveId" clId="{8DB0F0EB-7594-47C6-B2F5-BE1650E56315}" dt="2022-07-24T16:46:39.643" v="609"/>
          <ac:spMkLst>
            <pc:docMk/>
            <pc:sldMk cId="3272511833" sldId="324"/>
            <ac:spMk id="47" creationId="{5830DA27-A36A-64F0-546C-32C963CE9DFE}"/>
          </ac:spMkLst>
        </pc:spChg>
        <pc:spChg chg="add del">
          <ac:chgData name="Tuấn Nguyễn" userId="c3ca741838e75814" providerId="LiveId" clId="{8DB0F0EB-7594-47C6-B2F5-BE1650E56315}" dt="2022-07-24T16:46:39.643" v="609"/>
          <ac:spMkLst>
            <pc:docMk/>
            <pc:sldMk cId="3272511833" sldId="324"/>
            <ac:spMk id="49" creationId="{9E632E93-BA7D-AB4F-AF18-CCB098261BD3}"/>
          </ac:spMkLst>
        </pc:spChg>
        <pc:spChg chg="mod">
          <ac:chgData name="Tuấn Nguyễn" userId="c3ca741838e75814" providerId="LiveId" clId="{8DB0F0EB-7594-47C6-B2F5-BE1650E56315}" dt="2022-07-24T16:45:23.280" v="590" actId="20577"/>
          <ac:spMkLst>
            <pc:docMk/>
            <pc:sldMk cId="3272511833" sldId="324"/>
            <ac:spMk id="62" creationId="{00000000-0000-0000-0000-000000000000}"/>
          </ac:spMkLst>
        </pc:spChg>
        <pc:spChg chg="add mod">
          <ac:chgData name="Tuấn Nguyễn" userId="c3ca741838e75814" providerId="LiveId" clId="{8DB0F0EB-7594-47C6-B2F5-BE1650E56315}" dt="2022-07-24T17:03:22.004" v="627" actId="14100"/>
          <ac:spMkLst>
            <pc:docMk/>
            <pc:sldMk cId="3272511833" sldId="324"/>
            <ac:spMk id="63" creationId="{3CE6DC0D-A6F5-0F64-D18E-471F9D7549F6}"/>
          </ac:spMkLst>
        </pc:spChg>
        <pc:graphicFrameChg chg="add del">
          <ac:chgData name="Tuấn Nguyễn" userId="c3ca741838e75814" providerId="LiveId" clId="{8DB0F0EB-7594-47C6-B2F5-BE1650E56315}" dt="2022-07-24T16:46:05.334" v="595"/>
          <ac:graphicFrameMkLst>
            <pc:docMk/>
            <pc:sldMk cId="3272511833" sldId="324"/>
            <ac:graphicFrameMk id="3" creationId="{965C29E9-0750-2BBC-7A94-A056AA68DBAF}"/>
          </ac:graphicFrameMkLst>
        </pc:graphicFrameChg>
        <pc:graphicFrameChg chg="add del">
          <ac:chgData name="Tuấn Nguyễn" userId="c3ca741838e75814" providerId="LiveId" clId="{8DB0F0EB-7594-47C6-B2F5-BE1650E56315}" dt="2022-07-24T16:46:05.334" v="595"/>
          <ac:graphicFrameMkLst>
            <pc:docMk/>
            <pc:sldMk cId="3272511833" sldId="324"/>
            <ac:graphicFrameMk id="4" creationId="{B62176CF-8125-FDB5-CF43-613584B2A388}"/>
          </ac:graphicFrameMkLst>
        </pc:graphicFrameChg>
        <pc:graphicFrameChg chg="add del">
          <ac:chgData name="Tuấn Nguyễn" userId="c3ca741838e75814" providerId="LiveId" clId="{8DB0F0EB-7594-47C6-B2F5-BE1650E56315}" dt="2022-07-24T16:46:05.334" v="595"/>
          <ac:graphicFrameMkLst>
            <pc:docMk/>
            <pc:sldMk cId="3272511833" sldId="324"/>
            <ac:graphicFrameMk id="5" creationId="{D1B63597-FEEE-ED63-3BEA-C3855347B680}"/>
          </ac:graphicFrameMkLst>
        </pc:graphicFrameChg>
        <pc:graphicFrameChg chg="add del">
          <ac:chgData name="Tuấn Nguyễn" userId="c3ca741838e75814" providerId="LiveId" clId="{8DB0F0EB-7594-47C6-B2F5-BE1650E56315}" dt="2022-07-24T16:46:05.334" v="595"/>
          <ac:graphicFrameMkLst>
            <pc:docMk/>
            <pc:sldMk cId="3272511833" sldId="324"/>
            <ac:graphicFrameMk id="6" creationId="{A4FFCB32-7FE7-3574-82A2-6B904EDE2014}"/>
          </ac:graphicFrameMkLst>
        </pc:graphicFrameChg>
        <pc:graphicFrameChg chg="add del">
          <ac:chgData name="Tuấn Nguyễn" userId="c3ca741838e75814" providerId="LiveId" clId="{8DB0F0EB-7594-47C6-B2F5-BE1650E56315}" dt="2022-07-24T16:46:05.334" v="595"/>
          <ac:graphicFrameMkLst>
            <pc:docMk/>
            <pc:sldMk cId="3272511833" sldId="324"/>
            <ac:graphicFrameMk id="7" creationId="{0FB4E077-9885-572A-62CE-EEEFAC45BAAF}"/>
          </ac:graphicFrameMkLst>
        </pc:graphicFrameChg>
        <pc:graphicFrameChg chg="add del">
          <ac:chgData name="Tuấn Nguyễn" userId="c3ca741838e75814" providerId="LiveId" clId="{8DB0F0EB-7594-47C6-B2F5-BE1650E56315}" dt="2022-07-24T16:46:05.334" v="595"/>
          <ac:graphicFrameMkLst>
            <pc:docMk/>
            <pc:sldMk cId="3272511833" sldId="324"/>
            <ac:graphicFrameMk id="8" creationId="{B7B0DB16-9556-9125-3CE3-1EC0BDEE798D}"/>
          </ac:graphicFrameMkLst>
        </pc:graphicFrameChg>
        <pc:graphicFrameChg chg="add del">
          <ac:chgData name="Tuấn Nguyễn" userId="c3ca741838e75814" providerId="LiveId" clId="{8DB0F0EB-7594-47C6-B2F5-BE1650E56315}" dt="2022-07-24T16:46:05.334" v="595"/>
          <ac:graphicFrameMkLst>
            <pc:docMk/>
            <pc:sldMk cId="3272511833" sldId="324"/>
            <ac:graphicFrameMk id="9" creationId="{61945EEA-4C80-9AC3-0B0C-A8CAEF786D37}"/>
          </ac:graphicFrameMkLst>
        </pc:graphicFrameChg>
        <pc:graphicFrameChg chg="add del">
          <ac:chgData name="Tuấn Nguyễn" userId="c3ca741838e75814" providerId="LiveId" clId="{8DB0F0EB-7594-47C6-B2F5-BE1650E56315}" dt="2022-07-24T16:46:05.334" v="595"/>
          <ac:graphicFrameMkLst>
            <pc:docMk/>
            <pc:sldMk cId="3272511833" sldId="324"/>
            <ac:graphicFrameMk id="10" creationId="{2C6D7BC4-8BCA-C7B5-A08B-446A3424CBF8}"/>
          </ac:graphicFrameMkLst>
        </pc:graphicFrameChg>
        <pc:graphicFrameChg chg="add del">
          <ac:chgData name="Tuấn Nguyễn" userId="c3ca741838e75814" providerId="LiveId" clId="{8DB0F0EB-7594-47C6-B2F5-BE1650E56315}" dt="2022-07-24T16:46:05.334" v="595"/>
          <ac:graphicFrameMkLst>
            <pc:docMk/>
            <pc:sldMk cId="3272511833" sldId="324"/>
            <ac:graphicFrameMk id="11" creationId="{9A39DD5B-054A-4F1B-B51D-D421AAB242D8}"/>
          </ac:graphicFrameMkLst>
        </pc:graphicFrameChg>
        <pc:graphicFrameChg chg="add del">
          <ac:chgData name="Tuấn Nguyễn" userId="c3ca741838e75814" providerId="LiveId" clId="{8DB0F0EB-7594-47C6-B2F5-BE1650E56315}" dt="2022-07-24T16:46:05.334" v="595"/>
          <ac:graphicFrameMkLst>
            <pc:docMk/>
            <pc:sldMk cId="3272511833" sldId="324"/>
            <ac:graphicFrameMk id="12" creationId="{956AE09F-2BBF-525E-4191-E1792AF87A02}"/>
          </ac:graphicFrameMkLst>
        </pc:graphicFrameChg>
        <pc:graphicFrameChg chg="add del">
          <ac:chgData name="Tuấn Nguyễn" userId="c3ca741838e75814" providerId="LiveId" clId="{8DB0F0EB-7594-47C6-B2F5-BE1650E56315}" dt="2022-07-24T16:46:05.334" v="595"/>
          <ac:graphicFrameMkLst>
            <pc:docMk/>
            <pc:sldMk cId="3272511833" sldId="324"/>
            <ac:graphicFrameMk id="13" creationId="{F86BD3C9-8AAB-E8EF-FF7F-87D400EB459E}"/>
          </ac:graphicFrameMkLst>
        </pc:graphicFrameChg>
        <pc:graphicFrameChg chg="add del">
          <ac:chgData name="Tuấn Nguyễn" userId="c3ca741838e75814" providerId="LiveId" clId="{8DB0F0EB-7594-47C6-B2F5-BE1650E56315}" dt="2022-07-24T16:46:05.334" v="595"/>
          <ac:graphicFrameMkLst>
            <pc:docMk/>
            <pc:sldMk cId="3272511833" sldId="324"/>
            <ac:graphicFrameMk id="14" creationId="{27BB2FAE-5618-DC44-B440-0D755FC00550}"/>
          </ac:graphicFrameMkLst>
        </pc:graphicFrameChg>
        <pc:graphicFrameChg chg="add del">
          <ac:chgData name="Tuấn Nguyễn" userId="c3ca741838e75814" providerId="LiveId" clId="{8DB0F0EB-7594-47C6-B2F5-BE1650E56315}" dt="2022-07-24T16:46:05.334" v="595"/>
          <ac:graphicFrameMkLst>
            <pc:docMk/>
            <pc:sldMk cId="3272511833" sldId="324"/>
            <ac:graphicFrameMk id="15" creationId="{9220038C-979A-8F5F-DABE-E9C1409C2B15}"/>
          </ac:graphicFrameMkLst>
        </pc:graphicFrameChg>
        <pc:graphicFrameChg chg="add del">
          <ac:chgData name="Tuấn Nguyễn" userId="c3ca741838e75814" providerId="LiveId" clId="{8DB0F0EB-7594-47C6-B2F5-BE1650E56315}" dt="2022-07-24T16:46:05.334" v="595"/>
          <ac:graphicFrameMkLst>
            <pc:docMk/>
            <pc:sldMk cId="3272511833" sldId="324"/>
            <ac:graphicFrameMk id="16" creationId="{655EB66D-BBB3-92BB-3F70-1C1CB2E037F1}"/>
          </ac:graphicFrameMkLst>
        </pc:graphicFrameChg>
        <pc:graphicFrameChg chg="add del">
          <ac:chgData name="Tuấn Nguyễn" userId="c3ca741838e75814" providerId="LiveId" clId="{8DB0F0EB-7594-47C6-B2F5-BE1650E56315}" dt="2022-07-24T16:46:05.334" v="595"/>
          <ac:graphicFrameMkLst>
            <pc:docMk/>
            <pc:sldMk cId="3272511833" sldId="324"/>
            <ac:graphicFrameMk id="18" creationId="{90619DF1-67E1-DD76-9859-AC4770B723EE}"/>
          </ac:graphicFrameMkLst>
        </pc:graphicFrameChg>
        <pc:graphicFrameChg chg="add del">
          <ac:chgData name="Tuấn Nguyễn" userId="c3ca741838e75814" providerId="LiveId" clId="{8DB0F0EB-7594-47C6-B2F5-BE1650E56315}" dt="2022-07-24T16:46:20.620" v="601"/>
          <ac:graphicFrameMkLst>
            <pc:docMk/>
            <pc:sldMk cId="3272511833" sldId="324"/>
            <ac:graphicFrameMk id="39" creationId="{F00A6C37-1C4D-6130-2797-EC3EC8117DEC}"/>
          </ac:graphicFrameMkLst>
        </pc:graphicFrameChg>
        <pc:graphicFrameChg chg="add del">
          <ac:chgData name="Tuấn Nguyễn" userId="c3ca741838e75814" providerId="LiveId" clId="{8DB0F0EB-7594-47C6-B2F5-BE1650E56315}" dt="2022-07-24T16:46:27.048" v="603"/>
          <ac:graphicFrameMkLst>
            <pc:docMk/>
            <pc:sldMk cId="3272511833" sldId="324"/>
            <ac:graphicFrameMk id="42" creationId="{3894BB9C-D081-7E59-A267-D51C2C66322E}"/>
          </ac:graphicFrameMkLst>
        </pc:graphicFrameChg>
        <pc:graphicFrameChg chg="add del">
          <ac:chgData name="Tuấn Nguyễn" userId="c3ca741838e75814" providerId="LiveId" clId="{8DB0F0EB-7594-47C6-B2F5-BE1650E56315}" dt="2022-07-24T16:46:29.812" v="606"/>
          <ac:graphicFrameMkLst>
            <pc:docMk/>
            <pc:sldMk cId="3272511833" sldId="324"/>
            <ac:graphicFrameMk id="45" creationId="{0AD147B5-86F6-FDFA-DDC6-024A2F00A181}"/>
          </ac:graphicFrameMkLst>
        </pc:graphicFrameChg>
        <pc:graphicFrameChg chg="add del">
          <ac:chgData name="Tuấn Nguyễn" userId="c3ca741838e75814" providerId="LiveId" clId="{8DB0F0EB-7594-47C6-B2F5-BE1650E56315}" dt="2022-07-24T16:46:39.643" v="609"/>
          <ac:graphicFrameMkLst>
            <pc:docMk/>
            <pc:sldMk cId="3272511833" sldId="324"/>
            <ac:graphicFrameMk id="48" creationId="{6F1AF1FD-6E4F-8EBD-8805-F704883CCF27}"/>
          </ac:graphicFrameMkLst>
        </pc:graphicFrameChg>
      </pc:sldChg>
      <pc:sldChg chg="addSp delSp modSp add del mod">
        <pc:chgData name="Tuấn Nguyễn" userId="c3ca741838e75814" providerId="LiveId" clId="{8DB0F0EB-7594-47C6-B2F5-BE1650E56315}" dt="2022-07-24T17:06:21.120" v="669" actId="2696"/>
        <pc:sldMkLst>
          <pc:docMk/>
          <pc:sldMk cId="3242584272" sldId="325"/>
        </pc:sldMkLst>
        <pc:spChg chg="add del mod">
          <ac:chgData name="Tuấn Nguyễn" userId="c3ca741838e75814" providerId="LiveId" clId="{8DB0F0EB-7594-47C6-B2F5-BE1650E56315}" dt="2022-07-24T17:06:08.395" v="667" actId="47"/>
          <ac:spMkLst>
            <pc:docMk/>
            <pc:sldMk cId="3242584272" sldId="325"/>
            <ac:spMk id="19" creationId="{3D87FB78-EE34-D431-9B45-BD28EB2015B2}"/>
          </ac:spMkLst>
        </pc:spChg>
        <pc:spChg chg="del mod">
          <ac:chgData name="Tuấn Nguyễn" userId="c3ca741838e75814" providerId="LiveId" clId="{8DB0F0EB-7594-47C6-B2F5-BE1650E56315}" dt="2022-07-24T17:04:04.300" v="637"/>
          <ac:spMkLst>
            <pc:docMk/>
            <pc:sldMk cId="3242584272" sldId="325"/>
            <ac:spMk id="32" creationId="{7122D77A-8307-E7AD-418D-9AAF405F4F20}"/>
          </ac:spMkLst>
        </pc:spChg>
      </pc:sldChg>
      <pc:sldChg chg="delSp modSp add mod">
        <pc:chgData name="Tuấn Nguyễn" userId="c3ca741838e75814" providerId="LiveId" clId="{8DB0F0EB-7594-47C6-B2F5-BE1650E56315}" dt="2022-07-24T17:07:24.345" v="691" actId="1076"/>
        <pc:sldMkLst>
          <pc:docMk/>
          <pc:sldMk cId="3542275411" sldId="326"/>
        </pc:sldMkLst>
        <pc:spChg chg="mod">
          <ac:chgData name="Tuấn Nguyễn" userId="c3ca741838e75814" providerId="LiveId" clId="{8DB0F0EB-7594-47C6-B2F5-BE1650E56315}" dt="2022-07-24T17:07:24.345" v="691" actId="1076"/>
          <ac:spMkLst>
            <pc:docMk/>
            <pc:sldMk cId="3542275411" sldId="326"/>
            <ac:spMk id="19" creationId="{3D87FB78-EE34-D431-9B45-BD28EB2015B2}"/>
          </ac:spMkLst>
        </pc:spChg>
        <pc:spChg chg="del mod">
          <ac:chgData name="Tuấn Nguyễn" userId="c3ca741838e75814" providerId="LiveId" clId="{8DB0F0EB-7594-47C6-B2F5-BE1650E56315}" dt="2022-07-24T17:06:29.745" v="671" actId="478"/>
          <ac:spMkLst>
            <pc:docMk/>
            <pc:sldMk cId="3542275411" sldId="326"/>
            <ac:spMk id="32" creationId="{7122D77A-8307-E7AD-418D-9AAF405F4F20}"/>
          </ac:spMkLst>
        </pc:spChg>
        <pc:spChg chg="del">
          <ac:chgData name="Tuấn Nguyễn" userId="c3ca741838e75814" providerId="LiveId" clId="{8DB0F0EB-7594-47C6-B2F5-BE1650E56315}" dt="2022-07-24T17:06:37.842" v="674" actId="478"/>
          <ac:spMkLst>
            <pc:docMk/>
            <pc:sldMk cId="3542275411" sldId="326"/>
            <ac:spMk id="63" creationId="{3CE6DC0D-A6F5-0F64-D18E-471F9D7549F6}"/>
          </ac:spMkLst>
        </pc:spChg>
      </pc:sldChg>
      <pc:sldChg chg="addSp delSp modSp add mod ord">
        <pc:chgData name="Tuấn Nguyễn" userId="c3ca741838e75814" providerId="LiveId" clId="{8DB0F0EB-7594-47C6-B2F5-BE1650E56315}" dt="2022-07-24T17:17:36.317" v="782" actId="1076"/>
        <pc:sldMkLst>
          <pc:docMk/>
          <pc:sldMk cId="2081520730" sldId="327"/>
        </pc:sldMkLst>
        <pc:spChg chg="add del">
          <ac:chgData name="Tuấn Nguyễn" userId="c3ca741838e75814" providerId="LiveId" clId="{8DB0F0EB-7594-47C6-B2F5-BE1650E56315}" dt="2022-07-24T17:12:18.084" v="718"/>
          <ac:spMkLst>
            <pc:docMk/>
            <pc:sldMk cId="2081520730" sldId="327"/>
            <ac:spMk id="4" creationId="{361AC647-7341-624A-F3F4-EDAD3ADFD71E}"/>
          </ac:spMkLst>
        </pc:spChg>
        <pc:spChg chg="add del">
          <ac:chgData name="Tuấn Nguyễn" userId="c3ca741838e75814" providerId="LiveId" clId="{8DB0F0EB-7594-47C6-B2F5-BE1650E56315}" dt="2022-07-24T17:12:18.084" v="718"/>
          <ac:spMkLst>
            <pc:docMk/>
            <pc:sldMk cId="2081520730" sldId="327"/>
            <ac:spMk id="5" creationId="{BE74705D-816D-D358-E8BB-21B8901D2D33}"/>
          </ac:spMkLst>
        </pc:spChg>
        <pc:spChg chg="add del">
          <ac:chgData name="Tuấn Nguyễn" userId="c3ca741838e75814" providerId="LiveId" clId="{8DB0F0EB-7594-47C6-B2F5-BE1650E56315}" dt="2022-07-24T17:12:18.084" v="718"/>
          <ac:spMkLst>
            <pc:docMk/>
            <pc:sldMk cId="2081520730" sldId="327"/>
            <ac:spMk id="6" creationId="{EF50BA30-26A8-7F17-9432-889F785CDAE0}"/>
          </ac:spMkLst>
        </pc:spChg>
        <pc:spChg chg="add del">
          <ac:chgData name="Tuấn Nguyễn" userId="c3ca741838e75814" providerId="LiveId" clId="{8DB0F0EB-7594-47C6-B2F5-BE1650E56315}" dt="2022-07-24T17:12:18.084" v="718"/>
          <ac:spMkLst>
            <pc:docMk/>
            <pc:sldMk cId="2081520730" sldId="327"/>
            <ac:spMk id="36" creationId="{36850545-252D-5E4F-248F-0AAF08CDB603}"/>
          </ac:spMkLst>
        </pc:spChg>
        <pc:spChg chg="add mod">
          <ac:chgData name="Tuấn Nguyễn" userId="c3ca741838e75814" providerId="LiveId" clId="{8DB0F0EB-7594-47C6-B2F5-BE1650E56315}" dt="2022-07-24T17:17:36.317" v="782" actId="1076"/>
          <ac:spMkLst>
            <pc:docMk/>
            <pc:sldMk cId="2081520730" sldId="327"/>
            <ac:spMk id="41" creationId="{D406BD8E-D06D-E2BB-8FFB-D7CAD9132476}"/>
          </ac:spMkLst>
        </pc:spChg>
        <pc:spChg chg="add del mod">
          <ac:chgData name="Tuấn Nguyễn" userId="c3ca741838e75814" providerId="LiveId" clId="{8DB0F0EB-7594-47C6-B2F5-BE1650E56315}" dt="2022-07-24T17:17:31.533" v="781" actId="1076"/>
          <ac:spMkLst>
            <pc:docMk/>
            <pc:sldMk cId="2081520730" sldId="327"/>
            <ac:spMk id="55" creationId="{5902E4BD-098E-7F8C-746D-6C2B27919A9F}"/>
          </ac:spMkLst>
        </pc:spChg>
        <pc:spChg chg="del">
          <ac:chgData name="Tuấn Nguyễn" userId="c3ca741838e75814" providerId="LiveId" clId="{8DB0F0EB-7594-47C6-B2F5-BE1650E56315}" dt="2022-07-24T17:13:06.985" v="726" actId="478"/>
          <ac:spMkLst>
            <pc:docMk/>
            <pc:sldMk cId="2081520730" sldId="327"/>
            <ac:spMk id="66" creationId="{CB777454-7C96-A463-E7BD-94601807B5F1}"/>
          </ac:spMkLst>
        </pc:spChg>
        <pc:spChg chg="del mod">
          <ac:chgData name="Tuấn Nguyễn" userId="c3ca741838e75814" providerId="LiveId" clId="{8DB0F0EB-7594-47C6-B2F5-BE1650E56315}" dt="2022-07-24T17:15:43.586" v="755" actId="478"/>
          <ac:spMkLst>
            <pc:docMk/>
            <pc:sldMk cId="2081520730" sldId="327"/>
            <ac:spMk id="67" creationId="{5E7E2312-B5AA-C9DA-5A8E-3F6E7BB9796C}"/>
          </ac:spMkLst>
        </pc:spChg>
        <pc:spChg chg="mod">
          <ac:chgData name="Tuấn Nguyễn" userId="c3ca741838e75814" providerId="LiveId" clId="{8DB0F0EB-7594-47C6-B2F5-BE1650E56315}" dt="2022-07-24T17:08:43.745" v="710" actId="20577"/>
          <ac:spMkLst>
            <pc:docMk/>
            <pc:sldMk cId="2081520730" sldId="327"/>
            <ac:spMk id="114" creationId="{39A246B9-3D0B-4A2B-A2B0-AD412E909BB4}"/>
          </ac:spMkLst>
        </pc:spChg>
        <pc:picChg chg="add mod">
          <ac:chgData name="Tuấn Nguyễn" userId="c3ca741838e75814" providerId="LiveId" clId="{8DB0F0EB-7594-47C6-B2F5-BE1650E56315}" dt="2022-07-24T17:16:45.473" v="772" actId="1076"/>
          <ac:picMkLst>
            <pc:docMk/>
            <pc:sldMk cId="2081520730" sldId="327"/>
            <ac:picMk id="34" creationId="{FEDE8F82-86A4-7E81-F934-A4D9D0805A30}"/>
          </ac:picMkLst>
        </pc:picChg>
        <pc:picChg chg="del">
          <ac:chgData name="Tuấn Nguyễn" userId="c3ca741838e75814" providerId="LiveId" clId="{8DB0F0EB-7594-47C6-B2F5-BE1650E56315}" dt="2022-07-24T17:08:54.089" v="711" actId="478"/>
          <ac:picMkLst>
            <pc:docMk/>
            <pc:sldMk cId="2081520730" sldId="327"/>
            <ac:picMk id="64" creationId="{39E7C7A7-B66E-025A-90A1-BC995D659089}"/>
          </ac:picMkLst>
        </pc:picChg>
        <pc:picChg chg="add del">
          <ac:chgData name="Tuấn Nguyễn" userId="c3ca741838e75814" providerId="LiveId" clId="{8DB0F0EB-7594-47C6-B2F5-BE1650E56315}" dt="2022-07-24T17:12:18.084" v="718"/>
          <ac:picMkLst>
            <pc:docMk/>
            <pc:sldMk cId="2081520730" sldId="327"/>
            <ac:picMk id="4098" creationId="{3EA2CCA2-8987-529A-DA14-05A745C49C4E}"/>
          </ac:picMkLst>
        </pc:picChg>
      </pc:sldChg>
      <pc:sldChg chg="addSp delSp modSp add mod">
        <pc:chgData name="Tuấn Nguyễn" userId="c3ca741838e75814" providerId="LiveId" clId="{8DB0F0EB-7594-47C6-B2F5-BE1650E56315}" dt="2022-07-24T17:21:58.666" v="826" actId="20577"/>
        <pc:sldMkLst>
          <pc:docMk/>
          <pc:sldMk cId="452052237" sldId="328"/>
        </pc:sldMkLst>
        <pc:spChg chg="add mod">
          <ac:chgData name="Tuấn Nguyễn" userId="c3ca741838e75814" providerId="LiveId" clId="{8DB0F0EB-7594-47C6-B2F5-BE1650E56315}" dt="2022-07-24T17:17:52.704" v="786" actId="1076"/>
          <ac:spMkLst>
            <pc:docMk/>
            <pc:sldMk cId="452052237" sldId="328"/>
            <ac:spMk id="35" creationId="{D1628C35-8F75-D7E6-16B9-EF35C5FCEA6A}"/>
          </ac:spMkLst>
        </pc:spChg>
        <pc:spChg chg="del">
          <ac:chgData name="Tuấn Nguyễn" userId="c3ca741838e75814" providerId="LiveId" clId="{8DB0F0EB-7594-47C6-B2F5-BE1650E56315}" dt="2022-07-24T17:16:08.393" v="763" actId="478"/>
          <ac:spMkLst>
            <pc:docMk/>
            <pc:sldMk cId="452052237" sldId="328"/>
            <ac:spMk id="55" creationId="{5902E4BD-098E-7F8C-746D-6C2B27919A9F}"/>
          </ac:spMkLst>
        </pc:spChg>
        <pc:spChg chg="mod">
          <ac:chgData name="Tuấn Nguyễn" userId="c3ca741838e75814" providerId="LiveId" clId="{8DB0F0EB-7594-47C6-B2F5-BE1650E56315}" dt="2022-07-24T17:21:58.666" v="826" actId="20577"/>
          <ac:spMkLst>
            <pc:docMk/>
            <pc:sldMk cId="452052237" sldId="328"/>
            <ac:spMk id="67" creationId="{5E7E2312-B5AA-C9DA-5A8E-3F6E7BB9796C}"/>
          </ac:spMkLst>
        </pc:spChg>
        <pc:picChg chg="del">
          <ac:chgData name="Tuấn Nguyễn" userId="c3ca741838e75814" providerId="LiveId" clId="{8DB0F0EB-7594-47C6-B2F5-BE1650E56315}" dt="2022-07-24T17:17:58.546" v="788" actId="478"/>
          <ac:picMkLst>
            <pc:docMk/>
            <pc:sldMk cId="452052237" sldId="328"/>
            <ac:picMk id="34" creationId="{FEDE8F82-86A4-7E81-F934-A4D9D0805A30}"/>
          </ac:picMkLst>
        </pc:picChg>
      </pc:sldChg>
      <pc:sldChg chg="delSp modSp add mod">
        <pc:chgData name="Tuấn Nguyễn" userId="c3ca741838e75814" providerId="LiveId" clId="{8DB0F0EB-7594-47C6-B2F5-BE1650E56315}" dt="2022-07-24T17:23:53.508" v="840" actId="20577"/>
        <pc:sldMkLst>
          <pc:docMk/>
          <pc:sldMk cId="2059068910" sldId="329"/>
        </pc:sldMkLst>
        <pc:spChg chg="del">
          <ac:chgData name="Tuấn Nguyễn" userId="c3ca741838e75814" providerId="LiveId" clId="{8DB0F0EB-7594-47C6-B2F5-BE1650E56315}" dt="2022-07-24T17:22:44.827" v="829" actId="478"/>
          <ac:spMkLst>
            <pc:docMk/>
            <pc:sldMk cId="2059068910" sldId="329"/>
            <ac:spMk id="35" creationId="{D1628C35-8F75-D7E6-16B9-EF35C5FCEA6A}"/>
          </ac:spMkLst>
        </pc:spChg>
        <pc:spChg chg="mod">
          <ac:chgData name="Tuấn Nguyễn" userId="c3ca741838e75814" providerId="LiveId" clId="{8DB0F0EB-7594-47C6-B2F5-BE1650E56315}" dt="2022-07-24T17:23:53.508" v="840" actId="20577"/>
          <ac:spMkLst>
            <pc:docMk/>
            <pc:sldMk cId="2059068910" sldId="329"/>
            <ac:spMk id="67" creationId="{5E7E2312-B5AA-C9DA-5A8E-3F6E7BB9796C}"/>
          </ac:spMkLst>
        </pc:spChg>
      </pc:sldChg>
      <pc:sldChg chg="delSp modSp add mod delAnim modAnim">
        <pc:chgData name="Tuấn Nguyễn" userId="c3ca741838e75814" providerId="LiveId" clId="{8DB0F0EB-7594-47C6-B2F5-BE1650E56315}" dt="2022-07-25T01:34:29.866" v="1058" actId="179"/>
        <pc:sldMkLst>
          <pc:docMk/>
          <pc:sldMk cId="1415816249" sldId="336"/>
        </pc:sldMkLst>
        <pc:spChg chg="mod">
          <ac:chgData name="Tuấn Nguyễn" userId="c3ca741838e75814" providerId="LiveId" clId="{8DB0F0EB-7594-47C6-B2F5-BE1650E56315}" dt="2022-07-25T01:34:29.866" v="1058" actId="179"/>
          <ac:spMkLst>
            <pc:docMk/>
            <pc:sldMk cId="1415816249" sldId="336"/>
            <ac:spMk id="97" creationId="{D87ADF89-46F9-4713-9744-A644701231B8}"/>
          </ac:spMkLst>
        </pc:spChg>
        <pc:spChg chg="del mod">
          <ac:chgData name="Tuấn Nguyễn" userId="c3ca741838e75814" providerId="LiveId" clId="{8DB0F0EB-7594-47C6-B2F5-BE1650E56315}" dt="2022-07-25T00:52:27.396" v="869" actId="478"/>
          <ac:spMkLst>
            <pc:docMk/>
            <pc:sldMk cId="1415816249" sldId="336"/>
            <ac:spMk id="99" creationId="{14822BB7-DB89-4357-87F0-6E511FC44A6A}"/>
          </ac:spMkLst>
        </pc:spChg>
      </pc:sldChg>
      <pc:sldChg chg="addSp modSp add mod modAnim">
        <pc:chgData name="Tuấn Nguyễn" userId="c3ca741838e75814" providerId="LiveId" clId="{8DB0F0EB-7594-47C6-B2F5-BE1650E56315}" dt="2022-07-25T01:35:17.972" v="1069"/>
        <pc:sldMkLst>
          <pc:docMk/>
          <pc:sldMk cId="2817818835" sldId="337"/>
        </pc:sldMkLst>
        <pc:spChg chg="mod">
          <ac:chgData name="Tuấn Nguyễn" userId="c3ca741838e75814" providerId="LiveId" clId="{8DB0F0EB-7594-47C6-B2F5-BE1650E56315}" dt="2022-07-25T01:35:17.972" v="1069"/>
          <ac:spMkLst>
            <pc:docMk/>
            <pc:sldMk cId="2817818835" sldId="337"/>
            <ac:spMk id="97" creationId="{D87ADF89-46F9-4713-9744-A644701231B8}"/>
          </ac:spMkLst>
        </pc:spChg>
        <pc:spChg chg="mod">
          <ac:chgData name="Tuấn Nguyễn" userId="c3ca741838e75814" providerId="LiveId" clId="{8DB0F0EB-7594-47C6-B2F5-BE1650E56315}" dt="2022-07-25T01:35:04.893" v="1067" actId="20577"/>
          <ac:spMkLst>
            <pc:docMk/>
            <pc:sldMk cId="2817818835" sldId="337"/>
            <ac:spMk id="99" creationId="{14822BB7-DB89-4357-87F0-6E511FC44A6A}"/>
          </ac:spMkLst>
        </pc:spChg>
        <pc:picChg chg="add mod">
          <ac:chgData name="Tuấn Nguyễn" userId="c3ca741838e75814" providerId="LiveId" clId="{8DB0F0EB-7594-47C6-B2F5-BE1650E56315}" dt="2022-07-25T01:34:59.802" v="1065" actId="1076"/>
          <ac:picMkLst>
            <pc:docMk/>
            <pc:sldMk cId="2817818835" sldId="337"/>
            <ac:picMk id="3" creationId="{DE32354B-B7BA-18A1-2460-FC6BD9F2558C}"/>
          </ac:picMkLst>
        </pc:picChg>
      </pc:sldChg>
      <pc:sldChg chg="addSp delSp modSp add mod modAnim">
        <pc:chgData name="Tuấn Nguyễn" userId="c3ca741838e75814" providerId="LiveId" clId="{8DB0F0EB-7594-47C6-B2F5-BE1650E56315}" dt="2022-07-25T01:38:33.378" v="1094" actId="113"/>
        <pc:sldMkLst>
          <pc:docMk/>
          <pc:sldMk cId="1971457117" sldId="338"/>
        </pc:sldMkLst>
        <pc:spChg chg="mod">
          <ac:chgData name="Tuấn Nguyễn" userId="c3ca741838e75814" providerId="LiveId" clId="{8DB0F0EB-7594-47C6-B2F5-BE1650E56315}" dt="2022-07-25T01:26:12.014" v="992" actId="1076"/>
          <ac:spMkLst>
            <pc:docMk/>
            <pc:sldMk cId="1971457117" sldId="338"/>
            <ac:spMk id="97" creationId="{D87ADF89-46F9-4713-9744-A644701231B8}"/>
          </ac:spMkLst>
        </pc:spChg>
        <pc:spChg chg="mod">
          <ac:chgData name="Tuấn Nguyễn" userId="c3ca741838e75814" providerId="LiveId" clId="{8DB0F0EB-7594-47C6-B2F5-BE1650E56315}" dt="2022-07-25T01:38:33.378" v="1094" actId="113"/>
          <ac:spMkLst>
            <pc:docMk/>
            <pc:sldMk cId="1971457117" sldId="338"/>
            <ac:spMk id="99" creationId="{14822BB7-DB89-4357-87F0-6E511FC44A6A}"/>
          </ac:spMkLst>
        </pc:spChg>
        <pc:graphicFrameChg chg="add mod modGraphic">
          <ac:chgData name="Tuấn Nguyễn" userId="c3ca741838e75814" providerId="LiveId" clId="{8DB0F0EB-7594-47C6-B2F5-BE1650E56315}" dt="2022-07-25T01:38:07.109" v="1088" actId="14100"/>
          <ac:graphicFrameMkLst>
            <pc:docMk/>
            <pc:sldMk cId="1971457117" sldId="338"/>
            <ac:graphicFrameMk id="2" creationId="{0788875D-1A27-B625-072B-7E303A184640}"/>
          </ac:graphicFrameMkLst>
        </pc:graphicFrameChg>
        <pc:picChg chg="add del">
          <ac:chgData name="Tuấn Nguyễn" userId="c3ca741838e75814" providerId="LiveId" clId="{8DB0F0EB-7594-47C6-B2F5-BE1650E56315}" dt="2022-07-25T01:38:25.070" v="1092" actId="22"/>
          <ac:picMkLst>
            <pc:docMk/>
            <pc:sldMk cId="1971457117" sldId="338"/>
            <ac:picMk id="4" creationId="{C42794B3-3269-FB9D-8C93-CF5FE73BB294}"/>
          </ac:picMkLst>
        </pc:picChg>
        <pc:picChg chg="add del mod">
          <ac:chgData name="Tuấn Nguyễn" userId="c3ca741838e75814" providerId="LiveId" clId="{8DB0F0EB-7594-47C6-B2F5-BE1650E56315}" dt="2022-07-25T01:37:55.700" v="1085" actId="478"/>
          <ac:picMkLst>
            <pc:docMk/>
            <pc:sldMk cId="1971457117" sldId="338"/>
            <ac:picMk id="5" creationId="{841C8501-164B-2922-1E1A-928454012590}"/>
          </ac:picMkLst>
        </pc:picChg>
      </pc:sldChg>
      <pc:sldChg chg="addSp delSp modSp add mod">
        <pc:chgData name="Tuấn Nguyễn" userId="c3ca741838e75814" providerId="LiveId" clId="{8DB0F0EB-7594-47C6-B2F5-BE1650E56315}" dt="2022-07-25T01:29:49.082" v="1044" actId="14100"/>
        <pc:sldMkLst>
          <pc:docMk/>
          <pc:sldMk cId="4164020236" sldId="339"/>
        </pc:sldMkLst>
        <pc:spChg chg="add mod">
          <ac:chgData name="Tuấn Nguyễn" userId="c3ca741838e75814" providerId="LiveId" clId="{8DB0F0EB-7594-47C6-B2F5-BE1650E56315}" dt="2022-07-25T01:29:49.082" v="1044" actId="14100"/>
          <ac:spMkLst>
            <pc:docMk/>
            <pc:sldMk cId="4164020236" sldId="339"/>
            <ac:spMk id="7" creationId="{3FE99101-63C7-FEDC-A05F-4E321551F4F5}"/>
          </ac:spMkLst>
        </pc:spChg>
        <pc:spChg chg="mod">
          <ac:chgData name="Tuấn Nguyễn" userId="c3ca741838e75814" providerId="LiveId" clId="{8DB0F0EB-7594-47C6-B2F5-BE1650E56315}" dt="2022-07-25T01:28:31.422" v="1028" actId="20577"/>
          <ac:spMkLst>
            <pc:docMk/>
            <pc:sldMk cId="4164020236" sldId="339"/>
            <ac:spMk id="97" creationId="{D87ADF89-46F9-4713-9744-A644701231B8}"/>
          </ac:spMkLst>
        </pc:spChg>
        <pc:spChg chg="mod">
          <ac:chgData name="Tuấn Nguyễn" userId="c3ca741838e75814" providerId="LiveId" clId="{8DB0F0EB-7594-47C6-B2F5-BE1650E56315}" dt="2022-07-25T01:29:21.610" v="1034" actId="21"/>
          <ac:spMkLst>
            <pc:docMk/>
            <pc:sldMk cId="4164020236" sldId="339"/>
            <ac:spMk id="99" creationId="{14822BB7-DB89-4357-87F0-6E511FC44A6A}"/>
          </ac:spMkLst>
        </pc:spChg>
        <pc:graphicFrameChg chg="del">
          <ac:chgData name="Tuấn Nguyễn" userId="c3ca741838e75814" providerId="LiveId" clId="{8DB0F0EB-7594-47C6-B2F5-BE1650E56315}" dt="2022-07-25T00:58:49.984" v="976" actId="478"/>
          <ac:graphicFrameMkLst>
            <pc:docMk/>
            <pc:sldMk cId="4164020236" sldId="339"/>
            <ac:graphicFrameMk id="2" creationId="{0788875D-1A27-B625-072B-7E303A184640}"/>
          </ac:graphicFrameMkLst>
        </pc:graphicFrameChg>
        <pc:graphicFrameChg chg="add mod modGraphic">
          <ac:chgData name="Tuấn Nguyễn" userId="c3ca741838e75814" providerId="LiveId" clId="{8DB0F0EB-7594-47C6-B2F5-BE1650E56315}" dt="2022-07-25T01:29:02.602" v="1032" actId="1076"/>
          <ac:graphicFrameMkLst>
            <pc:docMk/>
            <pc:sldMk cId="4164020236" sldId="339"/>
            <ac:graphicFrameMk id="3" creationId="{51C6042A-370D-0BDB-CA53-34D1FAF67030}"/>
          </ac:graphicFrameMkLst>
        </pc:graphicFrameChg>
      </pc:sldChg>
      <pc:sldChg chg="modSp add">
        <pc:chgData name="Tuấn Nguyễn" userId="c3ca741838e75814" providerId="LiveId" clId="{8DB0F0EB-7594-47C6-B2F5-BE1650E56315}" dt="2022-07-25T01:36:05.400" v="1074" actId="179"/>
        <pc:sldMkLst>
          <pc:docMk/>
          <pc:sldMk cId="3206976941" sldId="340"/>
        </pc:sldMkLst>
        <pc:spChg chg="mod">
          <ac:chgData name="Tuấn Nguyễn" userId="c3ca741838e75814" providerId="LiveId" clId="{8DB0F0EB-7594-47C6-B2F5-BE1650E56315}" dt="2022-07-25T01:36:05.400" v="1074" actId="179"/>
          <ac:spMkLst>
            <pc:docMk/>
            <pc:sldMk cId="3206976941" sldId="340"/>
            <ac:spMk id="99" creationId="{14822BB7-DB89-4357-87F0-6E511FC44A6A}"/>
          </ac:spMkLst>
        </pc:spChg>
      </pc:sldChg>
      <pc:sldChg chg="delSp modSp add mod ord">
        <pc:chgData name="Tuấn Nguyễn" userId="c3ca741838e75814" providerId="LiveId" clId="{8DB0F0EB-7594-47C6-B2F5-BE1650E56315}" dt="2022-07-25T01:37:37.897" v="1080"/>
        <pc:sldMkLst>
          <pc:docMk/>
          <pc:sldMk cId="1134442790" sldId="341"/>
        </pc:sldMkLst>
        <pc:spChg chg="mod">
          <ac:chgData name="Tuấn Nguyễn" userId="c3ca741838e75814" providerId="LiveId" clId="{8DB0F0EB-7594-47C6-B2F5-BE1650E56315}" dt="2022-07-25T01:37:26.588" v="1078"/>
          <ac:spMkLst>
            <pc:docMk/>
            <pc:sldMk cId="1134442790" sldId="341"/>
            <ac:spMk id="99" creationId="{14822BB7-DB89-4357-87F0-6E511FC44A6A}"/>
          </ac:spMkLst>
        </pc:spChg>
        <pc:graphicFrameChg chg="del">
          <ac:chgData name="Tuấn Nguyễn" userId="c3ca741838e75814" providerId="LiveId" clId="{8DB0F0EB-7594-47C6-B2F5-BE1650E56315}" dt="2022-07-25T01:37:16.389" v="1076" actId="478"/>
          <ac:graphicFrameMkLst>
            <pc:docMk/>
            <pc:sldMk cId="1134442790" sldId="341"/>
            <ac:graphicFrameMk id="2" creationId="{0788875D-1A27-B625-072B-7E303A18464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10/22/2022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829302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1519480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4151213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2124637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10</a:t>
            </a:fld>
            <a:endParaRPr lang="en-US"/>
          </a:p>
        </p:txBody>
      </p:sp>
    </p:spTree>
    <p:extLst>
      <p:ext uri="{BB962C8B-B14F-4D97-AF65-F5344CB8AC3E}">
        <p14:creationId xmlns:p14="http://schemas.microsoft.com/office/powerpoint/2010/main" val="1358411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10/22/2022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10/22/2022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10/22/2022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10/22/2022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10/22/2022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10/22/2022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10/22/2022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10/22/2022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10/22/2022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10/22/2022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10/22/2022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10/22/2022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10/22/2022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10/22/2022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10/22/2022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10/22/2022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10/22/2022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10/22/2022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10/22/2022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10/22/2022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10/22/2022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10/22/2022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10/22/2022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10/22/2022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10/22/2022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3FF6797-9084-4088-B03C-F68BB0D6D29D}"/>
              </a:ext>
            </a:extLst>
          </p:cNvPr>
          <p:cNvGrpSpPr/>
          <p:nvPr/>
        </p:nvGrpSpPr>
        <p:grpSpPr>
          <a:xfrm>
            <a:off x="9677399" y="1676400"/>
            <a:ext cx="13944601" cy="11181523"/>
            <a:chOff x="9851186" y="2126503"/>
            <a:chExt cx="13944601" cy="11181523"/>
          </a:xfrm>
        </p:grpSpPr>
        <p:grpSp>
          <p:nvGrpSpPr>
            <p:cNvPr id="8" name="Group 7"/>
            <p:cNvGrpSpPr/>
            <p:nvPr/>
          </p:nvGrpSpPr>
          <p:grpSpPr>
            <a:xfrm>
              <a:off x="9851187" y="2126503"/>
              <a:ext cx="13944600" cy="11181523"/>
              <a:chOff x="1339699" y="3448230"/>
              <a:chExt cx="13944600" cy="11181523"/>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39699" y="3448230"/>
                <a:ext cx="13944600" cy="11181523"/>
                <a:chOff x="1339699" y="3448230"/>
                <a:chExt cx="13944600" cy="11181523"/>
              </a:xfrm>
            </p:grpSpPr>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9851186" y="2164818"/>
              <a:ext cx="241273"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10044563" y="2164808"/>
              <a:ext cx="13606728" cy="14856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0308387" y="5288484"/>
              <a:ext cx="13254937" cy="6515419"/>
            </a:xfrm>
            <a:prstGeom prst="rect">
              <a:avLst/>
            </a:prstGeom>
            <a:noFill/>
            <a:ln w="9525">
              <a:noFill/>
              <a:miter lim="800000"/>
              <a:headEnd/>
              <a:tailEnd/>
            </a:ln>
            <a:effectLst/>
          </p:spPr>
          <p:txBody>
            <a:bodyPr/>
            <a:lstStyle/>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§1. Một số nội dung cho hoạt động trải nghiệm hình học</a:t>
              </a:r>
            </a:p>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§2. Ước tính số cá thể trong một quần thể</a:t>
              </a:r>
            </a:p>
          </p:txBody>
        </p:sp>
        <p:sp>
          <p:nvSpPr>
            <p:cNvPr id="2" name="TextBox 1"/>
            <p:cNvSpPr txBox="1"/>
            <p:nvPr/>
          </p:nvSpPr>
          <p:spPr>
            <a:xfrm>
              <a:off x="10536987" y="2467819"/>
              <a:ext cx="13026337" cy="830997"/>
            </a:xfrm>
            <a:prstGeom prst="rect">
              <a:avLst/>
            </a:prstGeom>
            <a:noFill/>
          </p:spPr>
          <p:txBody>
            <a:bodyPr wrap="square" rtlCol="0">
              <a:spAutoFit/>
            </a:bodyPr>
            <a:lstStyle/>
            <a:p>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HOẠT ĐỘNG THỰC HÀNH TRẢI NGHIỆM</a:t>
              </a:r>
              <a:endPar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pic>
        <p:nvPicPr>
          <p:cNvPr id="3" name="Picture 2">
            <a:extLst>
              <a:ext uri="{FF2B5EF4-FFF2-40B4-BE49-F238E27FC236}">
                <a16:creationId xmlns:a16="http://schemas.microsoft.com/office/drawing/2014/main" id="{54FF52DF-8AC8-4DAD-B751-39601E57B279}"/>
              </a:ext>
            </a:extLst>
          </p:cNvPr>
          <p:cNvPicPr>
            <a:picLocks noChangeAspect="1"/>
          </p:cNvPicPr>
          <p:nvPr/>
        </p:nvPicPr>
        <p:blipFill>
          <a:blip r:embed="rId2"/>
          <a:stretch>
            <a:fillRect/>
          </a:stretch>
        </p:blipFill>
        <p:spPr>
          <a:xfrm>
            <a:off x="776134" y="1714706"/>
            <a:ext cx="8813299" cy="11696494"/>
          </a:xfrm>
          <a:prstGeom prst="rect">
            <a:avLst/>
          </a:prstGeom>
        </p:spPr>
      </p:pic>
    </p:spTree>
    <p:extLst>
      <p:ext uri="{BB962C8B-B14F-4D97-AF65-F5344CB8AC3E}">
        <p14:creationId xmlns:p14="http://schemas.microsoft.com/office/powerpoint/2010/main" val="3514051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17C9077-2F0E-4830-9CBB-2CF87E745444}"/>
              </a:ext>
            </a:extLst>
          </p:cNvPr>
          <p:cNvGrpSpPr/>
          <p:nvPr/>
        </p:nvGrpSpPr>
        <p:grpSpPr>
          <a:xfrm>
            <a:off x="270078" y="1676400"/>
            <a:ext cx="23668669" cy="11529786"/>
            <a:chOff x="1443092" y="1941610"/>
            <a:chExt cx="23668669" cy="11529786"/>
          </a:xfrm>
        </p:grpSpPr>
        <p:sp>
          <p:nvSpPr>
            <p:cNvPr id="72" name="Rounded Rectangle 71"/>
            <p:cNvSpPr/>
            <p:nvPr/>
          </p:nvSpPr>
          <p:spPr>
            <a:xfrm>
              <a:off x="1575872" y="1941610"/>
              <a:ext cx="23535889"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1443092" y="2159353"/>
              <a:ext cx="1014916" cy="852825"/>
              <a:chOff x="7455003" y="4438149"/>
              <a:chExt cx="1006654" cy="852924"/>
            </a:xfrm>
          </p:grpSpPr>
          <p:sp>
            <p:nvSpPr>
              <p:cNvPr id="59" name="Isosceles Triangle 44"/>
              <p:cNvSpPr/>
              <p:nvPr/>
            </p:nvSpPr>
            <p:spPr>
              <a:xfrm rot="16200000">
                <a:off x="7465270" y="4427882"/>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4143" y="4583105"/>
                <a:ext cx="507514"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grpSp>
        <p:sp>
          <p:nvSpPr>
            <p:cNvPr id="80" name="TextBox 79"/>
            <p:cNvSpPr txBox="1"/>
            <p:nvPr/>
          </p:nvSpPr>
          <p:spPr>
            <a:xfrm>
              <a:off x="1902532" y="7281402"/>
              <a:ext cx="511678" cy="707885"/>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7" name="TextBox 86"/>
            <p:cNvSpPr txBox="1"/>
            <p:nvPr/>
          </p:nvSpPr>
          <p:spPr>
            <a:xfrm>
              <a:off x="1902529" y="11107773"/>
              <a:ext cx="511678" cy="707887"/>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1" name="TextBox 90"/>
            <p:cNvSpPr txBox="1"/>
            <p:nvPr/>
          </p:nvSpPr>
          <p:spPr>
            <a:xfrm>
              <a:off x="3844753" y="6486123"/>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sp>
          <p:nvSpPr>
            <p:cNvPr id="95" name="TextBox 94"/>
            <p:cNvSpPr txBox="1"/>
            <p:nvPr/>
          </p:nvSpPr>
          <p:spPr>
            <a:xfrm>
              <a:off x="3809999" y="7688223"/>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sp>
          <p:nvSpPr>
            <p:cNvPr id="53" name="TextBox 52"/>
            <p:cNvSpPr txBox="1"/>
            <p:nvPr/>
          </p:nvSpPr>
          <p:spPr>
            <a:xfrm>
              <a:off x="1914891" y="9189878"/>
              <a:ext cx="511679" cy="70788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sp>
          <p:nvSpPr>
            <p:cNvPr id="68" name="TextBox 67"/>
            <p:cNvSpPr txBox="1"/>
            <p:nvPr/>
          </p:nvSpPr>
          <p:spPr>
            <a:xfrm>
              <a:off x="1941417" y="12402777"/>
              <a:ext cx="530915" cy="70788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5</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D87FB78-EE34-D431-9B45-BD28EB2015B2}"/>
                  </a:ext>
                </a:extLst>
              </p:cNvPr>
              <p:cNvSpPr txBox="1"/>
              <p:nvPr/>
            </p:nvSpPr>
            <p:spPr>
              <a:xfrm>
                <a:off x="76200" y="2843189"/>
                <a:ext cx="23862547" cy="9403023"/>
              </a:xfrm>
              <a:prstGeom prst="rect">
                <a:avLst/>
              </a:prstGeom>
              <a:noFill/>
            </p:spPr>
            <p:txBody>
              <a:bodyPr wrap="square">
                <a:spAutoFit/>
              </a:bodyPr>
              <a:lstStyle/>
              <a:p>
                <a:pPr marL="1021715" indent="-571500" algn="just">
                  <a:lnSpc>
                    <a:spcPct val="150000"/>
                  </a:lnSpc>
                  <a:spcAft>
                    <a:spcPts val="800"/>
                  </a:spcAft>
                  <a:buFont typeface="Arial" panose="020B0604020202020204" pitchFamily="34" charset="0"/>
                  <a:buChar char="•"/>
                </a:pP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Vẽ một số đường tròn </a:t>
                </a:r>
                <a14:m>
                  <m:oMath xmlns:m="http://schemas.openxmlformats.org/officeDocument/2006/math">
                    <m:sSub>
                      <m:sSubPr>
                        <m:ctrlPr>
                          <a:rPr lang="vi-VN"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sSubPr>
                      <m:e>
                        <m:r>
                          <m:rPr>
                            <m:sty m:val="p"/>
                          </m:rPr>
                          <a:rPr lang="en-US" sz="4400" b="1">
                            <a:solidFill>
                              <a:srgbClr val="000000"/>
                            </a:solidFill>
                            <a:latin typeface="Cambria Math" panose="02040503050406030204" pitchFamily="18" charset="0"/>
                            <a:ea typeface="Tahoma" panose="020B0604030504040204" pitchFamily="34" charset="0"/>
                            <a:cs typeface="Tahoma" panose="020B0604030504040204" pitchFamily="34" charset="0"/>
                          </a:rPr>
                          <m:t>ω</m:t>
                        </m:r>
                      </m:e>
                      <m:sub>
                        <m:r>
                          <a:rPr lang="en-US" sz="4400" b="1">
                            <a:solidFill>
                              <a:srgbClr val="000000"/>
                            </a:solidFill>
                            <a:latin typeface="Cambria Math" panose="02040503050406030204" pitchFamily="18" charset="0"/>
                            <a:ea typeface="Tahoma" panose="020B0604030504040204" pitchFamily="34" charset="0"/>
                            <a:cs typeface="Tahoma" panose="020B0604030504040204" pitchFamily="34" charset="0"/>
                          </a:rPr>
                          <m:t>1</m:t>
                        </m:r>
                      </m:sub>
                    </m:sSub>
                    <m:r>
                      <a:rPr lang="en-US" sz="4400" b="1">
                        <a:solidFill>
                          <a:srgbClr val="000000"/>
                        </a:solidFill>
                        <a:latin typeface="Cambria Math" panose="02040503050406030204" pitchFamily="18" charset="0"/>
                        <a:ea typeface="Tahoma" panose="020B0604030504040204" pitchFamily="34" charset="0"/>
                        <a:cs typeface="Tahoma" panose="020B0604030504040204" pitchFamily="34" charset="0"/>
                      </a:rPr>
                      <m:t>;</m:t>
                    </m:r>
                    <m:sSub>
                      <m:sSubPr>
                        <m:ctrlPr>
                          <a:rPr lang="vi-VN"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sSubPr>
                      <m:e>
                        <m:r>
                          <m:rPr>
                            <m:sty m:val="p"/>
                          </m:rPr>
                          <a:rPr lang="en-US" sz="4400" b="1">
                            <a:solidFill>
                              <a:srgbClr val="000000"/>
                            </a:solidFill>
                            <a:latin typeface="Cambria Math" panose="02040503050406030204" pitchFamily="18" charset="0"/>
                            <a:ea typeface="Tahoma" panose="020B0604030504040204" pitchFamily="34" charset="0"/>
                            <a:cs typeface="Tahoma" panose="020B0604030504040204" pitchFamily="34" charset="0"/>
                          </a:rPr>
                          <m:t>ω</m:t>
                        </m:r>
                      </m:e>
                      <m:sub>
                        <m:r>
                          <a:rPr lang="en-US" sz="4400" b="1">
                            <a:solidFill>
                              <a:srgbClr val="000000"/>
                            </a:solidFill>
                            <a:latin typeface="Cambria Math" panose="02040503050406030204" pitchFamily="18" charset="0"/>
                            <a:ea typeface="Tahoma" panose="020B0604030504040204" pitchFamily="34" charset="0"/>
                            <a:cs typeface="Tahoma" panose="020B0604030504040204" pitchFamily="34" charset="0"/>
                          </a:rPr>
                          <m:t>2</m:t>
                        </m:r>
                      </m:sub>
                    </m:sSub>
                    <m:r>
                      <a:rPr lang="en-US" sz="4400" b="1">
                        <a:solidFill>
                          <a:srgbClr val="000000"/>
                        </a:solidFill>
                        <a:latin typeface="Cambria Math" panose="02040503050406030204" pitchFamily="18" charset="0"/>
                        <a:ea typeface="Tahoma" panose="020B0604030504040204" pitchFamily="34" charset="0"/>
                        <a:cs typeface="Tahoma" panose="020B0604030504040204" pitchFamily="34" charset="0"/>
                      </a:rPr>
                      <m:t>;</m:t>
                    </m:r>
                    <m:sSub>
                      <m:sSubPr>
                        <m:ctrlPr>
                          <a:rPr lang="vi-VN"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sSubPr>
                      <m:e>
                        <m:r>
                          <m:rPr>
                            <m:sty m:val="p"/>
                          </m:rPr>
                          <a:rPr lang="en-US" sz="4400" b="1">
                            <a:solidFill>
                              <a:srgbClr val="000000"/>
                            </a:solidFill>
                            <a:latin typeface="Cambria Math" panose="02040503050406030204" pitchFamily="18" charset="0"/>
                            <a:ea typeface="Tahoma" panose="020B0604030504040204" pitchFamily="34" charset="0"/>
                            <a:cs typeface="Tahoma" panose="020B0604030504040204" pitchFamily="34" charset="0"/>
                          </a:rPr>
                          <m:t>ω</m:t>
                        </m:r>
                      </m:e>
                      <m:sub>
                        <m:r>
                          <a:rPr lang="en-US" sz="4400" b="1">
                            <a:solidFill>
                              <a:srgbClr val="000000"/>
                            </a:solidFill>
                            <a:latin typeface="Cambria Math" panose="02040503050406030204" pitchFamily="18" charset="0"/>
                            <a:ea typeface="Tahoma" panose="020B0604030504040204" pitchFamily="34" charset="0"/>
                            <a:cs typeface="Tahoma" panose="020B0604030504040204" pitchFamily="34" charset="0"/>
                          </a:rPr>
                          <m:t>3</m:t>
                        </m:r>
                      </m:sub>
                    </m:sSub>
                  </m:oMath>
                </a14:m>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có cùng tâm </a:t>
                </a:r>
                <a14:m>
                  <m:oMath xmlns:m="http://schemas.openxmlformats.org/officeDocument/2006/math">
                    <m:sSub>
                      <m:sSubPr>
                        <m:ctrlPr>
                          <a:rPr lang="vi-VN"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sSubPr>
                      <m:e>
                        <m:r>
                          <a:rPr lang="en-US" sz="4400" b="1">
                            <a:solidFill>
                              <a:srgbClr val="000000"/>
                            </a:solidFill>
                            <a:latin typeface="Cambria Math" panose="02040503050406030204" pitchFamily="18" charset="0"/>
                            <a:ea typeface="Tahoma" panose="020B0604030504040204" pitchFamily="34" charset="0"/>
                            <a:cs typeface="Tahoma" panose="020B0604030504040204" pitchFamily="34" charset="0"/>
                          </a:rPr>
                          <m:t>𝑂</m:t>
                        </m:r>
                      </m:e>
                      <m:sub>
                        <m:r>
                          <a:rPr lang="en-US" sz="4400" b="1">
                            <a:solidFill>
                              <a:srgbClr val="000000"/>
                            </a:solidFill>
                            <a:latin typeface="Cambria Math" panose="02040503050406030204" pitchFamily="18" charset="0"/>
                            <a:ea typeface="Tahoma" panose="020B0604030504040204" pitchFamily="34" charset="0"/>
                            <a:cs typeface="Tahoma" panose="020B0604030504040204" pitchFamily="34" charset="0"/>
                          </a:rPr>
                          <m:t>1</m:t>
                        </m:r>
                      </m:sub>
                    </m:sSub>
                  </m:oMath>
                </a14:m>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tương ứng có bán kính </a:t>
                </a:r>
                <a14:m>
                  <m:oMath xmlns:m="http://schemas.openxmlformats.org/officeDocument/2006/math">
                    <m:sSub>
                      <m:sSubPr>
                        <m:ctrlPr>
                          <a:rPr lang="vi-VN"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sSubPr>
                      <m:e>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𝑹</m:t>
                        </m:r>
                      </m:e>
                      <m:sub>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𝟏</m:t>
                        </m:r>
                      </m:sub>
                    </m:sSub>
                    <m:r>
                      <a:rPr lang="en-US" sz="4400" b="1">
                        <a:solidFill>
                          <a:srgbClr val="000000"/>
                        </a:solidFill>
                        <a:latin typeface="Cambria Math" panose="02040503050406030204" pitchFamily="18" charset="0"/>
                        <a:ea typeface="Tahoma" panose="020B0604030504040204" pitchFamily="34" charset="0"/>
                        <a:cs typeface="Tahoma" panose="020B0604030504040204" pitchFamily="34" charset="0"/>
                      </a:rPr>
                      <m:t>, </m:t>
                    </m:r>
                  </m:oMath>
                </a14:m>
                <a:endParaRPr lang="en-US" sz="4400" b="1" dirty="0">
                  <a:solidFill>
                    <a:srgbClr val="000000"/>
                  </a:solidFill>
                  <a:latin typeface="Cambria Math" panose="02040503050406030204" pitchFamily="18" charset="0"/>
                  <a:ea typeface="Tahoma" panose="020B0604030504040204" pitchFamily="34" charset="0"/>
                  <a:cs typeface="Tahoma" panose="020B0604030504040204" pitchFamily="34" charset="0"/>
                </a:endParaRPr>
              </a:p>
              <a:p>
                <a:pPr marL="450215" algn="just">
                  <a:lnSpc>
                    <a:spcPct val="150000"/>
                  </a:lnSpc>
                  <a:spcAft>
                    <a:spcPts val="800"/>
                  </a:spcAft>
                </a:pPr>
                <a14:m>
                  <m:oMath xmlns:m="http://schemas.openxmlformats.org/officeDocument/2006/math">
                    <m:sSub>
                      <m:sSubPr>
                        <m:ctrlPr>
                          <a:rPr lang="vi-VN"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sSubPr>
                      <m:e>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𝑹</m:t>
                        </m:r>
                      </m:e>
                      <m:sub>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𝟏</m:t>
                        </m:r>
                      </m:sub>
                    </m:sSub>
                    <m:r>
                      <a:rPr lang="en-US" sz="4400" b="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𝒂</m:t>
                    </m:r>
                    <m:r>
                      <a:rPr lang="en-US" sz="4400" b="1">
                        <a:solidFill>
                          <a:srgbClr val="000000"/>
                        </a:solidFill>
                        <a:latin typeface="Cambria Math" panose="02040503050406030204" pitchFamily="18" charset="0"/>
                        <a:ea typeface="Tahoma" panose="020B0604030504040204" pitchFamily="34" charset="0"/>
                        <a:cs typeface="Tahoma" panose="020B0604030504040204" pitchFamily="34" charset="0"/>
                      </a:rPr>
                      <m:t>, </m:t>
                    </m:r>
                    <m:sSub>
                      <m:sSubPr>
                        <m:ctrlPr>
                          <a:rPr lang="vi-VN"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sSubPr>
                      <m:e>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𝑹</m:t>
                        </m:r>
                      </m:e>
                      <m:sub>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𝟏</m:t>
                        </m:r>
                      </m:sub>
                    </m:sSub>
                    <m:r>
                      <a:rPr lang="en-US" sz="4400" b="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𝟐</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𝒂</m:t>
                    </m:r>
                  </m:oMath>
                </a14:m>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 và một số đường tròn </a:t>
                </a:r>
                <a14:m>
                  <m:oMath xmlns:m="http://schemas.openxmlformats.org/officeDocument/2006/math">
                    <m:d>
                      <m:dPr>
                        <m:ctrlPr>
                          <a:rPr lang="vi-VN"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dPr>
                      <m:e>
                        <m:sSub>
                          <m:sSubPr>
                            <m:ctrlPr>
                              <a:rPr lang="vi-VN"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sSubPr>
                          <m:e>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𝜴</m:t>
                            </m:r>
                          </m:e>
                          <m:sub>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𝟏</m:t>
                            </m:r>
                          </m:sub>
                        </m:sSub>
                      </m:e>
                    </m:d>
                  </m:oMath>
                </a14:m>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vi-VN"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dPr>
                      <m:e>
                        <m:sSub>
                          <m:sSubPr>
                            <m:ctrlPr>
                              <a:rPr lang="vi-VN"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sSubPr>
                          <m:e>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𝜴</m:t>
                            </m:r>
                          </m:e>
                          <m:sub>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𝟐</m:t>
                            </m:r>
                          </m:sub>
                        </m:sSub>
                      </m:e>
                    </m:d>
                  </m:oMath>
                </a14:m>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vi-VN"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dPr>
                      <m:e>
                        <m:sSub>
                          <m:sSubPr>
                            <m:ctrlPr>
                              <a:rPr lang="vi-VN"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sSubPr>
                          <m:e>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𝜴</m:t>
                            </m:r>
                          </m:e>
                          <m:sub>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𝟑</m:t>
                            </m:r>
                          </m:sub>
                        </m:sSub>
                      </m:e>
                    </m:d>
                  </m:oMath>
                </a14:m>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 có cùng tâm </a:t>
                </a:r>
                <a14:m>
                  <m:oMath xmlns:m="http://schemas.openxmlformats.org/officeDocument/2006/math">
                    <m:sSub>
                      <m:sSubPr>
                        <m:ctrlPr>
                          <a:rPr lang="vi-VN"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sSubPr>
                      <m:e>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𝑶</m:t>
                        </m:r>
                      </m:e>
                      <m:sub>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𝟐</m:t>
                        </m:r>
                      </m:sub>
                    </m:sSub>
                  </m:oMath>
                </a14:m>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tương ứng có bán kính </a:t>
                </a:r>
                <a14:m>
                  <m:oMath xmlns:m="http://schemas.openxmlformats.org/officeDocument/2006/math">
                    <m:sSub>
                      <m:sSubPr>
                        <m:ctrlPr>
                          <a:rPr lang="vi-VN"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sSubPr>
                      <m:e>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𝑹</m:t>
                        </m:r>
                      </m:e>
                      <m:sub>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𝟐</m:t>
                        </m:r>
                      </m:sub>
                    </m:sSub>
                    <m:r>
                      <a:rPr lang="en-US" sz="4400" b="1">
                        <a:solidFill>
                          <a:srgbClr val="000000"/>
                        </a:solidFill>
                        <a:latin typeface="Cambria Math" panose="02040503050406030204" pitchFamily="18" charset="0"/>
                        <a:ea typeface="Tahoma" panose="020B0604030504040204" pitchFamily="34" charset="0"/>
                        <a:cs typeface="Tahoma" panose="020B0604030504040204" pitchFamily="34" charset="0"/>
                      </a:rPr>
                      <m:t>,</m:t>
                    </m:r>
                    <m:sSub>
                      <m:sSubPr>
                        <m:ctrlPr>
                          <a:rPr lang="vi-VN"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sSubPr>
                      <m:e>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𝑹</m:t>
                        </m:r>
                      </m:e>
                      <m:sub>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𝟐</m:t>
                        </m:r>
                      </m:sub>
                    </m:sSub>
                    <m:r>
                      <a:rPr lang="en-US" sz="4400" b="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𝒂</m:t>
                    </m:r>
                    <m:r>
                      <a:rPr lang="en-US" sz="4400" b="1">
                        <a:solidFill>
                          <a:srgbClr val="000000"/>
                        </a:solidFill>
                        <a:latin typeface="Cambria Math" panose="02040503050406030204" pitchFamily="18" charset="0"/>
                        <a:ea typeface="Tahoma" panose="020B0604030504040204" pitchFamily="34" charset="0"/>
                        <a:cs typeface="Tahoma" panose="020B0604030504040204" pitchFamily="34" charset="0"/>
                      </a:rPr>
                      <m:t>,</m:t>
                    </m:r>
                    <m:sSub>
                      <m:sSubPr>
                        <m:ctrlPr>
                          <a:rPr lang="vi-VN"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sSubPr>
                      <m:e>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𝑹</m:t>
                        </m:r>
                      </m:e>
                      <m:sub>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𝟐</m:t>
                        </m:r>
                      </m:sub>
                    </m:sSub>
                    <m:r>
                      <a:rPr lang="en-US" sz="4400" b="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𝟐</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𝒂</m:t>
                    </m:r>
                  </m:oMath>
                </a14:m>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vi-VN"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dPr>
                      <m:e>
                        <m:sSub>
                          <m:sSubPr>
                            <m:ctrlPr>
                              <a:rPr lang="vi-VN"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sSubPr>
                          <m:e>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𝑹</m:t>
                            </m:r>
                          </m:e>
                          <m:sub>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𝟏</m:t>
                            </m:r>
                          </m:sub>
                        </m:sSub>
                        <m:r>
                          <a:rPr lang="en-US" sz="4400" b="1">
                            <a:solidFill>
                              <a:srgbClr val="000000"/>
                            </a:solidFill>
                            <a:latin typeface="Cambria Math" panose="02040503050406030204" pitchFamily="18" charset="0"/>
                            <a:ea typeface="Tahoma" panose="020B0604030504040204" pitchFamily="34" charset="0"/>
                            <a:cs typeface="Tahoma" panose="020B0604030504040204" pitchFamily="34" charset="0"/>
                          </a:rPr>
                          <m:t>≠</m:t>
                        </m:r>
                        <m:sSub>
                          <m:sSubPr>
                            <m:ctrlPr>
                              <a:rPr lang="vi-VN"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sSubPr>
                          <m:e>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𝑹</m:t>
                            </m:r>
                          </m:e>
                          <m:sub>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𝟐</m:t>
                            </m:r>
                          </m:sub>
                        </m:sSub>
                      </m:e>
                    </m:d>
                  </m:oMath>
                </a14:m>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p>
              <a:p>
                <a:pPr marL="1021715" indent="-571500" algn="just">
                  <a:lnSpc>
                    <a:spcPct val="150000"/>
                  </a:lnSpc>
                  <a:spcAft>
                    <a:spcPts val="800"/>
                  </a:spcAft>
                  <a:buFont typeface="Arial" panose="020B0604020202020204" pitchFamily="34" charset="0"/>
                  <a:buChar char="•"/>
                </a:pP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Khi đó, em sẽ quan sát thấy các cặp giao điểm </a:t>
                </a:r>
                <a14:m>
                  <m:oMath xmlns:m="http://schemas.openxmlformats.org/officeDocument/2006/math">
                    <m:sSub>
                      <m:sSubPr>
                        <m:ctrlPr>
                          <a:rPr lang="vi-VN"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sSubPr>
                      <m:e>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𝑨</m:t>
                        </m:r>
                      </m:e>
                      <m:sub>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𝟏</m:t>
                        </m:r>
                      </m:sub>
                    </m:sSub>
                    <m:r>
                      <a:rPr lang="en-US" sz="4400" b="1">
                        <a:solidFill>
                          <a:srgbClr val="000000"/>
                        </a:solidFill>
                        <a:latin typeface="Cambria Math" panose="02040503050406030204" pitchFamily="18" charset="0"/>
                        <a:ea typeface="Tahoma" panose="020B0604030504040204" pitchFamily="34" charset="0"/>
                        <a:cs typeface="Tahoma" panose="020B0604030504040204" pitchFamily="34" charset="0"/>
                      </a:rPr>
                      <m:t>,</m:t>
                    </m:r>
                    <m:sSub>
                      <m:sSubPr>
                        <m:ctrlPr>
                          <a:rPr lang="vi-VN"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sSubPr>
                      <m:e>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𝑩</m:t>
                        </m:r>
                      </m:e>
                      <m:sub>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𝟏</m:t>
                        </m:r>
                      </m:sub>
                    </m:sSub>
                    <m:r>
                      <a:rPr lang="en-US" sz="4400" b="1">
                        <a:solidFill>
                          <a:srgbClr val="000000"/>
                        </a:solidFill>
                        <a:latin typeface="Cambria Math" panose="02040503050406030204" pitchFamily="18" charset="0"/>
                        <a:ea typeface="Tahoma" panose="020B0604030504040204" pitchFamily="34" charset="0"/>
                        <a:cs typeface="Tahoma" panose="020B0604030504040204" pitchFamily="34" charset="0"/>
                      </a:rPr>
                      <m:t>;</m:t>
                    </m:r>
                    <m:sSub>
                      <m:sSubPr>
                        <m:ctrlPr>
                          <a:rPr lang="vi-VN"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sSubPr>
                      <m:e>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𝑨</m:t>
                        </m:r>
                      </m:e>
                      <m:sub>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𝟐</m:t>
                        </m:r>
                      </m:sub>
                    </m:sSub>
                    <m:r>
                      <a:rPr lang="en-US" sz="4400" b="1">
                        <a:solidFill>
                          <a:srgbClr val="000000"/>
                        </a:solidFill>
                        <a:latin typeface="Cambria Math" panose="02040503050406030204" pitchFamily="18" charset="0"/>
                        <a:ea typeface="Tahoma" panose="020B0604030504040204" pitchFamily="34" charset="0"/>
                        <a:cs typeface="Tahoma" panose="020B0604030504040204" pitchFamily="34" charset="0"/>
                      </a:rPr>
                      <m:t>,</m:t>
                    </m:r>
                    <m:sSub>
                      <m:sSubPr>
                        <m:ctrlPr>
                          <a:rPr lang="vi-VN"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sSubPr>
                      <m:e>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𝑩</m:t>
                        </m:r>
                      </m:e>
                      <m:sub>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𝟐</m:t>
                        </m:r>
                      </m:sub>
                    </m:sSub>
                    <m:r>
                      <a:rPr lang="en-US" sz="4400" b="1">
                        <a:solidFill>
                          <a:srgbClr val="000000"/>
                        </a:solidFill>
                        <a:latin typeface="Cambria Math" panose="02040503050406030204" pitchFamily="18" charset="0"/>
                        <a:ea typeface="Tahoma" panose="020B0604030504040204" pitchFamily="34" charset="0"/>
                        <a:cs typeface="Tahoma" panose="020B0604030504040204" pitchFamily="34" charset="0"/>
                      </a:rPr>
                      <m:t>;</m:t>
                    </m:r>
                    <m:sSub>
                      <m:sSubPr>
                        <m:ctrlPr>
                          <a:rPr lang="vi-VN"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sSubPr>
                      <m:e>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𝑨</m:t>
                        </m:r>
                      </m:e>
                      <m:sub>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𝟑</m:t>
                        </m:r>
                      </m:sub>
                    </m:sSub>
                    <m:r>
                      <a:rPr lang="en-US" sz="4400" b="1">
                        <a:solidFill>
                          <a:srgbClr val="000000"/>
                        </a:solidFill>
                        <a:latin typeface="Cambria Math" panose="02040503050406030204" pitchFamily="18" charset="0"/>
                        <a:ea typeface="Tahoma" panose="020B0604030504040204" pitchFamily="34" charset="0"/>
                        <a:cs typeface="Tahoma" panose="020B0604030504040204" pitchFamily="34" charset="0"/>
                      </a:rPr>
                      <m:t>,</m:t>
                    </m:r>
                    <m:sSub>
                      <m:sSubPr>
                        <m:ctrlPr>
                          <a:rPr lang="vi-VN"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sSubPr>
                      <m:e>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𝑩</m:t>
                        </m:r>
                      </m:e>
                      <m:sub>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𝟑</m:t>
                        </m:r>
                      </m:sub>
                    </m:sSub>
                  </m:oMath>
                </a14:m>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 tương ứng của </a:t>
                </a:r>
                <a14:m>
                  <m:oMath xmlns:m="http://schemas.openxmlformats.org/officeDocument/2006/math">
                    <m:d>
                      <m:dPr>
                        <m:ctrlPr>
                          <a:rPr lang="vi-VN"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dPr>
                      <m:e>
                        <m:sSub>
                          <m:sSubPr>
                            <m:ctrlPr>
                              <a:rPr lang="vi-VN"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sSubPr>
                          <m:e>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𝝎</m:t>
                            </m:r>
                          </m:e>
                          <m:sub>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𝟏</m:t>
                            </m:r>
                          </m:sub>
                        </m:sSub>
                      </m:e>
                    </m:d>
                  </m:oMath>
                </a14:m>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d>
                      <m:dPr>
                        <m:ctrlPr>
                          <a:rPr lang="vi-VN"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dPr>
                      <m:e>
                        <m:sSub>
                          <m:sSubPr>
                            <m:ctrlPr>
                              <a:rPr lang="vi-VN"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sSubPr>
                          <m:e>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𝜴</m:t>
                            </m:r>
                          </m:e>
                          <m:sub>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𝟏</m:t>
                            </m:r>
                          </m:sub>
                        </m:sSub>
                      </m:e>
                    </m:d>
                    <m:r>
                      <a:rPr lang="en-US" sz="4400" b="1">
                        <a:solidFill>
                          <a:srgbClr val="000000"/>
                        </a:solidFill>
                        <a:latin typeface="Cambria Math" panose="02040503050406030204" pitchFamily="18" charset="0"/>
                        <a:ea typeface="Tahoma" panose="020B0604030504040204" pitchFamily="34" charset="0"/>
                        <a:cs typeface="Tahoma" panose="020B0604030504040204" pitchFamily="34" charset="0"/>
                      </a:rPr>
                      <m:t>;</m:t>
                    </m:r>
                    <m:d>
                      <m:dPr>
                        <m:ctrlPr>
                          <a:rPr lang="vi-VN"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dPr>
                      <m:e>
                        <m:sSub>
                          <m:sSubPr>
                            <m:ctrlPr>
                              <a:rPr lang="vi-VN"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sSubPr>
                          <m:e>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𝝎</m:t>
                            </m:r>
                          </m:e>
                          <m:sub>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𝟐</m:t>
                            </m:r>
                          </m:sub>
                        </m:sSub>
                      </m:e>
                    </m:d>
                  </m:oMath>
                </a14:m>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d>
                      <m:dPr>
                        <m:ctrlPr>
                          <a:rPr lang="vi-VN"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dPr>
                      <m:e>
                        <m:sSub>
                          <m:sSubPr>
                            <m:ctrlPr>
                              <a:rPr lang="vi-VN"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sSubPr>
                          <m:e>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𝜴</m:t>
                            </m:r>
                          </m:e>
                          <m:sub>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𝟐</m:t>
                            </m:r>
                          </m:sub>
                        </m:sSub>
                      </m:e>
                    </m:d>
                  </m:oMath>
                </a14:m>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vi-VN"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dPr>
                      <m:e>
                        <m:sSub>
                          <m:sSubPr>
                            <m:ctrlPr>
                              <a:rPr lang="vi-VN"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sSubPr>
                          <m:e>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𝝎</m:t>
                            </m:r>
                          </m:e>
                          <m:sub>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𝟑</m:t>
                            </m:r>
                          </m:sub>
                        </m:sSub>
                      </m:e>
                    </m:d>
                  </m:oMath>
                </a14:m>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d>
                      <m:dPr>
                        <m:ctrlPr>
                          <a:rPr lang="vi-VN"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dPr>
                      <m:e>
                        <m:sSub>
                          <m:sSubPr>
                            <m:ctrlPr>
                              <a:rPr lang="vi-VN"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sSubPr>
                          <m:e>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𝜴</m:t>
                            </m:r>
                          </m:e>
                          <m:sub>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𝟑</m:t>
                            </m:r>
                          </m:sub>
                        </m:sSub>
                      </m:e>
                    </m:d>
                  </m:oMath>
                </a14:m>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là cùng thuộc một nhánh của một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hypebol</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p>
              <a:p>
                <a:pPr marL="1021715" indent="-571500" algn="just">
                  <a:lnSpc>
                    <a:spcPct val="150000"/>
                  </a:lnSpc>
                  <a:spcAft>
                    <a:spcPts val="800"/>
                  </a:spcAft>
                  <a:buFont typeface="Arial" panose="020B0604020202020204" pitchFamily="34" charset="0"/>
                  <a:buChar char="•"/>
                </a:pP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Kết quả này tương ứng với một hiện tượng vật lí mà em có thể quan sát được: Ném hai hòn sỏi (bằng nhau) xuống mặt hồ lặng sóng, thì em sẽ thấy hai họ đường tròn sóng nước và nói chung giao của chúng tạo nên một đường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hypebol</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9" name="TextBox 18">
                <a:extLst>
                  <a:ext uri="{FF2B5EF4-FFF2-40B4-BE49-F238E27FC236}">
                    <a16:creationId xmlns:a16="http://schemas.microsoft.com/office/drawing/2014/main" xmlns="" id="{3D87FB78-EE34-D431-9B45-BD28EB2015B2}"/>
                  </a:ext>
                </a:extLst>
              </p:cNvPr>
              <p:cNvSpPr txBox="1">
                <a:spLocks noRot="1" noChangeAspect="1" noMove="1" noResize="1" noEditPoints="1" noAdjustHandles="1" noChangeArrowheads="1" noChangeShapeType="1" noTextEdit="1"/>
              </p:cNvSpPr>
              <p:nvPr/>
            </p:nvSpPr>
            <p:spPr>
              <a:xfrm>
                <a:off x="76200" y="2843189"/>
                <a:ext cx="23862547" cy="9403023"/>
              </a:xfrm>
              <a:prstGeom prst="rect">
                <a:avLst/>
              </a:prstGeom>
              <a:blipFill>
                <a:blip r:embed="rId3"/>
                <a:stretch>
                  <a:fillRect r="-1022" b="-2139"/>
                </a:stretch>
              </a:blipFill>
            </p:spPr>
            <p:txBody>
              <a:bodyPr/>
              <a:lstStyle/>
              <a:p>
                <a:r>
                  <a:rPr lang="en-US">
                    <a:noFill/>
                  </a:rPr>
                  <a:t> </a:t>
                </a:r>
              </a:p>
            </p:txBody>
          </p:sp>
        </mc:Fallback>
      </mc:AlternateContent>
      <p:sp>
        <p:nvSpPr>
          <p:cNvPr id="18" name="Rectangle 17">
            <a:extLst>
              <a:ext uri="{FF2B5EF4-FFF2-40B4-BE49-F238E27FC236}">
                <a16:creationId xmlns:a16="http://schemas.microsoft.com/office/drawing/2014/main" id="{6046D789-B348-4E6D-BB0B-05B6B3C456AA}"/>
              </a:ext>
            </a:extLst>
          </p:cNvPr>
          <p:cNvSpPr/>
          <p:nvPr/>
        </p:nvSpPr>
        <p:spPr>
          <a:xfrm>
            <a:off x="0" y="1906250"/>
            <a:ext cx="23545800" cy="1446550"/>
          </a:xfrm>
          <a:prstGeom prst="rect">
            <a:avLst/>
          </a:prstGeom>
        </p:spPr>
        <p:txBody>
          <a:bodyPr wrap="square">
            <a:spAutoFit/>
          </a:bodyPr>
          <a:lstStyle/>
          <a:p>
            <a:pPr>
              <a:spcBef>
                <a:spcPct val="0"/>
              </a:spcBef>
              <a:buFontTx/>
              <a:buNone/>
              <a:defRPr/>
            </a:pPr>
            <a:r>
              <a:rPr lang="en-US" sz="4400" b="1" dirty="0">
                <a:solidFill>
                  <a:srgbClr val="FF0000"/>
                </a:solidFill>
                <a:latin typeface="Times New Roman" pitchFamily="18" charset="0"/>
                <a:cs typeface="Times New Roman" pitchFamily="18" charset="0"/>
              </a:rPr>
              <a:t>    IV. </a:t>
            </a:r>
            <a:r>
              <a:rPr lang="en-US" sz="4400" b="1" spc="-150" dirty="0">
                <a:solidFill>
                  <a:srgbClr val="FF0000"/>
                </a:solidFill>
                <a:latin typeface="Tahoma" panose="020B0604030504040204" pitchFamily="34" charset="0"/>
                <a:ea typeface="Tahoma" panose="020B0604030504040204" pitchFamily="34" charset="0"/>
                <a:cs typeface="Tahoma" panose="020B0604030504040204" pitchFamily="34" charset="0"/>
              </a:rPr>
              <a:t>THỰC HÀNH TRẢI NGHIỆM TRONG PHÒNG MÁY</a:t>
            </a:r>
          </a:p>
          <a:p>
            <a:endParaRPr lang="en-US" sz="4400" b="1" dirty="0">
              <a:solidFill>
                <a:srgbClr val="FF0000"/>
              </a:solidFill>
            </a:endParaRPr>
          </a:p>
        </p:txBody>
      </p:sp>
    </p:spTree>
    <p:extLst>
      <p:ext uri="{BB962C8B-B14F-4D97-AF65-F5344CB8AC3E}">
        <p14:creationId xmlns:p14="http://schemas.microsoft.com/office/powerpoint/2010/main" val="3542275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up)">
                                      <p:cBhvr>
                                        <p:cTn id="7" dur="500"/>
                                        <p:tgtEl>
                                          <p:spTgt spid="19">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animEffect transition="in" filter="wipe(up)">
                                      <p:cBhvr>
                                        <p:cTn id="11" dur="500"/>
                                        <p:tgtEl>
                                          <p:spTgt spid="19">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9">
                                            <p:txEl>
                                              <p:pRg st="2" end="2"/>
                                            </p:txEl>
                                          </p:spTgt>
                                        </p:tgtEl>
                                        <p:attrNameLst>
                                          <p:attrName>style.visibility</p:attrName>
                                        </p:attrNameLst>
                                      </p:cBhvr>
                                      <p:to>
                                        <p:strVal val="visible"/>
                                      </p:to>
                                    </p:set>
                                    <p:animEffect transition="in" filter="wipe(up)">
                                      <p:cBhvr>
                                        <p:cTn id="16" dur="500"/>
                                        <p:tgtEl>
                                          <p:spTgt spid="1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9">
                                            <p:txEl>
                                              <p:pRg st="3" end="3"/>
                                            </p:txEl>
                                          </p:spTgt>
                                        </p:tgtEl>
                                        <p:attrNameLst>
                                          <p:attrName>style.visibility</p:attrName>
                                        </p:attrNameLst>
                                      </p:cBhvr>
                                      <p:to>
                                        <p:strVal val="visible"/>
                                      </p:to>
                                    </p:set>
                                    <p:animEffect transition="in" filter="wipe(up)">
                                      <p:cBhvr>
                                        <p:cTn id="21"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1118674" y="1756416"/>
            <a:ext cx="22680054" cy="11730984"/>
            <a:chOff x="1575873" y="1740412"/>
            <a:chExt cx="22680054" cy="11730984"/>
          </a:xfrm>
        </p:grpSpPr>
        <p:grpSp>
          <p:nvGrpSpPr>
            <p:cNvPr id="2" name="Group 1">
              <a:extLst>
                <a:ext uri="{FF2B5EF4-FFF2-40B4-BE49-F238E27FC236}">
                  <a16:creationId xmlns:a16="http://schemas.microsoft.com/office/drawing/2014/main" id="{E17C9077-2F0E-4830-9CBB-2CF87E745444}"/>
                </a:ext>
              </a:extLst>
            </p:cNvPr>
            <p:cNvGrpSpPr/>
            <p:nvPr/>
          </p:nvGrpSpPr>
          <p:grpSpPr>
            <a:xfrm>
              <a:off x="1575873" y="1740412"/>
              <a:ext cx="22680054" cy="11730984"/>
              <a:chOff x="1575873" y="1740412"/>
              <a:chExt cx="22680054" cy="11730984"/>
            </a:xfrm>
          </p:grpSpPr>
          <p:grpSp>
            <p:nvGrpSpPr>
              <p:cNvPr id="69" name="Group 68"/>
              <p:cNvGrpSpPr/>
              <p:nvPr/>
            </p:nvGrpSpPr>
            <p:grpSpPr>
              <a:xfrm>
                <a:off x="1575873" y="1797127"/>
                <a:ext cx="22680054" cy="11674269"/>
                <a:chOff x="-3538955" y="3448230"/>
                <a:chExt cx="22680054" cy="11674269"/>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1674269"/>
                  <a:chOff x="-3538955" y="3448230"/>
                  <a:chExt cx="22680054" cy="11674269"/>
                </a:xfrm>
              </p:grpSpPr>
              <p:sp>
                <p:nvSpPr>
                  <p:cNvPr id="72" name="Rounded Rectangle 71"/>
                  <p:cNvSpPr/>
                  <p:nvPr/>
                </p:nvSpPr>
                <p:spPr>
                  <a:xfrm>
                    <a:off x="-3538955" y="3592713"/>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6512223" y="17404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6705599" y="1740412"/>
                <a:ext cx="12764035"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6970070" y="1916125"/>
                <a:ext cx="13119336" cy="830997"/>
              </a:xfrm>
              <a:prstGeom prst="rect">
                <a:avLst/>
              </a:prstGeom>
              <a:noFill/>
            </p:spPr>
            <p:txBody>
              <a:bodyPr wrap="square" rtlCol="0">
                <a:spAutoFit/>
              </a:bodyPr>
              <a:lstStyle/>
              <a:p>
                <a:r>
                  <a:rPr lang="en-US" sz="4800" b="1" dirty="0">
                    <a:solidFill>
                      <a:srgbClr val="C00000"/>
                    </a:solidFill>
                    <a:latin typeface="Times New Roman" panose="02020603050405020304" pitchFamily="18" charset="0"/>
                    <a:cs typeface="Times New Roman" panose="02020603050405020304" pitchFamily="18" charset="0"/>
                  </a:rPr>
                  <a:t>HOẠT ĐỘNG THỰC HÀNH TRẢI NGHIỆM</a:t>
                </a:r>
                <a:endParaRPr lang="vi-VN" sz="4800" b="1" dirty="0">
                  <a:solidFill>
                    <a:srgbClr val="C00000"/>
                  </a:solidFill>
                  <a:latin typeface="Times New Roman" panose="02020603050405020304" pitchFamily="18" charset="0"/>
                  <a:cs typeface="Times New Roman" panose="02020603050405020304" pitchFamily="18"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1" name="TextBox 90"/>
              <p:cNvSpPr txBox="1"/>
              <p:nvPr/>
            </p:nvSpPr>
            <p:spPr>
              <a:xfrm>
                <a:off x="3844753" y="6486123"/>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sp>
            <p:nvSpPr>
              <p:cNvPr id="95" name="TextBox 94"/>
              <p:cNvSpPr txBox="1"/>
              <p:nvPr/>
            </p:nvSpPr>
            <p:spPr>
              <a:xfrm>
                <a:off x="3809999" y="7688223"/>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sp>
            <p:nvSpPr>
              <p:cNvPr id="68" name="TextBox 67"/>
              <p:cNvSpPr txBox="1"/>
              <p:nvPr/>
            </p:nvSpPr>
            <p:spPr>
              <a:xfrm>
                <a:off x="1941417" y="12402777"/>
                <a:ext cx="530915" cy="70788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5</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103" name="Google Shape;122;p14">
              <a:extLst>
                <a:ext uri="{FF2B5EF4-FFF2-40B4-BE49-F238E27FC236}">
                  <a16:creationId xmlns:a16="http://schemas.microsoft.com/office/drawing/2014/main" id="{FAF7E6E7-D68E-4774-9801-54F6529B128E}"/>
                </a:ext>
              </a:extLst>
            </p:cNvPr>
            <p:cNvSpPr/>
            <p:nvPr/>
          </p:nvSpPr>
          <p:spPr>
            <a:xfrm>
              <a:off x="3165290" y="3009806"/>
              <a:ext cx="4988109"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112" name="Group 111">
            <a:extLst>
              <a:ext uri="{FF2B5EF4-FFF2-40B4-BE49-F238E27FC236}">
                <a16:creationId xmlns:a16="http://schemas.microsoft.com/office/drawing/2014/main" id="{1F6311BF-A4CF-4E55-85D0-0A86514BB33B}"/>
              </a:ext>
            </a:extLst>
          </p:cNvPr>
          <p:cNvGrpSpPr/>
          <p:nvPr/>
        </p:nvGrpSpPr>
        <p:grpSpPr>
          <a:xfrm>
            <a:off x="7696200" y="3363247"/>
            <a:ext cx="15849600" cy="1876199"/>
            <a:chOff x="71819" y="119821"/>
            <a:chExt cx="6395438" cy="1282910"/>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4"/>
            <a:stretch>
              <a:fillRect/>
            </a:stretch>
          </p:blipFill>
          <p:spPr>
            <a:xfrm>
              <a:off x="71819" y="148683"/>
              <a:ext cx="6395438" cy="1254048"/>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192152" y="119821"/>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dirty="0">
                  <a:solidFill>
                    <a:srgbClr val="FCFFEF"/>
                  </a:solidFill>
                  <a:latin typeface="Calibri" panose="020F0502020204030204" pitchFamily="34" charset="0"/>
                  <a:cs typeface="Times New Roman" panose="02020603050405020304" pitchFamily="18" charset="0"/>
                </a:rPr>
                <a:t>MỘT SỐ NỘI DUNG CHO HOẠT ĐỘNG TRẢI NGHIỆM HÌNH HỌC</a:t>
              </a:r>
            </a:p>
          </p:txBody>
        </p:sp>
      </p:grpSp>
      <p:grpSp>
        <p:nvGrpSpPr>
          <p:cNvPr id="4" name="Group 3">
            <a:extLst>
              <a:ext uri="{FF2B5EF4-FFF2-40B4-BE49-F238E27FC236}">
                <a16:creationId xmlns:a16="http://schemas.microsoft.com/office/drawing/2014/main" id="{A6090E88-B594-D638-232B-0005AC47C69A}"/>
              </a:ext>
            </a:extLst>
          </p:cNvPr>
          <p:cNvGrpSpPr/>
          <p:nvPr/>
        </p:nvGrpSpPr>
        <p:grpSpPr>
          <a:xfrm>
            <a:off x="942096" y="10978837"/>
            <a:ext cx="15332637" cy="914838"/>
            <a:chOff x="942096" y="10978837"/>
            <a:chExt cx="15332637" cy="914838"/>
          </a:xfrm>
        </p:grpSpPr>
        <p:sp>
          <p:nvSpPr>
            <p:cNvPr id="97" name="Rectangle 96">
              <a:extLst>
                <a:ext uri="{FF2B5EF4-FFF2-40B4-BE49-F238E27FC236}">
                  <a16:creationId xmlns:a16="http://schemas.microsoft.com/office/drawing/2014/main" id="{A1C8BDE3-A8F1-2A11-2BA9-C6570E581A03}"/>
                </a:ext>
              </a:extLst>
            </p:cNvPr>
            <p:cNvSpPr/>
            <p:nvPr/>
          </p:nvSpPr>
          <p:spPr>
            <a:xfrm>
              <a:off x="2382789" y="11078067"/>
              <a:ext cx="13891944" cy="815608"/>
            </a:xfrm>
            <a:prstGeom prst="rect">
              <a:avLst/>
            </a:prstGeom>
          </p:spPr>
          <p:txBody>
            <a:bodyPr wrap="none">
              <a:spAutoFit/>
            </a:bodyPr>
            <a:lstStyle/>
            <a:p>
              <a:pPr>
                <a:lnSpc>
                  <a:spcPct val="100000"/>
                </a:lnSpc>
                <a:spcBef>
                  <a:spcPct val="0"/>
                </a:spcBef>
                <a:buFontTx/>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THỰC HÀNH TRẢI NGHIỆM TRONG PHÒNG MÁY</a:t>
              </a:r>
            </a:p>
          </p:txBody>
        </p:sp>
        <p:sp>
          <p:nvSpPr>
            <p:cNvPr id="99" name="Isosceles Triangle 44">
              <a:extLst>
                <a:ext uri="{FF2B5EF4-FFF2-40B4-BE49-F238E27FC236}">
                  <a16:creationId xmlns:a16="http://schemas.microsoft.com/office/drawing/2014/main" id="{22559F36-517D-1620-6B56-BA5AD4268ED5}"/>
                </a:ext>
              </a:extLst>
            </p:cNvPr>
            <p:cNvSpPr/>
            <p:nvPr/>
          </p:nvSpPr>
          <p:spPr>
            <a:xfrm rot="16200000">
              <a:off x="953045" y="10967888"/>
              <a:ext cx="143672" cy="165569"/>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00" name="Round Same Side Corner Rectangle 85">
              <a:extLst>
                <a:ext uri="{FF2B5EF4-FFF2-40B4-BE49-F238E27FC236}">
                  <a16:creationId xmlns:a16="http://schemas.microsoft.com/office/drawing/2014/main" id="{6E38854C-67CB-2524-D154-495E814F8CCA}"/>
                </a:ext>
              </a:extLst>
            </p:cNvPr>
            <p:cNvSpPr/>
            <p:nvPr/>
          </p:nvSpPr>
          <p:spPr>
            <a:xfrm rot="5400000">
              <a:off x="1277407" y="10794432"/>
              <a:ext cx="731436" cy="1382858"/>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01" name="TextBox 100">
              <a:extLst>
                <a:ext uri="{FF2B5EF4-FFF2-40B4-BE49-F238E27FC236}">
                  <a16:creationId xmlns:a16="http://schemas.microsoft.com/office/drawing/2014/main" id="{BAD6FFD3-50FA-1386-D71C-439EEA3D82D0}"/>
                </a:ext>
              </a:extLst>
            </p:cNvPr>
            <p:cNvSpPr txBox="1"/>
            <p:nvPr/>
          </p:nvSpPr>
          <p:spPr>
            <a:xfrm>
              <a:off x="1445333" y="11123779"/>
              <a:ext cx="511679" cy="707887"/>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5" name="Group 4">
            <a:extLst>
              <a:ext uri="{FF2B5EF4-FFF2-40B4-BE49-F238E27FC236}">
                <a16:creationId xmlns:a16="http://schemas.microsoft.com/office/drawing/2014/main" id="{E6350C9A-0CD1-A13E-4116-447CA607EB13}"/>
              </a:ext>
            </a:extLst>
          </p:cNvPr>
          <p:cNvGrpSpPr/>
          <p:nvPr/>
        </p:nvGrpSpPr>
        <p:grpSpPr>
          <a:xfrm>
            <a:off x="954459" y="9024280"/>
            <a:ext cx="21699696" cy="929774"/>
            <a:chOff x="954459" y="9024280"/>
            <a:chExt cx="21699696" cy="929774"/>
          </a:xfrm>
        </p:grpSpPr>
        <p:sp>
          <p:nvSpPr>
            <p:cNvPr id="102" name="Rectangle 101">
              <a:extLst>
                <a:ext uri="{FF2B5EF4-FFF2-40B4-BE49-F238E27FC236}">
                  <a16:creationId xmlns:a16="http://schemas.microsoft.com/office/drawing/2014/main" id="{68058862-1089-61A0-9A64-5AD90E658EA7}"/>
                </a:ext>
              </a:extLst>
            </p:cNvPr>
            <p:cNvSpPr/>
            <p:nvPr/>
          </p:nvSpPr>
          <p:spPr>
            <a:xfrm>
              <a:off x="2606678" y="9101237"/>
              <a:ext cx="20047477" cy="815609"/>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GẤP GIẤY, ĐO ĐẠC VÀ XÁC ĐỊNH CÁC YẾU TỐ CỦA BA ĐƯỜNG CONIC</a:t>
              </a:r>
            </a:p>
          </p:txBody>
        </p:sp>
        <p:sp>
          <p:nvSpPr>
            <p:cNvPr id="110" name="Isosceles Triangle 44">
              <a:extLst>
                <a:ext uri="{FF2B5EF4-FFF2-40B4-BE49-F238E27FC236}">
                  <a16:creationId xmlns:a16="http://schemas.microsoft.com/office/drawing/2014/main" id="{CB7FFDFE-B288-42A1-1D0C-0C8590CDF816}"/>
                </a:ext>
              </a:extLst>
            </p:cNvPr>
            <p:cNvSpPr/>
            <p:nvPr/>
          </p:nvSpPr>
          <p:spPr>
            <a:xfrm rot="16200000">
              <a:off x="946660" y="9032079"/>
              <a:ext cx="143672" cy="128073"/>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11" name="Round Same Side Corner Rectangle 51">
              <a:extLst>
                <a:ext uri="{FF2B5EF4-FFF2-40B4-BE49-F238E27FC236}">
                  <a16:creationId xmlns:a16="http://schemas.microsoft.com/office/drawing/2014/main" id="{43EBD60C-B9BE-6F5A-F8E2-4706963C30EB}"/>
                </a:ext>
              </a:extLst>
            </p:cNvPr>
            <p:cNvSpPr/>
            <p:nvPr/>
          </p:nvSpPr>
          <p:spPr>
            <a:xfrm rot="5400000">
              <a:off x="1260164" y="8867306"/>
              <a:ext cx="788467" cy="138503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16" name="TextBox 115">
              <a:extLst>
                <a:ext uri="{FF2B5EF4-FFF2-40B4-BE49-F238E27FC236}">
                  <a16:creationId xmlns:a16="http://schemas.microsoft.com/office/drawing/2014/main" id="{E3F51006-653C-8BC4-2E9E-7F5198339886}"/>
                </a:ext>
              </a:extLst>
            </p:cNvPr>
            <p:cNvSpPr txBox="1"/>
            <p:nvPr/>
          </p:nvSpPr>
          <p:spPr>
            <a:xfrm>
              <a:off x="1457695" y="9205879"/>
              <a:ext cx="511679" cy="707887"/>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grpSp>
        <p:nvGrpSpPr>
          <p:cNvPr id="6" name="Group 5">
            <a:extLst>
              <a:ext uri="{FF2B5EF4-FFF2-40B4-BE49-F238E27FC236}">
                <a16:creationId xmlns:a16="http://schemas.microsoft.com/office/drawing/2014/main" id="{9990E83B-8C20-5848-D5D5-445D9B3220C4}"/>
              </a:ext>
            </a:extLst>
          </p:cNvPr>
          <p:cNvGrpSpPr/>
          <p:nvPr/>
        </p:nvGrpSpPr>
        <p:grpSpPr>
          <a:xfrm>
            <a:off x="942096" y="7152462"/>
            <a:ext cx="1392457" cy="872745"/>
            <a:chOff x="942096" y="7152462"/>
            <a:chExt cx="1392457" cy="872745"/>
          </a:xfrm>
        </p:grpSpPr>
        <p:sp>
          <p:nvSpPr>
            <p:cNvPr id="118" name="Isosceles Triangle 44">
              <a:extLst>
                <a:ext uri="{FF2B5EF4-FFF2-40B4-BE49-F238E27FC236}">
                  <a16:creationId xmlns:a16="http://schemas.microsoft.com/office/drawing/2014/main" id="{BCC37EF4-6BE0-894A-960C-F858BCB53488}"/>
                </a:ext>
              </a:extLst>
            </p:cNvPr>
            <p:cNvSpPr/>
            <p:nvPr/>
          </p:nvSpPr>
          <p:spPr>
            <a:xfrm rot="16200000">
              <a:off x="953045" y="7141513"/>
              <a:ext cx="143671" cy="165569"/>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19" name="Round Same Side Corner Rectangle 78">
              <a:extLst>
                <a:ext uri="{FF2B5EF4-FFF2-40B4-BE49-F238E27FC236}">
                  <a16:creationId xmlns:a16="http://schemas.microsoft.com/office/drawing/2014/main" id="{3DE2C304-E589-A47D-387C-A79A8C80117B}"/>
                </a:ext>
              </a:extLst>
            </p:cNvPr>
            <p:cNvSpPr/>
            <p:nvPr/>
          </p:nvSpPr>
          <p:spPr>
            <a:xfrm rot="5400000">
              <a:off x="1277406" y="6968061"/>
              <a:ext cx="731435" cy="1382858"/>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20" name="TextBox 119">
              <a:extLst>
                <a:ext uri="{FF2B5EF4-FFF2-40B4-BE49-F238E27FC236}">
                  <a16:creationId xmlns:a16="http://schemas.microsoft.com/office/drawing/2014/main" id="{1D9CE9B4-F16D-A56D-E078-F8C3C65EAE1A}"/>
                </a:ext>
              </a:extLst>
            </p:cNvPr>
            <p:cNvSpPr txBox="1"/>
            <p:nvPr/>
          </p:nvSpPr>
          <p:spPr>
            <a:xfrm>
              <a:off x="1445331" y="7297404"/>
              <a:ext cx="511679" cy="707885"/>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7" name="Group 6">
            <a:extLst>
              <a:ext uri="{FF2B5EF4-FFF2-40B4-BE49-F238E27FC236}">
                <a16:creationId xmlns:a16="http://schemas.microsoft.com/office/drawing/2014/main" id="{E002C6F0-DFED-7BE0-BA7E-DE120D036DFF}"/>
              </a:ext>
            </a:extLst>
          </p:cNvPr>
          <p:cNvGrpSpPr/>
          <p:nvPr/>
        </p:nvGrpSpPr>
        <p:grpSpPr>
          <a:xfrm>
            <a:off x="942095" y="5283006"/>
            <a:ext cx="21606914" cy="1628102"/>
            <a:chOff x="942095" y="5283006"/>
            <a:chExt cx="21606914" cy="1628102"/>
          </a:xfrm>
        </p:grpSpPr>
        <p:sp>
          <p:nvSpPr>
            <p:cNvPr id="121" name="Rectangle 120">
              <a:extLst>
                <a:ext uri="{FF2B5EF4-FFF2-40B4-BE49-F238E27FC236}">
                  <a16:creationId xmlns:a16="http://schemas.microsoft.com/office/drawing/2014/main" id="{58D324DB-EA9D-A71F-9089-778ED27C4CEA}"/>
                </a:ext>
              </a:extLst>
            </p:cNvPr>
            <p:cNvSpPr/>
            <p:nvPr/>
          </p:nvSpPr>
          <p:spPr>
            <a:xfrm>
              <a:off x="2501532" y="5372226"/>
              <a:ext cx="20047477" cy="1538882"/>
            </a:xfrm>
            <a:prstGeom prst="rect">
              <a:avLst/>
            </a:prstGeom>
          </p:spPr>
          <p:txBody>
            <a:bodyPr wrap="square">
              <a:spAutoFit/>
            </a:bodyPr>
            <a:lstStyle/>
            <a:p>
              <a:pPr>
                <a:lnSpc>
                  <a:spcPct val="100000"/>
                </a:lnSpc>
                <a:spcBef>
                  <a:spcPct val="0"/>
                </a:spcBef>
                <a:buFontTx/>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KIỂM TRA TÍNH ĐÚNG ĐẮN CỦA MỘT KẾT QUẢ HÌNH HỌC THÔNG QUA NHỮNG VÍ DỤ CỤ THỂ</a:t>
              </a:r>
            </a:p>
          </p:txBody>
        </p:sp>
        <p:sp>
          <p:nvSpPr>
            <p:cNvPr id="122" name="Isosceles Triangle 44">
              <a:extLst>
                <a:ext uri="{FF2B5EF4-FFF2-40B4-BE49-F238E27FC236}">
                  <a16:creationId xmlns:a16="http://schemas.microsoft.com/office/drawing/2014/main" id="{382A1AD8-BD71-0A29-0A8B-07CE8525BC13}"/>
                </a:ext>
              </a:extLst>
            </p:cNvPr>
            <p:cNvSpPr/>
            <p:nvPr/>
          </p:nvSpPr>
          <p:spPr>
            <a:xfrm rot="16200000">
              <a:off x="953044" y="5272057"/>
              <a:ext cx="143671" cy="165569"/>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23" name="Round Same Side Corner Rectangle 60">
              <a:extLst>
                <a:ext uri="{FF2B5EF4-FFF2-40B4-BE49-F238E27FC236}">
                  <a16:creationId xmlns:a16="http://schemas.microsoft.com/office/drawing/2014/main" id="{A243F727-AE91-288E-28BD-2C367BB380A5}"/>
                </a:ext>
              </a:extLst>
            </p:cNvPr>
            <p:cNvSpPr/>
            <p:nvPr/>
          </p:nvSpPr>
          <p:spPr>
            <a:xfrm rot="5400000">
              <a:off x="1277407" y="5098605"/>
              <a:ext cx="731435" cy="1382858"/>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24" name="TextBox 123">
              <a:extLst>
                <a:ext uri="{FF2B5EF4-FFF2-40B4-BE49-F238E27FC236}">
                  <a16:creationId xmlns:a16="http://schemas.microsoft.com/office/drawing/2014/main" id="{06C4DF81-3E9B-F15E-EF3C-AE509AF9320E}"/>
                </a:ext>
              </a:extLst>
            </p:cNvPr>
            <p:cNvSpPr txBox="1"/>
            <p:nvPr/>
          </p:nvSpPr>
          <p:spPr>
            <a:xfrm>
              <a:off x="1445331" y="5427949"/>
              <a:ext cx="511680" cy="707886"/>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sp>
        <p:nvSpPr>
          <p:cNvPr id="48" name="TextBox 47">
            <a:extLst>
              <a:ext uri="{FF2B5EF4-FFF2-40B4-BE49-F238E27FC236}">
                <a16:creationId xmlns:a16="http://schemas.microsoft.com/office/drawing/2014/main" id="{56C73E76-BA44-4CBF-B0C0-428561CA1030}"/>
              </a:ext>
            </a:extLst>
          </p:cNvPr>
          <p:cNvSpPr txBox="1"/>
          <p:nvPr/>
        </p:nvSpPr>
        <p:spPr>
          <a:xfrm>
            <a:off x="2661210" y="7337786"/>
            <a:ext cx="19817790" cy="769441"/>
          </a:xfrm>
          <a:prstGeom prst="rect">
            <a:avLst/>
          </a:prstGeom>
          <a:noFill/>
        </p:spPr>
        <p:txBody>
          <a:bodyPr wrap="square">
            <a:spAutoFit/>
          </a:bodyPr>
          <a:lstStyle/>
          <a:p>
            <a:pPr>
              <a:lnSpc>
                <a:spcPct val="100000"/>
              </a:lnSpc>
              <a:spcBef>
                <a:spcPct val="0"/>
              </a:spcBef>
              <a:buFontTx/>
              <a:buNone/>
              <a:defRPr/>
            </a:pPr>
            <a:r>
              <a:rPr lang="en-US" sz="4400" b="1" spc="-150" dirty="0">
                <a:solidFill>
                  <a:srgbClr val="242452"/>
                </a:solidFill>
                <a:latin typeface="Tahoma" panose="020B0604030504040204" pitchFamily="34" charset="0"/>
                <a:ea typeface="Tahoma" panose="020B0604030504040204" pitchFamily="34" charset="0"/>
                <a:cs typeface="Tahoma" panose="020B0604030504040204" pitchFamily="34" charset="0"/>
              </a:rPr>
              <a:t>SỬ DỤNG KẾT QUẢ HÌNH HỌC ĐỂ TÍNH TOÁN ĐO ĐẠC TRONG THỰC TẾ</a:t>
            </a:r>
          </a:p>
        </p:txBody>
      </p:sp>
    </p:spTree>
    <p:extLst>
      <p:ext uri="{BB962C8B-B14F-4D97-AF65-F5344CB8AC3E}">
        <p14:creationId xmlns:p14="http://schemas.microsoft.com/office/powerpoint/2010/main" val="2218425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Content Placeholder 2">
            <a:extLst>
              <a:ext uri="{FF2B5EF4-FFF2-40B4-BE49-F238E27FC236}">
                <a16:creationId xmlns:a16="http://schemas.microsoft.com/office/drawing/2014/main" id="{14822BB7-DB89-4357-87F0-6E511FC44A6A}"/>
              </a:ext>
            </a:extLst>
          </p:cNvPr>
          <p:cNvSpPr txBox="1">
            <a:spLocks/>
          </p:cNvSpPr>
          <p:nvPr/>
        </p:nvSpPr>
        <p:spPr>
          <a:xfrm>
            <a:off x="220800" y="3505200"/>
            <a:ext cx="23706000" cy="10263052"/>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34" name="TextBox 33"/>
          <p:cNvSpPr txBox="1"/>
          <p:nvPr/>
        </p:nvSpPr>
        <p:spPr>
          <a:xfrm>
            <a:off x="457200" y="6085126"/>
            <a:ext cx="23088600" cy="2800767"/>
          </a:xfrm>
          <a:prstGeom prst="rect">
            <a:avLst/>
          </a:prstGeom>
          <a:noFill/>
        </p:spPr>
        <p:txBody>
          <a:bodyPr wrap="square" rtlCol="0">
            <a:spAutoFit/>
          </a:bodyPr>
          <a:lstStyle/>
          <a:p>
            <a:r>
              <a:rPr lang="pt-BR" sz="4400" b="1" dirty="0">
                <a:solidFill>
                  <a:srgbClr val="FF0000"/>
                </a:solidFill>
                <a:latin typeface="Tahoma" pitchFamily="34" charset="0"/>
                <a:ea typeface="Tahoma" pitchFamily="34" charset="0"/>
                <a:cs typeface="Tahoma" pitchFamily="34" charset="0"/>
              </a:rPr>
              <a:t>* Nhiệm vụ 2: </a:t>
            </a:r>
            <a:r>
              <a:rPr lang="pt-BR" sz="4400" b="1" dirty="0">
                <a:latin typeface="Tahoma" pitchFamily="34" charset="0"/>
                <a:ea typeface="Tahoma" pitchFamily="34" charset="0"/>
                <a:cs typeface="Tahoma" pitchFamily="34" charset="0"/>
              </a:rPr>
              <a:t>Cho một số đĩa CD hoặc đĩa phẳng hình tròn trên đó vẽ sẵn các tam giác nội tiếp đường tròn. Học sinh dùng thước kẻ, thước đo góc, compa để đo độ dài các cạnh, độ lớn các góc và bán kính. Sau đó kiểm tra kết quả đó phù hợp với định lý Sin.</a:t>
            </a:r>
            <a:endParaRPr lang="en-US" sz="4400" b="1" dirty="0">
              <a:latin typeface="Tahoma" pitchFamily="34" charset="0"/>
              <a:ea typeface="Tahoma" pitchFamily="34" charset="0"/>
              <a:cs typeface="Tahoma" pitchFamily="34" charset="0"/>
            </a:endParaRPr>
          </a:p>
        </p:txBody>
      </p:sp>
      <p:sp>
        <p:nvSpPr>
          <p:cNvPr id="35" name="TextBox 34"/>
          <p:cNvSpPr txBox="1"/>
          <p:nvPr/>
        </p:nvSpPr>
        <p:spPr>
          <a:xfrm>
            <a:off x="309700" y="9030806"/>
            <a:ext cx="23317200" cy="2123658"/>
          </a:xfrm>
          <a:prstGeom prst="rect">
            <a:avLst/>
          </a:prstGeom>
          <a:noFill/>
        </p:spPr>
        <p:txBody>
          <a:bodyPr wrap="square" rtlCol="0">
            <a:spAutoFit/>
          </a:bodyPr>
          <a:lstStyle/>
          <a:p>
            <a:r>
              <a:rPr lang="pt-BR" sz="4400" b="1" dirty="0">
                <a:solidFill>
                  <a:srgbClr val="FF0000"/>
                </a:solidFill>
                <a:latin typeface="Tahoma" pitchFamily="34" charset="0"/>
                <a:ea typeface="Tahoma" pitchFamily="34" charset="0"/>
                <a:cs typeface="Tahoma" pitchFamily="34" charset="0"/>
              </a:rPr>
              <a:t>* Nhiệm vụ 3: </a:t>
            </a:r>
            <a:r>
              <a:rPr lang="pt-BR" sz="4400" b="1" dirty="0">
                <a:latin typeface="Tahoma" pitchFamily="34" charset="0"/>
                <a:ea typeface="Tahoma" pitchFamily="34" charset="0"/>
                <a:cs typeface="Tahoma" pitchFamily="34" charset="0"/>
              </a:rPr>
              <a:t>Cho một số tam giác thường (bằng bìa cứng, hoặc nhựa Mica). Học sinh dùng thước kẻ, thước đo góc để đo độ dài các cạnh, dựng và đo độ dài đường cao . Sau đó kiểm tra kết quả đó phù hợp với các công thức tính diện tích.</a:t>
            </a:r>
            <a:endParaRPr lang="en-US" sz="4400" b="1" dirty="0">
              <a:latin typeface="Tahoma" pitchFamily="34" charset="0"/>
              <a:ea typeface="Tahoma" pitchFamily="34" charset="0"/>
              <a:cs typeface="Tahoma" pitchFamily="34" charset="0"/>
            </a:endParaRPr>
          </a:p>
        </p:txBody>
      </p:sp>
      <p:sp>
        <p:nvSpPr>
          <p:cNvPr id="36" name="TextBox 35"/>
          <p:cNvSpPr txBox="1"/>
          <p:nvPr/>
        </p:nvSpPr>
        <p:spPr>
          <a:xfrm>
            <a:off x="457200" y="11201400"/>
            <a:ext cx="23317200" cy="2123658"/>
          </a:xfrm>
          <a:prstGeom prst="rect">
            <a:avLst/>
          </a:prstGeom>
          <a:noFill/>
        </p:spPr>
        <p:txBody>
          <a:bodyPr wrap="square" rtlCol="0">
            <a:spAutoFit/>
          </a:bodyPr>
          <a:lstStyle/>
          <a:p>
            <a:r>
              <a:rPr lang="en-US" sz="4400" b="1" i="1" dirty="0">
                <a:latin typeface="Tahoma" pitchFamily="34" charset="0"/>
                <a:ea typeface="Tahoma" pitchFamily="34" charset="0"/>
                <a:cs typeface="Tahoma" pitchFamily="34" charset="0"/>
              </a:rPr>
              <a:t> Các </a:t>
            </a:r>
            <a:r>
              <a:rPr lang="en-US" sz="4400" b="1" i="1" dirty="0" err="1">
                <a:latin typeface="Tahoma" pitchFamily="34" charset="0"/>
                <a:ea typeface="Tahoma" pitchFamily="34" charset="0"/>
                <a:cs typeface="Tahoma" pitchFamily="34" charset="0"/>
              </a:rPr>
              <a:t>nhóm</a:t>
            </a:r>
            <a:r>
              <a:rPr lang="en-US" sz="4400" b="1" i="1" dirty="0">
                <a:latin typeface="Tahoma" pitchFamily="34" charset="0"/>
                <a:ea typeface="Tahoma" pitchFamily="34" charset="0"/>
                <a:cs typeface="Tahoma" pitchFamily="34" charset="0"/>
              </a:rPr>
              <a:t> </a:t>
            </a:r>
            <a:r>
              <a:rPr lang="en-US" sz="4400" b="1" i="1" dirty="0" err="1">
                <a:latin typeface="Tahoma" pitchFamily="34" charset="0"/>
                <a:ea typeface="Tahoma" pitchFamily="34" charset="0"/>
                <a:cs typeface="Tahoma" pitchFamily="34" charset="0"/>
              </a:rPr>
              <a:t>cử</a:t>
            </a:r>
            <a:r>
              <a:rPr lang="en-US" sz="4400" b="1" i="1" dirty="0">
                <a:latin typeface="Tahoma" pitchFamily="34" charset="0"/>
                <a:ea typeface="Tahoma" pitchFamily="34" charset="0"/>
                <a:cs typeface="Tahoma" pitchFamily="34" charset="0"/>
              </a:rPr>
              <a:t> đại diện trình </a:t>
            </a:r>
            <a:r>
              <a:rPr lang="en-US" sz="4400" b="1" i="1" dirty="0" err="1">
                <a:latin typeface="Tahoma" pitchFamily="34" charset="0"/>
                <a:ea typeface="Tahoma" pitchFamily="34" charset="0"/>
                <a:cs typeface="Tahoma" pitchFamily="34" charset="0"/>
              </a:rPr>
              <a:t>bày</a:t>
            </a:r>
            <a:r>
              <a:rPr lang="en-US" sz="4400" b="1" i="1" dirty="0">
                <a:latin typeface="Tahoma" pitchFamily="34" charset="0"/>
                <a:ea typeface="Tahoma" pitchFamily="34" charset="0"/>
                <a:cs typeface="Tahoma" pitchFamily="34" charset="0"/>
              </a:rPr>
              <a:t> </a:t>
            </a:r>
            <a:r>
              <a:rPr lang="en-US" sz="4400" b="1" i="1" dirty="0" err="1">
                <a:latin typeface="Tahoma" pitchFamily="34" charset="0"/>
                <a:ea typeface="Tahoma" pitchFamily="34" charset="0"/>
                <a:cs typeface="Tahoma" pitchFamily="34" charset="0"/>
              </a:rPr>
              <a:t>kết</a:t>
            </a:r>
            <a:r>
              <a:rPr lang="en-US" sz="4400" b="1" i="1" dirty="0">
                <a:latin typeface="Tahoma" pitchFamily="34" charset="0"/>
                <a:ea typeface="Tahoma" pitchFamily="34" charset="0"/>
                <a:cs typeface="Tahoma" pitchFamily="34" charset="0"/>
              </a:rPr>
              <a:t> </a:t>
            </a:r>
            <a:r>
              <a:rPr lang="en-US" sz="4400" b="1" i="1" dirty="0" err="1">
                <a:latin typeface="Tahoma" pitchFamily="34" charset="0"/>
                <a:ea typeface="Tahoma" pitchFamily="34" charset="0"/>
                <a:cs typeface="Tahoma" pitchFamily="34" charset="0"/>
              </a:rPr>
              <a:t>quả</a:t>
            </a:r>
            <a:r>
              <a:rPr lang="en-US" sz="4400" b="1" i="1" dirty="0">
                <a:latin typeface="Tahoma" pitchFamily="34" charset="0"/>
                <a:ea typeface="Tahoma" pitchFamily="34" charset="0"/>
                <a:cs typeface="Tahoma" pitchFamily="34" charset="0"/>
              </a:rPr>
              <a:t>.</a:t>
            </a:r>
          </a:p>
          <a:p>
            <a:r>
              <a:rPr lang="en-US" sz="4400" b="1" i="1" dirty="0">
                <a:latin typeface="Tahoma" pitchFamily="34" charset="0"/>
                <a:ea typeface="Tahoma" pitchFamily="34" charset="0"/>
                <a:cs typeface="Tahoma" pitchFamily="34" charset="0"/>
              </a:rPr>
              <a:t> </a:t>
            </a:r>
            <a:r>
              <a:rPr lang="en-US" sz="4400" b="1" i="1" dirty="0" err="1">
                <a:latin typeface="Tahoma" pitchFamily="34" charset="0"/>
                <a:ea typeface="Tahoma" pitchFamily="34" charset="0"/>
                <a:cs typeface="Tahoma" pitchFamily="34" charset="0"/>
              </a:rPr>
              <a:t>Các</a:t>
            </a:r>
            <a:r>
              <a:rPr lang="en-US" sz="4400" b="1" i="1" dirty="0">
                <a:latin typeface="Tahoma" pitchFamily="34" charset="0"/>
                <a:ea typeface="Tahoma" pitchFamily="34" charset="0"/>
                <a:cs typeface="Tahoma" pitchFamily="34" charset="0"/>
              </a:rPr>
              <a:t> </a:t>
            </a:r>
            <a:r>
              <a:rPr lang="en-US" sz="4400" b="1" i="1" dirty="0" err="1">
                <a:latin typeface="Tahoma" pitchFamily="34" charset="0"/>
                <a:ea typeface="Tahoma" pitchFamily="34" charset="0"/>
                <a:cs typeface="Tahoma" pitchFamily="34" charset="0"/>
              </a:rPr>
              <a:t>nhóm</a:t>
            </a:r>
            <a:r>
              <a:rPr lang="en-US" sz="4400" b="1" i="1" dirty="0">
                <a:latin typeface="Tahoma" pitchFamily="34" charset="0"/>
                <a:ea typeface="Tahoma" pitchFamily="34" charset="0"/>
                <a:cs typeface="Tahoma" pitchFamily="34" charset="0"/>
              </a:rPr>
              <a:t> </a:t>
            </a:r>
            <a:r>
              <a:rPr lang="en-US" sz="4400" b="1" i="1" dirty="0" err="1">
                <a:latin typeface="Tahoma" pitchFamily="34" charset="0"/>
                <a:ea typeface="Tahoma" pitchFamily="34" charset="0"/>
                <a:cs typeface="Tahoma" pitchFamily="34" charset="0"/>
              </a:rPr>
              <a:t>khác</a:t>
            </a:r>
            <a:r>
              <a:rPr lang="en-US" sz="4400" b="1" i="1" dirty="0">
                <a:latin typeface="Tahoma" pitchFamily="34" charset="0"/>
                <a:ea typeface="Tahoma" pitchFamily="34" charset="0"/>
                <a:cs typeface="Tahoma" pitchFamily="34" charset="0"/>
              </a:rPr>
              <a:t> </a:t>
            </a:r>
            <a:r>
              <a:rPr lang="en-US" sz="4400" b="1" i="1" dirty="0" err="1">
                <a:latin typeface="Tahoma" pitchFamily="34" charset="0"/>
                <a:ea typeface="Tahoma" pitchFamily="34" charset="0"/>
                <a:cs typeface="Tahoma" pitchFamily="34" charset="0"/>
              </a:rPr>
              <a:t>theo</a:t>
            </a:r>
            <a:r>
              <a:rPr lang="en-US" sz="4400" b="1" i="1" dirty="0">
                <a:latin typeface="Tahoma" pitchFamily="34" charset="0"/>
                <a:ea typeface="Tahoma" pitchFamily="34" charset="0"/>
                <a:cs typeface="Tahoma" pitchFamily="34" charset="0"/>
              </a:rPr>
              <a:t> </a:t>
            </a:r>
            <a:r>
              <a:rPr lang="en-US" sz="4400" b="1" i="1" dirty="0" err="1">
                <a:latin typeface="Tahoma" pitchFamily="34" charset="0"/>
                <a:ea typeface="Tahoma" pitchFamily="34" charset="0"/>
                <a:cs typeface="Tahoma" pitchFamily="34" charset="0"/>
              </a:rPr>
              <a:t>dõi</a:t>
            </a:r>
            <a:r>
              <a:rPr lang="en-US" sz="4400" b="1" i="1" dirty="0">
                <a:latin typeface="Tahoma" pitchFamily="34" charset="0"/>
                <a:ea typeface="Tahoma" pitchFamily="34" charset="0"/>
                <a:cs typeface="Tahoma" pitchFamily="34" charset="0"/>
              </a:rPr>
              <a:t>, </a:t>
            </a:r>
            <a:r>
              <a:rPr lang="en-US" sz="4400" b="1" i="1" dirty="0" err="1">
                <a:latin typeface="Tahoma" pitchFamily="34" charset="0"/>
                <a:ea typeface="Tahoma" pitchFamily="34" charset="0"/>
                <a:cs typeface="Tahoma" pitchFamily="34" charset="0"/>
              </a:rPr>
              <a:t>nhận</a:t>
            </a:r>
            <a:r>
              <a:rPr lang="en-US" sz="4400" b="1" i="1" dirty="0">
                <a:latin typeface="Tahoma" pitchFamily="34" charset="0"/>
                <a:ea typeface="Tahoma" pitchFamily="34" charset="0"/>
                <a:cs typeface="Tahoma" pitchFamily="34" charset="0"/>
              </a:rPr>
              <a:t> </a:t>
            </a:r>
            <a:r>
              <a:rPr lang="en-US" sz="4400" b="1" i="1" dirty="0" err="1">
                <a:latin typeface="Tahoma" pitchFamily="34" charset="0"/>
                <a:ea typeface="Tahoma" pitchFamily="34" charset="0"/>
                <a:cs typeface="Tahoma" pitchFamily="34" charset="0"/>
              </a:rPr>
              <a:t>xét</a:t>
            </a:r>
            <a:r>
              <a:rPr lang="en-US" sz="4400" b="1" i="1" dirty="0">
                <a:latin typeface="Tahoma" pitchFamily="34" charset="0"/>
                <a:ea typeface="Tahoma" pitchFamily="34" charset="0"/>
                <a:cs typeface="Tahoma" pitchFamily="34" charset="0"/>
              </a:rPr>
              <a:t>, </a:t>
            </a:r>
            <a:r>
              <a:rPr lang="en-US" sz="4400" b="1" i="1" dirty="0" err="1">
                <a:latin typeface="Tahoma" pitchFamily="34" charset="0"/>
                <a:ea typeface="Tahoma" pitchFamily="34" charset="0"/>
                <a:cs typeface="Tahoma" pitchFamily="34" charset="0"/>
              </a:rPr>
              <a:t>đưa</a:t>
            </a:r>
            <a:r>
              <a:rPr lang="en-US" sz="4400" b="1" i="1" dirty="0">
                <a:latin typeface="Tahoma" pitchFamily="34" charset="0"/>
                <a:ea typeface="Tahoma" pitchFamily="34" charset="0"/>
                <a:cs typeface="Tahoma" pitchFamily="34" charset="0"/>
              </a:rPr>
              <a:t> </a:t>
            </a:r>
            <a:r>
              <a:rPr lang="en-US" sz="4400" b="1" i="1" dirty="0" err="1">
                <a:latin typeface="Tahoma" pitchFamily="34" charset="0"/>
                <a:ea typeface="Tahoma" pitchFamily="34" charset="0"/>
                <a:cs typeface="Tahoma" pitchFamily="34" charset="0"/>
              </a:rPr>
              <a:t>ra</a:t>
            </a:r>
            <a:r>
              <a:rPr lang="en-US" sz="4400" b="1" i="1" dirty="0">
                <a:latin typeface="Tahoma" pitchFamily="34" charset="0"/>
                <a:ea typeface="Tahoma" pitchFamily="34" charset="0"/>
                <a:cs typeface="Tahoma" pitchFamily="34" charset="0"/>
              </a:rPr>
              <a:t> ý </a:t>
            </a:r>
            <a:r>
              <a:rPr lang="en-US" sz="4400" b="1" i="1" dirty="0" err="1">
                <a:latin typeface="Tahoma" pitchFamily="34" charset="0"/>
                <a:ea typeface="Tahoma" pitchFamily="34" charset="0"/>
                <a:cs typeface="Tahoma" pitchFamily="34" charset="0"/>
              </a:rPr>
              <a:t>kiến</a:t>
            </a:r>
            <a:r>
              <a:rPr lang="en-US" sz="4400" b="1" i="1" dirty="0">
                <a:latin typeface="Tahoma" pitchFamily="34" charset="0"/>
                <a:ea typeface="Tahoma" pitchFamily="34" charset="0"/>
                <a:cs typeface="Tahoma" pitchFamily="34" charset="0"/>
              </a:rPr>
              <a:t> </a:t>
            </a:r>
            <a:r>
              <a:rPr lang="en-US" sz="4400" b="1" i="1" dirty="0" err="1">
                <a:latin typeface="Tahoma" pitchFamily="34" charset="0"/>
                <a:ea typeface="Tahoma" pitchFamily="34" charset="0"/>
                <a:cs typeface="Tahoma" pitchFamily="34" charset="0"/>
              </a:rPr>
              <a:t>phản</a:t>
            </a:r>
            <a:r>
              <a:rPr lang="en-US" sz="4400" b="1" i="1" dirty="0">
                <a:latin typeface="Tahoma" pitchFamily="34" charset="0"/>
                <a:ea typeface="Tahoma" pitchFamily="34" charset="0"/>
                <a:cs typeface="Tahoma" pitchFamily="34" charset="0"/>
              </a:rPr>
              <a:t> </a:t>
            </a:r>
            <a:r>
              <a:rPr lang="en-US" sz="4400" b="1" i="1" dirty="0" err="1">
                <a:latin typeface="Tahoma" pitchFamily="34" charset="0"/>
                <a:ea typeface="Tahoma" pitchFamily="34" charset="0"/>
                <a:cs typeface="Tahoma" pitchFamily="34" charset="0"/>
              </a:rPr>
              <a:t>biện</a:t>
            </a:r>
            <a:r>
              <a:rPr lang="en-US" sz="4400" b="1" i="1" dirty="0">
                <a:latin typeface="Tahoma" pitchFamily="34" charset="0"/>
                <a:ea typeface="Tahoma" pitchFamily="34" charset="0"/>
                <a:cs typeface="Tahoma" pitchFamily="34" charset="0"/>
              </a:rPr>
              <a:t> </a:t>
            </a:r>
            <a:r>
              <a:rPr lang="en-US" sz="4400" b="1" i="1" dirty="0" err="1">
                <a:latin typeface="Tahoma" pitchFamily="34" charset="0"/>
                <a:ea typeface="Tahoma" pitchFamily="34" charset="0"/>
                <a:cs typeface="Tahoma" pitchFamily="34" charset="0"/>
              </a:rPr>
              <a:t>để</a:t>
            </a:r>
            <a:r>
              <a:rPr lang="en-US" sz="4400" b="1" i="1" dirty="0">
                <a:latin typeface="Tahoma" pitchFamily="34" charset="0"/>
                <a:ea typeface="Tahoma" pitchFamily="34" charset="0"/>
                <a:cs typeface="Tahoma" pitchFamily="34" charset="0"/>
              </a:rPr>
              <a:t> </a:t>
            </a:r>
            <a:r>
              <a:rPr lang="en-US" sz="4400" b="1" i="1" dirty="0" err="1">
                <a:latin typeface="Tahoma" pitchFamily="34" charset="0"/>
                <a:ea typeface="Tahoma" pitchFamily="34" charset="0"/>
                <a:cs typeface="Tahoma" pitchFamily="34" charset="0"/>
              </a:rPr>
              <a:t>làm</a:t>
            </a:r>
            <a:r>
              <a:rPr lang="en-US" sz="4400" b="1" i="1" dirty="0">
                <a:latin typeface="Tahoma" pitchFamily="34" charset="0"/>
                <a:ea typeface="Tahoma" pitchFamily="34" charset="0"/>
                <a:cs typeface="Tahoma" pitchFamily="34" charset="0"/>
              </a:rPr>
              <a:t> </a:t>
            </a:r>
            <a:r>
              <a:rPr lang="en-US" sz="4400" b="1" i="1" dirty="0" err="1">
                <a:latin typeface="Tahoma" pitchFamily="34" charset="0"/>
                <a:ea typeface="Tahoma" pitchFamily="34" charset="0"/>
                <a:cs typeface="Tahoma" pitchFamily="34" charset="0"/>
              </a:rPr>
              <a:t>rõ</a:t>
            </a:r>
            <a:r>
              <a:rPr lang="en-US" sz="4400" b="1" i="1" dirty="0">
                <a:latin typeface="Tahoma" pitchFamily="34" charset="0"/>
                <a:ea typeface="Tahoma" pitchFamily="34" charset="0"/>
                <a:cs typeface="Tahoma" pitchFamily="34" charset="0"/>
              </a:rPr>
              <a:t> </a:t>
            </a:r>
            <a:r>
              <a:rPr lang="en-US" sz="4400" b="1" i="1" dirty="0" err="1">
                <a:latin typeface="Tahoma" pitchFamily="34" charset="0"/>
                <a:ea typeface="Tahoma" pitchFamily="34" charset="0"/>
                <a:cs typeface="Tahoma" pitchFamily="34" charset="0"/>
              </a:rPr>
              <a:t>hơn</a:t>
            </a:r>
            <a:r>
              <a:rPr lang="en-US" sz="4400" b="1" i="1" dirty="0">
                <a:latin typeface="Tahoma" pitchFamily="34" charset="0"/>
                <a:ea typeface="Tahoma" pitchFamily="34" charset="0"/>
                <a:cs typeface="Tahoma" pitchFamily="34" charset="0"/>
              </a:rPr>
              <a:t> </a:t>
            </a:r>
            <a:r>
              <a:rPr lang="en-US" sz="4400" b="1" i="1" dirty="0" err="1">
                <a:latin typeface="Tahoma" pitchFamily="34" charset="0"/>
                <a:ea typeface="Tahoma" pitchFamily="34" charset="0"/>
                <a:cs typeface="Tahoma" pitchFamily="34" charset="0"/>
              </a:rPr>
              <a:t>các</a:t>
            </a:r>
            <a:r>
              <a:rPr lang="en-US" sz="4400" b="1" i="1" dirty="0">
                <a:latin typeface="Tahoma" pitchFamily="34" charset="0"/>
                <a:ea typeface="Tahoma" pitchFamily="34" charset="0"/>
                <a:cs typeface="Tahoma" pitchFamily="34" charset="0"/>
              </a:rPr>
              <a:t> </a:t>
            </a:r>
            <a:r>
              <a:rPr lang="en-US" sz="4400" b="1" i="1" dirty="0" err="1">
                <a:latin typeface="Tahoma" pitchFamily="34" charset="0"/>
                <a:ea typeface="Tahoma" pitchFamily="34" charset="0"/>
                <a:cs typeface="Tahoma" pitchFamily="34" charset="0"/>
              </a:rPr>
              <a:t>vấn</a:t>
            </a:r>
            <a:r>
              <a:rPr lang="en-US" sz="4400" b="1" i="1" dirty="0">
                <a:latin typeface="Tahoma" pitchFamily="34" charset="0"/>
                <a:ea typeface="Tahoma" pitchFamily="34" charset="0"/>
                <a:cs typeface="Tahoma" pitchFamily="34" charset="0"/>
              </a:rPr>
              <a:t> </a:t>
            </a:r>
            <a:r>
              <a:rPr lang="en-US" sz="4400" b="1" i="1" dirty="0" err="1">
                <a:latin typeface="Tahoma" pitchFamily="34" charset="0"/>
                <a:ea typeface="Tahoma" pitchFamily="34" charset="0"/>
                <a:cs typeface="Tahoma" pitchFamily="34" charset="0"/>
              </a:rPr>
              <a:t>đề</a:t>
            </a:r>
            <a:r>
              <a:rPr lang="en-US" sz="4400" b="1" i="1" dirty="0">
                <a:latin typeface="Tahoma" pitchFamily="34" charset="0"/>
                <a:ea typeface="Tahoma" pitchFamily="34" charset="0"/>
                <a:cs typeface="Tahoma" pitchFamily="34" charset="0"/>
              </a:rPr>
              <a:t>.</a:t>
            </a:r>
          </a:p>
        </p:txBody>
      </p:sp>
      <p:sp>
        <p:nvSpPr>
          <p:cNvPr id="38" name="TextBox 37"/>
          <p:cNvSpPr txBox="1"/>
          <p:nvPr/>
        </p:nvSpPr>
        <p:spPr>
          <a:xfrm>
            <a:off x="457200" y="3816555"/>
            <a:ext cx="23317200" cy="2123658"/>
          </a:xfrm>
          <a:prstGeom prst="rect">
            <a:avLst/>
          </a:prstGeom>
          <a:noFill/>
        </p:spPr>
        <p:txBody>
          <a:bodyPr wrap="square" rtlCol="0">
            <a:spAutoFit/>
          </a:bodyPr>
          <a:lstStyle/>
          <a:p>
            <a:r>
              <a:rPr lang="pt-BR" sz="4400" b="1" dirty="0">
                <a:solidFill>
                  <a:srgbClr val="FF0000"/>
                </a:solidFill>
                <a:latin typeface="Tahoma" pitchFamily="34" charset="0"/>
                <a:ea typeface="Tahoma" pitchFamily="34" charset="0"/>
                <a:cs typeface="Tahoma" pitchFamily="34" charset="0"/>
              </a:rPr>
              <a:t>* Nhiệm vụ 1: </a:t>
            </a:r>
            <a:r>
              <a:rPr lang="pt-BR" sz="4400" b="1" dirty="0">
                <a:latin typeface="Tahoma" pitchFamily="34" charset="0"/>
                <a:ea typeface="Tahoma" pitchFamily="34" charset="0"/>
                <a:cs typeface="Tahoma" pitchFamily="34" charset="0"/>
              </a:rPr>
              <a:t>Cho một số tam giác thường (bằng bìa cứng, hoặc nhựa Mica). Học sinh dùng thước kẻ, thước đo góc để đo độ dài các cạnh và độ lớn các góc. Sau đó kiểm tra kết quả đó phù hợp với định lý Côsin</a:t>
            </a:r>
            <a:endParaRPr lang="vi-VN" sz="4400" b="1" dirty="0">
              <a:solidFill>
                <a:srgbClr val="C00000"/>
              </a:solidFill>
              <a:latin typeface="Tahoma" pitchFamily="34" charset="0"/>
              <a:ea typeface="Tahoma" pitchFamily="34" charset="0"/>
              <a:cs typeface="Tahoma" pitchFamily="34" charset="0"/>
            </a:endParaRPr>
          </a:p>
        </p:txBody>
      </p:sp>
      <p:sp>
        <p:nvSpPr>
          <p:cNvPr id="7" name="Rectangle 6">
            <a:extLst>
              <a:ext uri="{FF2B5EF4-FFF2-40B4-BE49-F238E27FC236}">
                <a16:creationId xmlns:a16="http://schemas.microsoft.com/office/drawing/2014/main" id="{78962A9C-5E3F-44CC-B237-E45931E95075}"/>
              </a:ext>
            </a:extLst>
          </p:cNvPr>
          <p:cNvSpPr/>
          <p:nvPr/>
        </p:nvSpPr>
        <p:spPr>
          <a:xfrm>
            <a:off x="0" y="1645111"/>
            <a:ext cx="23545800" cy="2108269"/>
          </a:xfrm>
          <a:prstGeom prst="rect">
            <a:avLst/>
          </a:prstGeom>
        </p:spPr>
        <p:txBody>
          <a:bodyPr wrap="square">
            <a:spAutoFit/>
          </a:bodyPr>
          <a:lstStyle/>
          <a:p>
            <a:pPr>
              <a:lnSpc>
                <a:spcPct val="100000"/>
              </a:lnSpc>
              <a:spcBef>
                <a:spcPct val="0"/>
              </a:spcBef>
              <a:buFontTx/>
              <a:buNone/>
              <a:defRPr/>
            </a:pPr>
            <a:r>
              <a:rPr lang="en-US" sz="4400" b="1" dirty="0">
                <a:solidFill>
                  <a:srgbClr val="FF0000"/>
                </a:solidFill>
                <a:latin typeface="Times New Roman" pitchFamily="18" charset="0"/>
                <a:cs typeface="Times New Roman" pitchFamily="18" charset="0"/>
              </a:rPr>
              <a:t>    I. </a:t>
            </a:r>
            <a:r>
              <a:rPr lang="en-US" sz="4400" b="1" spc="-150" dirty="0">
                <a:solidFill>
                  <a:srgbClr val="FF0000"/>
                </a:solidFill>
                <a:latin typeface="Tahoma" panose="020B0604030504040204" pitchFamily="34" charset="0"/>
                <a:ea typeface="Tahoma" panose="020B0604030504040204" pitchFamily="34" charset="0"/>
                <a:cs typeface="Tahoma" panose="020B0604030504040204" pitchFamily="34" charset="0"/>
              </a:rPr>
              <a:t>KIỂM TRA TÍNH ĐÚNG ĐẮN CỦA MỘT KẾT QUẢ HÌNH HỌC THÔNG QUA NHỮNG </a:t>
            </a:r>
          </a:p>
          <a:p>
            <a:pPr>
              <a:lnSpc>
                <a:spcPct val="100000"/>
              </a:lnSpc>
              <a:spcBef>
                <a:spcPct val="0"/>
              </a:spcBef>
              <a:buFontTx/>
              <a:buNone/>
              <a:defRPr/>
            </a:pPr>
            <a:r>
              <a:rPr lang="en-US" sz="4400" b="1" spc="-150" dirty="0">
                <a:solidFill>
                  <a:srgbClr val="FF0000"/>
                </a:solidFill>
                <a:latin typeface="Tahoma" panose="020B0604030504040204" pitchFamily="34" charset="0"/>
                <a:ea typeface="Tahoma" panose="020B0604030504040204" pitchFamily="34" charset="0"/>
                <a:cs typeface="Tahoma" panose="020B0604030504040204" pitchFamily="34" charset="0"/>
              </a:rPr>
              <a:t>        VÍ DỤ CỤ THỂ</a:t>
            </a:r>
          </a:p>
          <a:p>
            <a:endParaRPr lang="en-US" dirty="0">
              <a:solidFill>
                <a:srgbClr val="FF0000"/>
              </a:solidFill>
            </a:endParaRPr>
          </a:p>
        </p:txBody>
      </p:sp>
    </p:spTree>
    <p:extLst>
      <p:ext uri="{BB962C8B-B14F-4D97-AF65-F5344CB8AC3E}">
        <p14:creationId xmlns:p14="http://schemas.microsoft.com/office/powerpoint/2010/main" val="4064412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500"/>
                                        <p:tgtEl>
                                          <p:spTgt spid="3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4">
                                            <p:txEl>
                                              <p:pRg st="0" end="0"/>
                                            </p:txEl>
                                          </p:spTgt>
                                        </p:tgtEl>
                                        <p:attrNameLst>
                                          <p:attrName>style.visibility</p:attrName>
                                        </p:attrNameLst>
                                      </p:cBhvr>
                                      <p:to>
                                        <p:strVal val="visible"/>
                                      </p:to>
                                    </p:set>
                                    <p:animEffect transition="in" filter="wipe(down)">
                                      <p:cBhvr>
                                        <p:cTn id="16" dur="500"/>
                                        <p:tgtEl>
                                          <p:spTgt spid="3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5">
                                            <p:txEl>
                                              <p:pRg st="0" end="0"/>
                                            </p:txEl>
                                          </p:spTgt>
                                        </p:tgtEl>
                                        <p:attrNameLst>
                                          <p:attrName>style.visibility</p:attrName>
                                        </p:attrNameLst>
                                      </p:cBhvr>
                                      <p:to>
                                        <p:strVal val="visible"/>
                                      </p:to>
                                    </p:set>
                                    <p:animEffect transition="in" filter="wipe(down)">
                                      <p:cBhvr>
                                        <p:cTn id="21" dur="500"/>
                                        <p:tgtEl>
                                          <p:spTgt spid="3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6">
                                            <p:txEl>
                                              <p:pRg st="0" end="0"/>
                                            </p:txEl>
                                          </p:spTgt>
                                        </p:tgtEl>
                                        <p:attrNameLst>
                                          <p:attrName>style.visibility</p:attrName>
                                        </p:attrNameLst>
                                      </p:cBhvr>
                                      <p:to>
                                        <p:strVal val="visible"/>
                                      </p:to>
                                    </p:set>
                                    <p:animEffect transition="in" filter="wipe(down)">
                                      <p:cBhvr>
                                        <p:cTn id="26" dur="500"/>
                                        <p:tgtEl>
                                          <p:spTgt spid="36">
                                            <p:txEl>
                                              <p:pRg st="0" end="0"/>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6">
                                            <p:txEl>
                                              <p:pRg st="1" end="1"/>
                                            </p:txEl>
                                          </p:spTgt>
                                        </p:tgtEl>
                                        <p:attrNameLst>
                                          <p:attrName>style.visibility</p:attrName>
                                        </p:attrNameLst>
                                      </p:cBhvr>
                                      <p:to>
                                        <p:strVal val="visible"/>
                                      </p:to>
                                    </p:set>
                                    <p:animEffect transition="in" filter="wipe(down)">
                                      <p:cBhvr>
                                        <p:cTn id="29" dur="500"/>
                                        <p:tgtEl>
                                          <p:spTgt spid="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4" grpId="0" build="allAtOnce"/>
      <p:bldP spid="35" grpId="0" build="allAtOnce"/>
      <p:bldP spid="36" grpId="0" build="allAtOnce"/>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a:extLst>
              <a:ext uri="{FF2B5EF4-FFF2-40B4-BE49-F238E27FC236}">
                <a16:creationId xmlns:a16="http://schemas.microsoft.com/office/drawing/2014/main" id="{FB2E9D66-A753-4A57-BE9E-B5BB82CA0883}"/>
              </a:ext>
            </a:extLst>
          </p:cNvPr>
          <p:cNvSpPr txBox="1">
            <a:spLocks/>
          </p:cNvSpPr>
          <p:nvPr/>
        </p:nvSpPr>
        <p:spPr>
          <a:xfrm>
            <a:off x="419100" y="2526574"/>
            <a:ext cx="23545800" cy="402662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21" name="Rectangle 20">
            <a:extLst>
              <a:ext uri="{FF2B5EF4-FFF2-40B4-BE49-F238E27FC236}">
                <a16:creationId xmlns:a16="http://schemas.microsoft.com/office/drawing/2014/main" id="{C645F332-15DF-4315-8776-4B1D64413FE7}"/>
              </a:ext>
            </a:extLst>
          </p:cNvPr>
          <p:cNvSpPr/>
          <p:nvPr/>
        </p:nvSpPr>
        <p:spPr>
          <a:xfrm>
            <a:off x="0" y="1645111"/>
            <a:ext cx="23545800" cy="1431161"/>
          </a:xfrm>
          <a:prstGeom prst="rect">
            <a:avLst/>
          </a:prstGeom>
        </p:spPr>
        <p:txBody>
          <a:bodyPr wrap="square">
            <a:spAutoFit/>
          </a:bodyPr>
          <a:lstStyle/>
          <a:p>
            <a:pPr>
              <a:lnSpc>
                <a:spcPct val="100000"/>
              </a:lnSpc>
              <a:spcBef>
                <a:spcPct val="0"/>
              </a:spcBef>
              <a:buFontTx/>
              <a:buNone/>
              <a:defRPr/>
            </a:pPr>
            <a:r>
              <a:rPr lang="en-US" sz="4400" b="1" dirty="0">
                <a:solidFill>
                  <a:srgbClr val="FF0000"/>
                </a:solidFill>
                <a:latin typeface="Times New Roman" pitchFamily="18" charset="0"/>
                <a:cs typeface="Times New Roman" pitchFamily="18" charset="0"/>
              </a:rPr>
              <a:t>    II. </a:t>
            </a:r>
            <a:r>
              <a:rPr lang="en-US" sz="4400" b="1" spc="-150" dirty="0">
                <a:solidFill>
                  <a:srgbClr val="FF0000"/>
                </a:solidFill>
                <a:latin typeface="Tahoma" panose="020B0604030504040204" pitchFamily="34" charset="0"/>
                <a:ea typeface="Tahoma" panose="020B0604030504040204" pitchFamily="34" charset="0"/>
                <a:cs typeface="Tahoma" panose="020B0604030504040204" pitchFamily="34" charset="0"/>
              </a:rPr>
              <a:t>SỬ DỤNG KẾT QUẢ HÌNH HỌC ĐỂ TÍNH TOÁN ĐO ĐẠC TRONG THỰC TẾ</a:t>
            </a:r>
          </a:p>
          <a:p>
            <a:endParaRPr lang="en-US" dirty="0">
              <a:solidFill>
                <a:srgbClr val="FF0000"/>
              </a:solidFill>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33E48BF3-0C18-4149-BC00-325238854DB4}"/>
                  </a:ext>
                </a:extLst>
              </p:cNvPr>
              <p:cNvSpPr txBox="1"/>
              <p:nvPr/>
            </p:nvSpPr>
            <p:spPr>
              <a:xfrm>
                <a:off x="838200" y="2739250"/>
                <a:ext cx="21793200" cy="4162293"/>
              </a:xfrm>
              <a:prstGeom prst="rect">
                <a:avLst/>
              </a:prstGeom>
              <a:noFill/>
            </p:spPr>
            <p:txBody>
              <a:bodyPr wrap="square" rtlCol="0">
                <a:spAutoFit/>
              </a:bodyPr>
              <a:lstStyle/>
              <a:p>
                <a:r>
                  <a:rPr lang="pt-BR"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Nhiệm vụ 1: </a:t>
                </a:r>
                <a:r>
                  <a:rPr lang="pt-B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Để đo khoảng cách từ một điểm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oMath>
                </a14:m>
                <a:r>
                  <a:rPr lang="pt-B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trên bờ sông đến gốc cây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oMath>
                </a14:m>
                <a:r>
                  <a:rPr lang="pt-B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trên bãi bồi giữa sông, người ta chọn một điểm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𝑩</m:t>
                    </m:r>
                  </m:oMath>
                </a14:m>
                <a:r>
                  <a:rPr lang="pt-B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cùng ở trên bờ với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oMath>
                </a14:m>
                <a:r>
                  <a:rPr lang="pt-B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sao cho từ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oMath>
                </a14:m>
                <a:r>
                  <a:rPr lang="pt-B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𝑩</m:t>
                    </m:r>
                  </m:oMath>
                </a14:m>
                <a:r>
                  <a:rPr lang="pt-B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có thể nhìn thấy điểm</a:t>
                </a:r>
                <a:r>
                  <a:rPr lang="pt-B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oMath>
                </a14:m>
                <a:r>
                  <a:rPr lang="pt-BR" sz="4400" b="1" dirty="0">
                    <a:effectLst/>
                    <a:latin typeface="Tahoma" panose="020B0604030504040204" pitchFamily="34" charset="0"/>
                    <a:ea typeface="Tahoma" panose="020B0604030504040204" pitchFamily="34" charset="0"/>
                    <a:cs typeface="Tahoma" panose="020B0604030504040204" pitchFamily="34" charset="0"/>
                  </a:rPr>
                  <a:t>. </a:t>
                </a:r>
                <a:r>
                  <a:rPr lang="pt-B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Ta đo được khoảng cách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𝟒𝟎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𝒎</m:t>
                    </m:r>
                  </m:oMath>
                </a14:m>
                <a:r>
                  <a:rPr lang="pt-B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𝑪𝑨𝑩</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𝟒𝟓</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𝑪𝑩𝑨</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𝟕𝟎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pt-BR" sz="4400" b="1" dirty="0">
                    <a:effectLst/>
                    <a:latin typeface="Tahoma" panose="020B0604030504040204" pitchFamily="34" charset="0"/>
                    <a:ea typeface="Tahoma" panose="020B0604030504040204" pitchFamily="34" charset="0"/>
                    <a:cs typeface="Tahoma" panose="020B0604030504040204" pitchFamily="34" charset="0"/>
                  </a:rPr>
                  <a:t>.Vậy sau khi đo đạc và tính toán khoảng cách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𝑨𝑪</m:t>
                    </m:r>
                  </m:oMath>
                </a14:m>
                <a:r>
                  <a:rPr lang="pt-BR" sz="4400" b="1" dirty="0">
                    <a:effectLst/>
                    <a:latin typeface="Tahoma" panose="020B0604030504040204" pitchFamily="34" charset="0"/>
                    <a:ea typeface="Tahoma" panose="020B0604030504040204" pitchFamily="34" charset="0"/>
                    <a:cs typeface="Tahoma" panose="020B0604030504040204" pitchFamily="34" charset="0"/>
                  </a:rPr>
                  <a:t> gần nhất với giá trị nào?</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endParaRPr lang="en-US" b="1" dirty="0"/>
              </a:p>
            </p:txBody>
          </p:sp>
        </mc:Choice>
        <mc:Fallback xmlns="">
          <p:sp>
            <p:nvSpPr>
              <p:cNvPr id="29" name="TextBox 28">
                <a:extLst>
                  <a:ext uri="{FF2B5EF4-FFF2-40B4-BE49-F238E27FC236}">
                    <a16:creationId xmlns:a16="http://schemas.microsoft.com/office/drawing/2014/main" id="{33E48BF3-0C18-4149-BC00-325238854DB4}"/>
                  </a:ext>
                </a:extLst>
              </p:cNvPr>
              <p:cNvSpPr txBox="1">
                <a:spLocks noRot="1" noChangeAspect="1" noMove="1" noResize="1" noEditPoints="1" noAdjustHandles="1" noChangeArrowheads="1" noChangeShapeType="1" noTextEdit="1"/>
              </p:cNvSpPr>
              <p:nvPr/>
            </p:nvSpPr>
            <p:spPr>
              <a:xfrm>
                <a:off x="838200" y="2739250"/>
                <a:ext cx="21793200" cy="4162293"/>
              </a:xfrm>
              <a:prstGeom prst="rect">
                <a:avLst/>
              </a:prstGeom>
              <a:blipFill>
                <a:blip r:embed="rId3"/>
                <a:stretch>
                  <a:fillRect l="-1147" t="-3075"/>
                </a:stretch>
              </a:blipFill>
            </p:spPr>
            <p:txBody>
              <a:bodyPr/>
              <a:lstStyle/>
              <a:p>
                <a:r>
                  <a:rPr lang="en-US">
                    <a:noFill/>
                  </a:rPr>
                  <a:t> </a:t>
                </a:r>
              </a:p>
            </p:txBody>
          </p:sp>
        </mc:Fallback>
      </mc:AlternateContent>
      <p:pic>
        <p:nvPicPr>
          <p:cNvPr id="73" name="Picture 72">
            <a:extLst>
              <a:ext uri="{FF2B5EF4-FFF2-40B4-BE49-F238E27FC236}">
                <a16:creationId xmlns:a16="http://schemas.microsoft.com/office/drawing/2014/main" id="{ECE77C1B-BEEA-41D1-95CD-013DD48774C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4859000" y="6776762"/>
            <a:ext cx="9105900" cy="6024838"/>
          </a:xfrm>
          <a:prstGeom prst="rect">
            <a:avLst/>
          </a:prstGeom>
          <a:noFill/>
          <a:ln>
            <a:noFill/>
          </a:ln>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F74878B-477E-4DBB-A45D-270829E19F77}"/>
                  </a:ext>
                </a:extLst>
              </p:cNvPr>
              <p:cNvSpPr txBox="1"/>
              <p:nvPr/>
            </p:nvSpPr>
            <p:spPr>
              <a:xfrm>
                <a:off x="1143000" y="6858000"/>
                <a:ext cx="14325600" cy="4186467"/>
              </a:xfrm>
              <a:prstGeom prst="rect">
                <a:avLst/>
              </a:prstGeom>
              <a:noFill/>
            </p:spPr>
            <p:txBody>
              <a:bodyPr wrap="square" rtlCol="0">
                <a:spAutoFit/>
              </a:bodyPr>
              <a:lstStyle/>
              <a:p>
                <a:pPr marL="0" marR="0" algn="ctr">
                  <a:lnSpc>
                    <a:spcPct val="107000"/>
                  </a:lnSpc>
                  <a:spcBef>
                    <a:spcPts val="200"/>
                  </a:spcBef>
                  <a:spcAft>
                    <a:spcPts val="200"/>
                  </a:spcAft>
                </a:pPr>
                <a:endParaRPr lang="fr-FR" sz="4400" b="1"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200"/>
                  </a:spcBef>
                  <a:spcAft>
                    <a:spcPts val="200"/>
                  </a:spcAft>
                </a:pPr>
                <a:r>
                  <a:rPr lang="fr-FR" sz="4400" b="1" dirty="0">
                    <a:effectLst/>
                    <a:latin typeface="Tahoma" panose="020B0604030504040204" pitchFamily="34" charset="0"/>
                    <a:ea typeface="Tahoma" panose="020B0604030504040204" pitchFamily="34" charset="0"/>
                    <a:cs typeface="Tahoma" panose="020B0604030504040204" pitchFamily="34" charset="0"/>
                  </a:rPr>
                  <a:t>Ta </a:t>
                </a:r>
                <a:r>
                  <a:rPr lang="fr-FR" sz="4400" b="1" dirty="0" err="1">
                    <a:effectLst/>
                    <a:latin typeface="Tahoma" panose="020B0604030504040204" pitchFamily="34" charset="0"/>
                    <a:ea typeface="Tahoma" panose="020B0604030504040204" pitchFamily="34" charset="0"/>
                    <a:cs typeface="Tahoma" panose="020B0604030504040204" pitchFamily="34" charset="0"/>
                  </a:rPr>
                  <a:t>có</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𝟏𝟖𝟎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𝟏𝟏𝟓</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p>
              <a:p>
                <a:pPr marL="0" marR="0">
                  <a:lnSpc>
                    <a:spcPct val="107000"/>
                  </a:lnSpc>
                  <a:spcBef>
                    <a:spcPts val="200"/>
                  </a:spcBef>
                  <a:spcAft>
                    <a:spcPts val="200"/>
                  </a:spcAft>
                </a:pPr>
                <a:r>
                  <a:rPr lang="fr-FR" sz="4400" b="1" dirty="0" err="1">
                    <a:effectLst/>
                    <a:latin typeface="Tahoma" panose="020B0604030504040204" pitchFamily="34" charset="0"/>
                    <a:ea typeface="Tahoma" panose="020B0604030504040204" pitchFamily="34" charset="0"/>
                    <a:cs typeface="Tahoma" panose="020B0604030504040204" pitchFamily="34" charset="0"/>
                  </a:rPr>
                  <a:t>Áp</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dụng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định</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lí</a:t>
                </a:r>
                <a:r>
                  <a:rPr lang="fr-FR" sz="4400" b="1" dirty="0">
                    <a:effectLst/>
                    <a:latin typeface="Tahoma" panose="020B0604030504040204" pitchFamily="34" charset="0"/>
                    <a:ea typeface="Tahoma" panose="020B0604030504040204" pitchFamily="34" charset="0"/>
                    <a:cs typeface="Tahoma" panose="020B0604030504040204" pitchFamily="34" charset="0"/>
                  </a:rPr>
                  <a:t> sin </a:t>
                </a:r>
                <a:r>
                  <a:rPr lang="fr-FR" sz="4400" b="1" dirty="0" err="1">
                    <a:effectLst/>
                    <a:latin typeface="Tahoma" panose="020B0604030504040204" pitchFamily="34" charset="0"/>
                    <a:ea typeface="Tahoma" panose="020B0604030504040204" pitchFamily="34" charset="0"/>
                    <a:cs typeface="Tahoma" panose="020B0604030504040204" pitchFamily="34" charset="0"/>
                  </a:rPr>
                  <a:t>vào</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tam</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giác</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𝑨𝑩𝑪</m:t>
                    </m:r>
                  </m:oMath>
                </a14:m>
                <a:r>
                  <a:rPr lang="fr-FR" sz="4400" b="1" dirty="0">
                    <a:effectLst/>
                    <a:latin typeface="Tahoma" panose="020B0604030504040204" pitchFamily="34" charset="0"/>
                    <a:ea typeface="Tahoma" panose="020B0604030504040204" pitchFamily="34" charset="0"/>
                    <a:cs typeface="Tahoma" panose="020B0604030504040204" pitchFamily="34" charset="0"/>
                  </a:rPr>
                  <a:t> ta </a:t>
                </a:r>
                <a:r>
                  <a:rPr lang="fr-FR" sz="4400" b="1" dirty="0" err="1">
                    <a:effectLst/>
                    <a:latin typeface="Tahoma" panose="020B0604030504040204" pitchFamily="34" charset="0"/>
                    <a:ea typeface="Tahoma" panose="020B0604030504040204" pitchFamily="34" charset="0"/>
                    <a:cs typeface="Tahoma" panose="020B0604030504040204" pitchFamily="34" charset="0"/>
                  </a:rPr>
                  <a:t>có</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200"/>
                  </a:spcBef>
                  <a:spcAft>
                    <a:spcPts val="200"/>
                  </a:spcAft>
                </a:pPr>
                <a14:m>
                  <m:oMath xmlns:m="http://schemas.openxmlformats.org/officeDocument/2006/math">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𝑨𝑪</m:t>
                        </m:r>
                      </m:num>
                      <m:den>
                        <m:func>
                          <m:func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𝒔𝒊𝒏</m:t>
                            </m:r>
                          </m:fName>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m:t>
                            </m:r>
                          </m:e>
                        </m:func>
                      </m:den>
                    </m:f>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m:t>
                        </m:r>
                      </m:num>
                      <m:den>
                        <m:func>
                          <m:func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𝒔𝒊𝒏</m:t>
                            </m:r>
                          </m:fName>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func>
                      </m:den>
                    </m:f>
                    <m:r>
                      <a:rPr lang="en-US" sz="4400" b="1" i="1">
                        <a:effectLst/>
                        <a:latin typeface="Cambria Math" panose="02040503050406030204" pitchFamily="18" charset="0"/>
                        <a:ea typeface="Calibri" panose="020F0502020204030204" pitchFamily="34" charset="0"/>
                        <a:cs typeface="Cambria Math" panose="020405030504060302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𝑨𝑪</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𝒔𝒊𝒏</m:t>
                            </m:r>
                          </m:fName>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m:t>
                            </m:r>
                          </m:e>
                        </m:func>
                      </m:num>
                      <m:den>
                        <m:func>
                          <m:func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𝒔𝒊𝒏</m:t>
                            </m:r>
                          </m:fName>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func>
                      </m:den>
                    </m:f>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a:effectLst/>
                            <a:latin typeface="Cambria Math" panose="02040503050406030204" pitchFamily="18" charset="0"/>
                            <a:ea typeface="Calibri" panose="020F0502020204030204" pitchFamily="34" charset="0"/>
                            <a:cs typeface="Times New Roman" panose="02020603050405020304" pitchFamily="18" charset="0"/>
                          </a:rPr>
                          <m:t>𝟒𝟎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𝒔𝒊𝒏</m:t>
                            </m:r>
                          </m:fName>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𝟕</m:t>
                            </m:r>
                          </m:e>
                        </m:func>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num>
                      <m:den>
                        <m:func>
                          <m:func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𝒔𝒊𝒏</m:t>
                            </m:r>
                          </m:fName>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e>
                        </m:func>
                        <m:r>
                          <a:rPr lang="en-US" sz="4400" b="1" i="1">
                            <a:effectLst/>
                            <a:latin typeface="Cambria Math" panose="02040503050406030204" pitchFamily="18" charset="0"/>
                            <a:ea typeface="Calibri" panose="020F0502020204030204" pitchFamily="34" charset="0"/>
                            <a:cs typeface="Times New Roman" panose="02020603050405020304" pitchFamily="18" charset="0"/>
                          </a:rPr>
                          <m:t>𝟏𝟓</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den>
                    </m:f>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𝟒𝟏</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𝟒𝟕</m:t>
                    </m:r>
                  </m:oMath>
                </a14:m>
                <a:r>
                  <a:rPr lang="fr-FR"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endParaRPr lang="en-US" b="1" dirty="0"/>
              </a:p>
            </p:txBody>
          </p:sp>
        </mc:Choice>
        <mc:Fallback xmlns="">
          <p:sp>
            <p:nvSpPr>
              <p:cNvPr id="3" name="TextBox 2">
                <a:extLst>
                  <a:ext uri="{FF2B5EF4-FFF2-40B4-BE49-F238E27FC236}">
                    <a16:creationId xmlns:a16="http://schemas.microsoft.com/office/drawing/2014/main" id="{3F74878B-477E-4DBB-A45D-270829E19F77}"/>
                  </a:ext>
                </a:extLst>
              </p:cNvPr>
              <p:cNvSpPr txBox="1">
                <a:spLocks noRot="1" noChangeAspect="1" noMove="1" noResize="1" noEditPoints="1" noAdjustHandles="1" noChangeArrowheads="1" noChangeShapeType="1" noTextEdit="1"/>
              </p:cNvSpPr>
              <p:nvPr/>
            </p:nvSpPr>
            <p:spPr>
              <a:xfrm>
                <a:off x="1143000" y="6858000"/>
                <a:ext cx="14325600" cy="4186467"/>
              </a:xfrm>
              <a:prstGeom prst="rect">
                <a:avLst/>
              </a:prstGeom>
              <a:blipFill>
                <a:blip r:embed="rId5"/>
                <a:stretch>
                  <a:fillRect l="-1745"/>
                </a:stretch>
              </a:blipFill>
            </p:spPr>
            <p:txBody>
              <a:bodyPr/>
              <a:lstStyle/>
              <a:p>
                <a:r>
                  <a:rPr lang="en-US">
                    <a:noFill/>
                  </a:rPr>
                  <a:t> </a:t>
                </a:r>
              </a:p>
            </p:txBody>
          </p:sp>
        </mc:Fallback>
      </mc:AlternateContent>
    </p:spTree>
    <p:extLst>
      <p:ext uri="{BB962C8B-B14F-4D97-AF65-F5344CB8AC3E}">
        <p14:creationId xmlns:p14="http://schemas.microsoft.com/office/powerpoint/2010/main" val="3906143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circle(in)">
                                      <p:cBhvr>
                                        <p:cTn id="11" dur="20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500"/>
                                        <p:tgtEl>
                                          <p:spTgt spid="7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9"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F645041-5B42-44BD-9F01-9359570B17E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611600" y="4108813"/>
            <a:ext cx="7353300" cy="3581400"/>
          </a:xfrm>
          <a:prstGeom prst="rect">
            <a:avLst/>
          </a:prstGeom>
          <a:noFill/>
          <a:ln>
            <a:noFill/>
          </a:ln>
        </p:spPr>
      </p:pic>
      <p:sp>
        <p:nvSpPr>
          <p:cNvPr id="2" name="Rectangle 1">
            <a:extLst>
              <a:ext uri="{FF2B5EF4-FFF2-40B4-BE49-F238E27FC236}">
                <a16:creationId xmlns:a16="http://schemas.microsoft.com/office/drawing/2014/main" id="{124B5904-47E4-4ECD-913A-11C4BA84F0E1}"/>
              </a:ext>
            </a:extLst>
          </p:cNvPr>
          <p:cNvSpPr/>
          <p:nvPr/>
        </p:nvSpPr>
        <p:spPr>
          <a:xfrm>
            <a:off x="0" y="1645111"/>
            <a:ext cx="23545800" cy="1431161"/>
          </a:xfrm>
          <a:prstGeom prst="rect">
            <a:avLst/>
          </a:prstGeom>
        </p:spPr>
        <p:txBody>
          <a:bodyPr wrap="square">
            <a:spAutoFit/>
          </a:bodyPr>
          <a:lstStyle/>
          <a:p>
            <a:pPr>
              <a:lnSpc>
                <a:spcPct val="100000"/>
              </a:lnSpc>
              <a:spcBef>
                <a:spcPct val="0"/>
              </a:spcBef>
              <a:buFontTx/>
              <a:buNone/>
              <a:defRPr/>
            </a:pPr>
            <a:r>
              <a:rPr lang="en-US" sz="4400" b="1" dirty="0">
                <a:solidFill>
                  <a:srgbClr val="FF0000"/>
                </a:solidFill>
                <a:latin typeface="Times New Roman" pitchFamily="18" charset="0"/>
                <a:cs typeface="Times New Roman" pitchFamily="18" charset="0"/>
              </a:rPr>
              <a:t>    II. </a:t>
            </a:r>
            <a:r>
              <a:rPr lang="en-US" sz="4400" b="1" spc="-150" dirty="0">
                <a:solidFill>
                  <a:srgbClr val="FF0000"/>
                </a:solidFill>
                <a:latin typeface="Tahoma" panose="020B0604030504040204" pitchFamily="34" charset="0"/>
                <a:ea typeface="Tahoma" panose="020B0604030504040204" pitchFamily="34" charset="0"/>
                <a:cs typeface="Tahoma" panose="020B0604030504040204" pitchFamily="34" charset="0"/>
              </a:rPr>
              <a:t>SỬ DỤNG KẾT QUẢ HÌNH HỌC ĐỂ TÍNH TOÁN ĐO ĐẠC TRONG THỰC TẾ</a:t>
            </a:r>
          </a:p>
          <a:p>
            <a:endParaRPr lang="en-US" dirty="0">
              <a:solidFill>
                <a:srgbClr val="FF0000"/>
              </a:solidFill>
            </a:endParaRPr>
          </a:p>
        </p:txBody>
      </p:sp>
      <p:sp>
        <p:nvSpPr>
          <p:cNvPr id="5" name="Content Placeholder 2">
            <a:extLst>
              <a:ext uri="{FF2B5EF4-FFF2-40B4-BE49-F238E27FC236}">
                <a16:creationId xmlns:a16="http://schemas.microsoft.com/office/drawing/2014/main" id="{230F5671-E328-443A-9CB5-1AAE7802E7AC}"/>
              </a:ext>
            </a:extLst>
          </p:cNvPr>
          <p:cNvSpPr txBox="1">
            <a:spLocks/>
          </p:cNvSpPr>
          <p:nvPr/>
        </p:nvSpPr>
        <p:spPr>
          <a:xfrm>
            <a:off x="419100" y="2514600"/>
            <a:ext cx="23545800" cy="1594213"/>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EA7B4CD-F507-482C-801A-49022E93DBB4}"/>
                  </a:ext>
                </a:extLst>
              </p:cNvPr>
              <p:cNvSpPr txBox="1"/>
              <p:nvPr/>
            </p:nvSpPr>
            <p:spPr>
              <a:xfrm>
                <a:off x="876300" y="2670791"/>
                <a:ext cx="21793200" cy="1438022"/>
              </a:xfrm>
              <a:prstGeom prst="rect">
                <a:avLst/>
              </a:prstGeom>
              <a:noFill/>
            </p:spPr>
            <p:txBody>
              <a:bodyPr wrap="square" rtlCol="0">
                <a:spAutoFit/>
              </a:bodyPr>
              <a:lstStyle/>
              <a:p>
                <a:r>
                  <a:rPr lang="pt-BR" b="1" dirty="0"/>
                  <a:t>* Nhiệm vụ 2: Từ vị trí </a:t>
                </a:r>
                <a14:m>
                  <m:oMath xmlns:m="http://schemas.openxmlformats.org/officeDocument/2006/math">
                    <m:r>
                      <a:rPr lang="en-US" b="1" i="1">
                        <a:latin typeface="Cambria Math" panose="02040503050406030204" pitchFamily="18" charset="0"/>
                      </a:rPr>
                      <m:t>𝑨</m:t>
                    </m:r>
                  </m:oMath>
                </a14:m>
                <a:r>
                  <a:rPr lang="pt-BR" b="1" dirty="0"/>
                  <a:t> người ta quan sát một cây cao (hình vẽ). Biết </a:t>
                </a:r>
                <a14:m>
                  <m:oMath xmlns:m="http://schemas.openxmlformats.org/officeDocument/2006/math">
                    <m:r>
                      <a:rPr lang="en-US" b="1" i="1">
                        <a:latin typeface="Cambria Math" panose="02040503050406030204" pitchFamily="18" charset="0"/>
                      </a:rPr>
                      <m:t>𝑨𝑯</m:t>
                    </m:r>
                    <m:r>
                      <a:rPr lang="en-US" b="1" i="1">
                        <a:latin typeface="Cambria Math" panose="02040503050406030204" pitchFamily="18" charset="0"/>
                      </a:rPr>
                      <m:t> =</m:t>
                    </m:r>
                    <m:r>
                      <a:rPr lang="en-US" b="1" i="1">
                        <a:latin typeface="Cambria Math" panose="02040503050406030204" pitchFamily="18" charset="0"/>
                      </a:rPr>
                      <m:t>𝟒</m:t>
                    </m:r>
                    <m:r>
                      <m:rPr>
                        <m:nor/>
                      </m:rPr>
                      <a:rPr lang="en-US" b="1"/>
                      <m:t> </m:t>
                    </m:r>
                    <m:r>
                      <m:rPr>
                        <m:nor/>
                      </m:rPr>
                      <a:rPr lang="en-US" b="1"/>
                      <m:t>m</m:t>
                    </m:r>
                  </m:oMath>
                </a14:m>
                <a:r>
                  <a:rPr lang="pt-BR" b="1" dirty="0"/>
                  <a:t>, </a:t>
                </a:r>
                <a14:m>
                  <m:oMath xmlns:m="http://schemas.openxmlformats.org/officeDocument/2006/math">
                    <m:r>
                      <a:rPr lang="en-US" b="1" i="1">
                        <a:latin typeface="Cambria Math" panose="02040503050406030204" pitchFamily="18" charset="0"/>
                      </a:rPr>
                      <m:t>𝑯𝑩</m:t>
                    </m:r>
                    <m:r>
                      <a:rPr lang="en-US" b="1" i="1">
                        <a:latin typeface="Cambria Math" panose="02040503050406030204" pitchFamily="18" charset="0"/>
                      </a:rPr>
                      <m:t>=</m:t>
                    </m:r>
                    <m:r>
                      <a:rPr lang="en-US" b="1" i="1" smtClean="0">
                        <a:latin typeface="Cambria Math" panose="02040503050406030204" pitchFamily="18" charset="0"/>
                      </a:rPr>
                      <m:t>𝟐𝟎</m:t>
                    </m:r>
                    <m:r>
                      <a:rPr lang="en-US" b="1" i="1">
                        <a:latin typeface="Cambria Math" panose="02040503050406030204" pitchFamily="18" charset="0"/>
                      </a:rPr>
                      <m:t>𝒎</m:t>
                    </m:r>
                  </m:oMath>
                </a14:m>
                <a:r>
                  <a:rPr lang="pt-BR" b="1" dirty="0"/>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𝑩𝑨𝑪</m:t>
                        </m:r>
                      </m:e>
                    </m:acc>
                    <m:r>
                      <a:rPr lang="en-US" b="1" i="1">
                        <a:latin typeface="Cambria Math" panose="02040503050406030204" pitchFamily="18" charset="0"/>
                      </a:rPr>
                      <m:t>=</m:t>
                    </m:r>
                    <m:r>
                      <a:rPr lang="en-US" b="1" i="1">
                        <a:latin typeface="Cambria Math" panose="02040503050406030204" pitchFamily="18" charset="0"/>
                      </a:rPr>
                      <m:t>𝟒𝟓</m:t>
                    </m:r>
                    <m:r>
                      <a:rPr lang="en-US" b="1" i="1">
                        <a:latin typeface="Cambria Math" panose="02040503050406030204" pitchFamily="18" charset="0"/>
                      </a:rPr>
                      <m:t>°</m:t>
                    </m:r>
                  </m:oMath>
                </a14:m>
                <a:r>
                  <a:rPr lang="pt-BR" b="1" dirty="0"/>
                  <a:t>. Tình chiều cao của cây?</a:t>
                </a:r>
                <a:endParaRPr lang="en-US" b="1" dirty="0"/>
              </a:p>
            </p:txBody>
          </p:sp>
        </mc:Choice>
        <mc:Fallback xmlns="">
          <p:sp>
            <p:nvSpPr>
              <p:cNvPr id="6" name="TextBox 5">
                <a:extLst>
                  <a:ext uri="{FF2B5EF4-FFF2-40B4-BE49-F238E27FC236}">
                    <a16:creationId xmlns:a16="http://schemas.microsoft.com/office/drawing/2014/main" id="{EEA7B4CD-F507-482C-801A-49022E93DBB4}"/>
                  </a:ext>
                </a:extLst>
              </p:cNvPr>
              <p:cNvSpPr txBox="1">
                <a:spLocks noRot="1" noChangeAspect="1" noMove="1" noResize="1" noEditPoints="1" noAdjustHandles="1" noChangeArrowheads="1" noChangeShapeType="1" noTextEdit="1"/>
              </p:cNvSpPr>
              <p:nvPr/>
            </p:nvSpPr>
            <p:spPr>
              <a:xfrm>
                <a:off x="876300" y="2670791"/>
                <a:ext cx="21793200" cy="1438022"/>
              </a:xfrm>
              <a:prstGeom prst="rect">
                <a:avLst/>
              </a:prstGeom>
              <a:blipFill>
                <a:blip r:embed="rId3"/>
                <a:stretch>
                  <a:fillRect l="-1119" t="-8475" r="-1231" b="-1949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186706E3-B2DF-47ED-8C39-0FD169A3A251}"/>
                  </a:ext>
                </a:extLst>
              </p:cNvPr>
              <p:cNvSpPr txBox="1"/>
              <p:nvPr/>
            </p:nvSpPr>
            <p:spPr>
              <a:xfrm>
                <a:off x="454090" y="4173619"/>
                <a:ext cx="16225157" cy="9682394"/>
              </a:xfrm>
              <a:prstGeom prst="rect">
                <a:avLst/>
              </a:prstGeom>
              <a:noFill/>
            </p:spPr>
            <p:txBody>
              <a:bodyPr wrap="square" rtlCol="0">
                <a:spAutoFit/>
              </a:bodyPr>
              <a:lstStyle/>
              <a:p>
                <a:pPr>
                  <a:lnSpc>
                    <a:spcPct val="150000"/>
                  </a:lnSpc>
                </a:pPr>
                <a:r>
                  <a:rPr lang="fr-FR" b="1" dirty="0"/>
                  <a:t>Ta </a:t>
                </a:r>
                <a:r>
                  <a:rPr lang="fr-FR" b="1" dirty="0" err="1"/>
                  <a:t>có</a:t>
                </a:r>
                <a:r>
                  <a:rPr lang="fr-FR" b="1" dirty="0"/>
                  <a:t>: </a:t>
                </a:r>
                <a14:m>
                  <m:oMath xmlns:m="http://schemas.openxmlformats.org/officeDocument/2006/math">
                    <m:r>
                      <a:rPr lang="en-US" b="1" i="0" smtClean="0">
                        <a:latin typeface="Cambria Math" panose="02040503050406030204" pitchFamily="18" charset="0"/>
                      </a:rPr>
                      <m:t>𝐀𝐁</m:t>
                    </m:r>
                    <m:r>
                      <a:rPr lang="en-US" b="1" i="1">
                        <a:latin typeface="Cambria Math" panose="02040503050406030204" pitchFamily="18" charset="0"/>
                      </a:rPr>
                      <m:t>=</m:t>
                    </m:r>
                    <m:rad>
                      <m:radPr>
                        <m:degHide m:val="on"/>
                        <m:ctrlPr>
                          <a:rPr lang="en-US" b="1" i="1">
                            <a:latin typeface="Cambria Math" panose="02040503050406030204" pitchFamily="18" charset="0"/>
                          </a:rPr>
                        </m:ctrlPr>
                      </m:radPr>
                      <m:deg/>
                      <m:e>
                        <m:sSup>
                          <m:sSupPr>
                            <m:ctrlPr>
                              <a:rPr lang="en-US" b="1" i="1">
                                <a:latin typeface="Cambria Math" panose="02040503050406030204" pitchFamily="18" charset="0"/>
                              </a:rPr>
                            </m:ctrlPr>
                          </m:sSupPr>
                          <m:e>
                            <m:r>
                              <a:rPr lang="en-US" b="1" i="1" smtClean="0">
                                <a:latin typeface="Cambria Math" panose="02040503050406030204" pitchFamily="18" charset="0"/>
                              </a:rPr>
                              <m:t>𝑨𝑯</m:t>
                            </m:r>
                          </m:e>
                          <m:sup>
                            <m:r>
                              <a:rPr lang="en-US" b="1" i="1">
                                <a:latin typeface="Cambria Math" panose="02040503050406030204" pitchFamily="18" charset="0"/>
                              </a:rPr>
                              <m:t>𝟐</m:t>
                            </m:r>
                          </m:sup>
                        </m:sSup>
                        <m:r>
                          <a:rPr lang="en-US" b="1" i="1" smtClean="0">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𝑯</m:t>
                            </m:r>
                            <m:r>
                              <a:rPr lang="en-US" b="1" i="1" smtClean="0">
                                <a:latin typeface="Cambria Math" panose="02040503050406030204" pitchFamily="18" charset="0"/>
                              </a:rPr>
                              <m:t>𝑩</m:t>
                            </m:r>
                          </m:e>
                          <m:sup>
                            <m:r>
                              <a:rPr lang="en-US" b="1" i="1">
                                <a:latin typeface="Cambria Math" panose="02040503050406030204" pitchFamily="18" charset="0"/>
                              </a:rPr>
                              <m:t>𝟐</m:t>
                            </m:r>
                          </m:sup>
                        </m:sSup>
                      </m:e>
                    </m:rad>
                    <m:r>
                      <a:rPr lang="en-US" b="1" i="1" smtClean="0">
                        <a:latin typeface="Cambria Math" panose="02040503050406030204" pitchFamily="18" charset="0"/>
                      </a:rPr>
                      <m:t>=</m:t>
                    </m:r>
                    <m:r>
                      <a:rPr lang="en-US" b="1" i="1" smtClean="0">
                        <a:latin typeface="Cambria Math" panose="02040503050406030204" pitchFamily="18" charset="0"/>
                      </a:rPr>
                      <m:t>𝟒</m:t>
                    </m:r>
                    <m:rad>
                      <m:radPr>
                        <m:degHide m:val="on"/>
                        <m:ctrlPr>
                          <a:rPr lang="en-US" b="1" i="1">
                            <a:latin typeface="Cambria Math" panose="02040503050406030204" pitchFamily="18" charset="0"/>
                          </a:rPr>
                        </m:ctrlPr>
                      </m:radPr>
                      <m:deg/>
                      <m:e>
                        <m:r>
                          <a:rPr lang="en-US" b="1" i="1" smtClean="0">
                            <a:latin typeface="Cambria Math" panose="02040503050406030204" pitchFamily="18" charset="0"/>
                          </a:rPr>
                          <m:t>𝟐𝟔</m:t>
                        </m:r>
                      </m:e>
                    </m:rad>
                  </m:oMath>
                </a14:m>
                <a:r>
                  <a:rPr lang="fr-FR" b="1" dirty="0"/>
                  <a:t>.</a:t>
                </a:r>
                <a:endParaRPr lang="en-US" b="1" dirty="0"/>
              </a:p>
              <a:p>
                <a:pPr>
                  <a:lnSpc>
                    <a:spcPct val="150000"/>
                  </a:lnSpc>
                </a:pPr>
                <a:r>
                  <a:rPr lang="fr-FR" b="1" dirty="0" err="1"/>
                  <a:t>Trong</a:t>
                </a:r>
                <a:r>
                  <a:rPr lang="fr-FR" b="1" dirty="0"/>
                  <a:t> </a:t>
                </a:r>
                <a:r>
                  <a:rPr lang="fr-FR" b="1" dirty="0" err="1"/>
                  <a:t>tam</a:t>
                </a:r>
                <a:r>
                  <a:rPr lang="fr-FR" b="1" dirty="0"/>
                  <a:t> </a:t>
                </a:r>
                <a:r>
                  <a:rPr lang="fr-FR" b="1" dirty="0" err="1"/>
                  <a:t>giác</a:t>
                </a:r>
                <a:r>
                  <a:rPr lang="fr-FR" b="1" dirty="0"/>
                  <a:t> </a:t>
                </a:r>
                <a14:m>
                  <m:oMath xmlns:m="http://schemas.openxmlformats.org/officeDocument/2006/math">
                    <m:r>
                      <a:rPr lang="en-US" b="1" i="1">
                        <a:latin typeface="Cambria Math" panose="02040503050406030204" pitchFamily="18" charset="0"/>
                      </a:rPr>
                      <m:t>𝑨𝑯𝑩</m:t>
                    </m:r>
                  </m:oMath>
                </a14:m>
                <a:r>
                  <a:rPr lang="fr-FR" b="1" dirty="0"/>
                  <a:t>, ta </a:t>
                </a:r>
                <a:r>
                  <a:rPr lang="fr-FR" b="1" dirty="0" err="1"/>
                  <a:t>có</a:t>
                </a:r>
                <a:r>
                  <a:rPr lang="fr-FR" b="1" dirty="0"/>
                  <a:t> </a:t>
                </a:r>
                <a14:m>
                  <m:oMath xmlns:m="http://schemas.openxmlformats.org/officeDocument/2006/math">
                    <m:func>
                      <m:funcPr>
                        <m:ctrlPr>
                          <a:rPr lang="en-US" b="1" i="1">
                            <a:latin typeface="Cambria Math" panose="02040503050406030204" pitchFamily="18" charset="0"/>
                          </a:rPr>
                        </m:ctrlPr>
                      </m:funcPr>
                      <m:fName>
                        <m:r>
                          <a:rPr lang="en-US" b="1" i="1">
                            <a:latin typeface="Cambria Math" panose="02040503050406030204" pitchFamily="18" charset="0"/>
                          </a:rPr>
                          <m:t>𝒕𝒂𝒏</m:t>
                        </m:r>
                      </m:fName>
                      <m:e>
                        <m:acc>
                          <m:accPr>
                            <m:chr m:val="̂"/>
                            <m:ctrlPr>
                              <a:rPr lang="en-US" b="1" i="1">
                                <a:latin typeface="Cambria Math" panose="02040503050406030204" pitchFamily="18" charset="0"/>
                              </a:rPr>
                            </m:ctrlPr>
                          </m:accPr>
                          <m:e>
                            <m:r>
                              <a:rPr lang="en-US" b="1" i="1">
                                <a:latin typeface="Cambria Math" panose="02040503050406030204" pitchFamily="18" charset="0"/>
                              </a:rPr>
                              <m:t>𝑨𝑩𝑯</m:t>
                            </m:r>
                          </m:e>
                        </m:acc>
                      </m:e>
                    </m:func>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𝑨𝑯</m:t>
                        </m:r>
                      </m:num>
                      <m:den>
                        <m:r>
                          <a:rPr lang="en-US" b="1" i="1">
                            <a:latin typeface="Cambria Math" panose="02040503050406030204" pitchFamily="18" charset="0"/>
                          </a:rPr>
                          <m:t>𝑩𝑯</m:t>
                        </m:r>
                      </m:den>
                    </m:f>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𝟒</m:t>
                        </m:r>
                      </m:num>
                      <m:den>
                        <m:r>
                          <a:rPr lang="en-US" b="1" i="1">
                            <a:latin typeface="Cambria Math" panose="02040503050406030204" pitchFamily="18" charset="0"/>
                          </a:rPr>
                          <m:t>𝟐𝟎</m:t>
                        </m:r>
                      </m:den>
                    </m:f>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m:t>
                        </m:r>
                      </m:num>
                      <m:den>
                        <m:r>
                          <a:rPr lang="en-US" b="1" i="1">
                            <a:latin typeface="Cambria Math" panose="02040503050406030204" pitchFamily="18" charset="0"/>
                          </a:rPr>
                          <m:t>𝟓</m:t>
                        </m:r>
                      </m:den>
                    </m:f>
                  </m:oMath>
                </a14:m>
                <a:endParaRPr lang="en-US" b="1" i="1" dirty="0">
                  <a:latin typeface="Cambria Math" panose="02040503050406030204" pitchFamily="18" charset="0"/>
                </a:endParaRPr>
              </a:p>
              <a:p>
                <a:pPr>
                  <a:lnSpc>
                    <a:spcPct val="150000"/>
                  </a:lnSpc>
                </a:pPr>
                <a14:m>
                  <m:oMath xmlns:m="http://schemas.openxmlformats.org/officeDocument/2006/math">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𝑨𝑩𝑯</m:t>
                        </m:r>
                      </m:e>
                    </m:acc>
                    <m:r>
                      <a:rPr lang="en-US" b="1" i="1">
                        <a:latin typeface="Cambria Math" panose="02040503050406030204" pitchFamily="18" charset="0"/>
                      </a:rPr>
                      <m:t>≈</m:t>
                    </m:r>
                    <m:r>
                      <a:rPr lang="en-US" b="1" i="1">
                        <a:latin typeface="Cambria Math" panose="02040503050406030204" pitchFamily="18" charset="0"/>
                      </a:rPr>
                      <m:t>𝟏𝟏</m:t>
                    </m:r>
                    <m:r>
                      <a:rPr lang="en-US" b="1" i="1">
                        <a:latin typeface="Cambria Math" panose="02040503050406030204" pitchFamily="18" charset="0"/>
                      </a:rPr>
                      <m:t>°</m:t>
                    </m:r>
                    <m:r>
                      <a:rPr lang="en-US" b="1" i="1">
                        <a:latin typeface="Cambria Math" panose="02040503050406030204" pitchFamily="18" charset="0"/>
                      </a:rPr>
                      <m:t>𝟏</m:t>
                    </m:r>
                    <m:sSup>
                      <m:sSupPr>
                        <m:ctrlPr>
                          <a:rPr lang="en-US" b="1" i="1">
                            <a:latin typeface="Cambria Math" panose="02040503050406030204" pitchFamily="18" charset="0"/>
                          </a:rPr>
                        </m:ctrlPr>
                      </m:sSupPr>
                      <m:e>
                        <m:r>
                          <a:rPr lang="en-US" b="1" i="1">
                            <a:latin typeface="Cambria Math" panose="02040503050406030204" pitchFamily="18" charset="0"/>
                          </a:rPr>
                          <m:t>𝟗</m:t>
                        </m:r>
                      </m:e>
                      <m:sup>
                        <m:r>
                          <a:rPr lang="en-US" b="1" i="1">
                            <a:latin typeface="Cambria Math" panose="02040503050406030204" pitchFamily="18" charset="0"/>
                          </a:rPr>
                          <m:t>′</m:t>
                        </m:r>
                      </m:sup>
                    </m:sSup>
                  </m:oMath>
                </a14:m>
                <a:r>
                  <a:rPr lang="fr-FR" b="1" dirty="0"/>
                  <a:t>.</a:t>
                </a:r>
                <a:endParaRPr lang="en-US" b="1" dirty="0"/>
              </a:p>
              <a:p>
                <a:pPr>
                  <a:lnSpc>
                    <a:spcPct val="150000"/>
                  </a:lnSpc>
                </a:pPr>
                <a:r>
                  <a:rPr lang="fr-FR" b="1" dirty="0"/>
                  <a:t> </a:t>
                </a:r>
                <a:r>
                  <a:rPr lang="fr-FR" b="1" dirty="0" err="1"/>
                  <a:t>Suy</a:t>
                </a:r>
                <a:r>
                  <a:rPr lang="fr-FR" b="1" dirty="0"/>
                  <a:t> ra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𝑨𝑩𝑪</m:t>
                        </m:r>
                      </m:e>
                    </m:acc>
                    <m:r>
                      <a:rPr lang="en-US" b="1" i="1">
                        <a:latin typeface="Cambria Math" panose="02040503050406030204" pitchFamily="18" charset="0"/>
                      </a:rPr>
                      <m:t>=</m:t>
                    </m:r>
                    <m:r>
                      <a:rPr lang="en-US" b="1" i="1">
                        <a:latin typeface="Cambria Math" panose="02040503050406030204" pitchFamily="18" charset="0"/>
                      </a:rPr>
                      <m:t>𝟗𝟎</m:t>
                    </m:r>
                    <m:r>
                      <a:rPr lang="en-US" b="1" i="1">
                        <a:latin typeface="Cambria Math" panose="02040503050406030204" pitchFamily="18" charset="0"/>
                      </a:rPr>
                      <m:t>°−</m:t>
                    </m:r>
                    <m:r>
                      <a:rPr lang="en-US" b="1" i="1">
                        <a:latin typeface="Cambria Math" panose="02040503050406030204" pitchFamily="18" charset="0"/>
                      </a:rPr>
                      <m:t>𝟏𝟏</m:t>
                    </m:r>
                    <m:r>
                      <a:rPr lang="en-US" b="1" i="1">
                        <a:latin typeface="Cambria Math" panose="02040503050406030204" pitchFamily="18" charset="0"/>
                      </a:rPr>
                      <m:t>°</m:t>
                    </m:r>
                    <m:r>
                      <a:rPr lang="en-US" b="1" i="1">
                        <a:latin typeface="Cambria Math" panose="02040503050406030204" pitchFamily="18" charset="0"/>
                      </a:rPr>
                      <m:t>𝟏</m:t>
                    </m:r>
                    <m:sSup>
                      <m:sSupPr>
                        <m:ctrlPr>
                          <a:rPr lang="en-US" b="1" i="1">
                            <a:latin typeface="Cambria Math" panose="02040503050406030204" pitchFamily="18" charset="0"/>
                          </a:rPr>
                        </m:ctrlPr>
                      </m:sSupPr>
                      <m:e>
                        <m:r>
                          <a:rPr lang="en-US" b="1" i="1">
                            <a:latin typeface="Cambria Math" panose="02040503050406030204" pitchFamily="18" charset="0"/>
                          </a:rPr>
                          <m:t>𝟗</m:t>
                        </m:r>
                      </m:e>
                      <m:sup>
                        <m:r>
                          <a:rPr lang="en-US" b="1" i="1">
                            <a:latin typeface="Cambria Math" panose="02040503050406030204" pitchFamily="18" charset="0"/>
                          </a:rPr>
                          <m:t>′</m:t>
                        </m:r>
                      </m:sup>
                    </m:sSup>
                    <m:r>
                      <a:rPr lang="en-US" b="1" i="1">
                        <a:latin typeface="Cambria Math" panose="02040503050406030204" pitchFamily="18" charset="0"/>
                      </a:rPr>
                      <m:t>=</m:t>
                    </m:r>
                    <m:r>
                      <a:rPr lang="en-US" b="1" i="1">
                        <a:latin typeface="Cambria Math" panose="02040503050406030204" pitchFamily="18" charset="0"/>
                      </a:rPr>
                      <m:t>𝟕𝟖</m:t>
                    </m:r>
                    <m:r>
                      <a:rPr lang="en-US" b="1" i="1">
                        <a:latin typeface="Cambria Math" panose="02040503050406030204" pitchFamily="18" charset="0"/>
                      </a:rPr>
                      <m:t>°</m:t>
                    </m:r>
                    <m:r>
                      <a:rPr lang="en-US" b="1" i="1">
                        <a:latin typeface="Cambria Math" panose="02040503050406030204" pitchFamily="18" charset="0"/>
                      </a:rPr>
                      <m:t>𝟒</m:t>
                    </m:r>
                    <m:sSup>
                      <m:sSupPr>
                        <m:ctrlPr>
                          <a:rPr lang="en-US" b="1" i="1">
                            <a:latin typeface="Cambria Math" panose="02040503050406030204" pitchFamily="18" charset="0"/>
                          </a:rPr>
                        </m:ctrlPr>
                      </m:sSupPr>
                      <m:e>
                        <m:r>
                          <a:rPr lang="en-US" b="1" i="1">
                            <a:latin typeface="Cambria Math" panose="02040503050406030204" pitchFamily="18" charset="0"/>
                          </a:rPr>
                          <m:t>𝟏</m:t>
                        </m:r>
                      </m:e>
                      <m:sup>
                        <m:r>
                          <a:rPr lang="en-US" b="1" i="1">
                            <a:latin typeface="Cambria Math" panose="02040503050406030204" pitchFamily="18" charset="0"/>
                          </a:rPr>
                          <m:t>′</m:t>
                        </m:r>
                      </m:sup>
                    </m:sSup>
                  </m:oMath>
                </a14:m>
                <a:r>
                  <a:rPr lang="fr-FR" b="1" dirty="0"/>
                  <a:t>.</a:t>
                </a:r>
                <a:endParaRPr lang="en-US" b="1" dirty="0"/>
              </a:p>
              <a:p>
                <a:pPr>
                  <a:lnSpc>
                    <a:spcPct val="150000"/>
                  </a:lnSpc>
                </a:pPr>
                <a:r>
                  <a:rPr lang="fr-FR" b="1" dirty="0"/>
                  <a:t> </a:t>
                </a:r>
                <a:r>
                  <a:rPr lang="fr-FR" b="1" dirty="0" err="1"/>
                  <a:t>Suy</a:t>
                </a:r>
                <a:r>
                  <a:rPr lang="fr-FR" b="1" dirty="0"/>
                  <a:t> ra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𝑨𝑪𝑩</m:t>
                        </m:r>
                      </m:e>
                    </m:acc>
                    <m:r>
                      <a:rPr lang="en-US" b="1" i="1">
                        <a:latin typeface="Cambria Math" panose="02040503050406030204" pitchFamily="18" charset="0"/>
                      </a:rPr>
                      <m:t>=</m:t>
                    </m:r>
                    <m:r>
                      <a:rPr lang="en-US" b="1" i="1">
                        <a:latin typeface="Cambria Math" panose="02040503050406030204" pitchFamily="18" charset="0"/>
                      </a:rPr>
                      <m:t>𝟏𝟖𝟎</m:t>
                    </m:r>
                    <m:r>
                      <a:rPr lang="en-US" b="1" i="1">
                        <a:latin typeface="Cambria Math" panose="02040503050406030204" pitchFamily="18" charset="0"/>
                      </a:rPr>
                      <m:t>°−</m:t>
                    </m:r>
                    <m:d>
                      <m:dPr>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𝑩𝑨𝑪</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𝑨𝑩𝑪</m:t>
                            </m:r>
                          </m:e>
                        </m:acc>
                      </m:e>
                    </m:d>
                    <m:r>
                      <a:rPr lang="en-US" b="1" i="1">
                        <a:latin typeface="Cambria Math" panose="02040503050406030204" pitchFamily="18" charset="0"/>
                      </a:rPr>
                      <m:t>=</m:t>
                    </m:r>
                    <m:r>
                      <a:rPr lang="en-US" b="1" i="1">
                        <a:latin typeface="Cambria Math" panose="02040503050406030204" pitchFamily="18" charset="0"/>
                      </a:rPr>
                      <m:t>𝟓𝟔</m:t>
                    </m:r>
                    <m:r>
                      <a:rPr lang="en-US" b="1" i="1">
                        <a:latin typeface="Cambria Math" panose="02040503050406030204" pitchFamily="18" charset="0"/>
                      </a:rPr>
                      <m:t>°</m:t>
                    </m:r>
                    <m:r>
                      <a:rPr lang="en-US" b="1" i="1">
                        <a:latin typeface="Cambria Math" panose="02040503050406030204" pitchFamily="18" charset="0"/>
                      </a:rPr>
                      <m:t>𝟏</m:t>
                    </m:r>
                    <m:sSup>
                      <m:sSupPr>
                        <m:ctrlPr>
                          <a:rPr lang="en-US" b="1" i="1">
                            <a:latin typeface="Cambria Math" panose="02040503050406030204" pitchFamily="18" charset="0"/>
                          </a:rPr>
                        </m:ctrlPr>
                      </m:sSupPr>
                      <m:e>
                        <m:r>
                          <a:rPr lang="en-US" b="1" i="1">
                            <a:latin typeface="Cambria Math" panose="02040503050406030204" pitchFamily="18" charset="0"/>
                          </a:rPr>
                          <m:t>𝟗</m:t>
                        </m:r>
                      </m:e>
                      <m:sup>
                        <m:r>
                          <a:rPr lang="en-US" b="1" i="1">
                            <a:latin typeface="Cambria Math" panose="02040503050406030204" pitchFamily="18" charset="0"/>
                          </a:rPr>
                          <m:t>′</m:t>
                        </m:r>
                      </m:sup>
                    </m:sSup>
                  </m:oMath>
                </a14:m>
                <a:r>
                  <a:rPr lang="fr-FR" b="1" dirty="0"/>
                  <a:t>.</a:t>
                </a:r>
                <a:endParaRPr lang="en-US" b="1" dirty="0"/>
              </a:p>
              <a:p>
                <a:pPr>
                  <a:lnSpc>
                    <a:spcPct val="150000"/>
                  </a:lnSpc>
                </a:pPr>
                <a:r>
                  <a:rPr lang="fr-FR" b="1" dirty="0"/>
                  <a:t> </a:t>
                </a:r>
                <a:r>
                  <a:rPr lang="fr-FR" b="1" dirty="0" err="1"/>
                  <a:t>Áp</a:t>
                </a:r>
                <a:r>
                  <a:rPr lang="fr-FR" b="1" dirty="0"/>
                  <a:t> </a:t>
                </a:r>
                <a:r>
                  <a:rPr lang="fr-FR" b="1" dirty="0" err="1"/>
                  <a:t>dụng</a:t>
                </a:r>
                <a:r>
                  <a:rPr lang="fr-FR" b="1" dirty="0"/>
                  <a:t> </a:t>
                </a:r>
                <a:r>
                  <a:rPr lang="fr-FR" b="1" dirty="0" err="1"/>
                  <a:t>định</a:t>
                </a:r>
                <a:r>
                  <a:rPr lang="fr-FR" b="1" dirty="0"/>
                  <a:t> </a:t>
                </a:r>
                <a:r>
                  <a:rPr lang="fr-FR" b="1" dirty="0" err="1"/>
                  <a:t>lí</a:t>
                </a:r>
                <a:r>
                  <a:rPr lang="fr-FR" b="1" dirty="0"/>
                  <a:t> sin </a:t>
                </a:r>
                <a:r>
                  <a:rPr lang="fr-FR" b="1" dirty="0" err="1"/>
                  <a:t>trong</a:t>
                </a:r>
                <a:r>
                  <a:rPr lang="fr-FR" b="1" dirty="0"/>
                  <a:t> </a:t>
                </a:r>
                <a:r>
                  <a:rPr lang="fr-FR" b="1" dirty="0" err="1"/>
                  <a:t>tam</a:t>
                </a:r>
                <a:r>
                  <a:rPr lang="fr-FR" b="1" dirty="0"/>
                  <a:t> </a:t>
                </a:r>
                <a:r>
                  <a:rPr lang="fr-FR" b="1" dirty="0" err="1"/>
                  <a:t>giác</a:t>
                </a:r>
                <a:r>
                  <a:rPr lang="fr-FR" b="1" dirty="0"/>
                  <a:t> </a:t>
                </a:r>
                <a14:m>
                  <m:oMath xmlns:m="http://schemas.openxmlformats.org/officeDocument/2006/math">
                    <m:r>
                      <a:rPr lang="en-US" b="1" i="1">
                        <a:latin typeface="Cambria Math" panose="02040503050406030204" pitchFamily="18" charset="0"/>
                      </a:rPr>
                      <m:t>𝑨𝑩𝑪</m:t>
                    </m:r>
                  </m:oMath>
                </a14:m>
                <a:r>
                  <a:rPr lang="fr-FR" b="1" dirty="0"/>
                  <a:t>, ta </a:t>
                </a:r>
                <a:r>
                  <a:rPr lang="fr-FR" b="1" dirty="0" err="1"/>
                  <a:t>được</a:t>
                </a:r>
                <a:r>
                  <a:rPr lang="fr-FR" b="1" dirty="0"/>
                  <a:t>:</a:t>
                </a:r>
                <a:endParaRPr lang="en-US" b="1" dirty="0"/>
              </a:p>
              <a:p>
                <a:pPr>
                  <a:lnSpc>
                    <a:spcPct val="150000"/>
                  </a:lnSpc>
                </a:pPr>
                <a14:m>
                  <m:oMathPara xmlns:m="http://schemas.openxmlformats.org/officeDocument/2006/math">
                    <m:oMathParaPr>
                      <m:jc m:val="centerGroup"/>
                    </m:oMathParaPr>
                    <m:oMath xmlns:m="http://schemas.openxmlformats.org/officeDocument/2006/math">
                      <m:f>
                        <m:fPr>
                          <m:ctrlPr>
                            <a:rPr lang="en-US" b="1" i="1">
                              <a:latin typeface="Cambria Math" panose="02040503050406030204" pitchFamily="18" charset="0"/>
                            </a:rPr>
                          </m:ctrlPr>
                        </m:fPr>
                        <m:num>
                          <m:r>
                            <a:rPr lang="en-US" b="1" i="1">
                              <a:latin typeface="Cambria Math" panose="02040503050406030204" pitchFamily="18" charset="0"/>
                            </a:rPr>
                            <m:t>𝑨𝑩</m:t>
                          </m:r>
                        </m:num>
                        <m:den>
                          <m:func>
                            <m:funcPr>
                              <m:ctrlPr>
                                <a:rPr lang="en-US" b="1" i="1">
                                  <a:latin typeface="Cambria Math" panose="02040503050406030204" pitchFamily="18" charset="0"/>
                                </a:rPr>
                              </m:ctrlPr>
                            </m:funcPr>
                            <m:fName>
                              <m:r>
                                <a:rPr lang="en-US" b="1" i="1">
                                  <a:latin typeface="Cambria Math" panose="02040503050406030204" pitchFamily="18" charset="0"/>
                                </a:rPr>
                                <m:t>𝒔𝒊𝒏</m:t>
                              </m:r>
                            </m:fName>
                            <m:e>
                              <m:acc>
                                <m:accPr>
                                  <m:chr m:val="̂"/>
                                  <m:ctrlPr>
                                    <a:rPr lang="en-US" b="1" i="1">
                                      <a:latin typeface="Cambria Math" panose="02040503050406030204" pitchFamily="18" charset="0"/>
                                    </a:rPr>
                                  </m:ctrlPr>
                                </m:accPr>
                                <m:e>
                                  <m:r>
                                    <a:rPr lang="en-US" b="1" i="1">
                                      <a:latin typeface="Cambria Math" panose="02040503050406030204" pitchFamily="18" charset="0"/>
                                    </a:rPr>
                                    <m:t>𝑨𝑪𝑩</m:t>
                                  </m:r>
                                </m:e>
                              </m:acc>
                            </m:e>
                          </m:func>
                        </m:den>
                      </m:f>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𝑪𝑩</m:t>
                          </m:r>
                        </m:num>
                        <m:den>
                          <m:func>
                            <m:funcPr>
                              <m:ctrlPr>
                                <a:rPr lang="en-US" b="1" i="1">
                                  <a:latin typeface="Cambria Math" panose="02040503050406030204" pitchFamily="18" charset="0"/>
                                </a:rPr>
                              </m:ctrlPr>
                            </m:funcPr>
                            <m:fName>
                              <m:r>
                                <a:rPr lang="en-US" b="1" i="1">
                                  <a:latin typeface="Cambria Math" panose="02040503050406030204" pitchFamily="18" charset="0"/>
                                </a:rPr>
                                <m:t>𝒔𝒊𝒏</m:t>
                              </m:r>
                            </m:fName>
                            <m:e>
                              <m:acc>
                                <m:accPr>
                                  <m:chr m:val="̂"/>
                                  <m:ctrlPr>
                                    <a:rPr lang="en-US" b="1" i="1">
                                      <a:latin typeface="Cambria Math" panose="02040503050406030204" pitchFamily="18" charset="0"/>
                                    </a:rPr>
                                  </m:ctrlPr>
                                </m:accPr>
                                <m:e>
                                  <m:r>
                                    <a:rPr lang="en-US" b="1" i="1">
                                      <a:latin typeface="Cambria Math" panose="02040503050406030204" pitchFamily="18" charset="0"/>
                                    </a:rPr>
                                    <m:t>𝑩𝑨𝑪</m:t>
                                  </m:r>
                                </m:e>
                              </m:acc>
                            </m:e>
                          </m:func>
                        </m:den>
                      </m:f>
                      <m:r>
                        <a:rPr lang="en-US" b="1" i="1">
                          <a:latin typeface="Cambria Math" panose="02040503050406030204" pitchFamily="18" charset="0"/>
                        </a:rPr>
                        <m:t>⇒</m:t>
                      </m:r>
                      <m:r>
                        <a:rPr lang="en-US" b="1" i="1">
                          <a:latin typeface="Cambria Math" panose="02040503050406030204" pitchFamily="18" charset="0"/>
                        </a:rPr>
                        <m:t>𝑪𝑩</m:t>
                      </m: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𝑨𝑩</m:t>
                          </m:r>
                          <m:r>
                            <a:rPr lang="en-US" b="1" i="1">
                              <a:latin typeface="Cambria Math" panose="02040503050406030204" pitchFamily="18" charset="0"/>
                            </a:rPr>
                            <m:t>.</m:t>
                          </m:r>
                          <m:func>
                            <m:funcPr>
                              <m:ctrlPr>
                                <a:rPr lang="en-US" b="1" i="1">
                                  <a:latin typeface="Cambria Math" panose="02040503050406030204" pitchFamily="18" charset="0"/>
                                </a:rPr>
                              </m:ctrlPr>
                            </m:funcPr>
                            <m:fName>
                              <m:r>
                                <a:rPr lang="en-US" b="1" i="1">
                                  <a:latin typeface="Cambria Math" panose="02040503050406030204" pitchFamily="18" charset="0"/>
                                </a:rPr>
                                <m:t>𝒔𝒊𝒏</m:t>
                              </m:r>
                            </m:fName>
                            <m:e>
                              <m:acc>
                                <m:accPr>
                                  <m:chr m:val="̂"/>
                                  <m:ctrlPr>
                                    <a:rPr lang="en-US" b="1" i="1">
                                      <a:latin typeface="Cambria Math" panose="02040503050406030204" pitchFamily="18" charset="0"/>
                                    </a:rPr>
                                  </m:ctrlPr>
                                </m:accPr>
                                <m:e>
                                  <m:r>
                                    <a:rPr lang="en-US" b="1" i="1">
                                      <a:latin typeface="Cambria Math" panose="02040503050406030204" pitchFamily="18" charset="0"/>
                                    </a:rPr>
                                    <m:t>𝑩𝑨𝑪</m:t>
                                  </m:r>
                                </m:e>
                              </m:acc>
                            </m:e>
                          </m:func>
                        </m:num>
                        <m:den>
                          <m:func>
                            <m:funcPr>
                              <m:ctrlPr>
                                <a:rPr lang="en-US" b="1" i="1">
                                  <a:latin typeface="Cambria Math" panose="02040503050406030204" pitchFamily="18" charset="0"/>
                                </a:rPr>
                              </m:ctrlPr>
                            </m:funcPr>
                            <m:fName>
                              <m:r>
                                <a:rPr lang="en-US" b="1" i="1">
                                  <a:latin typeface="Cambria Math" panose="02040503050406030204" pitchFamily="18" charset="0"/>
                                </a:rPr>
                                <m:t>𝒔𝒊𝒏</m:t>
                              </m:r>
                            </m:fName>
                            <m:e>
                              <m:acc>
                                <m:accPr>
                                  <m:chr m:val="̂"/>
                                  <m:ctrlPr>
                                    <a:rPr lang="en-US" b="1" i="1">
                                      <a:latin typeface="Cambria Math" panose="02040503050406030204" pitchFamily="18" charset="0"/>
                                    </a:rPr>
                                  </m:ctrlPr>
                                </m:accPr>
                                <m:e>
                                  <m:r>
                                    <a:rPr lang="en-US" b="1" i="1">
                                      <a:latin typeface="Cambria Math" panose="02040503050406030204" pitchFamily="18" charset="0"/>
                                    </a:rPr>
                                    <m:t>𝑨𝑪𝑩</m:t>
                                  </m:r>
                                </m:e>
                              </m:acc>
                            </m:e>
                          </m:func>
                        </m:den>
                      </m:f>
                      <m:r>
                        <a:rPr lang="en-US" b="1" i="1">
                          <a:latin typeface="Cambria Math" panose="02040503050406030204" pitchFamily="18" charset="0"/>
                        </a:rPr>
                        <m:t>≈</m:t>
                      </m:r>
                      <m:r>
                        <a:rPr lang="en-US" b="1" i="1">
                          <a:latin typeface="Cambria Math" panose="02040503050406030204" pitchFamily="18" charset="0"/>
                        </a:rPr>
                        <m:t>𝟏𝟕</m:t>
                      </m:r>
                      <m:r>
                        <a:rPr lang="en-US" b="1" i="1">
                          <a:latin typeface="Cambria Math" panose="02040503050406030204" pitchFamily="18" charset="0"/>
                        </a:rPr>
                        <m:t>𝒎</m:t>
                      </m:r>
                    </m:oMath>
                  </m:oMathPara>
                </a14:m>
                <a:endParaRPr lang="en-US" b="1" dirty="0"/>
              </a:p>
              <a:p>
                <a:endParaRPr lang="en-US" b="1" dirty="0"/>
              </a:p>
            </p:txBody>
          </p:sp>
        </mc:Choice>
        <mc:Fallback>
          <p:sp>
            <p:nvSpPr>
              <p:cNvPr id="10" name="TextBox 9">
                <a:extLst>
                  <a:ext uri="{FF2B5EF4-FFF2-40B4-BE49-F238E27FC236}">
                    <a16:creationId xmlns:a16="http://schemas.microsoft.com/office/drawing/2014/main" id="{186706E3-B2DF-47ED-8C39-0FD169A3A251}"/>
                  </a:ext>
                </a:extLst>
              </p:cNvPr>
              <p:cNvSpPr txBox="1">
                <a:spLocks noRot="1" noChangeAspect="1" noMove="1" noResize="1" noEditPoints="1" noAdjustHandles="1" noChangeArrowheads="1" noChangeShapeType="1" noTextEdit="1"/>
              </p:cNvSpPr>
              <p:nvPr/>
            </p:nvSpPr>
            <p:spPr>
              <a:xfrm>
                <a:off x="454090" y="4173619"/>
                <a:ext cx="16225157" cy="9682394"/>
              </a:xfrm>
              <a:prstGeom prst="rect">
                <a:avLst/>
              </a:prstGeom>
              <a:blipFill>
                <a:blip r:embed="rId4"/>
                <a:stretch>
                  <a:fillRect l="-1465"/>
                </a:stretch>
              </a:blipFill>
            </p:spPr>
            <p:txBody>
              <a:bodyPr/>
              <a:lstStyle/>
              <a:p>
                <a:r>
                  <a:rPr lang="vi-VN">
                    <a:noFill/>
                  </a:rPr>
                  <a:t> </a:t>
                </a:r>
              </a:p>
            </p:txBody>
          </p:sp>
        </mc:Fallback>
      </mc:AlternateContent>
    </p:spTree>
    <p:extLst>
      <p:ext uri="{BB962C8B-B14F-4D97-AF65-F5344CB8AC3E}">
        <p14:creationId xmlns:p14="http://schemas.microsoft.com/office/powerpoint/2010/main" val="1104393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03E2A6-F368-4D83-98BD-EAD790E85E07}"/>
              </a:ext>
            </a:extLst>
          </p:cNvPr>
          <p:cNvSpPr/>
          <p:nvPr/>
        </p:nvSpPr>
        <p:spPr>
          <a:xfrm>
            <a:off x="0" y="1645111"/>
            <a:ext cx="23545800" cy="1431161"/>
          </a:xfrm>
          <a:prstGeom prst="rect">
            <a:avLst/>
          </a:prstGeom>
        </p:spPr>
        <p:txBody>
          <a:bodyPr wrap="square">
            <a:spAutoFit/>
          </a:bodyPr>
          <a:lstStyle/>
          <a:p>
            <a:pPr>
              <a:lnSpc>
                <a:spcPct val="100000"/>
              </a:lnSpc>
              <a:spcBef>
                <a:spcPct val="0"/>
              </a:spcBef>
              <a:buFontTx/>
              <a:buNone/>
              <a:defRPr/>
            </a:pPr>
            <a:r>
              <a:rPr lang="en-US" sz="4400" b="1" dirty="0">
                <a:solidFill>
                  <a:srgbClr val="FF0000"/>
                </a:solidFill>
                <a:latin typeface="Times New Roman" pitchFamily="18" charset="0"/>
                <a:cs typeface="Times New Roman" pitchFamily="18" charset="0"/>
              </a:rPr>
              <a:t>    III. </a:t>
            </a:r>
            <a:r>
              <a:rPr lang="en-US" sz="4400" b="1" spc="-150" dirty="0">
                <a:solidFill>
                  <a:srgbClr val="FF0000"/>
                </a:solidFill>
                <a:latin typeface="Tahoma" panose="020B0604030504040204" pitchFamily="34" charset="0"/>
                <a:ea typeface="Tahoma" panose="020B0604030504040204" pitchFamily="34" charset="0"/>
                <a:cs typeface="Tahoma" panose="020B0604030504040204" pitchFamily="34" charset="0"/>
              </a:rPr>
              <a:t>GẤP GIẤY, ĐO ĐẠC VÀ XÁC ĐỊNH CÁC YẾU TỐ CỦA 3 ĐƯỜNG CONIC</a:t>
            </a:r>
          </a:p>
          <a:p>
            <a:endParaRPr lang="en-US" dirty="0">
              <a:solidFill>
                <a:srgbClr val="FF0000"/>
              </a:solidFill>
            </a:endParaRPr>
          </a:p>
        </p:txBody>
      </p:sp>
      <p:sp>
        <p:nvSpPr>
          <p:cNvPr id="3" name="Content Placeholder 2">
            <a:extLst>
              <a:ext uri="{FF2B5EF4-FFF2-40B4-BE49-F238E27FC236}">
                <a16:creationId xmlns:a16="http://schemas.microsoft.com/office/drawing/2014/main" id="{7CA9952B-3E1D-492F-9EAD-FF3005A5EB14}"/>
              </a:ext>
            </a:extLst>
          </p:cNvPr>
          <p:cNvSpPr txBox="1">
            <a:spLocks/>
          </p:cNvSpPr>
          <p:nvPr/>
        </p:nvSpPr>
        <p:spPr>
          <a:xfrm>
            <a:off x="585496" y="3060721"/>
            <a:ext cx="23545800" cy="2233683"/>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ACD98DAD-F121-40BA-A905-DFB442A505E4}"/>
                  </a:ext>
                </a:extLst>
              </p:cNvPr>
              <p:cNvSpPr txBox="1"/>
              <p:nvPr/>
            </p:nvSpPr>
            <p:spPr>
              <a:xfrm>
                <a:off x="1042696" y="3216912"/>
                <a:ext cx="23088600" cy="2077492"/>
              </a:xfrm>
              <a:prstGeom prst="rect">
                <a:avLst/>
              </a:prstGeom>
              <a:noFill/>
            </p:spPr>
            <p:txBody>
              <a:bodyPr wrap="square" rtlCol="0">
                <a:spAutoFit/>
              </a:bodyPr>
              <a:lstStyle/>
              <a:p>
                <a:r>
                  <a:rPr lang="pt-BR" b="1" dirty="0">
                    <a:solidFill>
                      <a:srgbClr val="FF0000"/>
                    </a:solidFill>
                  </a:rPr>
                  <a:t>* Nhiệm vụ 1: </a:t>
                </a:r>
                <a:r>
                  <a:rPr lang="pt-BR" b="1" dirty="0"/>
                  <a:t>Cho một số Elip bằng giấy (kích cỡ khác nhau, không kèm theo các yếu tố tiêu điểm, tiêu cự, đường chuần). Chọn đơn vị đo là </a:t>
                </a:r>
                <a14:m>
                  <m:oMath xmlns:m="http://schemas.openxmlformats.org/officeDocument/2006/math">
                    <m:r>
                      <m:rPr>
                        <m:nor/>
                      </m:rPr>
                      <a:rPr lang="en-US" b="1"/>
                      <m:t>cm</m:t>
                    </m:r>
                  </m:oMath>
                </a14:m>
                <a:r>
                  <a:rPr lang="pt-BR" b="1" dirty="0"/>
                  <a:t>. Bằng cách gấp giấy và dùng thước kẻ, yêu cầu học sinh viết được phương trình Elip, xác định được các yếu tố của mỗi Elip và vị trí các tiêu điểm.</a:t>
                </a:r>
                <a:endParaRPr lang="en-US" b="1" dirty="0"/>
              </a:p>
            </p:txBody>
          </p:sp>
        </mc:Choice>
        <mc:Fallback>
          <p:sp>
            <p:nvSpPr>
              <p:cNvPr id="4" name="TextBox 3">
                <a:extLst>
                  <a:ext uri="{FF2B5EF4-FFF2-40B4-BE49-F238E27FC236}">
                    <a16:creationId xmlns:a16="http://schemas.microsoft.com/office/drawing/2014/main" id="{ACD98DAD-F121-40BA-A905-DFB442A505E4}"/>
                  </a:ext>
                </a:extLst>
              </p:cNvPr>
              <p:cNvSpPr txBox="1">
                <a:spLocks noRot="1" noChangeAspect="1" noMove="1" noResize="1" noEditPoints="1" noAdjustHandles="1" noChangeArrowheads="1" noChangeShapeType="1" noTextEdit="1"/>
              </p:cNvSpPr>
              <p:nvPr/>
            </p:nvSpPr>
            <p:spPr>
              <a:xfrm>
                <a:off x="1042696" y="3216912"/>
                <a:ext cx="23088600" cy="2077492"/>
              </a:xfrm>
              <a:prstGeom prst="rect">
                <a:avLst/>
              </a:prstGeom>
              <a:blipFill>
                <a:blip r:embed="rId2"/>
                <a:stretch>
                  <a:fillRect l="-1030" t="-5865" r="-1030" b="-12903"/>
                </a:stretch>
              </a:blipFill>
            </p:spPr>
            <p:txBody>
              <a:bodyPr/>
              <a:lstStyle/>
              <a:p>
                <a:r>
                  <a:rPr lang="vi-VN">
                    <a:noFill/>
                  </a:rPr>
                  <a:t> </a:t>
                </a:r>
              </a:p>
            </p:txBody>
          </p:sp>
        </mc:Fallback>
      </mc:AlternateContent>
      <p:sp>
        <p:nvSpPr>
          <p:cNvPr id="6" name="Content Placeholder 2">
            <a:extLst>
              <a:ext uri="{FF2B5EF4-FFF2-40B4-BE49-F238E27FC236}">
                <a16:creationId xmlns:a16="http://schemas.microsoft.com/office/drawing/2014/main" id="{97A3B540-C453-4295-8948-5104CD032534}"/>
              </a:ext>
            </a:extLst>
          </p:cNvPr>
          <p:cNvSpPr txBox="1">
            <a:spLocks/>
          </p:cNvSpPr>
          <p:nvPr/>
        </p:nvSpPr>
        <p:spPr>
          <a:xfrm>
            <a:off x="605712" y="6261164"/>
            <a:ext cx="23545800" cy="311143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13897EC0-9DB1-40B7-A0D8-FFC304BF6185}"/>
                  </a:ext>
                </a:extLst>
              </p:cNvPr>
              <p:cNvSpPr txBox="1"/>
              <p:nvPr/>
            </p:nvSpPr>
            <p:spPr>
              <a:xfrm>
                <a:off x="1062912" y="6261164"/>
                <a:ext cx="23088600" cy="2739211"/>
              </a:xfrm>
              <a:prstGeom prst="rect">
                <a:avLst/>
              </a:prstGeom>
              <a:noFill/>
            </p:spPr>
            <p:txBody>
              <a:bodyPr wrap="square" rtlCol="0">
                <a:spAutoFit/>
              </a:bodyPr>
              <a:lstStyle/>
              <a:p>
                <a:r>
                  <a:rPr lang="pt-BR" b="1" dirty="0">
                    <a:solidFill>
                      <a:srgbClr val="FF0000"/>
                    </a:solidFill>
                  </a:rPr>
                  <a:t>* Nhiệm vụ 2: </a:t>
                </a:r>
                <a:r>
                  <a:rPr lang="pt-BR" b="1" dirty="0"/>
                  <a:t>Cho một số Hypebol bằng giấy (kích cỡ khác nhau, không kèm theo các yếu tố tiêu điểm, tiêu cự, đường chuần). Chọn đơn vị đo là </a:t>
                </a:r>
                <a14:m>
                  <m:oMath xmlns:m="http://schemas.openxmlformats.org/officeDocument/2006/math">
                    <m:r>
                      <m:rPr>
                        <m:nor/>
                      </m:rPr>
                      <a:rPr lang="en-US" b="1"/>
                      <m:t>cm</m:t>
                    </m:r>
                  </m:oMath>
                </a14:m>
                <a:r>
                  <a:rPr lang="pt-BR" b="1" dirty="0"/>
                  <a:t>. Bằng cách gấp giấy và dùng thước kẻ, yêu cầu học sinh viết được phương trình Hypebol, xác định được các yếu tố của mỗi Hypebol và vị trí các tiêu điểm.</a:t>
                </a:r>
                <a:endParaRPr lang="en-US" b="1" dirty="0"/>
              </a:p>
            </p:txBody>
          </p:sp>
        </mc:Choice>
        <mc:Fallback>
          <p:sp>
            <p:nvSpPr>
              <p:cNvPr id="7" name="TextBox 6">
                <a:extLst>
                  <a:ext uri="{FF2B5EF4-FFF2-40B4-BE49-F238E27FC236}">
                    <a16:creationId xmlns:a16="http://schemas.microsoft.com/office/drawing/2014/main" id="{13897EC0-9DB1-40B7-A0D8-FFC304BF6185}"/>
                  </a:ext>
                </a:extLst>
              </p:cNvPr>
              <p:cNvSpPr txBox="1">
                <a:spLocks noRot="1" noChangeAspect="1" noMove="1" noResize="1" noEditPoints="1" noAdjustHandles="1" noChangeArrowheads="1" noChangeShapeType="1" noTextEdit="1"/>
              </p:cNvSpPr>
              <p:nvPr/>
            </p:nvSpPr>
            <p:spPr>
              <a:xfrm>
                <a:off x="1062912" y="6261164"/>
                <a:ext cx="23088600" cy="2739211"/>
              </a:xfrm>
              <a:prstGeom prst="rect">
                <a:avLst/>
              </a:prstGeom>
              <a:blipFill>
                <a:blip r:embed="rId3"/>
                <a:stretch>
                  <a:fillRect l="-1030" t="-4454" b="-9577"/>
                </a:stretch>
              </a:blipFill>
            </p:spPr>
            <p:txBody>
              <a:bodyPr/>
              <a:lstStyle/>
              <a:p>
                <a:r>
                  <a:rPr lang="vi-VN">
                    <a:noFill/>
                  </a:rPr>
                  <a:t> </a:t>
                </a:r>
              </a:p>
            </p:txBody>
          </p:sp>
        </mc:Fallback>
      </mc:AlternateContent>
      <p:sp>
        <p:nvSpPr>
          <p:cNvPr id="12" name="Content Placeholder 2">
            <a:extLst>
              <a:ext uri="{FF2B5EF4-FFF2-40B4-BE49-F238E27FC236}">
                <a16:creationId xmlns:a16="http://schemas.microsoft.com/office/drawing/2014/main" id="{BDD1224B-8DCD-4783-9D33-F23FBB3F7D03}"/>
              </a:ext>
            </a:extLst>
          </p:cNvPr>
          <p:cNvSpPr txBox="1">
            <a:spLocks/>
          </p:cNvSpPr>
          <p:nvPr/>
        </p:nvSpPr>
        <p:spPr>
          <a:xfrm>
            <a:off x="647700" y="9848338"/>
            <a:ext cx="23545800" cy="2706123"/>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225ADAE1-2DB5-4E39-AE53-1CC9C96A7174}"/>
                  </a:ext>
                </a:extLst>
              </p:cNvPr>
              <p:cNvSpPr txBox="1"/>
              <p:nvPr/>
            </p:nvSpPr>
            <p:spPr>
              <a:xfrm>
                <a:off x="692020" y="9848338"/>
                <a:ext cx="23088600" cy="2739211"/>
              </a:xfrm>
              <a:prstGeom prst="rect">
                <a:avLst/>
              </a:prstGeom>
              <a:noFill/>
            </p:spPr>
            <p:txBody>
              <a:bodyPr wrap="square" rtlCol="0">
                <a:spAutoFit/>
              </a:bodyPr>
              <a:lstStyle/>
              <a:p>
                <a:r>
                  <a:rPr lang="pt-BR" b="1" dirty="0">
                    <a:solidFill>
                      <a:srgbClr val="FF0000"/>
                    </a:solidFill>
                  </a:rPr>
                  <a:t>* Nhiệm vụ 3: </a:t>
                </a:r>
                <a:r>
                  <a:rPr lang="pt-BR" b="1" dirty="0"/>
                  <a:t>Cho một số Parabol bằng giấy (kích cỡ khác nhau, không kèm theo các yếu tố tiêu điểm, tiêu cự, tham số tiêu, đường chuần). Chọn đơn vị đo là </a:t>
                </a:r>
                <a14:m>
                  <m:oMath xmlns:m="http://schemas.openxmlformats.org/officeDocument/2006/math">
                    <m:r>
                      <m:rPr>
                        <m:nor/>
                      </m:rPr>
                      <a:rPr lang="en-US" b="1"/>
                      <m:t>cm</m:t>
                    </m:r>
                  </m:oMath>
                </a14:m>
                <a:r>
                  <a:rPr lang="pt-BR" b="1" dirty="0"/>
                  <a:t>. Bằng cách gấp giấy và dùng thước kẻ, yêu cầu học sinh viết được phương trình Parabol, tính tâm sai, xác định được vị trí tiêu điểm, tham số tiêu và phương trình đường chuẩn.</a:t>
                </a:r>
                <a:endParaRPr lang="en-US" b="1" dirty="0"/>
              </a:p>
            </p:txBody>
          </p:sp>
        </mc:Choice>
        <mc:Fallback>
          <p:sp>
            <p:nvSpPr>
              <p:cNvPr id="13" name="TextBox 12">
                <a:extLst>
                  <a:ext uri="{FF2B5EF4-FFF2-40B4-BE49-F238E27FC236}">
                    <a16:creationId xmlns:a16="http://schemas.microsoft.com/office/drawing/2014/main" id="{225ADAE1-2DB5-4E39-AE53-1CC9C96A7174}"/>
                  </a:ext>
                </a:extLst>
              </p:cNvPr>
              <p:cNvSpPr txBox="1">
                <a:spLocks noRot="1" noChangeAspect="1" noMove="1" noResize="1" noEditPoints="1" noAdjustHandles="1" noChangeArrowheads="1" noChangeShapeType="1" noTextEdit="1"/>
              </p:cNvSpPr>
              <p:nvPr/>
            </p:nvSpPr>
            <p:spPr>
              <a:xfrm>
                <a:off x="692020" y="9848338"/>
                <a:ext cx="23088600" cy="2739211"/>
              </a:xfrm>
              <a:prstGeom prst="rect">
                <a:avLst/>
              </a:prstGeom>
              <a:blipFill>
                <a:blip r:embed="rId4"/>
                <a:stretch>
                  <a:fillRect l="-1056" t="-4454" r="-581" b="-9577"/>
                </a:stretch>
              </a:blipFill>
            </p:spPr>
            <p:txBody>
              <a:bodyPr/>
              <a:lstStyle/>
              <a:p>
                <a:r>
                  <a:rPr lang="vi-VN">
                    <a:noFill/>
                  </a:rPr>
                  <a:t> </a:t>
                </a:r>
              </a:p>
            </p:txBody>
          </p:sp>
        </mc:Fallback>
      </mc:AlternateContent>
    </p:spTree>
    <p:extLst>
      <p:ext uri="{BB962C8B-B14F-4D97-AF65-F5344CB8AC3E}">
        <p14:creationId xmlns:p14="http://schemas.microsoft.com/office/powerpoint/2010/main" val="349784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100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17C9077-2F0E-4830-9CBB-2CF87E745444}"/>
              </a:ext>
            </a:extLst>
          </p:cNvPr>
          <p:cNvGrpSpPr/>
          <p:nvPr/>
        </p:nvGrpSpPr>
        <p:grpSpPr>
          <a:xfrm>
            <a:off x="380997" y="1676400"/>
            <a:ext cx="23622003" cy="11529786"/>
            <a:chOff x="1443092" y="1941610"/>
            <a:chExt cx="23622003" cy="11529786"/>
          </a:xfrm>
        </p:grpSpPr>
        <p:sp>
          <p:nvSpPr>
            <p:cNvPr id="72" name="Rounded Rectangle 71"/>
            <p:cNvSpPr/>
            <p:nvPr/>
          </p:nvSpPr>
          <p:spPr>
            <a:xfrm>
              <a:off x="1575873" y="1941610"/>
              <a:ext cx="23489222"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b="1" dirty="0">
                <a:latin typeface="Tahoma" pitchFamily="34" charset="0"/>
                <a:ea typeface="Tahoma" pitchFamily="34" charset="0"/>
                <a:cs typeface="Tahoma" pitchFamily="34" charset="0"/>
              </a:endParaRPr>
            </a:p>
          </p:txBody>
        </p:sp>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b="1">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1443092" y="2159353"/>
              <a:ext cx="1014916" cy="852825"/>
              <a:chOff x="7455003" y="4438149"/>
              <a:chExt cx="1006654" cy="852924"/>
            </a:xfrm>
          </p:grpSpPr>
          <p:sp>
            <p:nvSpPr>
              <p:cNvPr id="59" name="Isosceles Triangle 44"/>
              <p:cNvSpPr/>
              <p:nvPr/>
            </p:nvSpPr>
            <p:spPr>
              <a:xfrm rot="16200000">
                <a:off x="7465270" y="4427882"/>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4142" y="4583105"/>
                <a:ext cx="507515"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sp>
          <p:nvSpPr>
            <p:cNvPr id="80" name="TextBox 79"/>
            <p:cNvSpPr txBox="1"/>
            <p:nvPr/>
          </p:nvSpPr>
          <p:spPr>
            <a:xfrm>
              <a:off x="1902531" y="7281402"/>
              <a:ext cx="511680" cy="707886"/>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7" name="TextBox 86"/>
            <p:cNvSpPr txBox="1"/>
            <p:nvPr/>
          </p:nvSpPr>
          <p:spPr>
            <a:xfrm>
              <a:off x="1902528" y="11107773"/>
              <a:ext cx="511680" cy="707886"/>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1" name="TextBox 90"/>
            <p:cNvSpPr txBox="1"/>
            <p:nvPr/>
          </p:nvSpPr>
          <p:spPr>
            <a:xfrm>
              <a:off x="3844754" y="6486123"/>
              <a:ext cx="543739"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sp>
          <p:nvSpPr>
            <p:cNvPr id="95" name="TextBox 94"/>
            <p:cNvSpPr txBox="1"/>
            <p:nvPr/>
          </p:nvSpPr>
          <p:spPr>
            <a:xfrm>
              <a:off x="3810000" y="7688223"/>
              <a:ext cx="543739"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sp>
          <p:nvSpPr>
            <p:cNvPr id="53" name="TextBox 52"/>
            <p:cNvSpPr txBox="1"/>
            <p:nvPr/>
          </p:nvSpPr>
          <p:spPr>
            <a:xfrm>
              <a:off x="1914890" y="9189878"/>
              <a:ext cx="511680" cy="707886"/>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sp>
          <p:nvSpPr>
            <p:cNvPr id="68" name="TextBox 67"/>
            <p:cNvSpPr txBox="1"/>
            <p:nvPr/>
          </p:nvSpPr>
          <p:spPr>
            <a:xfrm>
              <a:off x="1951034" y="12402777"/>
              <a:ext cx="511680" cy="707886"/>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5</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30" name="TextBox 29">
            <a:extLst>
              <a:ext uri="{FF2B5EF4-FFF2-40B4-BE49-F238E27FC236}">
                <a16:creationId xmlns:a16="http://schemas.microsoft.com/office/drawing/2014/main" id="{6CDD96AE-0523-8B8B-FDC5-EC8237EE106D}"/>
              </a:ext>
            </a:extLst>
          </p:cNvPr>
          <p:cNvSpPr txBox="1"/>
          <p:nvPr/>
        </p:nvSpPr>
        <p:spPr>
          <a:xfrm>
            <a:off x="26581" y="2599971"/>
            <a:ext cx="23870222" cy="10110909"/>
          </a:xfrm>
          <a:prstGeom prst="rect">
            <a:avLst/>
          </a:prstGeom>
          <a:noFill/>
        </p:spPr>
        <p:txBody>
          <a:bodyPr wrap="square">
            <a:spAutoFit/>
          </a:bodyPr>
          <a:lstStyle/>
          <a:p>
            <a:pPr marL="1021715" indent="-571500">
              <a:lnSpc>
                <a:spcPct val="150000"/>
              </a:lnSpc>
              <a:spcAft>
                <a:spcPts val="800"/>
              </a:spcAft>
              <a:buFont typeface="Arial" panose="020B0604020202020204" pitchFamily="34" charset="0"/>
              <a:buChar char="•"/>
            </a:pP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Để thực hiện hoạt động này, em cần nhớ lại các kiến thức đã được học về các đường conic (cách chọn hệ trục toạ độ để đường conic có phương trình chính tắc, mối liên hệ giữa các hệ số trong phương trình chính tắc với các yếu tố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tiêu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điểm</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tiêu cự, tham số tiêu, đường chuẩn). Ngoài ra, em cần lưu </a:t>
            </a:r>
            <a:r>
              <a:rPr lang="en-US" sz="4400" b="1" dirty="0">
                <a:solidFill>
                  <a:srgbClr val="2F2E2E"/>
                </a:solidFill>
                <a:effectLst/>
                <a:latin typeface="Tahoma" panose="020B0604030504040204" pitchFamily="34" charset="0"/>
                <a:ea typeface="Tahoma" panose="020B0604030504040204" pitchFamily="34" charset="0"/>
                <a:cs typeface="Tahoma" panose="020B0604030504040204" pitchFamily="34" charset="0"/>
              </a:rPr>
              <a:t>ý, </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mỗi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elip</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hypebol</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có hai trục đối xứng, đó là đường thẳng đi qua hai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tiêu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điểm</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và đường thẳng trung trực của đoạn thẳng nối hai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tiêu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điểm</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mỗi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parabol</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có một trục đối xứng, đó là đường thẳng đi qua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tiêu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điểm</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và vuông góc với đường chuẩn. Bằng cách gấp giấy, em có thề xác định được các trục đối xứng của một đường conic đã được vẽ trên giấy (em có thề dùng kim châm thủng giấy, hoặc dùng bút tô đậm đường conic, đề có thề quan sát nó từ cả mặt sau của giấy).</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9" name="Rectangle 18">
            <a:extLst>
              <a:ext uri="{FF2B5EF4-FFF2-40B4-BE49-F238E27FC236}">
                <a16:creationId xmlns:a16="http://schemas.microsoft.com/office/drawing/2014/main" id="{6C76B7E7-57A3-4675-81F1-A07DD5B26A07}"/>
              </a:ext>
            </a:extLst>
          </p:cNvPr>
          <p:cNvSpPr/>
          <p:nvPr/>
        </p:nvSpPr>
        <p:spPr>
          <a:xfrm>
            <a:off x="26581" y="1880556"/>
            <a:ext cx="23545800" cy="1431161"/>
          </a:xfrm>
          <a:prstGeom prst="rect">
            <a:avLst/>
          </a:prstGeom>
        </p:spPr>
        <p:txBody>
          <a:bodyPr wrap="square">
            <a:spAutoFit/>
          </a:bodyPr>
          <a:lstStyle/>
          <a:p>
            <a:pPr>
              <a:lnSpc>
                <a:spcPct val="100000"/>
              </a:lnSpc>
              <a:spcBef>
                <a:spcPct val="0"/>
              </a:spcBef>
              <a:buFontTx/>
              <a:buNone/>
              <a:defRPr/>
            </a:pPr>
            <a:r>
              <a:rPr lang="en-US" sz="4400" b="1" dirty="0">
                <a:solidFill>
                  <a:srgbClr val="FF0000"/>
                </a:solidFill>
                <a:latin typeface="Times New Roman" pitchFamily="18" charset="0"/>
                <a:cs typeface="Times New Roman" pitchFamily="18" charset="0"/>
              </a:rPr>
              <a:t>    III. </a:t>
            </a:r>
            <a:r>
              <a:rPr lang="en-US" sz="4400" b="1" spc="-150" dirty="0">
                <a:solidFill>
                  <a:srgbClr val="FF0000"/>
                </a:solidFill>
                <a:latin typeface="Tahoma" panose="020B0604030504040204" pitchFamily="34" charset="0"/>
                <a:ea typeface="Tahoma" panose="020B0604030504040204" pitchFamily="34" charset="0"/>
                <a:cs typeface="Tahoma" panose="020B0604030504040204" pitchFamily="34" charset="0"/>
              </a:rPr>
              <a:t>GẤP GIẤY, ĐO ĐẠC VÀ XÁC ĐỊNH CÁC YẾU TỐ CỦA 3 ĐƯỜNG CONIC</a:t>
            </a:r>
          </a:p>
          <a:p>
            <a:endParaRPr lang="en-US" b="1" dirty="0">
              <a:solidFill>
                <a:srgbClr val="FF0000"/>
              </a:solidFill>
            </a:endParaRPr>
          </a:p>
        </p:txBody>
      </p:sp>
    </p:spTree>
    <p:extLst>
      <p:ext uri="{BB962C8B-B14F-4D97-AF65-F5344CB8AC3E}">
        <p14:creationId xmlns:p14="http://schemas.microsoft.com/office/powerpoint/2010/main" val="75572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17C9077-2F0E-4830-9CBB-2CF87E745444}"/>
              </a:ext>
            </a:extLst>
          </p:cNvPr>
          <p:cNvGrpSpPr/>
          <p:nvPr/>
        </p:nvGrpSpPr>
        <p:grpSpPr>
          <a:xfrm>
            <a:off x="200312" y="1705980"/>
            <a:ext cx="23922447" cy="11529786"/>
            <a:chOff x="1443096" y="1941610"/>
            <a:chExt cx="23922447" cy="11529786"/>
          </a:xfrm>
        </p:grpSpPr>
        <p:sp>
          <p:nvSpPr>
            <p:cNvPr id="72" name="Rounded Rectangle 71"/>
            <p:cNvSpPr/>
            <p:nvPr/>
          </p:nvSpPr>
          <p:spPr>
            <a:xfrm>
              <a:off x="1575873" y="1941610"/>
              <a:ext cx="23789670" cy="11529786"/>
            </a:xfrm>
            <a:prstGeom prst="roundRect">
              <a:avLst>
                <a:gd name="adj" fmla="val 2127"/>
              </a:avLst>
            </a:prstGeom>
            <a:solidFill>
              <a:schemeClr val="bg1"/>
            </a:solidFill>
            <a:ln w="57150">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400" b="1" dirty="0">
                <a:latin typeface="Tahoma" pitchFamily="34" charset="0"/>
                <a:ea typeface="Tahoma" pitchFamily="34" charset="0"/>
                <a:cs typeface="Tahoma" pitchFamily="34" charset="0"/>
              </a:endParaRPr>
            </a:p>
          </p:txBody>
        </p:sp>
        <p:grpSp>
          <p:nvGrpSpPr>
            <p:cNvPr id="58" name="Group 26"/>
            <p:cNvGrpSpPr/>
            <p:nvPr/>
          </p:nvGrpSpPr>
          <p:grpSpPr>
            <a:xfrm>
              <a:off x="1443096" y="2159354"/>
              <a:ext cx="1030946" cy="914380"/>
              <a:chOff x="7455003" y="4438149"/>
              <a:chExt cx="1022553" cy="914486"/>
            </a:xfrm>
          </p:grpSpPr>
          <p:sp>
            <p:nvSpPr>
              <p:cNvPr id="59" name="Isosceles Triangle 44"/>
              <p:cNvSpPr/>
              <p:nvPr/>
            </p:nvSpPr>
            <p:spPr>
              <a:xfrm rot="16200000">
                <a:off x="7465270" y="4427882"/>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38244" y="4583105"/>
                <a:ext cx="539312" cy="769530"/>
              </a:xfrm>
              <a:prstGeom prst="rect">
                <a:avLst/>
              </a:prstGeom>
              <a:noFill/>
              <a:ln w="57150">
                <a:noFill/>
              </a:ln>
            </p:spPr>
            <p:txBody>
              <a:bodyPr wrap="none" rtlCol="0">
                <a:spAutoFit/>
              </a:bodyPr>
              <a:lstStyle/>
              <a:p>
                <a:pPr algn="ct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grpSp>
      <p:sp>
        <p:nvSpPr>
          <p:cNvPr id="32" name="TextBox 31">
            <a:extLst>
              <a:ext uri="{FF2B5EF4-FFF2-40B4-BE49-F238E27FC236}">
                <a16:creationId xmlns:a16="http://schemas.microsoft.com/office/drawing/2014/main" id="{7122D77A-8307-E7AD-418D-9AAF405F4F20}"/>
              </a:ext>
            </a:extLst>
          </p:cNvPr>
          <p:cNvSpPr txBox="1"/>
          <p:nvPr/>
        </p:nvSpPr>
        <p:spPr>
          <a:xfrm>
            <a:off x="152400" y="2637342"/>
            <a:ext cx="22607719" cy="769441"/>
          </a:xfrm>
          <a:prstGeom prst="rect">
            <a:avLst/>
          </a:prstGeom>
          <a:noFill/>
        </p:spPr>
        <p:txBody>
          <a:bodyPr wrap="square">
            <a:spAutoFit/>
          </a:bodyPr>
          <a:lstStyle/>
          <a:p>
            <a:pPr marL="1021715" indent="-571500" algn="just">
              <a:spcAft>
                <a:spcPts val="800"/>
              </a:spcAft>
              <a:buFont typeface="Arial" panose="020B0604020202020204" pitchFamily="34" charset="0"/>
              <a:buChar char="•"/>
            </a:pP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Bước 1:</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Gấp giấy để xác định trục đối xứng của đường conic.</a:t>
            </a:r>
            <a:endPar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2" name="TextBox 21">
            <a:extLst>
              <a:ext uri="{FF2B5EF4-FFF2-40B4-BE49-F238E27FC236}">
                <a16:creationId xmlns:a16="http://schemas.microsoft.com/office/drawing/2014/main" id="{5D93DA5D-3154-96E7-12E2-038581DC8CA1}"/>
              </a:ext>
            </a:extLst>
          </p:cNvPr>
          <p:cNvSpPr txBox="1"/>
          <p:nvPr/>
        </p:nvSpPr>
        <p:spPr>
          <a:xfrm>
            <a:off x="162002" y="3698470"/>
            <a:ext cx="23708219" cy="1446550"/>
          </a:xfrm>
          <a:prstGeom prst="rect">
            <a:avLst/>
          </a:prstGeom>
          <a:noFill/>
        </p:spPr>
        <p:txBody>
          <a:bodyPr wrap="square">
            <a:spAutoFit/>
          </a:bodyPr>
          <a:lstStyle/>
          <a:p>
            <a:pPr marL="1021715" indent="-571500" algn="just">
              <a:spcAft>
                <a:spcPts val="800"/>
              </a:spcAft>
              <a:buFont typeface="Arial" panose="020B0604020202020204" pitchFamily="34" charset="0"/>
              <a:buChar char="•"/>
            </a:pP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Bước 2:</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Chọn hệ trục toạ độ để với hệ trục đó, đường conic đang xét có phương trình chính tắc (chọn đơn vị đo, chẳng hạn như cm).</a:t>
            </a:r>
            <a:endPar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id="{589A315D-134E-CF12-36D1-4A5042A723ED}"/>
              </a:ext>
            </a:extLst>
          </p:cNvPr>
          <p:cNvSpPr txBox="1"/>
          <p:nvPr/>
        </p:nvSpPr>
        <p:spPr>
          <a:xfrm>
            <a:off x="152400" y="5511915"/>
            <a:ext cx="23717822" cy="769441"/>
          </a:xfrm>
          <a:prstGeom prst="rect">
            <a:avLst/>
          </a:prstGeom>
          <a:noFill/>
        </p:spPr>
        <p:txBody>
          <a:bodyPr wrap="square">
            <a:spAutoFit/>
          </a:bodyPr>
          <a:lstStyle/>
          <a:p>
            <a:pPr marL="1021715" indent="-571500" algn="just">
              <a:spcAft>
                <a:spcPts val="800"/>
              </a:spcAft>
              <a:buFont typeface="Arial" panose="020B0604020202020204" pitchFamily="34" charset="0"/>
              <a:buChar char="•"/>
            </a:pP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Bước 3:</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Gọi phương trình chính tắc của đường conic (theo đơn vị đo đã chọn).</a:t>
            </a:r>
            <a:endPar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5" name="TextBox 24">
            <a:extLst>
              <a:ext uri="{FF2B5EF4-FFF2-40B4-BE49-F238E27FC236}">
                <a16:creationId xmlns:a16="http://schemas.microsoft.com/office/drawing/2014/main" id="{F8479F78-5032-FDC6-7FAC-7FBEF16FD2A3}"/>
              </a:ext>
            </a:extLst>
          </p:cNvPr>
          <p:cNvSpPr txBox="1"/>
          <p:nvPr/>
        </p:nvSpPr>
        <p:spPr>
          <a:xfrm>
            <a:off x="145312" y="6582485"/>
            <a:ext cx="23717821" cy="2123658"/>
          </a:xfrm>
          <a:prstGeom prst="rect">
            <a:avLst/>
          </a:prstGeom>
          <a:noFill/>
        </p:spPr>
        <p:txBody>
          <a:bodyPr wrap="square">
            <a:spAutoFit/>
          </a:bodyPr>
          <a:lstStyle/>
          <a:p>
            <a:pPr marL="1021715" indent="-571500" algn="just">
              <a:spcAft>
                <a:spcPts val="800"/>
              </a:spcAft>
              <a:buFont typeface="Arial" panose="020B0604020202020204" pitchFamily="34" charset="0"/>
              <a:buChar char="•"/>
            </a:pP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Bước 4:</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Lấy các điểm thuộc đường conic và đo khoảng cách từ điểm đó tới các trục toạ độ (đối với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elip</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hypebol</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cần lấy 2 điểm, đối với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parabol</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chỉ cần lấy 1 điểm). Từ đó xác định toạ độ của các điểm vừa lấy.</a:t>
            </a:r>
            <a:endPar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7" name="TextBox 26">
            <a:extLst>
              <a:ext uri="{FF2B5EF4-FFF2-40B4-BE49-F238E27FC236}">
                <a16:creationId xmlns:a16="http://schemas.microsoft.com/office/drawing/2014/main" id="{EBCFB485-61F2-A22B-2043-8B65BF29BBD2}"/>
              </a:ext>
            </a:extLst>
          </p:cNvPr>
          <p:cNvSpPr txBox="1"/>
          <p:nvPr/>
        </p:nvSpPr>
        <p:spPr>
          <a:xfrm>
            <a:off x="15949" y="2057400"/>
            <a:ext cx="4495799" cy="769441"/>
          </a:xfrm>
          <a:prstGeom prst="rect">
            <a:avLst/>
          </a:prstGeom>
          <a:noFill/>
        </p:spPr>
        <p:txBody>
          <a:bodyPr wrap="square">
            <a:spAutoFit/>
          </a:bodyPr>
          <a:lstStyle/>
          <a:p>
            <a:pPr marL="450215" algn="just">
              <a:spcAft>
                <a:spcPts val="800"/>
              </a:spcAft>
            </a:pPr>
            <a:r>
              <a:rPr lang="en-US" sz="4400" b="1" u="sng" dirty="0">
                <a:solidFill>
                  <a:srgbClr val="3333FF"/>
                </a:solidFill>
                <a:latin typeface="Tahoma" panose="020B0604030504040204" pitchFamily="34" charset="0"/>
                <a:ea typeface="Tahoma" panose="020B0604030504040204" pitchFamily="34" charset="0"/>
                <a:cs typeface="Tahoma" panose="020B0604030504040204" pitchFamily="34" charset="0"/>
              </a:rPr>
              <a:t>Hướng dẫn: </a:t>
            </a:r>
            <a:endParaRPr lang="vi-VN" sz="4400" b="1" u="sng" dirty="0">
              <a:solidFill>
                <a:srgbClr val="3333FF"/>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id="{467745E7-9023-4EC3-6B7B-2AB6ABF98A3B}"/>
              </a:ext>
            </a:extLst>
          </p:cNvPr>
          <p:cNvSpPr txBox="1"/>
          <p:nvPr/>
        </p:nvSpPr>
        <p:spPr>
          <a:xfrm>
            <a:off x="145311" y="9033279"/>
            <a:ext cx="23840997" cy="1446550"/>
          </a:xfrm>
          <a:prstGeom prst="rect">
            <a:avLst/>
          </a:prstGeom>
          <a:noFill/>
        </p:spPr>
        <p:txBody>
          <a:bodyPr wrap="square">
            <a:spAutoFit/>
          </a:bodyPr>
          <a:lstStyle/>
          <a:p>
            <a:pPr marL="1021715" indent="-571500" algn="just">
              <a:spcAft>
                <a:spcPts val="800"/>
              </a:spcAft>
              <a:buFont typeface="Arial" panose="020B0604020202020204" pitchFamily="34" charset="0"/>
              <a:buChar char="•"/>
            </a:pP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Bước 5:</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Thay toạ độ của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các</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điểm</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vừa lấy vào phương trình của đường conic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để</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tính a, b (đối với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elip</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hypebol</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và p (đối với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parabol</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6" name="TextBox 25">
            <a:extLst>
              <a:ext uri="{FF2B5EF4-FFF2-40B4-BE49-F238E27FC236}">
                <a16:creationId xmlns:a16="http://schemas.microsoft.com/office/drawing/2014/main" id="{2020BFBD-9A98-A31D-65A2-F130A7733763}"/>
              </a:ext>
            </a:extLst>
          </p:cNvPr>
          <p:cNvSpPr txBox="1"/>
          <p:nvPr/>
        </p:nvSpPr>
        <p:spPr>
          <a:xfrm>
            <a:off x="132905" y="11018887"/>
            <a:ext cx="23717820" cy="2123658"/>
          </a:xfrm>
          <a:prstGeom prst="rect">
            <a:avLst/>
          </a:prstGeom>
          <a:noFill/>
        </p:spPr>
        <p:txBody>
          <a:bodyPr wrap="square">
            <a:spAutoFit/>
          </a:bodyPr>
          <a:lstStyle/>
          <a:p>
            <a:pPr marL="1021715" indent="-571500" algn="just">
              <a:spcAft>
                <a:spcPts val="800"/>
              </a:spcAft>
              <a:buFont typeface="Arial" panose="020B0604020202020204" pitchFamily="34" charset="0"/>
              <a:buChar char="•"/>
            </a:pP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Bước 6:</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Xác định phương trình chính tắc của đường conic, từ đó xác định vị trí các tiêu điểm, tiêu cự (đối với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elip</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hypebol</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tiêu điểm, đường chuẩn (đối với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parabol</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16">
            <a:extLst>
              <a:ext uri="{FF2B5EF4-FFF2-40B4-BE49-F238E27FC236}">
                <a16:creationId xmlns:a16="http://schemas.microsoft.com/office/drawing/2014/main" id="{BCE42D80-CE19-49C1-8D9D-5008CC61B353}"/>
              </a:ext>
            </a:extLst>
          </p:cNvPr>
          <p:cNvSpPr/>
          <p:nvPr/>
        </p:nvSpPr>
        <p:spPr>
          <a:xfrm>
            <a:off x="2217204" y="1234615"/>
            <a:ext cx="19943827" cy="769441"/>
          </a:xfrm>
          <a:prstGeom prst="rect">
            <a:avLst/>
          </a:prstGeom>
          <a:solidFill>
            <a:schemeClr val="bg1"/>
          </a:solidFill>
        </p:spPr>
        <p:txBody>
          <a:bodyPr wrap="square">
            <a:spAutoFit/>
          </a:bodyPr>
          <a:lstStyle/>
          <a:p>
            <a:pPr>
              <a:spcBef>
                <a:spcPct val="0"/>
              </a:spcBef>
              <a:buFontTx/>
              <a:buNone/>
              <a:defRPr/>
            </a:pPr>
            <a:r>
              <a:rPr lang="en-US" sz="4400" b="1" dirty="0">
                <a:solidFill>
                  <a:srgbClr val="FF0000"/>
                </a:solidFill>
                <a:latin typeface="Times New Roman" pitchFamily="18" charset="0"/>
                <a:cs typeface="Times New Roman" pitchFamily="18" charset="0"/>
              </a:rPr>
              <a:t>    III. </a:t>
            </a:r>
            <a:r>
              <a:rPr lang="en-US" sz="4400" b="1" spc="-150" dirty="0">
                <a:solidFill>
                  <a:srgbClr val="FF0000"/>
                </a:solidFill>
                <a:latin typeface="Tahoma" panose="020B0604030504040204" pitchFamily="34" charset="0"/>
                <a:ea typeface="Tahoma" panose="020B0604030504040204" pitchFamily="34" charset="0"/>
                <a:cs typeface="Tahoma" panose="020B0604030504040204" pitchFamily="34" charset="0"/>
              </a:rPr>
              <a:t>GẤP GIẤY, ĐO ĐẠC VÀ XÁC ĐỊNH CÁC YẾU TỐ CỦA 3 ĐƯỜNG CONIC</a:t>
            </a:r>
          </a:p>
        </p:txBody>
      </p:sp>
    </p:spTree>
    <p:extLst>
      <p:ext uri="{BB962C8B-B14F-4D97-AF65-F5344CB8AC3E}">
        <p14:creationId xmlns:p14="http://schemas.microsoft.com/office/powerpoint/2010/main" val="1466752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up)">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up)">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2" grpId="0"/>
      <p:bldP spid="23" grpId="0"/>
      <p:bldP spid="25" grpId="0"/>
      <p:bldP spid="27" grpId="0"/>
      <p:bldP spid="24"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6C0CED-3761-4DA6-82B1-235345823091}"/>
              </a:ext>
            </a:extLst>
          </p:cNvPr>
          <p:cNvSpPr/>
          <p:nvPr/>
        </p:nvSpPr>
        <p:spPr>
          <a:xfrm>
            <a:off x="0" y="1676400"/>
            <a:ext cx="23545800" cy="1446550"/>
          </a:xfrm>
          <a:prstGeom prst="rect">
            <a:avLst/>
          </a:prstGeom>
        </p:spPr>
        <p:txBody>
          <a:bodyPr wrap="square">
            <a:spAutoFit/>
          </a:bodyPr>
          <a:lstStyle/>
          <a:p>
            <a:pPr>
              <a:spcBef>
                <a:spcPct val="0"/>
              </a:spcBef>
              <a:buFontTx/>
              <a:buNone/>
              <a:defRPr/>
            </a:pPr>
            <a:r>
              <a:rPr lang="en-US" sz="4400" b="1" dirty="0">
                <a:solidFill>
                  <a:srgbClr val="FF0000"/>
                </a:solidFill>
                <a:latin typeface="Times New Roman" pitchFamily="18" charset="0"/>
                <a:cs typeface="Times New Roman" pitchFamily="18" charset="0"/>
              </a:rPr>
              <a:t>    IV. </a:t>
            </a:r>
            <a:r>
              <a:rPr lang="en-US" sz="4400" b="1" spc="-150" dirty="0">
                <a:solidFill>
                  <a:srgbClr val="FF0000"/>
                </a:solidFill>
                <a:latin typeface="Tahoma" panose="020B0604030504040204" pitchFamily="34" charset="0"/>
                <a:ea typeface="Tahoma" panose="020B0604030504040204" pitchFamily="34" charset="0"/>
                <a:cs typeface="Tahoma" panose="020B0604030504040204" pitchFamily="34" charset="0"/>
              </a:rPr>
              <a:t>THỰC HÀNH TRẢI NGHIỆM TRONG PHÒNG MÁY</a:t>
            </a:r>
          </a:p>
          <a:p>
            <a:endParaRPr lang="en-US" sz="4400" b="1" dirty="0">
              <a:solidFill>
                <a:srgbClr val="FF0000"/>
              </a:solidFill>
            </a:endParaRPr>
          </a:p>
        </p:txBody>
      </p:sp>
      <p:sp>
        <p:nvSpPr>
          <p:cNvPr id="3" name="Content Placeholder 2">
            <a:extLst>
              <a:ext uri="{FF2B5EF4-FFF2-40B4-BE49-F238E27FC236}">
                <a16:creationId xmlns:a16="http://schemas.microsoft.com/office/drawing/2014/main" id="{34CE4992-56EF-4931-9EF5-514A73AFDDAE}"/>
              </a:ext>
            </a:extLst>
          </p:cNvPr>
          <p:cNvSpPr txBox="1">
            <a:spLocks/>
          </p:cNvSpPr>
          <p:nvPr/>
        </p:nvSpPr>
        <p:spPr>
          <a:xfrm>
            <a:off x="419100" y="2514600"/>
            <a:ext cx="23545800" cy="2233683"/>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E565A436-ACDB-46DE-A41E-7F222C1DAF27}"/>
                  </a:ext>
                </a:extLst>
              </p:cNvPr>
              <p:cNvSpPr txBox="1"/>
              <p:nvPr/>
            </p:nvSpPr>
            <p:spPr>
              <a:xfrm>
                <a:off x="876300" y="2670791"/>
                <a:ext cx="23088600" cy="2077492"/>
              </a:xfrm>
              <a:prstGeom prst="rect">
                <a:avLst/>
              </a:prstGeom>
              <a:noFill/>
            </p:spPr>
            <p:txBody>
              <a:bodyPr wrap="square" rtlCol="0">
                <a:spAutoFit/>
              </a:bodyPr>
              <a:lstStyle/>
              <a:p>
                <a:r>
                  <a:rPr lang="pt-BR" b="1" dirty="0">
                    <a:solidFill>
                      <a:srgbClr val="FF0000"/>
                    </a:solidFill>
                  </a:rPr>
                  <a:t>* Nhiệm vụ 1: </a:t>
                </a:r>
                <a:r>
                  <a:rPr lang="pt-BR" b="1" dirty="0"/>
                  <a:t>Vẽ đường tròn </a:t>
                </a:r>
                <a14:m>
                  <m:oMath xmlns:m="http://schemas.openxmlformats.org/officeDocument/2006/math">
                    <m:d>
                      <m:dPr>
                        <m:ctrlPr>
                          <a:rPr lang="en-US" b="1" i="1">
                            <a:latin typeface="Cambria Math" panose="02040503050406030204" pitchFamily="18" charset="0"/>
                          </a:rPr>
                        </m:ctrlPr>
                      </m:dPr>
                      <m:e>
                        <m:r>
                          <a:rPr lang="en-US" b="1" i="1">
                            <a:latin typeface="Cambria Math" panose="02040503050406030204" pitchFamily="18" charset="0"/>
                          </a:rPr>
                          <m:t>𝑨</m:t>
                        </m:r>
                        <m:r>
                          <a:rPr lang="en-US" b="1" i="1">
                            <a:latin typeface="Cambria Math" panose="02040503050406030204" pitchFamily="18" charset="0"/>
                          </a:rPr>
                          <m:t>;</m:t>
                        </m:r>
                        <m:r>
                          <a:rPr lang="en-US" b="1" i="1">
                            <a:latin typeface="Cambria Math" panose="02040503050406030204" pitchFamily="18" charset="0"/>
                          </a:rPr>
                          <m:t>𝑹</m:t>
                        </m:r>
                      </m:e>
                    </m:d>
                  </m:oMath>
                </a14:m>
                <a:r>
                  <a:rPr lang="pt-BR" b="1" dirty="0"/>
                  <a:t>và điểm </a:t>
                </a:r>
                <a14:m>
                  <m:oMath xmlns:m="http://schemas.openxmlformats.org/officeDocument/2006/math">
                    <m:r>
                      <a:rPr lang="en-US" b="1" i="1">
                        <a:latin typeface="Cambria Math" panose="02040503050406030204" pitchFamily="18" charset="0"/>
                      </a:rPr>
                      <m:t>𝑩</m:t>
                    </m:r>
                  </m:oMath>
                </a14:m>
                <a:r>
                  <a:rPr lang="pt-BR" b="1" dirty="0"/>
                  <a:t>nằm ngoài đường tròn đó. Lấy một điềm </a:t>
                </a:r>
                <a14:m>
                  <m:oMath xmlns:m="http://schemas.openxmlformats.org/officeDocument/2006/math">
                    <m:r>
                      <a:rPr lang="en-US" b="1" i="1">
                        <a:latin typeface="Cambria Math" panose="02040503050406030204" pitchFamily="18" charset="0"/>
                      </a:rPr>
                      <m:t>𝑪</m:t>
                    </m:r>
                  </m:oMath>
                </a14:m>
                <a:r>
                  <a:rPr lang="pt-BR" b="1" dirty="0"/>
                  <a:t> trên đường tròn </a:t>
                </a:r>
                <a14:m>
                  <m:oMath xmlns:m="http://schemas.openxmlformats.org/officeDocument/2006/math">
                    <m:d>
                      <m:dPr>
                        <m:ctrlPr>
                          <a:rPr lang="en-US" b="1" i="1">
                            <a:latin typeface="Cambria Math" panose="02040503050406030204" pitchFamily="18" charset="0"/>
                          </a:rPr>
                        </m:ctrlPr>
                      </m:dPr>
                      <m:e>
                        <m:r>
                          <a:rPr lang="en-US" b="1" i="1">
                            <a:latin typeface="Cambria Math" panose="02040503050406030204" pitchFamily="18" charset="0"/>
                          </a:rPr>
                          <m:t>𝑨</m:t>
                        </m:r>
                        <m:r>
                          <a:rPr lang="en-US" b="1" i="1">
                            <a:latin typeface="Cambria Math" panose="02040503050406030204" pitchFamily="18" charset="0"/>
                          </a:rPr>
                          <m:t>;</m:t>
                        </m:r>
                        <m:r>
                          <a:rPr lang="en-US" b="1" i="1">
                            <a:latin typeface="Cambria Math" panose="02040503050406030204" pitchFamily="18" charset="0"/>
                          </a:rPr>
                          <m:t>𝑹</m:t>
                        </m:r>
                      </m:e>
                    </m:d>
                  </m:oMath>
                </a14:m>
                <a:r>
                  <a:rPr lang="pt-BR" b="1" dirty="0"/>
                  <a:t> và vẽ </a:t>
                </a:r>
                <a14:m>
                  <m:oMath xmlns:m="http://schemas.openxmlformats.org/officeDocument/2006/math">
                    <m:r>
                      <a:rPr lang="en-US" b="1" i="1">
                        <a:latin typeface="Cambria Math" panose="02040503050406030204" pitchFamily="18" charset="0"/>
                      </a:rPr>
                      <m:t>𝑴</m:t>
                    </m:r>
                  </m:oMath>
                </a14:m>
                <a:r>
                  <a:rPr lang="en-US" b="1" dirty="0"/>
                  <a:t> </a:t>
                </a:r>
                <a:r>
                  <a:rPr lang="pt-BR" b="1" dirty="0"/>
                  <a:t>là giao điểm của </a:t>
                </a:r>
                <a14:m>
                  <m:oMath xmlns:m="http://schemas.openxmlformats.org/officeDocument/2006/math">
                    <m:r>
                      <a:rPr lang="en-US" b="1" i="1">
                        <a:latin typeface="Cambria Math" panose="02040503050406030204" pitchFamily="18" charset="0"/>
                      </a:rPr>
                      <m:t>𝑨𝑪</m:t>
                    </m:r>
                  </m:oMath>
                </a14:m>
                <a:r>
                  <a:rPr lang="en-US" b="1" i="1" dirty="0"/>
                  <a:t> </a:t>
                </a:r>
                <a:r>
                  <a:rPr lang="pt-BR" b="1" dirty="0"/>
                  <a:t>và đường trung trực của đoạn thẳng  </a:t>
                </a:r>
                <a14:m>
                  <m:oMath xmlns:m="http://schemas.openxmlformats.org/officeDocument/2006/math">
                    <m:r>
                      <a:rPr lang="en-US" b="1" i="1">
                        <a:latin typeface="Cambria Math" panose="02040503050406030204" pitchFamily="18" charset="0"/>
                      </a:rPr>
                      <m:t>𝑩𝑪</m:t>
                    </m:r>
                  </m:oMath>
                </a14:m>
                <a:r>
                  <a:rPr lang="pt-BR" b="1" i="1" dirty="0"/>
                  <a:t>.</a:t>
                </a:r>
                <a:r>
                  <a:rPr lang="pt-BR" b="1" dirty="0"/>
                  <a:t> Cho điểm </a:t>
                </a:r>
                <a14:m>
                  <m:oMath xmlns:m="http://schemas.openxmlformats.org/officeDocument/2006/math">
                    <m:r>
                      <a:rPr lang="en-US" b="1" i="1">
                        <a:latin typeface="Cambria Math" panose="02040503050406030204" pitchFamily="18" charset="0"/>
                      </a:rPr>
                      <m:t>𝑪</m:t>
                    </m:r>
                  </m:oMath>
                </a14:m>
                <a:r>
                  <a:rPr lang="pt-BR" b="1" dirty="0"/>
                  <a:t> thay đồi và dùng lệnh tìm quỹ tích đề thấy rằng </a:t>
                </a:r>
                <a14:m>
                  <m:oMath xmlns:m="http://schemas.openxmlformats.org/officeDocument/2006/math">
                    <m:r>
                      <a:rPr lang="en-US" b="1" i="1">
                        <a:latin typeface="Cambria Math" panose="02040503050406030204" pitchFamily="18" charset="0"/>
                      </a:rPr>
                      <m:t>𝑴</m:t>
                    </m:r>
                  </m:oMath>
                </a14:m>
                <a:r>
                  <a:rPr lang="en-US" b="1" dirty="0"/>
                  <a:t> </a:t>
                </a:r>
                <a:r>
                  <a:rPr lang="pt-BR" b="1" dirty="0"/>
                  <a:t>thay đồi trên một nhánh Hypebol. </a:t>
                </a:r>
                <a:endParaRPr lang="en-US" b="1" dirty="0"/>
              </a:p>
            </p:txBody>
          </p:sp>
        </mc:Choice>
        <mc:Fallback>
          <p:sp>
            <p:nvSpPr>
              <p:cNvPr id="4" name="TextBox 3">
                <a:extLst>
                  <a:ext uri="{FF2B5EF4-FFF2-40B4-BE49-F238E27FC236}">
                    <a16:creationId xmlns:a16="http://schemas.microsoft.com/office/drawing/2014/main" id="{E565A436-ACDB-46DE-A41E-7F222C1DAF27}"/>
                  </a:ext>
                </a:extLst>
              </p:cNvPr>
              <p:cNvSpPr txBox="1">
                <a:spLocks noRot="1" noChangeAspect="1" noMove="1" noResize="1" noEditPoints="1" noAdjustHandles="1" noChangeArrowheads="1" noChangeShapeType="1" noTextEdit="1"/>
              </p:cNvSpPr>
              <p:nvPr/>
            </p:nvSpPr>
            <p:spPr>
              <a:xfrm>
                <a:off x="876300" y="2670791"/>
                <a:ext cx="23088600" cy="2077492"/>
              </a:xfrm>
              <a:prstGeom prst="rect">
                <a:avLst/>
              </a:prstGeom>
              <a:blipFill>
                <a:blip r:embed="rId2"/>
                <a:stretch>
                  <a:fillRect l="-1056" t="-5865" r="-238" b="-12903"/>
                </a:stretch>
              </a:blipFill>
            </p:spPr>
            <p:txBody>
              <a:bodyPr/>
              <a:lstStyle/>
              <a:p>
                <a:r>
                  <a:rPr lang="vi-VN">
                    <a:noFill/>
                  </a:rPr>
                  <a:t> </a:t>
                </a:r>
              </a:p>
            </p:txBody>
          </p:sp>
        </mc:Fallback>
      </mc:AlternateContent>
      <p:sp>
        <p:nvSpPr>
          <p:cNvPr id="5" name="Content Placeholder 2">
            <a:extLst>
              <a:ext uri="{FF2B5EF4-FFF2-40B4-BE49-F238E27FC236}">
                <a16:creationId xmlns:a16="http://schemas.microsoft.com/office/drawing/2014/main" id="{4043F6A8-BDB1-4F85-A1A9-DC0CE8873A6E}"/>
              </a:ext>
            </a:extLst>
          </p:cNvPr>
          <p:cNvSpPr txBox="1">
            <a:spLocks/>
          </p:cNvSpPr>
          <p:nvPr/>
        </p:nvSpPr>
        <p:spPr>
          <a:xfrm>
            <a:off x="433096" y="5089502"/>
            <a:ext cx="23545800" cy="2233683"/>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DABCBEE4-1C67-41B9-8FAB-69291329CFC5}"/>
                  </a:ext>
                </a:extLst>
              </p:cNvPr>
              <p:cNvSpPr txBox="1"/>
              <p:nvPr/>
            </p:nvSpPr>
            <p:spPr>
              <a:xfrm>
                <a:off x="890296" y="5089502"/>
                <a:ext cx="23088600" cy="2077492"/>
              </a:xfrm>
              <a:prstGeom prst="rect">
                <a:avLst/>
              </a:prstGeom>
              <a:noFill/>
            </p:spPr>
            <p:txBody>
              <a:bodyPr wrap="square" rtlCol="0">
                <a:spAutoFit/>
              </a:bodyPr>
              <a:lstStyle/>
              <a:p>
                <a:r>
                  <a:rPr lang="pt-BR" b="1" dirty="0">
                    <a:solidFill>
                      <a:srgbClr val="FF0000"/>
                    </a:solidFill>
                  </a:rPr>
                  <a:t>* Nhiệm vụ 2: </a:t>
                </a:r>
                <a:r>
                  <a:rPr lang="pt-BR" b="1" dirty="0"/>
                  <a:t>Vẽ đường tròn </a:t>
                </a:r>
                <a14:m>
                  <m:oMath xmlns:m="http://schemas.openxmlformats.org/officeDocument/2006/math">
                    <m:d>
                      <m:dPr>
                        <m:ctrlPr>
                          <a:rPr lang="en-US" b="1" i="1">
                            <a:latin typeface="Cambria Math" panose="02040503050406030204" pitchFamily="18" charset="0"/>
                          </a:rPr>
                        </m:ctrlPr>
                      </m:dPr>
                      <m:e>
                        <m:r>
                          <a:rPr lang="en-US" b="1" i="1">
                            <a:latin typeface="Cambria Math" panose="02040503050406030204" pitchFamily="18" charset="0"/>
                          </a:rPr>
                          <m:t>𝑨</m:t>
                        </m:r>
                        <m:r>
                          <a:rPr lang="en-US" b="1" i="1">
                            <a:latin typeface="Cambria Math" panose="02040503050406030204" pitchFamily="18" charset="0"/>
                          </a:rPr>
                          <m:t>;</m:t>
                        </m:r>
                        <m:r>
                          <a:rPr lang="en-US" b="1" i="1">
                            <a:latin typeface="Cambria Math" panose="02040503050406030204" pitchFamily="18" charset="0"/>
                          </a:rPr>
                          <m:t>𝑹</m:t>
                        </m:r>
                      </m:e>
                    </m:d>
                  </m:oMath>
                </a14:m>
                <a:r>
                  <a:rPr lang="pt-BR" b="1" dirty="0"/>
                  <a:t>và điểm </a:t>
                </a:r>
                <a14:m>
                  <m:oMath xmlns:m="http://schemas.openxmlformats.org/officeDocument/2006/math">
                    <m:r>
                      <a:rPr lang="en-US" b="1" i="1">
                        <a:latin typeface="Cambria Math" panose="02040503050406030204" pitchFamily="18" charset="0"/>
                      </a:rPr>
                      <m:t>𝑩</m:t>
                    </m:r>
                  </m:oMath>
                </a14:m>
                <a:r>
                  <a:rPr lang="pt-BR" b="1" dirty="0"/>
                  <a:t> nằm trong đường tròn đó. Lấy một điểm </a:t>
                </a:r>
                <a14:m>
                  <m:oMath xmlns:m="http://schemas.openxmlformats.org/officeDocument/2006/math">
                    <m:r>
                      <a:rPr lang="en-US" b="1" i="1">
                        <a:latin typeface="Cambria Math" panose="02040503050406030204" pitchFamily="18" charset="0"/>
                      </a:rPr>
                      <m:t>𝑪</m:t>
                    </m:r>
                  </m:oMath>
                </a14:m>
                <a:r>
                  <a:rPr lang="pt-BR" b="1" dirty="0"/>
                  <a:t> trên đường tròn </a:t>
                </a:r>
                <a14:m>
                  <m:oMath xmlns:m="http://schemas.openxmlformats.org/officeDocument/2006/math">
                    <m:d>
                      <m:dPr>
                        <m:ctrlPr>
                          <a:rPr lang="en-US" b="1" i="1">
                            <a:latin typeface="Cambria Math" panose="02040503050406030204" pitchFamily="18" charset="0"/>
                          </a:rPr>
                        </m:ctrlPr>
                      </m:dPr>
                      <m:e>
                        <m:r>
                          <a:rPr lang="en-US" b="1" i="1">
                            <a:latin typeface="Cambria Math" panose="02040503050406030204" pitchFamily="18" charset="0"/>
                          </a:rPr>
                          <m:t>𝑨</m:t>
                        </m:r>
                        <m:r>
                          <a:rPr lang="en-US" b="1" i="1">
                            <a:latin typeface="Cambria Math" panose="02040503050406030204" pitchFamily="18" charset="0"/>
                          </a:rPr>
                          <m:t>;</m:t>
                        </m:r>
                        <m:r>
                          <a:rPr lang="en-US" b="1" i="1">
                            <a:latin typeface="Cambria Math" panose="02040503050406030204" pitchFamily="18" charset="0"/>
                          </a:rPr>
                          <m:t>𝑹</m:t>
                        </m:r>
                      </m:e>
                    </m:d>
                  </m:oMath>
                </a14:m>
                <a:r>
                  <a:rPr lang="pt-BR" b="1" dirty="0"/>
                  <a:t> và vẽ </a:t>
                </a:r>
                <a14:m>
                  <m:oMath xmlns:m="http://schemas.openxmlformats.org/officeDocument/2006/math">
                    <m:r>
                      <a:rPr lang="en-US" b="1" i="1">
                        <a:latin typeface="Cambria Math" panose="02040503050406030204" pitchFamily="18" charset="0"/>
                      </a:rPr>
                      <m:t>𝑴</m:t>
                    </m:r>
                  </m:oMath>
                </a14:m>
                <a:r>
                  <a:rPr lang="en-US" b="1" i="1" dirty="0"/>
                  <a:t> </a:t>
                </a:r>
                <a:r>
                  <a:rPr lang="pt-BR" b="1" dirty="0"/>
                  <a:t>là giao điểm của </a:t>
                </a:r>
                <a14:m>
                  <m:oMath xmlns:m="http://schemas.openxmlformats.org/officeDocument/2006/math">
                    <m:r>
                      <a:rPr lang="en-US" b="1" i="1">
                        <a:latin typeface="Cambria Math" panose="02040503050406030204" pitchFamily="18" charset="0"/>
                      </a:rPr>
                      <m:t>𝑨𝑪</m:t>
                    </m:r>
                  </m:oMath>
                </a14:m>
                <a:r>
                  <a:rPr lang="en-US" b="1" i="1" dirty="0"/>
                  <a:t> </a:t>
                </a:r>
                <a:r>
                  <a:rPr lang="pt-BR" b="1" dirty="0"/>
                  <a:t>và đường trung trực của đoạn thẳng </a:t>
                </a:r>
                <a14:m>
                  <m:oMath xmlns:m="http://schemas.openxmlformats.org/officeDocument/2006/math">
                    <m:r>
                      <a:rPr lang="en-US" b="1" i="1">
                        <a:latin typeface="Cambria Math" panose="02040503050406030204" pitchFamily="18" charset="0"/>
                      </a:rPr>
                      <m:t>𝑩𝑪</m:t>
                    </m:r>
                  </m:oMath>
                </a14:m>
                <a:r>
                  <a:rPr lang="pt-BR" b="1" i="1" dirty="0"/>
                  <a:t>.</a:t>
                </a:r>
                <a:r>
                  <a:rPr lang="pt-BR" b="1" dirty="0"/>
                  <a:t> Cho điểm </a:t>
                </a:r>
                <a14:m>
                  <m:oMath xmlns:m="http://schemas.openxmlformats.org/officeDocument/2006/math">
                    <m:r>
                      <a:rPr lang="en-US" b="1" i="1">
                        <a:latin typeface="Cambria Math" panose="02040503050406030204" pitchFamily="18" charset="0"/>
                      </a:rPr>
                      <m:t>𝑪</m:t>
                    </m:r>
                  </m:oMath>
                </a14:m>
                <a:r>
                  <a:rPr lang="pt-BR" b="1" dirty="0"/>
                  <a:t> thay đồi và dùng lệnh tìm quỹ tích đề thấy rằng </a:t>
                </a:r>
                <a14:m>
                  <m:oMath xmlns:m="http://schemas.openxmlformats.org/officeDocument/2006/math">
                    <m:r>
                      <a:rPr lang="en-US" b="1" i="1">
                        <a:latin typeface="Cambria Math" panose="02040503050406030204" pitchFamily="18" charset="0"/>
                      </a:rPr>
                      <m:t>𝑴</m:t>
                    </m:r>
                  </m:oMath>
                </a14:m>
                <a:r>
                  <a:rPr lang="en-US" b="1" i="1" dirty="0"/>
                  <a:t> </a:t>
                </a:r>
                <a:r>
                  <a:rPr lang="pt-BR" b="1" dirty="0"/>
                  <a:t>thay đồi trên một Elip. </a:t>
                </a:r>
                <a:endParaRPr lang="en-US" b="1" dirty="0"/>
              </a:p>
            </p:txBody>
          </p:sp>
        </mc:Choice>
        <mc:Fallback>
          <p:sp>
            <p:nvSpPr>
              <p:cNvPr id="6" name="TextBox 5">
                <a:extLst>
                  <a:ext uri="{FF2B5EF4-FFF2-40B4-BE49-F238E27FC236}">
                    <a16:creationId xmlns:a16="http://schemas.microsoft.com/office/drawing/2014/main" id="{DABCBEE4-1C67-41B9-8FAB-69291329CFC5}"/>
                  </a:ext>
                </a:extLst>
              </p:cNvPr>
              <p:cNvSpPr txBox="1">
                <a:spLocks noRot="1" noChangeAspect="1" noMove="1" noResize="1" noEditPoints="1" noAdjustHandles="1" noChangeArrowheads="1" noChangeShapeType="1" noTextEdit="1"/>
              </p:cNvSpPr>
              <p:nvPr/>
            </p:nvSpPr>
            <p:spPr>
              <a:xfrm>
                <a:off x="890296" y="5089502"/>
                <a:ext cx="23088600" cy="2077492"/>
              </a:xfrm>
              <a:prstGeom prst="rect">
                <a:avLst/>
              </a:prstGeom>
              <a:blipFill>
                <a:blip r:embed="rId3"/>
                <a:stretch>
                  <a:fillRect l="-1030" t="-5865" b="-12903"/>
                </a:stretch>
              </a:blipFill>
            </p:spPr>
            <p:txBody>
              <a:bodyPr/>
              <a:lstStyle/>
              <a:p>
                <a:r>
                  <a:rPr lang="vi-VN">
                    <a:noFill/>
                  </a:rPr>
                  <a:t> </a:t>
                </a:r>
              </a:p>
            </p:txBody>
          </p:sp>
        </mc:Fallback>
      </mc:AlternateContent>
      <p:sp>
        <p:nvSpPr>
          <p:cNvPr id="7" name="Content Placeholder 2">
            <a:extLst>
              <a:ext uri="{FF2B5EF4-FFF2-40B4-BE49-F238E27FC236}">
                <a16:creationId xmlns:a16="http://schemas.microsoft.com/office/drawing/2014/main" id="{BC6FF6B3-ED68-4ED6-B708-41A93793AEA7}"/>
              </a:ext>
            </a:extLst>
          </p:cNvPr>
          <p:cNvSpPr txBox="1">
            <a:spLocks/>
          </p:cNvSpPr>
          <p:nvPr/>
        </p:nvSpPr>
        <p:spPr>
          <a:xfrm>
            <a:off x="419100" y="7833557"/>
            <a:ext cx="23545800" cy="3367843"/>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D77BEDE8-E224-42F1-8D8B-5582CB7AA364}"/>
                  </a:ext>
                </a:extLst>
              </p:cNvPr>
              <p:cNvSpPr txBox="1"/>
              <p:nvPr/>
            </p:nvSpPr>
            <p:spPr>
              <a:xfrm>
                <a:off x="876300" y="7800469"/>
                <a:ext cx="23088600" cy="3400931"/>
              </a:xfrm>
              <a:prstGeom prst="rect">
                <a:avLst/>
              </a:prstGeom>
              <a:noFill/>
            </p:spPr>
            <p:txBody>
              <a:bodyPr wrap="square" rtlCol="0">
                <a:spAutoFit/>
              </a:bodyPr>
              <a:lstStyle/>
              <a:p>
                <a:r>
                  <a:rPr lang="pt-BR" b="1" dirty="0">
                    <a:solidFill>
                      <a:srgbClr val="FF0000"/>
                    </a:solidFill>
                  </a:rPr>
                  <a:t>* Nhiệm vụ 3: </a:t>
                </a:r>
                <a:r>
                  <a:rPr lang="pt-BR" b="1" dirty="0"/>
                  <a:t>Vẽ một số đường tròn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𝝎</m:t>
                        </m:r>
                      </m:e>
                      <m:sub>
                        <m:r>
                          <a:rPr lang="en-US" b="1" i="1">
                            <a:latin typeface="Cambria Math" panose="02040503050406030204" pitchFamily="18" charset="0"/>
                          </a:rPr>
                          <m:t>𝟏</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𝝎</m:t>
                        </m:r>
                      </m:e>
                      <m:sub>
                        <m:r>
                          <a:rPr lang="en-US" b="1" i="1">
                            <a:latin typeface="Cambria Math" panose="02040503050406030204" pitchFamily="18" charset="0"/>
                          </a:rPr>
                          <m:t>𝟐</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𝝎</m:t>
                        </m:r>
                      </m:e>
                      <m:sub>
                        <m:r>
                          <a:rPr lang="en-US" b="1" i="1">
                            <a:latin typeface="Cambria Math" panose="02040503050406030204" pitchFamily="18" charset="0"/>
                          </a:rPr>
                          <m:t>𝟑</m:t>
                        </m:r>
                      </m:sub>
                    </m:sSub>
                  </m:oMath>
                </a14:m>
                <a:r>
                  <a:rPr lang="pt-BR" b="1" dirty="0"/>
                  <a:t>… có cùng tâm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𝑶</m:t>
                        </m:r>
                      </m:e>
                      <m:sub>
                        <m:r>
                          <a:rPr lang="en-US" b="1" i="1">
                            <a:latin typeface="Cambria Math" panose="02040503050406030204" pitchFamily="18" charset="0"/>
                          </a:rPr>
                          <m:t>𝟏</m:t>
                        </m:r>
                      </m:sub>
                    </m:sSub>
                  </m:oMath>
                </a14:m>
                <a:r>
                  <a:rPr lang="pt-BR" b="1" dirty="0"/>
                  <a:t> tương ứng có bán kính</a:t>
                </a:r>
                <a:r>
                  <a:rPr lang="pt-BR" b="1" i="1" dirty="0"/>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𝑹</m:t>
                        </m:r>
                      </m:e>
                      <m:sub>
                        <m:r>
                          <a:rPr lang="en-US" b="1" i="1">
                            <a:latin typeface="Cambria Math" panose="02040503050406030204" pitchFamily="18" charset="0"/>
                          </a:rPr>
                          <m:t>𝟏</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𝑹</m:t>
                        </m:r>
                      </m:e>
                      <m:sub>
                        <m:r>
                          <a:rPr lang="en-US" b="1" i="1">
                            <a:latin typeface="Cambria Math" panose="02040503050406030204" pitchFamily="18" charset="0"/>
                          </a:rPr>
                          <m:t>𝟏</m:t>
                        </m:r>
                      </m:sub>
                    </m:sSub>
                    <m:r>
                      <a:rPr lang="en-US" b="1" i="1">
                        <a:latin typeface="Cambria Math" panose="02040503050406030204" pitchFamily="18" charset="0"/>
                      </a:rPr>
                      <m:t>+</m:t>
                    </m:r>
                    <m:r>
                      <a:rPr lang="en-US" b="1" i="1">
                        <a:latin typeface="Cambria Math" panose="02040503050406030204" pitchFamily="18" charset="0"/>
                      </a:rPr>
                      <m:t>𝒂</m:t>
                    </m:r>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𝑹</m:t>
                        </m:r>
                      </m:e>
                      <m:sub>
                        <m:r>
                          <a:rPr lang="en-US" b="1" i="1">
                            <a:latin typeface="Cambria Math" panose="02040503050406030204" pitchFamily="18" charset="0"/>
                          </a:rPr>
                          <m:t>𝟏</m:t>
                        </m:r>
                      </m:sub>
                    </m:sSub>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𝒂</m:t>
                    </m:r>
                  </m:oMath>
                </a14:m>
                <a:r>
                  <a:rPr lang="pt-BR" b="1" dirty="0"/>
                  <a:t>,...  và một sổ đường tròn </a:t>
                </a:r>
                <a14:m>
                  <m:oMath xmlns:m="http://schemas.openxmlformats.org/officeDocument/2006/math">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𝜴</m:t>
                            </m:r>
                          </m:e>
                          <m:sub>
                            <m:r>
                              <a:rPr lang="en-US" b="1" i="1">
                                <a:latin typeface="Cambria Math" panose="02040503050406030204" pitchFamily="18" charset="0"/>
                              </a:rPr>
                              <m:t>𝟏</m:t>
                            </m:r>
                          </m:sub>
                        </m:sSub>
                      </m:e>
                    </m:d>
                    <m:r>
                      <a:rPr lang="en-US" b="1" i="1">
                        <a:latin typeface="Cambria Math" panose="02040503050406030204" pitchFamily="18" charset="0"/>
                      </a:rPr>
                      <m:t>,</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𝜴</m:t>
                            </m:r>
                          </m:e>
                          <m:sub>
                            <m:r>
                              <a:rPr lang="en-US" b="1" i="1">
                                <a:latin typeface="Cambria Math" panose="02040503050406030204" pitchFamily="18" charset="0"/>
                              </a:rPr>
                              <m:t>𝟐</m:t>
                            </m:r>
                          </m:sub>
                        </m:sSub>
                      </m:e>
                    </m:d>
                    <m:r>
                      <a:rPr lang="en-US" b="1" i="1">
                        <a:latin typeface="Cambria Math" panose="02040503050406030204" pitchFamily="18" charset="0"/>
                      </a:rPr>
                      <m:t>,</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𝜴</m:t>
                            </m:r>
                          </m:e>
                          <m:sub>
                            <m:r>
                              <a:rPr lang="en-US" b="1" i="1">
                                <a:latin typeface="Cambria Math" panose="02040503050406030204" pitchFamily="18" charset="0"/>
                              </a:rPr>
                              <m:t>𝟑</m:t>
                            </m:r>
                          </m:sub>
                        </m:sSub>
                      </m:e>
                    </m:d>
                  </m:oMath>
                </a14:m>
                <a:r>
                  <a:rPr lang="pt-BR" b="1" dirty="0"/>
                  <a:t>,... có cùng tâm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𝑶</m:t>
                        </m:r>
                      </m:e>
                      <m:sub>
                        <m:r>
                          <a:rPr lang="en-US" b="1" i="1">
                            <a:latin typeface="Cambria Math" panose="02040503050406030204" pitchFamily="18" charset="0"/>
                          </a:rPr>
                          <m:t>𝟐</m:t>
                        </m:r>
                      </m:sub>
                    </m:sSub>
                  </m:oMath>
                </a14:m>
                <a:r>
                  <a:rPr lang="pt-BR" b="1" dirty="0"/>
                  <a:t>, tương ứng có bán kính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𝑹</m:t>
                        </m:r>
                      </m:e>
                      <m:sub>
                        <m:r>
                          <a:rPr lang="en-US" b="1" i="1">
                            <a:latin typeface="Cambria Math" panose="02040503050406030204" pitchFamily="18" charset="0"/>
                          </a:rPr>
                          <m:t>𝟐</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𝑹</m:t>
                        </m:r>
                      </m:e>
                      <m:sub>
                        <m:r>
                          <a:rPr lang="en-US" b="1" i="1">
                            <a:latin typeface="Cambria Math" panose="02040503050406030204" pitchFamily="18" charset="0"/>
                          </a:rPr>
                          <m:t>𝟐</m:t>
                        </m:r>
                      </m:sub>
                    </m:sSub>
                    <m:r>
                      <a:rPr lang="en-US" b="1" i="1">
                        <a:latin typeface="Cambria Math" panose="02040503050406030204" pitchFamily="18" charset="0"/>
                      </a:rPr>
                      <m:t>+</m:t>
                    </m:r>
                    <m:r>
                      <a:rPr lang="en-US" b="1" i="1">
                        <a:latin typeface="Cambria Math" panose="02040503050406030204" pitchFamily="18" charset="0"/>
                      </a:rPr>
                      <m:t>𝒂</m:t>
                    </m:r>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𝑹</m:t>
                        </m:r>
                      </m:e>
                      <m:sub>
                        <m:r>
                          <a:rPr lang="en-US" b="1" i="1">
                            <a:latin typeface="Cambria Math" panose="02040503050406030204" pitchFamily="18" charset="0"/>
                          </a:rPr>
                          <m:t>𝟐</m:t>
                        </m:r>
                      </m:sub>
                    </m:sSub>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𝒂</m:t>
                    </m:r>
                  </m:oMath>
                </a14:m>
                <a:r>
                  <a:rPr lang="pt-BR" b="1" dirty="0"/>
                  <a:t>, …</a:t>
                </a:r>
                <a14:m>
                  <m:oMath xmlns:m="http://schemas.openxmlformats.org/officeDocument/2006/math">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𝑹</m:t>
                            </m:r>
                          </m:e>
                          <m:sub>
                            <m:r>
                              <a:rPr lang="en-US" b="1" i="1">
                                <a:latin typeface="Cambria Math" panose="02040503050406030204" pitchFamily="18" charset="0"/>
                              </a:rPr>
                              <m:t>𝟏</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𝑹</m:t>
                            </m:r>
                          </m:e>
                          <m:sub>
                            <m:r>
                              <a:rPr lang="en-US" b="1" i="1">
                                <a:latin typeface="Cambria Math" panose="02040503050406030204" pitchFamily="18" charset="0"/>
                              </a:rPr>
                              <m:t>𝟐</m:t>
                            </m:r>
                          </m:sub>
                        </m:sSub>
                      </m:e>
                    </m:d>
                  </m:oMath>
                </a14:m>
                <a:r>
                  <a:rPr lang="pt-BR" b="1" dirty="0"/>
                  <a:t>. Khi đó, em sẽ quan sát thấy các cặp giao điểm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𝑨</m:t>
                        </m:r>
                      </m:e>
                      <m:sub>
                        <m:r>
                          <a:rPr lang="en-US" b="1" i="1">
                            <a:latin typeface="Cambria Math" panose="02040503050406030204" pitchFamily="18" charset="0"/>
                          </a:rPr>
                          <m:t>𝟏</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𝑩</m:t>
                        </m:r>
                      </m:e>
                      <m:sub>
                        <m:r>
                          <a:rPr lang="en-US" b="1" i="1">
                            <a:latin typeface="Cambria Math" panose="02040503050406030204" pitchFamily="18" charset="0"/>
                          </a:rPr>
                          <m:t>𝟏</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𝑨</m:t>
                        </m:r>
                      </m:e>
                      <m:sub>
                        <m:r>
                          <a:rPr lang="en-US" b="1" i="1">
                            <a:latin typeface="Cambria Math" panose="02040503050406030204" pitchFamily="18" charset="0"/>
                          </a:rPr>
                          <m:t>𝟐</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𝑩</m:t>
                        </m:r>
                      </m:e>
                      <m:sub>
                        <m:r>
                          <a:rPr lang="en-US" b="1" i="1">
                            <a:latin typeface="Cambria Math" panose="02040503050406030204" pitchFamily="18" charset="0"/>
                          </a:rPr>
                          <m:t>𝟐</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𝑨</m:t>
                        </m:r>
                      </m:e>
                      <m:sub>
                        <m:r>
                          <a:rPr lang="en-US" b="1" i="1">
                            <a:latin typeface="Cambria Math" panose="02040503050406030204" pitchFamily="18" charset="0"/>
                          </a:rPr>
                          <m:t>𝟑</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𝑩</m:t>
                        </m:r>
                      </m:e>
                      <m:sub>
                        <m:r>
                          <a:rPr lang="en-US" b="1" i="1">
                            <a:latin typeface="Cambria Math" panose="02040503050406030204" pitchFamily="18" charset="0"/>
                          </a:rPr>
                          <m:t>𝟑</m:t>
                        </m:r>
                      </m:sub>
                    </m:sSub>
                  </m:oMath>
                </a14:m>
                <a:r>
                  <a:rPr lang="pt-BR" b="1" dirty="0"/>
                  <a:t>;... tương ứng của </a:t>
                </a:r>
                <a14:m>
                  <m:oMath xmlns:m="http://schemas.openxmlformats.org/officeDocument/2006/math">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𝝎</m:t>
                            </m:r>
                          </m:e>
                          <m:sub>
                            <m:r>
                              <a:rPr lang="en-US" b="1" i="1">
                                <a:latin typeface="Cambria Math" panose="02040503050406030204" pitchFamily="18" charset="0"/>
                              </a:rPr>
                              <m:t>𝟏</m:t>
                            </m:r>
                          </m:sub>
                        </m:sSub>
                      </m:e>
                    </m:d>
                  </m:oMath>
                </a14:m>
                <a:r>
                  <a:rPr lang="pt-BR" b="1" dirty="0"/>
                  <a:t>và </a:t>
                </a:r>
                <a14:m>
                  <m:oMath xmlns:m="http://schemas.openxmlformats.org/officeDocument/2006/math">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𝜴</m:t>
                            </m:r>
                          </m:e>
                          <m:sub>
                            <m:r>
                              <a:rPr lang="en-US" b="1" i="1">
                                <a:latin typeface="Cambria Math" panose="02040503050406030204" pitchFamily="18" charset="0"/>
                              </a:rPr>
                              <m:t>𝟏</m:t>
                            </m:r>
                          </m:sub>
                        </m:sSub>
                      </m:e>
                    </m:d>
                  </m:oMath>
                </a14:m>
                <a:r>
                  <a:rPr lang="pt-BR" b="1" dirty="0"/>
                  <a:t>; </a:t>
                </a:r>
                <a14:m>
                  <m:oMath xmlns:m="http://schemas.openxmlformats.org/officeDocument/2006/math">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𝝎</m:t>
                            </m:r>
                          </m:e>
                          <m:sub>
                            <m:r>
                              <a:rPr lang="en-US" b="1" i="1">
                                <a:latin typeface="Cambria Math" panose="02040503050406030204" pitchFamily="18" charset="0"/>
                              </a:rPr>
                              <m:t>𝟐</m:t>
                            </m:r>
                          </m:sub>
                        </m:sSub>
                      </m:e>
                    </m:d>
                  </m:oMath>
                </a14:m>
                <a:r>
                  <a:rPr lang="pt-BR" b="1" dirty="0"/>
                  <a:t>và </a:t>
                </a:r>
                <a14:m>
                  <m:oMath xmlns:m="http://schemas.openxmlformats.org/officeDocument/2006/math">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𝜴</m:t>
                            </m:r>
                          </m:e>
                          <m:sub>
                            <m:r>
                              <a:rPr lang="en-US" b="1" i="1">
                                <a:latin typeface="Cambria Math" panose="02040503050406030204" pitchFamily="18" charset="0"/>
                              </a:rPr>
                              <m:t>𝟐</m:t>
                            </m:r>
                          </m:sub>
                        </m:sSub>
                      </m:e>
                    </m:d>
                  </m:oMath>
                </a14:m>
                <a:r>
                  <a:rPr lang="pt-BR" b="1" dirty="0"/>
                  <a:t>; </a:t>
                </a:r>
                <a14:m>
                  <m:oMath xmlns:m="http://schemas.openxmlformats.org/officeDocument/2006/math">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𝝎</m:t>
                            </m:r>
                          </m:e>
                          <m:sub>
                            <m:r>
                              <a:rPr lang="en-US" b="1" i="1">
                                <a:latin typeface="Cambria Math" panose="02040503050406030204" pitchFamily="18" charset="0"/>
                              </a:rPr>
                              <m:t>𝟑</m:t>
                            </m:r>
                          </m:sub>
                        </m:sSub>
                      </m:e>
                    </m:d>
                  </m:oMath>
                </a14:m>
                <a:r>
                  <a:rPr lang="pt-BR" b="1" dirty="0"/>
                  <a:t>và </a:t>
                </a:r>
                <a14:m>
                  <m:oMath xmlns:m="http://schemas.openxmlformats.org/officeDocument/2006/math">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𝜴</m:t>
                            </m:r>
                          </m:e>
                          <m:sub>
                            <m:r>
                              <a:rPr lang="en-US" b="1" i="1">
                                <a:latin typeface="Cambria Math" panose="02040503050406030204" pitchFamily="18" charset="0"/>
                              </a:rPr>
                              <m:t>𝟑</m:t>
                            </m:r>
                          </m:sub>
                        </m:sSub>
                      </m:e>
                    </m:d>
                  </m:oMath>
                </a14:m>
                <a:r>
                  <a:rPr lang="pt-BR" b="1" dirty="0"/>
                  <a:t>... là cùng thuộc một nhánh của một Hypebol.</a:t>
                </a:r>
                <a:endParaRPr lang="en-US" b="1" dirty="0"/>
              </a:p>
            </p:txBody>
          </p:sp>
        </mc:Choice>
        <mc:Fallback>
          <p:sp>
            <p:nvSpPr>
              <p:cNvPr id="8" name="TextBox 7">
                <a:extLst>
                  <a:ext uri="{FF2B5EF4-FFF2-40B4-BE49-F238E27FC236}">
                    <a16:creationId xmlns:a16="http://schemas.microsoft.com/office/drawing/2014/main" id="{D77BEDE8-E224-42F1-8D8B-5582CB7AA364}"/>
                  </a:ext>
                </a:extLst>
              </p:cNvPr>
              <p:cNvSpPr txBox="1">
                <a:spLocks noRot="1" noChangeAspect="1" noMove="1" noResize="1" noEditPoints="1" noAdjustHandles="1" noChangeArrowheads="1" noChangeShapeType="1" noTextEdit="1"/>
              </p:cNvSpPr>
              <p:nvPr/>
            </p:nvSpPr>
            <p:spPr>
              <a:xfrm>
                <a:off x="876300" y="7800469"/>
                <a:ext cx="23088600" cy="3400931"/>
              </a:xfrm>
              <a:prstGeom prst="rect">
                <a:avLst/>
              </a:prstGeom>
              <a:blipFill>
                <a:blip r:embed="rId4"/>
                <a:stretch>
                  <a:fillRect l="-1056" t="-3584" b="-7527"/>
                </a:stretch>
              </a:blipFill>
            </p:spPr>
            <p:txBody>
              <a:bodyPr/>
              <a:lstStyle/>
              <a:p>
                <a:r>
                  <a:rPr lang="vi-VN">
                    <a:noFill/>
                  </a:rPr>
                  <a:t> </a:t>
                </a:r>
              </a:p>
            </p:txBody>
          </p:sp>
        </mc:Fallback>
      </mc:AlternateContent>
      <p:sp>
        <p:nvSpPr>
          <p:cNvPr id="13" name="TextBox 12">
            <a:extLst>
              <a:ext uri="{FF2B5EF4-FFF2-40B4-BE49-F238E27FC236}">
                <a16:creationId xmlns:a16="http://schemas.microsoft.com/office/drawing/2014/main" id="{FC1CB5D4-33C2-4D3C-9017-8500F3F6018D}"/>
              </a:ext>
            </a:extLst>
          </p:cNvPr>
          <p:cNvSpPr txBox="1"/>
          <p:nvPr/>
        </p:nvSpPr>
        <p:spPr>
          <a:xfrm>
            <a:off x="1219200" y="11607933"/>
            <a:ext cx="20650200" cy="890115"/>
          </a:xfrm>
          <a:prstGeom prst="rect">
            <a:avLst/>
          </a:prstGeom>
          <a:noFill/>
        </p:spPr>
        <p:txBody>
          <a:bodyPr wrap="square">
            <a:spAutoFit/>
          </a:bodyPr>
          <a:lstStyle/>
          <a:p>
            <a:pPr marL="450215" algn="just">
              <a:lnSpc>
                <a:spcPct val="150000"/>
              </a:lnSpc>
              <a:spcAft>
                <a:spcPts val="800"/>
              </a:spcAft>
            </a:pPr>
            <a:r>
              <a:rPr lang="en-US" sz="4000" b="1" dirty="0">
                <a:solidFill>
                  <a:srgbClr val="000000"/>
                </a:solidFill>
                <a:latin typeface="Tahoma" panose="020B0604030504040204" pitchFamily="34" charset="0"/>
                <a:ea typeface="Tahoma" panose="020B0604030504040204" pitchFamily="34" charset="0"/>
                <a:cs typeface="Tahoma" panose="020B0604030504040204" pitchFamily="34" charset="0"/>
              </a:rPr>
              <a:t>Các </a:t>
            </a:r>
            <a:r>
              <a:rPr lang="en-US" sz="4000" b="1" dirty="0" err="1">
                <a:solidFill>
                  <a:srgbClr val="000000"/>
                </a:solidFill>
                <a:latin typeface="Tahoma" panose="020B0604030504040204" pitchFamily="34" charset="0"/>
                <a:ea typeface="Tahoma" panose="020B0604030504040204" pitchFamily="34" charset="0"/>
                <a:cs typeface="Tahoma" panose="020B0604030504040204" pitchFamily="34" charset="0"/>
              </a:rPr>
              <a:t>em</a:t>
            </a:r>
            <a:r>
              <a:rPr lang="en-US" sz="4000" b="1" dirty="0">
                <a:solidFill>
                  <a:srgbClr val="000000"/>
                </a:solidFill>
                <a:latin typeface="Tahoma" panose="020B0604030504040204" pitchFamily="34" charset="0"/>
                <a:ea typeface="Tahoma" panose="020B0604030504040204" pitchFamily="34" charset="0"/>
                <a:cs typeface="Tahoma" panose="020B0604030504040204" pitchFamily="34" charset="0"/>
              </a:rPr>
              <a:t> thực hiện hoạt động này với phần mềm vẽ hình GeoGebra.</a:t>
            </a:r>
          </a:p>
        </p:txBody>
      </p:sp>
    </p:spTree>
    <p:extLst>
      <p:ext uri="{BB962C8B-B14F-4D97-AF65-F5344CB8AC3E}">
        <p14:creationId xmlns:p14="http://schemas.microsoft.com/office/powerpoint/2010/main" val="2002235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animBg="1"/>
      <p:bldP spid="8"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3838</TotalTime>
  <Words>1798</Words>
  <PresentationFormat>Custom</PresentationFormat>
  <Paragraphs>105</Paragraphs>
  <Slides>10</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vt:i4>
      </vt:variant>
    </vt:vector>
  </HeadingPairs>
  <TitlesOfParts>
    <vt:vector size="21" baseType="lpstr">
      <vt:lpstr>Yu Gothic UI Semilight</vt:lpstr>
      <vt:lpstr>Arial</vt:lpstr>
      <vt:lpstr>Bahnschrift SemiBold SemiConden</vt:lpstr>
      <vt:lpstr>Calibri</vt:lpstr>
      <vt:lpstr>Calibri Light</vt:lpstr>
      <vt:lpstr>Cambria Math</vt:lpstr>
      <vt:lpstr>Tahoma</vt:lpstr>
      <vt:lpstr>Times New Roman</vt:lpstr>
      <vt:lpstr>Tomaho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2013-08-31T11:42:51Z</dcterms:created>
  <dcterms:modified xsi:type="dcterms:W3CDTF">2022-10-22T13:37:35Z</dcterms:modified>
</cp:coreProperties>
</file>