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19" r:id="rId3"/>
  </p:sldMasterIdLst>
  <p:notesMasterIdLst>
    <p:notesMasterId r:id="rId23"/>
  </p:notesMasterIdLst>
  <p:sldIdLst>
    <p:sldId id="311" r:id="rId4"/>
    <p:sldId id="312" r:id="rId5"/>
    <p:sldId id="315" r:id="rId6"/>
    <p:sldId id="803" r:id="rId7"/>
    <p:sldId id="296" r:id="rId8"/>
    <p:sldId id="314" r:id="rId9"/>
    <p:sldId id="297" r:id="rId10"/>
    <p:sldId id="805" r:id="rId11"/>
    <p:sldId id="804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FD21-139A-4608-B926-6865FEA70B2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E0E37-48F1-48EB-AA34-9001E6B2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1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DACF9-D679-4696-8629-3DA69BED226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68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6AC93-23E6-4DE3-9BFD-978824A40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589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DB4D6-6890-435E-8C93-72E58B271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402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DACF9-D679-4696-8629-3DA69BED226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69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DB4D6-6890-435E-8C93-72E58B271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725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6AC93-23E6-4DE3-9BFD-978824A40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61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DACF9-D679-4696-8629-3DA69BED226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12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DB4D6-6890-435E-8C93-72E58B271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858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6AC93-23E6-4DE3-9BFD-978824A40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32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DACF9-D679-4696-8629-3DA69BED226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E0E37-48F1-48EB-AA34-9001E6B2CC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DB4D6-6890-435E-8C93-72E58B271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1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6AC93-23E6-4DE3-9BFD-978824A40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DACF9-D679-4696-8629-3DA69BED226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7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54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6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DACF9-D679-4696-8629-3DA69BED226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DACF9-D679-4696-8629-3DA69BED226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5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0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4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7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386A-D34F-354A-982E-FBCC52343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9C3D4-711C-6640-8080-C48C1EA33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6809C-2F62-634D-A1E3-74761F16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585C-8EF0-5E48-90A3-963A060B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03A6C-E90A-5E4D-A881-1F243A79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674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8D49-ADE6-E543-BD07-4AB5A06F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3A53-42CB-5245-B71F-60B6A51F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DAA0-CEC1-FD40-82A1-D7432DEC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547B4-D893-AE4F-84DC-716E561F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3320-6E7A-544E-B841-FD939560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703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E8D4-D957-6846-9DDD-9A9E491D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8DD87-D09C-244D-9CAA-FF9BFEDC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82A9-8182-3345-9178-52B232F5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FD752-EA30-ED44-8FBB-DC1CCBDE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17F61-5285-7847-9ACE-998D651F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6371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DF25-0E5E-744D-ADFE-E8B46AF8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E457F-4AA5-FF4B-B971-3C0EE7346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91CC3-A5E5-2B4E-8BAA-721B27CFC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4E97-9239-D841-B93F-5A7027FC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CDE52-FE1C-6642-B66D-D4EC72F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EC231-D6BB-0F44-8841-A1DFB5AF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4496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01B0-3794-1343-9D1F-F52383E5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AC5E2-8C7C-F04F-85EF-887E21326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44FFE-67D8-BC4F-8A72-1F986E7E2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9F9F8-B8A3-534A-A5B9-0EF988DB9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341A5-28E6-D64E-B8DE-EBDB4C51A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5BD3E-CB68-8A4E-9751-7CBDB292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B7A45-6A3C-B141-A698-7ECC4B10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59327-1FAA-D249-8A00-AE0794DC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2228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B3C6-C75D-B545-BE50-BA2F5491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CDFCB-8F62-B044-87CA-9A34E1F4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3CC76-A743-E743-9EA2-BC590206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ABDC5-5C07-F041-BF2C-4ADDBB36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81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7EA03-B065-0444-B4FA-B616FE6F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D6656-9A15-AC49-B56E-9209FD44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6C93E-3756-B646-BBD3-12130B2B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79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4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EBC9-1339-984A-9C61-BECC611A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8FFC-419D-3C45-955D-5DC3007A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73542-425A-5B4E-B008-A76E40AEA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74DDA-A878-324A-B00B-BA8D3140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3ACF-BD1F-3048-9A4F-390F6530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CF1CC-77D2-2143-BCB8-215A3863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9311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DECA-141F-094F-A701-9A444EC1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90074A-5E4C-AF48-9379-61FFDE961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75915-84E0-FD4A-9C7B-BC37BFB74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5263B-5C21-494B-8347-71187CAD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16C70-0A41-C440-AD05-0989993D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9FD67-074B-374F-AE04-D5840A92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084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5701-0547-3141-84F7-38804032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19659-88DF-9F43-B1BF-7D5E0BB92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CC10F-19FF-1749-BC22-FEB02A43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6C90-FD3E-9F49-AA10-73A08EFB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9ACD-DF47-8146-835C-F47DBDA4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040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007E9-8891-4646-A310-765B2B7A7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357AB-F1F9-1F42-AB00-C68D91779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11702-D311-3449-AA36-173B0A65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A4F14-C83E-EB4B-9B8D-E93099F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C1BE-F523-F14C-944C-6F5BAB7D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153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2167-2716-4DDC-AFA8-583F2616A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5FAFA-FE0B-462B-97AC-25164692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0DC59-F5F0-4C4B-80BF-D39E967E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783C-0825-4D7A-AB39-51CAF013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43C54-DDF1-4A38-AF5A-40C16C71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0BC0-2CEA-4022-9FC4-A0A19B08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54D0-59A6-40D4-A6D6-3568028EE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530CB-DC47-4A8A-AF80-C9B263EE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6ED89-B19A-47AD-8746-01813C7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C6FA-0C44-4E02-9B77-7BE9705D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84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FC5D-90F2-4FD4-BDD2-87DFDDE5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F84DA-2003-4DB9-B503-4A27544DC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98595-0FED-4740-BBC4-017D9C79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0A3F6-D45F-4CDC-9BAE-3F8F469E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6D484-9D8C-43F7-A160-EE6D0C96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C609-F5CA-47FF-92D0-721E156F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04DA-A444-4BC2-8B2F-2BAF565DD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C70CF-9FA3-4355-BCEA-5CBC4BD2B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F9CE-B169-4083-814B-0FAAB199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63C63-D8AA-40F3-B260-61047300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6E671-5349-4267-9A9A-5D95E972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7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13CA-46A5-47E6-915F-202985AB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75D66-A654-4532-9A32-B60D5D924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89D2E-C3D3-4798-9640-43C900450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D3197-0DB8-48E1-A9BE-CAF23DA4B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B8FE3-5C5A-46F3-A500-59F85252E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D597F-6ADF-45CA-B022-EEAA3526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80A98-C0A7-4292-B3AB-CAF206DD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F4CC9-8DC3-4330-BD1D-22399E49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2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3411-8E91-41F5-8E75-1917FABD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B5EBF-3751-4C02-9956-9C7CAA86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92203-8D71-4049-8BF0-C8DB8876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61759-45EC-478C-83DE-20FCF13E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F10D3-7E25-4294-B849-68788F2B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2ABF7-DAA6-480E-A591-9FBA6578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FE46A-9915-4447-9560-569E8BFD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6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E778-9CFC-4690-B9F5-D12A8687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43A6-2047-48CA-B1D5-B502D1EE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4B46-29AA-456C-A17C-B291DEC3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AC5AF-AA2A-4C4E-8A57-3BFD9AAA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DE903-41D5-4A2B-9337-956326A4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7E462-7AAE-4C22-AA22-C1AF6FBF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4263-2565-4CC8-B4C3-D2DC42FB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580ED-087E-4116-99F9-FE851E20D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917EC-4C78-407F-9090-5BDF81C9D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AB87A-BDB7-4080-9828-62ECB644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E01EF-DD33-4BEB-92A8-ED1D6DA9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5900F-BB75-45B9-BEB6-C2393AD1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72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5C44-5176-4B17-91D3-32957016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25872-AC85-4979-8BB7-11E000074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561C-9CFD-4CD1-BDC6-1A1D0446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21B3-91E0-4D75-8031-4083038C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1BCF-E271-4F85-840A-B76A908B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7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F5422-C726-440B-9AF0-F9DAB4512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E456D-1A1E-4BAE-BA46-8E91765A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711AE-9873-42A2-8968-62B2AE3E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DBDB9-11A5-45AD-B0E6-C3A872CC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CBF59-4296-4670-B556-965B0E92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">
  <p:cSld name="TITLE + LIST 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947133" y="5195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992600" y="16415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100" y="4319233"/>
            <a:ext cx="12192000" cy="2538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3795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2">
  <p:cSld name="TITLE + LIST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1299967" y="6077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1345433" y="17297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100" y="-78600"/>
            <a:ext cx="992400" cy="6936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951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4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1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0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1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8000"/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7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ABDE0-B78E-B04B-AEF0-036D963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1C31E-D428-0E4A-B594-3865B7C16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DCE9E-81F3-5E41-8F33-8EF14F772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2D43-B340-5946-AFA8-0115C5864DE5}" type="datetimeFigureOut">
              <a:rPr lang="en-VN" smtClean="0"/>
              <a:t>12/07/2023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21537-D18C-D240-A273-2A4C4E05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CEDA-7A89-8E49-95F9-9BB9A2904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3C64-2B8E-F340-BAD6-C02DC0D2AD2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3735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7D59C-AACB-472C-A58B-423AE080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D4AE-B4A1-4917-A1FE-AD14D6CE3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0E47-B633-41B6-A858-610000592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4A87-054A-4FEC-A3C7-15C5346F71E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1FA-0F34-4D37-926C-B01FF23D6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D7CAB-2C31-4318-92DC-046B2438F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E958-3ACE-4BB9-86C9-986FB472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 descr="图片包含 鲜花, 植物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681" flipH="1">
            <a:off x="9464713" y="227566"/>
            <a:ext cx="2337364" cy="3064352"/>
          </a:xfrm>
          <a:prstGeom prst="rect">
            <a:avLst/>
          </a:prstGeom>
        </p:spPr>
      </p:pic>
      <p:pic>
        <p:nvPicPr>
          <p:cNvPr id="6" name="图片 10" descr="图片包含 植物, 餐桌, 室内, 鲜花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94" y="4394579"/>
            <a:ext cx="2979878" cy="301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7208" y="123323"/>
            <a:ext cx="7008125" cy="700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F3007-543B-4438-948B-16E61E09E434}"/>
              </a:ext>
            </a:extLst>
          </p:cNvPr>
          <p:cNvSpPr txBox="1"/>
          <p:nvPr/>
        </p:nvSpPr>
        <p:spPr>
          <a:xfrm>
            <a:off x="106052" y="402525"/>
            <a:ext cx="11563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2: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Nói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và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nghe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trình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bày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ý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kiến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về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một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vấn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đề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xã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hội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(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Một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sản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phẩm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văn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hoá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truyền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thống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trong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cuộc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sống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hiện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tại</a:t>
            </a:r>
            <a:r>
              <a:rPr lang="en-US" sz="5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5624-1745-4202-8435-154AEE3BD187}"/>
              </a:ext>
            </a:extLst>
          </p:cNvPr>
          <p:cNvSpPr txBox="1"/>
          <p:nvPr/>
        </p:nvSpPr>
        <p:spPr>
          <a:xfrm>
            <a:off x="6438499" y="6471786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5 Fourth Medium" panose="00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A742E-F4E6-4BB8-9BFD-EC60D621456A}"/>
              </a:ext>
            </a:extLst>
          </p:cNvPr>
          <p:cNvSpPr txBox="1"/>
          <p:nvPr/>
        </p:nvSpPr>
        <p:spPr>
          <a:xfrm>
            <a:off x="292608" y="6934200"/>
            <a:ext cx="1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6E1D4-F7BF-410F-B709-B023CB5BFF1A}"/>
              </a:ext>
            </a:extLst>
          </p:cNvPr>
          <p:cNvSpPr txBox="1"/>
          <p:nvPr/>
        </p:nvSpPr>
        <p:spPr>
          <a:xfrm flipH="1" flipV="1">
            <a:off x="1369295" y="-2966562"/>
            <a:ext cx="8647541" cy="8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7BCCB-72CD-4BA4-8E96-52C832CE1E17}"/>
              </a:ext>
            </a:extLst>
          </p:cNvPr>
          <p:cNvSpPr txBox="1"/>
          <p:nvPr/>
        </p:nvSpPr>
        <p:spPr>
          <a:xfrm>
            <a:off x="1808018" y="-1960723"/>
            <a:ext cx="864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43388" y="5673012"/>
            <a:ext cx="1101012" cy="11849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6076" flipH="1">
            <a:off x="-129361" y="4867567"/>
            <a:ext cx="930855" cy="1942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85" y="749213"/>
            <a:ext cx="3135829" cy="3869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3037F-CA8B-426A-A90F-E51532CBDEED}"/>
              </a:ext>
            </a:extLst>
          </p:cNvPr>
          <p:cNvSpPr txBox="1"/>
          <p:nvPr/>
        </p:nvSpPr>
        <p:spPr>
          <a:xfrm>
            <a:off x="-57150" y="-51006"/>
            <a:ext cx="12068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8EDA3-5E5E-4EC7-9C14-49ABB0818D5A}"/>
              </a:ext>
            </a:extLst>
          </p:cNvPr>
          <p:cNvSpPr txBox="1"/>
          <p:nvPr/>
        </p:nvSpPr>
        <p:spPr>
          <a:xfrm>
            <a:off x="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3D526-3C8B-4FB7-9858-149E5A26BA4B}"/>
              </a:ext>
            </a:extLst>
          </p:cNvPr>
          <p:cNvSpPr txBox="1"/>
          <p:nvPr/>
        </p:nvSpPr>
        <p:spPr>
          <a:xfrm>
            <a:off x="1499016" y="-1768839"/>
            <a:ext cx="7465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04C3A-752D-48D1-9201-1C82C0B7FBBC}"/>
              </a:ext>
            </a:extLst>
          </p:cNvPr>
          <p:cNvSpPr txBox="1"/>
          <p:nvPr/>
        </p:nvSpPr>
        <p:spPr>
          <a:xfrm>
            <a:off x="0" y="1056990"/>
            <a:ext cx="12011025" cy="57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24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nói</a:t>
            </a:r>
            <a:endParaRPr lang="en-US" sz="20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R="66675" lvl="0" algn="just">
              <a:lnSpc>
                <a:spcPct val="107000"/>
              </a:lnSpc>
            </a:pP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sum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vầy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chiếc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chưng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bé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thuần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món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Nam,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gắn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liền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xa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vũ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món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chưng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được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linh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hồn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bữa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cơm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tết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chưng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được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gắn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liền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chưng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giầy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Theo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chưng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dầy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Vương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6.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con,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dịp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xuân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: “Con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được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ngon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cỗ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dâng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cúng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”. Lang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Liêu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bỗng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mơ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Đèn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quí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lấy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nếp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trưng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Lấy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bọc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ruột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cha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5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3657600"/>
            <a:ext cx="11963399" cy="2914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DE49E-F5A6-4B06-9E27-DD5DE244C5D9}"/>
              </a:ext>
            </a:extLst>
          </p:cNvPr>
          <p:cNvSpPr txBox="1"/>
          <p:nvPr/>
        </p:nvSpPr>
        <p:spPr>
          <a:xfrm>
            <a:off x="76200" y="98124"/>
            <a:ext cx="118863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529BE-9C9A-457A-96B0-D1C199998A16}"/>
              </a:ext>
            </a:extLst>
          </p:cNvPr>
          <p:cNvSpPr txBox="1"/>
          <p:nvPr/>
        </p:nvSpPr>
        <p:spPr>
          <a:xfrm>
            <a:off x="-65314" y="6858000"/>
            <a:ext cx="1188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F18A3-B97E-4D86-B1F9-DF54EFCA84BF}"/>
              </a:ext>
            </a:extLst>
          </p:cNvPr>
          <p:cNvSpPr txBox="1"/>
          <p:nvPr/>
        </p:nvSpPr>
        <p:spPr>
          <a:xfrm>
            <a:off x="1379095" y="-1528997"/>
            <a:ext cx="830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4DE91-DC98-43B4-9E7A-9C7520FF7C98}"/>
              </a:ext>
            </a:extLst>
          </p:cNvPr>
          <p:cNvSpPr txBox="1"/>
          <p:nvPr/>
        </p:nvSpPr>
        <p:spPr>
          <a:xfrm>
            <a:off x="0" y="1232452"/>
            <a:ext cx="12115799" cy="504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6675"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Liêu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(con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Lang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Liêu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Dầy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tâu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nếm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Lang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Liêu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cưới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chước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dầy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cỗ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no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nhụy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mỡ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 descr="图片包含 鲜花, 植物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681" flipH="1">
            <a:off x="9464713" y="227566"/>
            <a:ext cx="2337364" cy="3064352"/>
          </a:xfrm>
          <a:prstGeom prst="rect">
            <a:avLst/>
          </a:prstGeom>
        </p:spPr>
      </p:pic>
      <p:pic>
        <p:nvPicPr>
          <p:cNvPr id="6" name="图片 10" descr="图片包含 植物, 餐桌, 室内, 鲜花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94" y="4394579"/>
            <a:ext cx="2979878" cy="301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7208" y="123323"/>
            <a:ext cx="7008125" cy="700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F3007-543B-4438-948B-16E61E09E434}"/>
              </a:ext>
            </a:extLst>
          </p:cNvPr>
          <p:cNvSpPr txBox="1"/>
          <p:nvPr/>
        </p:nvSpPr>
        <p:spPr>
          <a:xfrm>
            <a:off x="67516" y="0"/>
            <a:ext cx="115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5624-1745-4202-8435-154AEE3BD187}"/>
              </a:ext>
            </a:extLst>
          </p:cNvPr>
          <p:cNvSpPr txBox="1"/>
          <p:nvPr/>
        </p:nvSpPr>
        <p:spPr>
          <a:xfrm>
            <a:off x="6438499" y="6471786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A742E-F4E6-4BB8-9BFD-EC60D621456A}"/>
              </a:ext>
            </a:extLst>
          </p:cNvPr>
          <p:cNvSpPr txBox="1"/>
          <p:nvPr/>
        </p:nvSpPr>
        <p:spPr>
          <a:xfrm>
            <a:off x="292608" y="6934200"/>
            <a:ext cx="1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6E1D4-F7BF-410F-B709-B023CB5BFF1A}"/>
              </a:ext>
            </a:extLst>
          </p:cNvPr>
          <p:cNvSpPr txBox="1"/>
          <p:nvPr/>
        </p:nvSpPr>
        <p:spPr>
          <a:xfrm flipH="1" flipV="1">
            <a:off x="1369295" y="-2966562"/>
            <a:ext cx="8647541" cy="8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7BCCB-72CD-4BA4-8E96-52C832CE1E17}"/>
              </a:ext>
            </a:extLst>
          </p:cNvPr>
          <p:cNvSpPr txBox="1"/>
          <p:nvPr/>
        </p:nvSpPr>
        <p:spPr>
          <a:xfrm>
            <a:off x="1808018" y="-1960723"/>
            <a:ext cx="864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024A0-349B-4E6E-A37D-DA268358D0FE}"/>
              </a:ext>
            </a:extLst>
          </p:cNvPr>
          <p:cNvSpPr txBox="1"/>
          <p:nvPr/>
        </p:nvSpPr>
        <p:spPr>
          <a:xfrm>
            <a:off x="0" y="803948"/>
            <a:ext cx="11907078" cy="580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mỡ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gói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ghém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dong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gói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cội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gạo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lợn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…</a:t>
            </a:r>
            <a:endParaRPr lang="en-US" sz="2400" dirty="0">
              <a:solidFill>
                <a:srgbClr val="7030A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dày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ngũ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ngũ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R="66675" lvl="0" algn="just">
              <a:lnSpc>
                <a:spcPct val="107000"/>
              </a:lnSpc>
            </a:pP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quây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bộn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rgbClr val="7030A0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3657600"/>
            <a:ext cx="11963399" cy="2914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DE49E-F5A6-4B06-9E27-DD5DE244C5D9}"/>
              </a:ext>
            </a:extLst>
          </p:cNvPr>
          <p:cNvSpPr txBox="1"/>
          <p:nvPr/>
        </p:nvSpPr>
        <p:spPr>
          <a:xfrm>
            <a:off x="76200" y="98124"/>
            <a:ext cx="118863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529BE-9C9A-457A-96B0-D1C199998A16}"/>
              </a:ext>
            </a:extLst>
          </p:cNvPr>
          <p:cNvSpPr txBox="1"/>
          <p:nvPr/>
        </p:nvSpPr>
        <p:spPr>
          <a:xfrm>
            <a:off x="-65314" y="6858000"/>
            <a:ext cx="1188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F18A3-B97E-4D86-B1F9-DF54EFCA84BF}"/>
              </a:ext>
            </a:extLst>
          </p:cNvPr>
          <p:cNvSpPr txBox="1"/>
          <p:nvPr/>
        </p:nvSpPr>
        <p:spPr>
          <a:xfrm>
            <a:off x="1379095" y="-1528997"/>
            <a:ext cx="830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1D279-B892-4F6C-AFFD-6E4DDDDFE9C8}"/>
              </a:ext>
            </a:extLst>
          </p:cNvPr>
          <p:cNvSpPr txBox="1"/>
          <p:nvPr/>
        </p:nvSpPr>
        <p:spPr>
          <a:xfrm>
            <a:off x="38099" y="1160265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gạo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heo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vitamin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chọi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béo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gạo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nếp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gan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gói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27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28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vầy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rạo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rực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ta.</a:t>
            </a:r>
            <a:endParaRPr lang="en-US" sz="2400" dirty="0">
              <a:solidFill>
                <a:srgbClr val="00206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3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43388" y="5673012"/>
            <a:ext cx="1101012" cy="11849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6076" flipH="1">
            <a:off x="-129361" y="4867567"/>
            <a:ext cx="930855" cy="1942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85" y="749213"/>
            <a:ext cx="3135829" cy="3869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3037F-CA8B-426A-A90F-E51532CBDEED}"/>
              </a:ext>
            </a:extLst>
          </p:cNvPr>
          <p:cNvSpPr txBox="1"/>
          <p:nvPr/>
        </p:nvSpPr>
        <p:spPr>
          <a:xfrm>
            <a:off x="-57150" y="-51006"/>
            <a:ext cx="12068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8EDA3-5E5E-4EC7-9C14-49ABB0818D5A}"/>
              </a:ext>
            </a:extLst>
          </p:cNvPr>
          <p:cNvSpPr txBox="1"/>
          <p:nvPr/>
        </p:nvSpPr>
        <p:spPr>
          <a:xfrm>
            <a:off x="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3D526-3C8B-4FB7-9858-149E5A26BA4B}"/>
              </a:ext>
            </a:extLst>
          </p:cNvPr>
          <p:cNvSpPr txBox="1"/>
          <p:nvPr/>
        </p:nvSpPr>
        <p:spPr>
          <a:xfrm>
            <a:off x="1499016" y="-1768839"/>
            <a:ext cx="7465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0BB84-55C5-49E2-968F-220182F69556}"/>
              </a:ext>
            </a:extLst>
          </p:cNvPr>
          <p:cNvSpPr txBox="1"/>
          <p:nvPr/>
        </p:nvSpPr>
        <p:spPr>
          <a:xfrm>
            <a:off x="0" y="1056990"/>
            <a:ext cx="12011025" cy="486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cưới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Nam.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00206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Nam. Xin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6310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 descr="图片包含 鲜花, 植物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681" flipH="1">
            <a:off x="9464713" y="227566"/>
            <a:ext cx="2337364" cy="3064352"/>
          </a:xfrm>
          <a:prstGeom prst="rect">
            <a:avLst/>
          </a:prstGeom>
        </p:spPr>
      </p:pic>
      <p:pic>
        <p:nvPicPr>
          <p:cNvPr id="6" name="图片 10" descr="图片包含 植物, 餐桌, 室内, 鲜花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94" y="4394579"/>
            <a:ext cx="2979878" cy="301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7208" y="123323"/>
            <a:ext cx="7008125" cy="700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F3007-543B-4438-948B-16E61E09E434}"/>
              </a:ext>
            </a:extLst>
          </p:cNvPr>
          <p:cNvSpPr txBox="1"/>
          <p:nvPr/>
        </p:nvSpPr>
        <p:spPr>
          <a:xfrm>
            <a:off x="67516" y="0"/>
            <a:ext cx="115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5624-1745-4202-8435-154AEE3BD187}"/>
              </a:ext>
            </a:extLst>
          </p:cNvPr>
          <p:cNvSpPr txBox="1"/>
          <p:nvPr/>
        </p:nvSpPr>
        <p:spPr>
          <a:xfrm>
            <a:off x="6438499" y="6471786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A742E-F4E6-4BB8-9BFD-EC60D621456A}"/>
              </a:ext>
            </a:extLst>
          </p:cNvPr>
          <p:cNvSpPr txBox="1"/>
          <p:nvPr/>
        </p:nvSpPr>
        <p:spPr>
          <a:xfrm>
            <a:off x="292608" y="6934200"/>
            <a:ext cx="1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6E1D4-F7BF-410F-B709-B023CB5BFF1A}"/>
              </a:ext>
            </a:extLst>
          </p:cNvPr>
          <p:cNvSpPr txBox="1"/>
          <p:nvPr/>
        </p:nvSpPr>
        <p:spPr>
          <a:xfrm flipH="1" flipV="1">
            <a:off x="1369295" y="-2966562"/>
            <a:ext cx="8647541" cy="8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7BCCB-72CD-4BA4-8E96-52C832CE1E17}"/>
              </a:ext>
            </a:extLst>
          </p:cNvPr>
          <p:cNvSpPr txBox="1"/>
          <p:nvPr/>
        </p:nvSpPr>
        <p:spPr>
          <a:xfrm>
            <a:off x="1808018" y="-1960723"/>
            <a:ext cx="864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54DB7-1A71-4375-8C95-05B61CD654A5}"/>
              </a:ext>
            </a:extLst>
          </p:cNvPr>
          <p:cNvSpPr txBox="1"/>
          <p:nvPr/>
        </p:nvSpPr>
        <p:spPr>
          <a:xfrm>
            <a:off x="2452660" y="884259"/>
            <a:ext cx="700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5 Fourth Medium" panose="00000600000000000000" pitchFamily="2" charset="0"/>
              </a:rPr>
              <a:t>Bài</a:t>
            </a:r>
            <a:r>
              <a:rPr lang="en-US" sz="3600" dirty="0">
                <a:latin typeface="#9Slide05 Fourth Medium" panose="00000600000000000000" pitchFamily="2" charset="0"/>
              </a:rPr>
              <a:t> </a:t>
            </a:r>
            <a:r>
              <a:rPr lang="en-US" sz="3600" dirty="0" err="1">
                <a:latin typeface="#9Slide05 Fourth Medium" panose="00000600000000000000" pitchFamily="2" charset="0"/>
              </a:rPr>
              <a:t>tham</a:t>
            </a:r>
            <a:r>
              <a:rPr lang="en-US" sz="3600" dirty="0">
                <a:latin typeface="#9Slide05 Fourth Medium" panose="00000600000000000000" pitchFamily="2" charset="0"/>
              </a:rPr>
              <a:t> </a:t>
            </a:r>
            <a:r>
              <a:rPr lang="en-US" sz="3600" dirty="0" err="1">
                <a:latin typeface="#9Slide05 Fourth Medium" panose="00000600000000000000" pitchFamily="2" charset="0"/>
              </a:rPr>
              <a:t>khảo</a:t>
            </a:r>
            <a:r>
              <a:rPr lang="en-US" sz="3600" dirty="0">
                <a:latin typeface="#9Slide05 Fourth Medium" panose="00000600000000000000" pitchFamily="2" charset="0"/>
              </a:rPr>
              <a:t> </a:t>
            </a:r>
            <a:r>
              <a:rPr lang="en-US" sz="3600" dirty="0" err="1">
                <a:latin typeface="#9Slide05 Fourth Medium" panose="00000600000000000000" pitchFamily="2" charset="0"/>
              </a:rPr>
              <a:t>số</a:t>
            </a:r>
            <a:r>
              <a:rPr lang="en-US" sz="3600" dirty="0">
                <a:latin typeface="#9Slide05 Fourth Medium" panose="00000600000000000000" pitchFamily="2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8B1E2-2624-4E68-ADC5-6B4DDE796F29}"/>
              </a:ext>
            </a:extLst>
          </p:cNvPr>
          <p:cNvSpPr txBox="1"/>
          <p:nvPr/>
        </p:nvSpPr>
        <p:spPr>
          <a:xfrm>
            <a:off x="0" y="1391478"/>
            <a:ext cx="12076043" cy="4945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tabLst>
                <a:tab pos="1714500" algn="l"/>
              </a:tabLst>
            </a:pP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426720" algn="just"/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...</a:t>
            </a:r>
            <a:endParaRPr lang="en-US" sz="20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714500" algn="l"/>
              </a:tabLst>
            </a:pP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Nam được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mạo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được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hun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đúc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3657600"/>
            <a:ext cx="11963399" cy="2914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DE49E-F5A6-4B06-9E27-DD5DE244C5D9}"/>
              </a:ext>
            </a:extLst>
          </p:cNvPr>
          <p:cNvSpPr txBox="1"/>
          <p:nvPr/>
        </p:nvSpPr>
        <p:spPr>
          <a:xfrm>
            <a:off x="76200" y="98124"/>
            <a:ext cx="118863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529BE-9C9A-457A-96B0-D1C199998A16}"/>
              </a:ext>
            </a:extLst>
          </p:cNvPr>
          <p:cNvSpPr txBox="1"/>
          <p:nvPr/>
        </p:nvSpPr>
        <p:spPr>
          <a:xfrm>
            <a:off x="-65314" y="6858000"/>
            <a:ext cx="121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Cảm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đã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tin 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ưởng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sử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tài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liệu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này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tuyệt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đối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d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ưới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mọi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thức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F18A3-B97E-4D86-B1F9-DF54EFCA84BF}"/>
              </a:ext>
            </a:extLst>
          </p:cNvPr>
          <p:cNvSpPr txBox="1"/>
          <p:nvPr/>
        </p:nvSpPr>
        <p:spPr>
          <a:xfrm>
            <a:off x="1379095" y="-1528997"/>
            <a:ext cx="830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EB4CA-2DD8-4187-88EB-DAE46C1563C9}"/>
              </a:ext>
            </a:extLst>
          </p:cNvPr>
          <p:cNvSpPr txBox="1"/>
          <p:nvPr/>
        </p:nvSpPr>
        <p:spPr>
          <a:xfrm>
            <a:off x="0" y="1121605"/>
            <a:ext cx="11962529" cy="469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6675" lvl="0" algn="just">
              <a:lnSpc>
                <a:spcPct val="107000"/>
              </a:lnSpc>
            </a:pP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xói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sung,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3332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43388" y="5673012"/>
            <a:ext cx="1101012" cy="11849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6076" flipH="1">
            <a:off x="-129361" y="4867567"/>
            <a:ext cx="930855" cy="1942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85" y="749213"/>
            <a:ext cx="3135829" cy="3869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3037F-CA8B-426A-A90F-E51532CBDEED}"/>
              </a:ext>
            </a:extLst>
          </p:cNvPr>
          <p:cNvSpPr txBox="1"/>
          <p:nvPr/>
        </p:nvSpPr>
        <p:spPr>
          <a:xfrm>
            <a:off x="-57150" y="-51006"/>
            <a:ext cx="12068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8EDA3-5E5E-4EC7-9C14-49ABB0818D5A}"/>
              </a:ext>
            </a:extLst>
          </p:cNvPr>
          <p:cNvSpPr txBox="1"/>
          <p:nvPr/>
        </p:nvSpPr>
        <p:spPr>
          <a:xfrm>
            <a:off x="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3D526-3C8B-4FB7-9858-149E5A26BA4B}"/>
              </a:ext>
            </a:extLst>
          </p:cNvPr>
          <p:cNvSpPr txBox="1"/>
          <p:nvPr/>
        </p:nvSpPr>
        <p:spPr>
          <a:xfrm>
            <a:off x="1499016" y="-1768839"/>
            <a:ext cx="7465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345F0-0008-4A24-9D6E-4681D86E3963}"/>
              </a:ext>
            </a:extLst>
          </p:cNvPr>
          <p:cNvSpPr txBox="1"/>
          <p:nvPr/>
        </p:nvSpPr>
        <p:spPr>
          <a:xfrm>
            <a:off x="0" y="1056990"/>
            <a:ext cx="12068175" cy="443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Nam.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túy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lung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tỏa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soi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kỷ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002060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Nam. Xin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115108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 descr="图片包含 鲜花, 植物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681" flipH="1">
            <a:off x="9464713" y="227566"/>
            <a:ext cx="2337364" cy="3064352"/>
          </a:xfrm>
          <a:prstGeom prst="rect">
            <a:avLst/>
          </a:prstGeom>
        </p:spPr>
      </p:pic>
      <p:pic>
        <p:nvPicPr>
          <p:cNvPr id="6" name="图片 10" descr="图片包含 植物, 餐桌, 室内, 鲜花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94" y="4394579"/>
            <a:ext cx="2979878" cy="301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7208" y="123323"/>
            <a:ext cx="7008125" cy="700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F3007-543B-4438-948B-16E61E09E434}"/>
              </a:ext>
            </a:extLst>
          </p:cNvPr>
          <p:cNvSpPr txBox="1"/>
          <p:nvPr/>
        </p:nvSpPr>
        <p:spPr>
          <a:xfrm>
            <a:off x="67516" y="0"/>
            <a:ext cx="115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5624-1745-4202-8435-154AEE3BD187}"/>
              </a:ext>
            </a:extLst>
          </p:cNvPr>
          <p:cNvSpPr txBox="1"/>
          <p:nvPr/>
        </p:nvSpPr>
        <p:spPr>
          <a:xfrm>
            <a:off x="6438499" y="6471786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A742E-F4E6-4BB8-9BFD-EC60D621456A}"/>
              </a:ext>
            </a:extLst>
          </p:cNvPr>
          <p:cNvSpPr txBox="1"/>
          <p:nvPr/>
        </p:nvSpPr>
        <p:spPr>
          <a:xfrm>
            <a:off x="292608" y="6934200"/>
            <a:ext cx="1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6E1D4-F7BF-410F-B709-B023CB5BFF1A}"/>
              </a:ext>
            </a:extLst>
          </p:cNvPr>
          <p:cNvSpPr txBox="1"/>
          <p:nvPr/>
        </p:nvSpPr>
        <p:spPr>
          <a:xfrm flipH="1" flipV="1">
            <a:off x="1369295" y="-2966562"/>
            <a:ext cx="8647541" cy="8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7BCCB-72CD-4BA4-8E96-52C832CE1E17}"/>
              </a:ext>
            </a:extLst>
          </p:cNvPr>
          <p:cNvSpPr txBox="1"/>
          <p:nvPr/>
        </p:nvSpPr>
        <p:spPr>
          <a:xfrm>
            <a:off x="1808018" y="-1960723"/>
            <a:ext cx="864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92976E-FFF3-437A-BD7B-B870D9D0F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30252"/>
              </p:ext>
            </p:extLst>
          </p:nvPr>
        </p:nvGraphicFramePr>
        <p:xfrm>
          <a:off x="331217" y="1959799"/>
          <a:ext cx="10150759" cy="4252151"/>
        </p:xfrm>
        <a:graphic>
          <a:graphicData uri="http://schemas.openxmlformats.org/drawingml/2006/table">
            <a:tbl>
              <a:tblPr firstRow="1" firstCol="1" bandRow="1"/>
              <a:tblGrid>
                <a:gridCol w="4982307">
                  <a:extLst>
                    <a:ext uri="{9D8B030D-6E8A-4147-A177-3AD203B41FA5}">
                      <a16:colId xmlns:a16="http://schemas.microsoft.com/office/drawing/2014/main" val="3356342050"/>
                    </a:ext>
                  </a:extLst>
                </a:gridCol>
                <a:gridCol w="5168452">
                  <a:extLst>
                    <a:ext uri="{9D8B030D-6E8A-4147-A177-3AD203B41FA5}">
                      <a16:colId xmlns:a16="http://schemas.microsoft.com/office/drawing/2014/main" val="2109906356"/>
                    </a:ext>
                  </a:extLst>
                </a:gridCol>
              </a:tblGrid>
              <a:tr h="348154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69368"/>
                  </a:ext>
                </a:extLst>
              </a:tr>
              <a:tr h="364558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6667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63122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422C9ED-9549-4104-8F36-8749A833EEED}"/>
              </a:ext>
            </a:extLst>
          </p:cNvPr>
          <p:cNvSpPr txBox="1"/>
          <p:nvPr/>
        </p:nvSpPr>
        <p:spPr>
          <a:xfrm>
            <a:off x="2464904" y="1088441"/>
            <a:ext cx="624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#9Slide05 Fourth Medium" panose="00000600000000000000" pitchFamily="2" charset="0"/>
              </a:rPr>
              <a:t>Sau </a:t>
            </a:r>
            <a:r>
              <a:rPr lang="en-US" sz="3600" dirty="0" err="1">
                <a:latin typeface="#9Slide05 Fourth Medium" panose="00000600000000000000" pitchFamily="2" charset="0"/>
              </a:rPr>
              <a:t>khi</a:t>
            </a:r>
            <a:r>
              <a:rPr lang="en-US" sz="3600" dirty="0">
                <a:latin typeface="#9Slide05 Fourth Medium" panose="00000600000000000000" pitchFamily="2" charset="0"/>
              </a:rPr>
              <a:t> </a:t>
            </a:r>
            <a:r>
              <a:rPr lang="en-US" sz="3600" dirty="0" err="1">
                <a:latin typeface="#9Slide05 Fourth Medium" panose="00000600000000000000" pitchFamily="2" charset="0"/>
              </a:rPr>
              <a:t>nói</a:t>
            </a:r>
            <a:endParaRPr lang="en-US" sz="3600" dirty="0">
              <a:latin typeface="#9Slide05 Fourth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8A11638-BF34-4744-8C50-A6DE31FC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258" y="217913"/>
            <a:ext cx="5128640" cy="7404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EF2A8-429C-4D8C-A4DE-8F77645CBB1D}"/>
              </a:ext>
            </a:extLst>
          </p:cNvPr>
          <p:cNvSpPr txBox="1"/>
          <p:nvPr/>
        </p:nvSpPr>
        <p:spPr>
          <a:xfrm>
            <a:off x="4821382" y="5903893"/>
            <a:ext cx="7483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D3761-8AAD-4DBC-B096-7837A28D3B97}"/>
              </a:ext>
            </a:extLst>
          </p:cNvPr>
          <p:cNvSpPr txBox="1"/>
          <p:nvPr/>
        </p:nvSpPr>
        <p:spPr>
          <a:xfrm>
            <a:off x="3875809" y="1226127"/>
            <a:ext cx="8063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Chúc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em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học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giỏi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chăm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ngoan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A4AFE-9782-1747-F2D7-078B449D15CC}"/>
              </a:ext>
            </a:extLst>
          </p:cNvPr>
          <p:cNvSpPr txBox="1"/>
          <p:nvPr/>
        </p:nvSpPr>
        <p:spPr>
          <a:xfrm>
            <a:off x="5409622" y="3597160"/>
            <a:ext cx="6306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816149226"/>
      </p:ext>
    </p:extLst>
  </p:cSld>
  <p:clrMapOvr>
    <a:masterClrMapping/>
  </p:clrMapOvr>
  <p:transition spd="slow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3160642"/>
            <a:ext cx="11963399" cy="3411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DE49E-F5A6-4B06-9E27-DD5DE244C5D9}"/>
              </a:ext>
            </a:extLst>
          </p:cNvPr>
          <p:cNvSpPr txBox="1"/>
          <p:nvPr/>
        </p:nvSpPr>
        <p:spPr>
          <a:xfrm>
            <a:off x="76200" y="98124"/>
            <a:ext cx="118863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2: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Nói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nghe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bày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ý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kiến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vấn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đề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xã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hội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(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sản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phẩm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hoá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truyền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thống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sống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tại</a:t>
            </a:r>
            <a:r>
              <a:rPr lang="en-US" sz="28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) </a:t>
            </a:r>
            <a:endParaRPr lang="en-US" b="1" dirty="0">
              <a:solidFill>
                <a:srgbClr val="00B050"/>
              </a:solidFill>
              <a:latin typeface="#9Slide05 Fourth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529BE-9C9A-457A-96B0-D1C199998A16}"/>
              </a:ext>
            </a:extLst>
          </p:cNvPr>
          <p:cNvSpPr txBox="1"/>
          <p:nvPr/>
        </p:nvSpPr>
        <p:spPr>
          <a:xfrm>
            <a:off x="-65314" y="6858000"/>
            <a:ext cx="1188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F18A3-B97E-4D86-B1F9-DF54EFCA84BF}"/>
              </a:ext>
            </a:extLst>
          </p:cNvPr>
          <p:cNvSpPr txBox="1"/>
          <p:nvPr/>
        </p:nvSpPr>
        <p:spPr>
          <a:xfrm>
            <a:off x="1379095" y="-1528997"/>
            <a:ext cx="830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B4804-6264-43D0-A7CA-3B9A2909116C}"/>
              </a:ext>
            </a:extLst>
          </p:cNvPr>
          <p:cNvSpPr txBox="1"/>
          <p:nvPr/>
        </p:nvSpPr>
        <p:spPr>
          <a:xfrm>
            <a:off x="4373217" y="1567993"/>
            <a:ext cx="8984974" cy="12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tabLst>
                <a:tab pos="17145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 LÍ THUYẾT</a:t>
            </a:r>
            <a:endParaRPr lang="en-US" sz="3200" dirty="0">
              <a:solidFill>
                <a:srgbClr val="002060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714500" algn="l"/>
              </a:tabLst>
            </a:pP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4000" dirty="0">
              <a:solidFill>
                <a:srgbClr val="002060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43388" y="5673012"/>
            <a:ext cx="1101012" cy="11849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6076" flipH="1">
            <a:off x="-129361" y="4867567"/>
            <a:ext cx="930855" cy="1942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85" y="749213"/>
            <a:ext cx="3135829" cy="3869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3037F-CA8B-426A-A90F-E51532CBDEED}"/>
              </a:ext>
            </a:extLst>
          </p:cNvPr>
          <p:cNvSpPr txBox="1"/>
          <p:nvPr/>
        </p:nvSpPr>
        <p:spPr>
          <a:xfrm>
            <a:off x="-57150" y="-51006"/>
            <a:ext cx="12068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2: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Nói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nghe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trình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bày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ý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kiến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vấn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đề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xã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hội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(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sản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phẩm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văn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hoá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truyền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thống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cuộc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sống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5 Fourth" panose="00000500000000000000" pitchFamily="2" charset="0"/>
              </a:rPr>
              <a:t>tại</a:t>
            </a:r>
            <a:r>
              <a:rPr lang="en-US" sz="2400" b="1" dirty="0">
                <a:solidFill>
                  <a:srgbClr val="00B050"/>
                </a:solidFill>
                <a:latin typeface="#9Slide05 Fourth" panose="00000500000000000000" pitchFamily="2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8EDA3-5E5E-4EC7-9C14-49ABB0818D5A}"/>
              </a:ext>
            </a:extLst>
          </p:cNvPr>
          <p:cNvSpPr txBox="1"/>
          <p:nvPr/>
        </p:nvSpPr>
        <p:spPr>
          <a:xfrm>
            <a:off x="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3D526-3C8B-4FB7-9858-149E5A26BA4B}"/>
              </a:ext>
            </a:extLst>
          </p:cNvPr>
          <p:cNvSpPr txBox="1"/>
          <p:nvPr/>
        </p:nvSpPr>
        <p:spPr>
          <a:xfrm>
            <a:off x="1499016" y="-1768839"/>
            <a:ext cx="7465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9D6FA-A346-4A30-A2F8-F1B235AC48A6}"/>
              </a:ext>
            </a:extLst>
          </p:cNvPr>
          <p:cNvSpPr txBox="1"/>
          <p:nvPr/>
        </p:nvSpPr>
        <p:spPr>
          <a:xfrm>
            <a:off x="0" y="11529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…).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trả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 descr="图片包含 鲜花, 植物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681" flipH="1">
            <a:off x="9464713" y="227566"/>
            <a:ext cx="2337364" cy="3064352"/>
          </a:xfrm>
          <a:prstGeom prst="rect">
            <a:avLst/>
          </a:prstGeom>
        </p:spPr>
      </p:pic>
      <p:pic>
        <p:nvPicPr>
          <p:cNvPr id="6" name="图片 10" descr="图片包含 植物, 餐桌, 室内, 鲜花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94" y="4394579"/>
            <a:ext cx="2979878" cy="301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7208" y="123323"/>
            <a:ext cx="7008125" cy="700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F3007-543B-4438-948B-16E61E09E434}"/>
              </a:ext>
            </a:extLst>
          </p:cNvPr>
          <p:cNvSpPr txBox="1"/>
          <p:nvPr/>
        </p:nvSpPr>
        <p:spPr>
          <a:xfrm>
            <a:off x="67516" y="0"/>
            <a:ext cx="115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5624-1745-4202-8435-154AEE3BD187}"/>
              </a:ext>
            </a:extLst>
          </p:cNvPr>
          <p:cNvSpPr txBox="1"/>
          <p:nvPr/>
        </p:nvSpPr>
        <p:spPr>
          <a:xfrm>
            <a:off x="6438499" y="6471786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A742E-F4E6-4BB8-9BFD-EC60D621456A}"/>
              </a:ext>
            </a:extLst>
          </p:cNvPr>
          <p:cNvSpPr txBox="1"/>
          <p:nvPr/>
        </p:nvSpPr>
        <p:spPr>
          <a:xfrm>
            <a:off x="292608" y="6934200"/>
            <a:ext cx="1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6E1D4-F7BF-410F-B709-B023CB5BFF1A}"/>
              </a:ext>
            </a:extLst>
          </p:cNvPr>
          <p:cNvSpPr txBox="1"/>
          <p:nvPr/>
        </p:nvSpPr>
        <p:spPr>
          <a:xfrm flipH="1" flipV="1">
            <a:off x="1369295" y="-2966562"/>
            <a:ext cx="8647541" cy="8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7BCCB-72CD-4BA4-8E96-52C832CE1E17}"/>
              </a:ext>
            </a:extLst>
          </p:cNvPr>
          <p:cNvSpPr txBox="1"/>
          <p:nvPr/>
        </p:nvSpPr>
        <p:spPr>
          <a:xfrm>
            <a:off x="1808018" y="-1960723"/>
            <a:ext cx="864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25D1A-592A-4FBF-8FE0-A44FA1AEA9E3}"/>
              </a:ext>
            </a:extLst>
          </p:cNvPr>
          <p:cNvSpPr txBox="1"/>
          <p:nvPr/>
        </p:nvSpPr>
        <p:spPr>
          <a:xfrm>
            <a:off x="67516" y="1043609"/>
            <a:ext cx="12008527" cy="568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6675" lvl="0"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4"/>
            <a:ext cx="10809605" cy="5860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3725838" y="457200"/>
            <a:ext cx="4667534" cy="607060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36961" y="187583"/>
            <a:ext cx="43180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74"/>
          <p:cNvCxnSpPr/>
          <p:nvPr/>
        </p:nvCxnSpPr>
        <p:spPr>
          <a:xfrm>
            <a:off x="1336808" y="1130062"/>
            <a:ext cx="0" cy="51581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77"/>
          <p:cNvSpPr/>
          <p:nvPr/>
        </p:nvSpPr>
        <p:spPr>
          <a:xfrm>
            <a:off x="1144721" y="3488519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charset="0"/>
                <a:ea typeface="等线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5722" y="3246574"/>
            <a:ext cx="1761234" cy="1384995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 CHÍNH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1623" y="1658812"/>
            <a:ext cx="7001301" cy="1815882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1624" y="3613385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21624" y="4727749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video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76957" y="2942765"/>
            <a:ext cx="644667" cy="1115721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1" idx="1"/>
          </p:cNvCxnSpPr>
          <p:nvPr/>
        </p:nvCxnSpPr>
        <p:spPr>
          <a:xfrm>
            <a:off x="3485392" y="4058485"/>
            <a:ext cx="636232" cy="31954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76957" y="4049099"/>
            <a:ext cx="644667" cy="91717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4" grpId="0" animBg="1"/>
      <p:bldP spid="29" grpId="0" animBg="1"/>
      <p:bldP spid="30" grpId="0" animBg="1"/>
      <p:bldP spid="31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4"/>
            <a:ext cx="10809605" cy="5860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同侧圆角矩形 7"/>
          <p:cNvSpPr/>
          <p:nvPr/>
        </p:nvSpPr>
        <p:spPr>
          <a:xfrm rot="10800000">
            <a:off x="3762233" y="255061"/>
            <a:ext cx="4667534" cy="607060"/>
          </a:xfrm>
          <a:prstGeom prst="round2Same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68257" y="4656771"/>
            <a:ext cx="2396490" cy="2344420"/>
          </a:xfrm>
          <a:prstGeom prst="rect">
            <a:avLst/>
          </a:prstGeom>
        </p:spPr>
      </p:pic>
      <p:cxnSp>
        <p:nvCxnSpPr>
          <p:cNvPr id="15" name="Straight Connector 74"/>
          <p:cNvCxnSpPr/>
          <p:nvPr/>
        </p:nvCxnSpPr>
        <p:spPr>
          <a:xfrm>
            <a:off x="1336808" y="1130062"/>
            <a:ext cx="0" cy="51581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/>
          <p:cNvSpPr/>
          <p:nvPr/>
        </p:nvSpPr>
        <p:spPr>
          <a:xfrm>
            <a:off x="1144721" y="1434085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charset="0"/>
                <a:ea typeface="等线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24" name="Oval 77"/>
          <p:cNvSpPr/>
          <p:nvPr/>
        </p:nvSpPr>
        <p:spPr>
          <a:xfrm>
            <a:off x="1144721" y="3488519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charset="0"/>
                <a:ea typeface="等线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25" name="Oval 78"/>
          <p:cNvSpPr/>
          <p:nvPr/>
        </p:nvSpPr>
        <p:spPr>
          <a:xfrm>
            <a:off x="1144721" y="5662947"/>
            <a:ext cx="384175" cy="384175"/>
          </a:xfrm>
          <a:prstGeom prst="ellipse">
            <a:avLst/>
          </a:prstGeom>
          <a:solidFill>
            <a:srgbClr val="33918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charset="0"/>
                <a:ea typeface="等线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24158" y="1350702"/>
            <a:ext cx="1761234" cy="523220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21624" y="1090321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5723" y="2997495"/>
            <a:ext cx="1761234" cy="1384995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 CHÍNH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1624" y="2153611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1624" y="3244892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21624" y="4359256"/>
            <a:ext cx="7001301" cy="954107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video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15723" y="5412734"/>
            <a:ext cx="1761234" cy="954107"/>
          </a:xfrm>
          <a:prstGeom prst="rect">
            <a:avLst/>
          </a:prstGeom>
          <a:solidFill>
            <a:srgbClr val="4FDDB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21624" y="5589891"/>
            <a:ext cx="7001301" cy="523220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26" idx="3"/>
            <a:endCxn id="27" idx="1"/>
          </p:cNvCxnSpPr>
          <p:nvPr/>
        </p:nvCxnSpPr>
        <p:spPr>
          <a:xfrm flipV="1">
            <a:off x="3485392" y="1567375"/>
            <a:ext cx="636232" cy="4493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9" idx="3"/>
          </p:cNvCxnSpPr>
          <p:nvPr/>
        </p:nvCxnSpPr>
        <p:spPr>
          <a:xfrm flipV="1">
            <a:off x="3476957" y="2574272"/>
            <a:ext cx="644667" cy="1115721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1" idx="1"/>
          </p:cNvCxnSpPr>
          <p:nvPr/>
        </p:nvCxnSpPr>
        <p:spPr>
          <a:xfrm>
            <a:off x="3485392" y="3689992"/>
            <a:ext cx="636232" cy="31954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76957" y="3680606"/>
            <a:ext cx="644667" cy="917177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1"/>
          </p:cNvCxnSpPr>
          <p:nvPr/>
        </p:nvCxnSpPr>
        <p:spPr>
          <a:xfrm>
            <a:off x="3485392" y="5851501"/>
            <a:ext cx="636232" cy="0"/>
          </a:xfrm>
          <a:prstGeom prst="straightConnector1">
            <a:avLst/>
          </a:prstGeom>
          <a:ln w="28575">
            <a:solidFill>
              <a:srgbClr val="339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7A9A15-28D7-43F2-83E9-09E2977F7E11}"/>
              </a:ext>
            </a:extLst>
          </p:cNvPr>
          <p:cNvSpPr txBox="1"/>
          <p:nvPr/>
        </p:nvSpPr>
        <p:spPr>
          <a:xfrm>
            <a:off x="3936961" y="-25369"/>
            <a:ext cx="43180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5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1515" y="635634"/>
            <a:ext cx="10809605" cy="5860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582095" y="423123"/>
            <a:ext cx="1499087" cy="1465343"/>
          </a:xfrm>
          <a:prstGeom prst="rect">
            <a:avLst/>
          </a:prstGeom>
        </p:spPr>
      </p:pic>
      <p:pic>
        <p:nvPicPr>
          <p:cNvPr id="28" name="图片 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69064" y="51630"/>
            <a:ext cx="1460397" cy="1683614"/>
          </a:xfrm>
          <a:prstGeom prst="rect">
            <a:avLst/>
          </a:prstGeom>
        </p:spPr>
      </p:pic>
      <p:sp>
        <p:nvSpPr>
          <p:cNvPr id="33" name="矩形 1"/>
          <p:cNvSpPr/>
          <p:nvPr/>
        </p:nvSpPr>
        <p:spPr>
          <a:xfrm>
            <a:off x="1258457" y="1350870"/>
            <a:ext cx="3055064" cy="4184071"/>
          </a:xfrm>
          <a:prstGeom prst="rect">
            <a:avLst/>
          </a:prstGeom>
          <a:noFill/>
          <a:ln w="28575">
            <a:solidFill>
              <a:srgbClr val="339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矩形 7"/>
          <p:cNvSpPr/>
          <p:nvPr/>
        </p:nvSpPr>
        <p:spPr>
          <a:xfrm>
            <a:off x="3853554" y="1520968"/>
            <a:ext cx="340196" cy="340196"/>
          </a:xfrm>
          <a:prstGeom prst="rect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BB9D83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933" y="1446181"/>
            <a:ext cx="3029226" cy="3997650"/>
          </a:xfrm>
          <a:prstGeom prst="rect">
            <a:avLst/>
          </a:prstGeom>
        </p:spPr>
      </p:pic>
      <p:sp>
        <p:nvSpPr>
          <p:cNvPr id="35" name="圆角矩形 32"/>
          <p:cNvSpPr/>
          <p:nvPr/>
        </p:nvSpPr>
        <p:spPr>
          <a:xfrm>
            <a:off x="5034134" y="1741535"/>
            <a:ext cx="530882" cy="556332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4669367" y="1635852"/>
            <a:ext cx="778604" cy="601427"/>
          </a:xfrm>
          <a:prstGeom prst="rect">
            <a:avLst/>
          </a:prstGeom>
        </p:spPr>
      </p:pic>
      <p:sp>
        <p:nvSpPr>
          <p:cNvPr id="40" name="圆角矩形 32"/>
          <p:cNvSpPr/>
          <p:nvPr/>
        </p:nvSpPr>
        <p:spPr>
          <a:xfrm>
            <a:off x="5034135" y="2810162"/>
            <a:ext cx="530882" cy="556332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1" name="图片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4669368" y="2704479"/>
            <a:ext cx="778604" cy="601427"/>
          </a:xfrm>
          <a:prstGeom prst="rect">
            <a:avLst/>
          </a:prstGeom>
        </p:spPr>
      </p:pic>
      <p:sp>
        <p:nvSpPr>
          <p:cNvPr id="42" name="圆角矩形 32"/>
          <p:cNvSpPr/>
          <p:nvPr/>
        </p:nvSpPr>
        <p:spPr>
          <a:xfrm>
            <a:off x="5034247" y="3818872"/>
            <a:ext cx="530882" cy="556332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3" name="图片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4669480" y="3713189"/>
            <a:ext cx="778604" cy="601427"/>
          </a:xfrm>
          <a:prstGeom prst="rect">
            <a:avLst/>
          </a:prstGeom>
        </p:spPr>
      </p:pic>
      <p:sp>
        <p:nvSpPr>
          <p:cNvPr id="45" name="圆角矩形 32"/>
          <p:cNvSpPr/>
          <p:nvPr/>
        </p:nvSpPr>
        <p:spPr>
          <a:xfrm>
            <a:off x="5034248" y="4887499"/>
            <a:ext cx="530882" cy="556332"/>
          </a:xfrm>
          <a:prstGeom prst="roundRect">
            <a:avLst>
              <a:gd name="adj" fmla="val 50000"/>
            </a:avLst>
          </a:prstGeom>
          <a:solidFill>
            <a:srgbClr val="5CA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6" name="图片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3018">
            <a:off x="4669481" y="4781816"/>
            <a:ext cx="778604" cy="60142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27715" y="1515346"/>
            <a:ext cx="554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03819" y="2583973"/>
            <a:ext cx="554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03819" y="3652600"/>
            <a:ext cx="554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03818" y="4721227"/>
            <a:ext cx="5541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0" grpId="0" animBg="1"/>
      <p:bldP spid="42" grpId="0" animBg="1"/>
      <p:bldP spid="45" grpId="0" animBg="1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 descr="图片包含 鲜花, 植物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681" flipH="1">
            <a:off x="9464713" y="227566"/>
            <a:ext cx="2337364" cy="3064352"/>
          </a:xfrm>
          <a:prstGeom prst="rect">
            <a:avLst/>
          </a:prstGeom>
        </p:spPr>
      </p:pic>
      <p:pic>
        <p:nvPicPr>
          <p:cNvPr id="6" name="图片 10" descr="图片包含 植物, 餐桌, 室内, 鲜花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94" y="4394579"/>
            <a:ext cx="2979878" cy="301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7208" y="123323"/>
            <a:ext cx="7008125" cy="700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F3007-543B-4438-948B-16E61E09E434}"/>
              </a:ext>
            </a:extLst>
          </p:cNvPr>
          <p:cNvSpPr txBox="1"/>
          <p:nvPr/>
        </p:nvSpPr>
        <p:spPr>
          <a:xfrm>
            <a:off x="67516" y="0"/>
            <a:ext cx="115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5624-1745-4202-8435-154AEE3BD187}"/>
              </a:ext>
            </a:extLst>
          </p:cNvPr>
          <p:cNvSpPr txBox="1"/>
          <p:nvPr/>
        </p:nvSpPr>
        <p:spPr>
          <a:xfrm>
            <a:off x="6438499" y="6471786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A742E-F4E6-4BB8-9BFD-EC60D621456A}"/>
              </a:ext>
            </a:extLst>
          </p:cNvPr>
          <p:cNvSpPr txBox="1"/>
          <p:nvPr/>
        </p:nvSpPr>
        <p:spPr>
          <a:xfrm>
            <a:off x="292608" y="6934200"/>
            <a:ext cx="1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6E1D4-F7BF-410F-B709-B023CB5BFF1A}"/>
              </a:ext>
            </a:extLst>
          </p:cNvPr>
          <p:cNvSpPr txBox="1"/>
          <p:nvPr/>
        </p:nvSpPr>
        <p:spPr>
          <a:xfrm flipH="1" flipV="1">
            <a:off x="1369295" y="-2966562"/>
            <a:ext cx="8647541" cy="8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7BCCB-72CD-4BA4-8E96-52C832CE1E17}"/>
              </a:ext>
            </a:extLst>
          </p:cNvPr>
          <p:cNvSpPr txBox="1"/>
          <p:nvPr/>
        </p:nvSpPr>
        <p:spPr>
          <a:xfrm>
            <a:off x="1808018" y="-1960723"/>
            <a:ext cx="864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25D1A-592A-4FBF-8FE0-A44FA1AEA9E3}"/>
              </a:ext>
            </a:extLst>
          </p:cNvPr>
          <p:cNvSpPr txBox="1"/>
          <p:nvPr/>
        </p:nvSpPr>
        <p:spPr>
          <a:xfrm>
            <a:off x="67516" y="1043609"/>
            <a:ext cx="12008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Đề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Giới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thiệu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món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bánh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ch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ng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1F389-B910-4839-A834-88D10468695F}"/>
              </a:ext>
            </a:extLst>
          </p:cNvPr>
          <p:cNvSpPr txBox="1"/>
          <p:nvPr/>
        </p:nvSpPr>
        <p:spPr>
          <a:xfrm>
            <a:off x="2286000" y="2387600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nói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tham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khảo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67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 descr="图片包含 鲜花, 植物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681" flipH="1">
            <a:off x="9464713" y="227566"/>
            <a:ext cx="2337364" cy="3064352"/>
          </a:xfrm>
          <a:prstGeom prst="rect">
            <a:avLst/>
          </a:prstGeom>
        </p:spPr>
      </p:pic>
      <p:pic>
        <p:nvPicPr>
          <p:cNvPr id="6" name="图片 10" descr="图片包含 植物, 餐桌, 室内, 鲜花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94" y="4394579"/>
            <a:ext cx="2979878" cy="3012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7208" y="123323"/>
            <a:ext cx="7008125" cy="700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F3007-543B-4438-948B-16E61E09E434}"/>
              </a:ext>
            </a:extLst>
          </p:cNvPr>
          <p:cNvSpPr txBox="1"/>
          <p:nvPr/>
        </p:nvSpPr>
        <p:spPr>
          <a:xfrm>
            <a:off x="67516" y="0"/>
            <a:ext cx="115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vấn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hoá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tại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" panose="00000500000000000000" pitchFamily="2" charset="0"/>
                <a:ea typeface="+mn-ea"/>
                <a:cs typeface="+mn-cs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35624-1745-4202-8435-154AEE3BD187}"/>
              </a:ext>
            </a:extLst>
          </p:cNvPr>
          <p:cNvSpPr txBox="1"/>
          <p:nvPr/>
        </p:nvSpPr>
        <p:spPr>
          <a:xfrm>
            <a:off x="6438499" y="6471786"/>
            <a:ext cx="835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A742E-F4E6-4BB8-9BFD-EC60D621456A}"/>
              </a:ext>
            </a:extLst>
          </p:cNvPr>
          <p:cNvSpPr txBox="1"/>
          <p:nvPr/>
        </p:nvSpPr>
        <p:spPr>
          <a:xfrm>
            <a:off x="292608" y="6934200"/>
            <a:ext cx="131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6E1D4-F7BF-410F-B709-B023CB5BFF1A}"/>
              </a:ext>
            </a:extLst>
          </p:cNvPr>
          <p:cNvSpPr txBox="1"/>
          <p:nvPr/>
        </p:nvSpPr>
        <p:spPr>
          <a:xfrm flipH="1" flipV="1">
            <a:off x="1369295" y="-2966562"/>
            <a:ext cx="8647541" cy="8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7BCCB-72CD-4BA4-8E96-52C832CE1E17}"/>
              </a:ext>
            </a:extLst>
          </p:cNvPr>
          <p:cNvSpPr txBox="1"/>
          <p:nvPr/>
        </p:nvSpPr>
        <p:spPr>
          <a:xfrm>
            <a:off x="1808018" y="-1960723"/>
            <a:ext cx="864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C5B1E-86E3-470E-9CED-78E4BB6C34BA}"/>
              </a:ext>
            </a:extLst>
          </p:cNvPr>
          <p:cNvSpPr txBox="1"/>
          <p:nvPr/>
        </p:nvSpPr>
        <p:spPr>
          <a:xfrm>
            <a:off x="67516" y="1159759"/>
            <a:ext cx="110344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lang="en-US" sz="28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nói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30480" marR="30480" lvl="0" indent="426720"/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...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...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R="30480" lvl="0"/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: 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2057400" marR="30480" lvl="0"/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mỡ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đỏ</a:t>
            </a:r>
            <a:b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</a:b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tràng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”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  <a:p>
            <a:pPr marL="30480" marR="30480" lvl="0" algn="just"/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đán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nay.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chưng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000000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!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3374</Words>
  <Application>Microsoft Office PowerPoint</Application>
  <PresentationFormat>Widescreen</PresentationFormat>
  <Paragraphs>212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#9Slide05 Fourth</vt:lpstr>
      <vt:lpstr>#9Slide05 Fourth Medium</vt:lpstr>
      <vt:lpstr>Arial</vt:lpstr>
      <vt:lpstr>Calibri</vt:lpstr>
      <vt:lpstr>Calibri Light</vt:lpstr>
      <vt:lpstr>Merriweather Light</vt:lpstr>
      <vt:lpstr>Times New Roman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2023-08-03T07:02:27Z</dcterms:created>
  <dcterms:modified xsi:type="dcterms:W3CDTF">2023-12-07T09:28:16Z</dcterms:modified>
</cp:coreProperties>
</file>