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2"/>
  </p:notesMasterIdLst>
  <p:sldIdLst>
    <p:sldId id="257" r:id="rId2"/>
    <p:sldId id="256" r:id="rId3"/>
    <p:sldId id="263" r:id="rId4"/>
    <p:sldId id="308" r:id="rId5"/>
    <p:sldId id="271" r:id="rId6"/>
    <p:sldId id="260" r:id="rId7"/>
    <p:sldId id="301" r:id="rId8"/>
    <p:sldId id="304" r:id="rId9"/>
    <p:sldId id="258" r:id="rId10"/>
    <p:sldId id="269" r:id="rId11"/>
  </p:sldIdLst>
  <p:sldSz cx="18288000" cy="10287000"/>
  <p:notesSz cx="6858000" cy="9144000"/>
  <p:embeddedFontLst>
    <p:embeddedFont>
      <p:font typeface="Gill Sans MT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Montserrat" pitchFamily="2" charset="0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103" autoAdjust="0"/>
  </p:normalViewPr>
  <p:slideViewPr>
    <p:cSldViewPr>
      <p:cViewPr varScale="1">
        <p:scale>
          <a:sx n="49" d="100"/>
          <a:sy n="49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DC79-1F9E-4EE1-82D5-4973BF2725BE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D517-68FC-4A63-A08E-FD122F82A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5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DD517-68FC-4A63-A08E-FD122F82A9C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8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7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1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5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4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4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0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98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41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3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43200" y="2600638"/>
            <a:ext cx="13106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MỪNG CÁC EM </a:t>
            </a:r>
            <a:b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</a:b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ĐẾN VỚI TIẾT HỌC </a:t>
            </a:r>
          </a:p>
          <a:p>
            <a:pPr lvl="0" algn="ctr">
              <a:lnSpc>
                <a:spcPct val="150000"/>
              </a:lnSpc>
              <a:buClrTx/>
              <a:defRPr/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HÔM NAY!</a:t>
            </a:r>
            <a:endParaRPr lang="en-US" sz="75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800" y="4061014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24400" y="3467100"/>
            <a:ext cx="8763000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7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CHƯƠNG 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 dirty="0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200" y="495300"/>
            <a:ext cx="6226857" cy="1108694"/>
            <a:chOff x="6019800" y="377206"/>
            <a:chExt cx="6226857" cy="1108694"/>
          </a:xfrm>
        </p:grpSpPr>
        <p:grpSp>
          <p:nvGrpSpPr>
            <p:cNvPr id="24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34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35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7" name="TextBox 26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9.36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p:pic>
        <p:nvPicPr>
          <p:cNvPr id="3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68788">
            <a:off x="289051" y="9103027"/>
            <a:ext cx="974039" cy="837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 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714" y="514095"/>
                <a:ext cx="15544800" cy="1046633"/>
              </a:xfrm>
              <a:prstGeom prst="rect">
                <a:avLst/>
              </a:prstGeom>
              <a:blipFill>
                <a:blip r:embed="rId8"/>
                <a:stretch>
                  <a:fillRect l="-1373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11549149" y="334964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4" y="3695700"/>
            <a:ext cx="6163326" cy="4484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𝐷𝐸𝐶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DC &gt; DE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DEC). (1)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335" y="4881457"/>
                <a:ext cx="10972800" cy="4052776"/>
              </a:xfrm>
              <a:prstGeom prst="rect">
                <a:avLst/>
              </a:prstGeom>
              <a:blipFill>
                <a:blip r:embed="rId10"/>
                <a:stretch>
                  <a:fillRect l="-2000" r="-1944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75028" y="1640093"/>
            <a:ext cx="16785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(H.9.51).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minh DE &lt; BC.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8093214"/>
            <a:ext cx="2039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(H.9.51)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5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1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Callout 20"/>
          <p:cNvSpPr/>
          <p:nvPr/>
        </p:nvSpPr>
        <p:spPr>
          <a:xfrm>
            <a:off x="8229600" y="571500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1781422"/>
            <a:ext cx="5943600" cy="3809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𝐵𝐷𝐶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BC &gt; DC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BDC) (2)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BC &gt; DE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08965"/>
                <a:ext cx="10972800" cy="6207212"/>
              </a:xfrm>
              <a:prstGeom prst="rect">
                <a:avLst/>
              </a:prstGeom>
              <a:blipFill>
                <a:blip r:embed="rId9"/>
                <a:stretch>
                  <a:fillRect l="-2000" r="-1111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92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44871" y="417219"/>
            <a:ext cx="6226857" cy="1108694"/>
            <a:chOff x="6019800" y="377206"/>
            <a:chExt cx="6226857" cy="1108694"/>
          </a:xfrm>
        </p:grpSpPr>
        <p:grpSp>
          <p:nvGrpSpPr>
            <p:cNvPr id="20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22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1" name="TextBox 20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9.37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 ( AB&gt; AC).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C, 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E, BD = BA, CE= CA ( H.9.52)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AE.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05956"/>
                <a:ext cx="15849600" cy="4625882"/>
              </a:xfrm>
              <a:prstGeom prst="rect">
                <a:avLst/>
              </a:prstGeom>
              <a:blipFill>
                <a:blip r:embed="rId4"/>
                <a:stretch>
                  <a:fillRect l="-1385" r="-1346" b="-4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57600" y="7302634"/>
            <a:ext cx="1795246" cy="2414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Callout 15"/>
          <p:cNvSpPr/>
          <p:nvPr/>
        </p:nvSpPr>
        <p:spPr>
          <a:xfrm>
            <a:off x="8382000" y="721786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&gt; AC</a:t>
                </a:r>
                <a:endParaRPr lang="en-US" sz="4000" dirty="0">
                  <a:solidFill>
                    <a:srgbClr val="33333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(quan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99" y="1831346"/>
                <a:ext cx="8534400" cy="2995885"/>
              </a:xfrm>
              <a:prstGeom prst="rect">
                <a:avLst/>
              </a:prstGeom>
              <a:blipFill>
                <a:blip r:embed="rId4"/>
                <a:stretch>
                  <a:fillRect l="-2571" r="-2500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180° 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799" y="4776322"/>
                <a:ext cx="13335000" cy="2206117"/>
              </a:xfrm>
              <a:prstGeom prst="rect">
                <a:avLst/>
              </a:prstGeom>
              <a:blipFill>
                <a:blip r:embed="rId5"/>
                <a:stretch>
                  <a:fillRect b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10714452" y="2915098"/>
            <a:ext cx="334547" cy="38612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180°-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4659526"/>
                <a:ext cx="6112379" cy="728533"/>
              </a:xfrm>
              <a:prstGeom prst="rect">
                <a:avLst/>
              </a:prstGeom>
              <a:blipFill>
                <a:blip r:embed="rId6"/>
                <a:stretch>
                  <a:fillRect l="-3593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163" y="5767965"/>
                <a:ext cx="3361626" cy="728533"/>
              </a:xfrm>
              <a:prstGeom prst="rect">
                <a:avLst/>
              </a:prstGeom>
              <a:blipFill>
                <a:blip r:embed="rId7"/>
                <a:stretch>
                  <a:fillRect l="-6534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 BD = BA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CE = CA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ACE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 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895431"/>
                <a:ext cx="15178589" cy="3201069"/>
              </a:xfrm>
              <a:prstGeom prst="rect">
                <a:avLst/>
              </a:prstGeom>
              <a:blipFill>
                <a:blip r:embed="rId8"/>
                <a:stretch>
                  <a:fillRect l="-1406" b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7054406"/>
                <a:ext cx="4939109" cy="728533"/>
              </a:xfrm>
              <a:prstGeom prst="rect">
                <a:avLst/>
              </a:prstGeom>
              <a:blipFill>
                <a:blip r:embed="rId9"/>
                <a:stretch>
                  <a:fillRect l="-4321" t="-141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180°- 2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143" y="8069467"/>
                <a:ext cx="4821513" cy="728533"/>
              </a:xfrm>
              <a:prstGeom prst="rect">
                <a:avLst/>
              </a:prstGeom>
              <a:blipFill>
                <a:blip r:embed="rId10"/>
                <a:stretch>
                  <a:fillRect l="-4425" t="-14286" b="-3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492" y="9122606"/>
                <a:ext cx="3362908" cy="728533"/>
              </a:xfrm>
              <a:prstGeom prst="rect">
                <a:avLst/>
              </a:prstGeom>
              <a:blipFill>
                <a:blip r:embed="rId11"/>
                <a:stretch>
                  <a:fillRect l="-6522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2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3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444240" y="3467100"/>
            <a:ext cx="11658600" cy="1834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7500" b="1">
                <a:solidFill>
                  <a:srgbClr val="4C52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972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153400" y="4500111"/>
            <a:ext cx="1687172" cy="879454"/>
          </a:xfrm>
          <a:prstGeom prst="wedgeEllipse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44871" y="190500"/>
            <a:ext cx="6226857" cy="1108694"/>
            <a:chOff x="6019800" y="377206"/>
            <a:chExt cx="6226857" cy="1108694"/>
          </a:xfrm>
        </p:grpSpPr>
        <p:grpSp>
          <p:nvGrpSpPr>
            <p:cNvPr id="16" name="Group 4"/>
            <p:cNvGrpSpPr/>
            <p:nvPr/>
          </p:nvGrpSpPr>
          <p:grpSpPr>
            <a:xfrm>
              <a:off x="6019800" y="377206"/>
              <a:ext cx="6226857" cy="1108694"/>
              <a:chOff x="0" y="0"/>
              <a:chExt cx="6038063" cy="607634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6237628" y="560084"/>
              <a:ext cx="594360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9.38 (SGK – tr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84</a:t>
              </a: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a) AI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	            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AM &lt;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99" y="1519689"/>
                <a:ext cx="16306800" cy="3242811"/>
              </a:xfrm>
              <a:prstGeom prst="rect">
                <a:avLst/>
              </a:prstGeom>
              <a:blipFill>
                <a:blip r:embed="rId4"/>
                <a:stretch>
                  <a:fillRect l="-1308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70" y="5718810"/>
            <a:ext cx="4748630" cy="3506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⇒ AI &lt; AB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⇒ AI &lt;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Cộng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2 AI &lt; AB + AC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                                           ⇒ AI &lt;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(AB + AC)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676900"/>
                <a:ext cx="12877800" cy="4166140"/>
              </a:xfrm>
              <a:prstGeom prst="rect">
                <a:avLst/>
              </a:prstGeom>
              <a:blipFill>
                <a:blip r:embed="rId6"/>
                <a:stretch>
                  <a:fillRect l="-1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271</Words>
  <PresentationFormat>Custom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Gill Sans MT</vt:lpstr>
      <vt:lpstr>Anton</vt:lpstr>
      <vt:lpstr>Times New Roman</vt:lpstr>
      <vt:lpstr>Calibri</vt:lpstr>
      <vt:lpstr>Cambria Math</vt:lpstr>
      <vt:lpstr>Montserrat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2023-02-07T03:41:52Z</dcterms:created>
  <dcterms:modified xsi:type="dcterms:W3CDTF">2023-02-07T08:16:08Z</dcterms:modified>
  <dc:identifier/>
</cp:coreProperties>
</file>