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449A2-3876-493A-A8D9-9D43F1A3374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6687C-5796-42D7-B6E6-2C8CF1C9D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8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98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41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159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610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3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5023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2137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187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0811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0846958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10190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27305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4299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893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7813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89849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80258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89652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73931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887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33575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0450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92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3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01479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30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329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6446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3559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235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511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619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596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56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49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920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24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807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5769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6258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539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8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53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8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tô</a:t>
            </a:r>
          </a:p>
        </p:txBody>
      </p:sp>
    </p:spTree>
    <p:extLst>
      <p:ext uri="{BB962C8B-B14F-4D97-AF65-F5344CB8AC3E}">
        <p14:creationId xmlns:p14="http://schemas.microsoft.com/office/powerpoint/2010/main" val="1645211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chữ hoa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4093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26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684085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2396359" y="2774950"/>
            <a:ext cx="8084951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rôi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chảy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503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661035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2711669" y="2774950"/>
            <a:ext cx="7793771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ưu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loát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4930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082566" y="1912883"/>
            <a:ext cx="10794124" cy="3388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82567" y="2799715"/>
            <a:ext cx="10920248" cy="1061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Vui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tới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lớp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học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điều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hay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8791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0281504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11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2021-01-19T11:25:58Z</dcterms:created>
  <dcterms:modified xsi:type="dcterms:W3CDTF">2021-01-19T11:26:15Z</dcterms:modified>
</cp:coreProperties>
</file>