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73" r:id="rId3"/>
    <p:sldId id="269" r:id="rId4"/>
    <p:sldId id="256" r:id="rId5"/>
    <p:sldId id="257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70" r:id="rId14"/>
    <p:sldId id="271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40" userDrawn="1">
          <p15:clr>
            <a:srgbClr val="A4A3A4"/>
          </p15:clr>
        </p15:guide>
        <p15:guide id="4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2" y="534"/>
      </p:cViewPr>
      <p:guideLst>
        <p:guide orient="horz" pos="2160"/>
        <p:guide pos="3840"/>
        <p:guide pos="3940"/>
        <p:guide orient="horz" pos="22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0B3B4-8B9A-449D-8D64-AEC2B04D65B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DCDB4-838F-476C-8348-8A3A47FCF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9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FFE49-A0F4-47E4-924D-1821339C179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7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09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3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0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29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85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77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65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1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7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4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56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7B8DB-E35D-4CE4-A25F-071A7CC5032B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9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10" Type="http://schemas.openxmlformats.org/officeDocument/2006/relationships/slide" Target="slide9.xml"/><Relationship Id="rId4" Type="http://schemas.microsoft.com/office/2007/relationships/hdphoto" Target="../media/hdphoto2.wdp"/><Relationship Id="rId9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3.jpe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01143" y="130629"/>
            <a:ext cx="6255657" cy="94342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GIAO NHIỆM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VỤ-NỘP SP TRƯỚC 14h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51543" y="1198636"/>
          <a:ext cx="11495314" cy="557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47657">
                  <a:extLst>
                    <a:ext uri="{9D8B030D-6E8A-4147-A177-3AD203B41FA5}">
                      <a16:colId xmlns:a16="http://schemas.microsoft.com/office/drawing/2014/main" val="485629627"/>
                    </a:ext>
                  </a:extLst>
                </a:gridCol>
                <a:gridCol w="5747657">
                  <a:extLst>
                    <a:ext uri="{9D8B030D-6E8A-4147-A177-3AD203B41FA5}">
                      <a16:colId xmlns:a16="http://schemas.microsoft.com/office/drawing/2014/main" val="42013491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HỎI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TRẢ LỜI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78893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1(3.50/SGK): </a:t>
                      </a:r>
                      <a:r>
                        <a:rPr lang="en-US" sz="24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4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389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</a:t>
                      </a:r>
                      <a:r>
                        <a:rPr lang="en-US" sz="2400" i="1" kern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r>
                        <a:rPr lang="en-US" sz="2400" i="1" kern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</a:t>
                      </a:r>
                      <a:endPara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152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18749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2( 3.51/SGK).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a,b,c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659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3175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&gt; 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911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3175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 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132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3175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 ≥ 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460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3175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 ≤ -2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410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4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01143" y="130629"/>
            <a:ext cx="5355771" cy="94342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BÀI TẬP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112682"/>
              </p:ext>
            </p:extLst>
          </p:nvPr>
        </p:nvGraphicFramePr>
        <p:xfrm>
          <a:off x="551543" y="1198636"/>
          <a:ext cx="11495314" cy="557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47657">
                  <a:extLst>
                    <a:ext uri="{9D8B030D-6E8A-4147-A177-3AD203B41FA5}">
                      <a16:colId xmlns:a16="http://schemas.microsoft.com/office/drawing/2014/main" val="485629627"/>
                    </a:ext>
                  </a:extLst>
                </a:gridCol>
                <a:gridCol w="5747657">
                  <a:extLst>
                    <a:ext uri="{9D8B030D-6E8A-4147-A177-3AD203B41FA5}">
                      <a16:colId xmlns:a16="http://schemas.microsoft.com/office/drawing/2014/main" val="42013491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HỎI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TRẢ LỜI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78893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1(3.50/SGK): </a:t>
                      </a:r>
                      <a:r>
                        <a:rPr lang="en-US" sz="24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4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389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</a:t>
                      </a:r>
                      <a:r>
                        <a:rPr lang="en-US" sz="2400" i="1" kern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r>
                        <a:rPr lang="en-US" sz="2400" i="1" kern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</a:t>
                      </a:r>
                      <a:endPara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152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18749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2( 3.51/SGK).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a,b,c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659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3175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&gt; 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911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3175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 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132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3175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 ≥ 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460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3175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 ≤ -2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410809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03771" y="2220687"/>
            <a:ext cx="1291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- 60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02172" y="3091544"/>
            <a:ext cx="209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7943" y="4296228"/>
            <a:ext cx="1814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37600" y="493485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77941" y="5529942"/>
            <a:ext cx="1814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82744" y="622662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28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65827" y="508000"/>
            <a:ext cx="8345716" cy="74022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(3.53/trang76-SGK):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363" y="1858912"/>
            <a:ext cx="3535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a)15.(-236) + 15.235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94077" y="1862377"/>
            <a:ext cx="3506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237.(-28) + 28.137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01586" y="1834865"/>
            <a:ext cx="4416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38.(27 - 44) - 27.(38 - 44)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7373" y="2406554"/>
            <a:ext cx="2718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15.(-236 + 235)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15.(-1)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-15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08376" y="2465477"/>
            <a:ext cx="34923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237.(-28) - (-28).137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(-28).(237 - 137)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(-28).100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-2800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0183" y="2405472"/>
            <a:ext cx="47359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38.27 - 38.44 - 27.38 + 27.44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44.(27 - 38)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44.(-11)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-484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81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599" y="1688333"/>
            <a:ext cx="6689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-19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8258" y="1583560"/>
            <a:ext cx="9101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42.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024282" y="1380187"/>
            <a:ext cx="10758" cy="53723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1701851" y="436758"/>
            <a:ext cx="2391848" cy="94342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DÃY 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79093" y="380485"/>
            <a:ext cx="2490322" cy="94342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DÃY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8258" y="3389415"/>
            <a:ext cx="5776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ƯCLN(36;42) = 2.3 = 6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36 = 2</a:t>
            </a:r>
            <a:r>
              <a:rPr lang="en-US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.3</a:t>
            </a:r>
            <a:r>
              <a:rPr lang="en-US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42 = 2.3.7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ƯC(36;42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Ư( 6 ) =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63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04396" y="0"/>
            <a:ext cx="5355771" cy="94342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 LUẬN NHÓM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765" y="943429"/>
            <a:ext cx="113121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a- b: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b?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b?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minh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 </a:t>
            </a:r>
          </a:p>
        </p:txBody>
      </p:sp>
      <p:pic>
        <p:nvPicPr>
          <p:cNvPr id="2050" name="Picture 2" descr="Phòng Giáo Dục Và Đào Tạo quận Thanh Xuâ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111" b="89862" l="154" r="98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695" y="3584320"/>
            <a:ext cx="3630305" cy="38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2206" y="3332072"/>
            <a:ext cx="1186767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Gợi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ý:  </a:t>
            </a:r>
          </a:p>
          <a:p>
            <a:pPr marL="514350" marR="0" lvl="0" indent="-5143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= -7; b = -5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– b = -7 –(-5) = -7 + 5 = -2 </a:t>
            </a: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( - 2 &gt; -7; -2 &gt; -5)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= -7; b =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– b = -7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–(-2)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-7 +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-5  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(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 -7;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-5 &lt; -2)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14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04396" y="0"/>
            <a:ext cx="5355771" cy="94342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 LUẬN NHÓM</a:t>
            </a:r>
          </a:p>
        </p:txBody>
      </p:sp>
      <p:pic>
        <p:nvPicPr>
          <p:cNvPr id="2050" name="Picture 2" descr="Phòng Giáo Dục Và Đào Tạo quận Thanh Xuâ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111" b="89862" l="154" r="98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695" y="3207224"/>
            <a:ext cx="3630305" cy="38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4288" y="1270600"/>
            <a:ext cx="1077985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15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074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lored Pencils, Cartoon Characters, Learning Materials PNG Transparent  Clipart Image and PSD File for Free Download | Lapices de colores, Lapices,  Marco para imprim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3" y="259306"/>
            <a:ext cx="11507658" cy="619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800390" y="553709"/>
            <a:ext cx="5355771" cy="94342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Ở NHÀ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92824" y="2825086"/>
            <a:ext cx="7424381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III.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3.52/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76-SGK, 3.42, 3.43, 3.44, 3.45/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62- SBT.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“. </a:t>
            </a:r>
          </a:p>
        </p:txBody>
      </p:sp>
    </p:spTree>
    <p:extLst>
      <p:ext uri="{BB962C8B-B14F-4D97-AF65-F5344CB8AC3E}">
        <p14:creationId xmlns:p14="http://schemas.microsoft.com/office/powerpoint/2010/main" val="276494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04396" y="0"/>
            <a:ext cx="5355771" cy="94342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 LUẬN </a:t>
            </a:r>
          </a:p>
        </p:txBody>
      </p:sp>
      <p:pic>
        <p:nvPicPr>
          <p:cNvPr id="2050" name="Picture 2" descr="Phòng Giáo Dục Và Đào Tạo quận Thanh Xuâ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111" b="89862" l="154" r="98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695" y="3207224"/>
            <a:ext cx="3630305" cy="38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4288" y="1270600"/>
            <a:ext cx="1077985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15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0070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044285" y="950743"/>
            <a:ext cx="860327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 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III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40824" y="553681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   :</a:t>
            </a:r>
          </a:p>
        </p:txBody>
      </p:sp>
    </p:spTree>
    <p:extLst>
      <p:ext uri="{BB962C8B-B14F-4D97-AF65-F5344CB8AC3E}">
        <p14:creationId xmlns:p14="http://schemas.microsoft.com/office/powerpoint/2010/main" val="411097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63116" y="1883391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MỘT CHIẾC BÚT CHÌ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97337" y="2224585"/>
            <a:ext cx="873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MỘT VIÊN TẨY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08227" y="2388358"/>
            <a:ext cx="846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MỘT CHIẾC BÚT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60310" y="2347415"/>
            <a:ext cx="1023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MỘT TRÀNG PHÁO TAY</a:t>
            </a:r>
          </a:p>
        </p:txBody>
      </p:sp>
      <p:sp>
        <p:nvSpPr>
          <p:cNvPr id="8" name="Rectangle 7"/>
          <p:cNvSpPr/>
          <p:nvPr/>
        </p:nvSpPr>
        <p:spPr>
          <a:xfrm>
            <a:off x="2709287" y="37525"/>
            <a:ext cx="6741269" cy="120032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CỬA BÍ MẬT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4995081"/>
            <a:ext cx="12192000" cy="62112"/>
          </a:xfrm>
          <a:prstGeom prst="line">
            <a:avLst/>
          </a:prstGeom>
          <a:ln w="1016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3705581" y="1758511"/>
            <a:ext cx="2633494" cy="3916268"/>
            <a:chOff x="421330" y="1229813"/>
            <a:chExt cx="4121641" cy="5272587"/>
          </a:xfrm>
          <a:noFill/>
        </p:grpSpPr>
        <p:pic>
          <p:nvPicPr>
            <p:cNvPr id="16" name="Picture 14" descr="Cửa sổ Cửa Blog miễn Phí nội dung Clip nghệ thuật - phim hoạt hình ảnh  trong nhà png tải về - Miễn phí trong suốt Quảng Trường png Tải về.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6442" l="11778" r="87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330" y="1229813"/>
              <a:ext cx="4121641" cy="5272587"/>
            </a:xfrm>
            <a:prstGeom prst="rect">
              <a:avLst/>
            </a:prstGeom>
            <a:grpFill/>
          </p:spPr>
        </p:pic>
        <p:sp>
          <p:nvSpPr>
            <p:cNvPr id="17" name="Oval 16">
              <a:hlinkClick r:id="rId5" action="ppaction://hlinksldjump"/>
            </p:cNvPr>
            <p:cNvSpPr/>
            <p:nvPr/>
          </p:nvSpPr>
          <p:spPr>
            <a:xfrm>
              <a:off x="1959429" y="3904343"/>
              <a:ext cx="1074057" cy="117565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78131" y="1849567"/>
            <a:ext cx="3179298" cy="3844845"/>
            <a:chOff x="421330" y="1229813"/>
            <a:chExt cx="4121641" cy="5272587"/>
          </a:xfrm>
        </p:grpSpPr>
        <p:pic>
          <p:nvPicPr>
            <p:cNvPr id="1038" name="Picture 14" descr="Cửa sổ Cửa Blog miễn Phí nội dung Clip nghệ thuật - phim hoạt hình ảnh  trong nhà png tải về - Miễn phí trong suốt Quảng Trường png Tải về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6442" l="11778" r="87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330" y="1229813"/>
              <a:ext cx="4121641" cy="5272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>
              <a:hlinkClick r:id="rId6" action="ppaction://hlinksldjump"/>
            </p:cNvPr>
            <p:cNvSpPr/>
            <p:nvPr/>
          </p:nvSpPr>
          <p:spPr>
            <a:xfrm>
              <a:off x="1959429" y="3904343"/>
              <a:ext cx="1074057" cy="117565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04836" y="1732535"/>
            <a:ext cx="2771335" cy="3972958"/>
            <a:chOff x="421330" y="1229813"/>
            <a:chExt cx="4121641" cy="5272587"/>
          </a:xfrm>
        </p:grpSpPr>
        <p:pic>
          <p:nvPicPr>
            <p:cNvPr id="19" name="Picture 14" descr="Cửa sổ Cửa Blog miễn Phí nội dung Clip nghệ thuật - phim hoạt hình ảnh  trong nhà png tải về - Miễn phí trong suốt Quảng Trường png Tải về.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6442" l="11778" r="87889"/>
                      </a14:imgEffect>
                      <a14:imgEffect>
                        <a14:saturation sat="1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330" y="1229813"/>
              <a:ext cx="4121641" cy="5272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Oval 19">
              <a:hlinkClick r:id="rId8" action="ppaction://hlinksldjump"/>
            </p:cNvPr>
            <p:cNvSpPr/>
            <p:nvPr/>
          </p:nvSpPr>
          <p:spPr>
            <a:xfrm>
              <a:off x="1959429" y="3904343"/>
              <a:ext cx="1074057" cy="117565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145190" y="1752904"/>
            <a:ext cx="2855742" cy="3862692"/>
            <a:chOff x="421330" y="1229813"/>
            <a:chExt cx="4121641" cy="5272587"/>
          </a:xfrm>
        </p:grpSpPr>
        <p:pic>
          <p:nvPicPr>
            <p:cNvPr id="22" name="Picture 14" descr="Cửa sổ Cửa Blog miễn Phí nội dung Clip nghệ thuật - phim hoạt hình ảnh  trong nhà png tải về - Miễn phí trong suốt Quảng Trường png Tải về.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6442" l="11778" r="87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330" y="1229813"/>
              <a:ext cx="4121641" cy="5272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Oval 22">
              <a:hlinkClick r:id="rId9" action="ppaction://hlinksldjump"/>
            </p:cNvPr>
            <p:cNvSpPr/>
            <p:nvPr/>
          </p:nvSpPr>
          <p:spPr>
            <a:xfrm>
              <a:off x="1959429" y="3904343"/>
              <a:ext cx="1074057" cy="117565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4" name="5-Point Star 23">
            <a:hlinkClick r:id="rId10" action="ppaction://hlinksldjump"/>
          </p:cNvPr>
          <p:cNvSpPr/>
          <p:nvPr/>
        </p:nvSpPr>
        <p:spPr>
          <a:xfrm>
            <a:off x="11327363" y="6046237"/>
            <a:ext cx="559837" cy="6158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5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11327363" y="6046237"/>
            <a:ext cx="559837" cy="6158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37897" y="655742"/>
            <a:ext cx="11117944" cy="32947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1.Kết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0; 3 ; -12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0&lt;3&lt;-12	B. 0&lt;-12&lt;3	C. -12 &lt; 0 &lt; 3    D. 3&lt;-12&lt;0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25486" y="4383315"/>
            <a:ext cx="7228115" cy="1828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7367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11327363" y="6046237"/>
            <a:ext cx="559837" cy="6158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51545" y="696685"/>
            <a:ext cx="11117944" cy="32947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. (5 - 9)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−12                       B. 16                      C. 64              D. -16</a:t>
            </a:r>
          </a:p>
          <a:p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25486" y="4383315"/>
            <a:ext cx="7228115" cy="1828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66682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11327363" y="6046237"/>
            <a:ext cx="559837" cy="6158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10601" y="778571"/>
            <a:ext cx="11117944" cy="32947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-8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{-1; -2; -4; -8} 				B. {1; 2; 4; 8; 0; -1; -2; -4; -8}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{1; 2; 4; 8; -1; -2; -4; -8}		D. {1; 2; 4; 8}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25486" y="4383315"/>
            <a:ext cx="7228115" cy="1828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95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11327363" y="6046237"/>
            <a:ext cx="559837" cy="6158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51545" y="696685"/>
            <a:ext cx="11117944" cy="32947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2021 – (5 – 9 + 2020) ta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2021 + 5 – 9 – 2020                              B. 2021 – 5 – 9 + 2020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2021 – 5 + 9 – 2020                              D. 2021 – 5 + 9 + 2020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525486" y="4383315"/>
            <a:ext cx="7228115" cy="1828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6018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2025" y="2060848"/>
            <a:ext cx="2719387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6" y="2917825"/>
            <a:ext cx="15906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2388" y="4267201"/>
            <a:ext cx="1662112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99656" y="4073152"/>
            <a:ext cx="1758724" cy="177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521275">
            <a:off x="2888343" y="5069676"/>
            <a:ext cx="1462995" cy="164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08463" y="2743200"/>
            <a:ext cx="1312862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29013" y="1776413"/>
            <a:ext cx="1211262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00376" y="2724150"/>
            <a:ext cx="176847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09950" y="3760788"/>
            <a:ext cx="2071688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371976" y="546100"/>
            <a:ext cx="2212975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12024" y="1196752"/>
            <a:ext cx="1423988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76121" y="548681"/>
            <a:ext cx="1216025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384032" y="2636912"/>
            <a:ext cx="2781300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715000" y="2590800"/>
            <a:ext cx="1447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7311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782</Words>
  <Application>Microsoft Office PowerPoint</Application>
  <PresentationFormat>Widescreen</PresentationFormat>
  <Paragraphs>105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33</cp:revision>
  <dcterms:created xsi:type="dcterms:W3CDTF">2021-07-05T03:12:12Z</dcterms:created>
  <dcterms:modified xsi:type="dcterms:W3CDTF">2021-12-24T07:49:51Z</dcterms:modified>
</cp:coreProperties>
</file>