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08" y="4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12/08/2021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12/08/2021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12/08/2021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12/08/2021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12/08/2021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12/08/2021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12/08/2021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12/08/2021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descr="C:\Users\ADMIN\Desktop\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92546"/>
            <a:ext cx="1474118"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843558"/>
            <a:ext cx="5545341"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5: </a:t>
            </a:r>
          </a:p>
          <a:p>
            <a:pPr algn="just"/>
            <a:r>
              <a:rPr lang="vi-VN" sz="4000" b="1" cap="none" spc="0" dirty="0">
                <a:ln/>
                <a:solidFill>
                  <a:schemeClr val="accent3"/>
                </a:solidFill>
                <a:effectLst/>
              </a:rPr>
              <a:t>Vị trí Trái 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1475</Words>
  <PresentationFormat>Trình chiếu Trên màn hình (16:9)</PresentationFormat>
  <Paragraphs>127</Paragraphs>
  <Slides>35</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35</vt:i4>
      </vt:variant>
    </vt:vector>
  </HeadingPairs>
  <TitlesOfParts>
    <vt:vector size="42" baseType="lpstr">
      <vt:lpstr>Arial</vt:lpstr>
      <vt:lpstr>Calibri</vt:lpstr>
      <vt:lpstr>Encode Sans</vt:lpstr>
      <vt:lpstr>Tahoma</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2021-08-12T13:33:35Z</dcterms:created>
  <dcterms:modified xsi:type="dcterms:W3CDTF">2021-08-12T18:02:59Z</dcterms:modified>
</cp:coreProperties>
</file>