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264" r:id="rId3"/>
    <p:sldId id="263" r:id="rId4"/>
    <p:sldId id="256" r:id="rId5"/>
    <p:sldId id="259" r:id="rId6"/>
    <p:sldId id="260" r:id="rId7"/>
    <p:sldId id="261" r:id="rId8"/>
    <p:sldId id="262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8" r:id="rId19"/>
    <p:sldId id="280" r:id="rId20"/>
    <p:sldId id="279" r:id="rId21"/>
    <p:sldId id="281" r:id="rId22"/>
    <p:sldId id="282" r:id="rId23"/>
    <p:sldId id="283" r:id="rId24"/>
    <p:sldId id="284" r:id="rId25"/>
  </p:sldIdLst>
  <p:sldSz cx="12192000" cy="6858000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2">
          <p15:clr>
            <a:srgbClr val="A4A3A4"/>
          </p15:clr>
        </p15:guide>
        <p15:guide id="2" pos="38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6D36"/>
    <a:srgbClr val="F3F4F2"/>
    <a:srgbClr val="D46100"/>
    <a:srgbClr val="FFD954"/>
    <a:srgbClr val="46E5C5"/>
    <a:srgbClr val="9933FF"/>
    <a:srgbClr val="FF66FF"/>
    <a:srgbClr val="3B2F2F"/>
    <a:srgbClr val="645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58" autoAdjust="0"/>
    <p:restoredTop sz="94660"/>
  </p:normalViewPr>
  <p:slideViewPr>
    <p:cSldViewPr snapToObjects="1" showGuides="1">
      <p:cViewPr>
        <p:scale>
          <a:sx n="66" d="100"/>
          <a:sy n="66" d="100"/>
        </p:scale>
        <p:origin x="1950" y="1098"/>
      </p:cViewPr>
      <p:guideLst>
        <p:guide orient="horz" pos="2072"/>
        <p:guide pos="38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660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幼圆" charset="0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幼圆" charset="0"/>
              </a:defRPr>
            </a:lvl1pPr>
          </a:lstStyle>
          <a:p>
            <a:fld id="{D2A48B96-639E-45A3-A0BA-2464DFDB1FAA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幼圆" charset="0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幼圆" charset="0"/>
              </a:defRPr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2478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幼圆" charset="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幼圆" charset="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幼圆" charset="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幼圆" charset="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幼圆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12730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641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0464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04696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75561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96382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69438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00912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13077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10867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396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88120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33983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85657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416241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14210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5823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6676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785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8262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4755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6649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5307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9318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28" name="Freeform 5"/>
          <p:cNvSpPr/>
          <p:nvPr userDrawn="1"/>
        </p:nvSpPr>
        <p:spPr>
          <a:xfrm>
            <a:off x="590550" y="150813"/>
            <a:ext cx="11231563" cy="6078537"/>
          </a:xfrm>
          <a:custGeom>
            <a:avLst/>
            <a:gdLst>
              <a:gd name="txL" fmla="*/ 0 w 996"/>
              <a:gd name="txT" fmla="*/ 0 h 914"/>
              <a:gd name="txR" fmla="*/ 996 w 996"/>
              <a:gd name="txB" fmla="*/ 914 h 914"/>
            </a:gdLst>
            <a:ahLst/>
            <a:cxnLst>
              <a:cxn ang="0">
                <a:pos x="0" y="0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0" y="0"/>
              </a:cxn>
            </a:cxnLst>
            <a:rect l="txL" t="txT" r="txR" b="txB"/>
            <a:pathLst>
              <a:path w="996" h="914">
                <a:moveTo>
                  <a:pt x="0" y="0"/>
                </a:moveTo>
                <a:cubicBezTo>
                  <a:pt x="0" y="914"/>
                  <a:pt x="0" y="914"/>
                  <a:pt x="0" y="914"/>
                </a:cubicBezTo>
                <a:cubicBezTo>
                  <a:pt x="996" y="914"/>
                  <a:pt x="996" y="914"/>
                  <a:pt x="996" y="914"/>
                </a:cubicBezTo>
                <a:cubicBezTo>
                  <a:pt x="990" y="0"/>
                  <a:pt x="990" y="0"/>
                  <a:pt x="990" y="0"/>
                </a:cubicBezTo>
                <a:cubicBezTo>
                  <a:pt x="990" y="0"/>
                  <a:pt x="504" y="94"/>
                  <a:pt x="0" y="0"/>
                </a:cubicBezTo>
                <a:close/>
              </a:path>
            </a:pathLst>
          </a:custGeom>
          <a:solidFill>
            <a:srgbClr val="46E5C5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>
              <a:ea typeface="幼圆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8455" y="300355"/>
            <a:ext cx="11514455" cy="6257290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5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5000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5000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5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28" name="Freeform 5"/>
          <p:cNvSpPr/>
          <p:nvPr userDrawn="1"/>
        </p:nvSpPr>
        <p:spPr>
          <a:xfrm>
            <a:off x="590550" y="150813"/>
            <a:ext cx="11231563" cy="6078537"/>
          </a:xfrm>
          <a:custGeom>
            <a:avLst/>
            <a:gdLst>
              <a:gd name="txL" fmla="*/ 0 w 996"/>
              <a:gd name="txT" fmla="*/ 0 h 914"/>
              <a:gd name="txR" fmla="*/ 996 w 996"/>
              <a:gd name="txB" fmla="*/ 914 h 914"/>
            </a:gdLst>
            <a:ahLst/>
            <a:cxnLst>
              <a:cxn ang="0">
                <a:pos x="0" y="0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0" y="0"/>
              </a:cxn>
            </a:cxnLst>
            <a:rect l="txL" t="txT" r="txR" b="txB"/>
            <a:pathLst>
              <a:path w="996" h="914">
                <a:moveTo>
                  <a:pt x="0" y="0"/>
                </a:moveTo>
                <a:cubicBezTo>
                  <a:pt x="0" y="914"/>
                  <a:pt x="0" y="914"/>
                  <a:pt x="0" y="914"/>
                </a:cubicBezTo>
                <a:cubicBezTo>
                  <a:pt x="996" y="914"/>
                  <a:pt x="996" y="914"/>
                  <a:pt x="996" y="914"/>
                </a:cubicBezTo>
                <a:cubicBezTo>
                  <a:pt x="990" y="0"/>
                  <a:pt x="990" y="0"/>
                  <a:pt x="990" y="0"/>
                </a:cubicBezTo>
                <a:cubicBezTo>
                  <a:pt x="990" y="0"/>
                  <a:pt x="504" y="94"/>
                  <a:pt x="0" y="0"/>
                </a:cubicBezTo>
                <a:close/>
              </a:path>
            </a:pathLst>
          </a:custGeom>
          <a:solidFill>
            <a:srgbClr val="46E5C5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>
              <a:ea typeface="幼圆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8455" y="300355"/>
            <a:ext cx="11514455" cy="6257290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28" name="Freeform 5"/>
          <p:cNvSpPr/>
          <p:nvPr userDrawn="1"/>
        </p:nvSpPr>
        <p:spPr>
          <a:xfrm>
            <a:off x="590550" y="150813"/>
            <a:ext cx="11231563" cy="6078537"/>
          </a:xfrm>
          <a:custGeom>
            <a:avLst/>
            <a:gdLst>
              <a:gd name="txL" fmla="*/ 0 w 996"/>
              <a:gd name="txT" fmla="*/ 0 h 914"/>
              <a:gd name="txR" fmla="*/ 996 w 996"/>
              <a:gd name="txB" fmla="*/ 914 h 914"/>
            </a:gdLst>
            <a:ahLst/>
            <a:cxnLst>
              <a:cxn ang="0">
                <a:pos x="0" y="0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0" y="0"/>
              </a:cxn>
            </a:cxnLst>
            <a:rect l="txL" t="txT" r="txR" b="txB"/>
            <a:pathLst>
              <a:path w="996" h="914">
                <a:moveTo>
                  <a:pt x="0" y="0"/>
                </a:moveTo>
                <a:cubicBezTo>
                  <a:pt x="0" y="914"/>
                  <a:pt x="0" y="914"/>
                  <a:pt x="0" y="914"/>
                </a:cubicBezTo>
                <a:cubicBezTo>
                  <a:pt x="996" y="914"/>
                  <a:pt x="996" y="914"/>
                  <a:pt x="996" y="914"/>
                </a:cubicBezTo>
                <a:cubicBezTo>
                  <a:pt x="990" y="0"/>
                  <a:pt x="990" y="0"/>
                  <a:pt x="990" y="0"/>
                </a:cubicBezTo>
                <a:cubicBezTo>
                  <a:pt x="990" y="0"/>
                  <a:pt x="504" y="94"/>
                  <a:pt x="0" y="0"/>
                </a:cubicBezTo>
                <a:close/>
              </a:path>
            </a:pathLst>
          </a:custGeom>
          <a:solidFill>
            <a:srgbClr val="46E5C5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>
              <a:ea typeface="幼圆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8455" y="300355"/>
            <a:ext cx="11514455" cy="6257290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标题幻灯片">
    <p:bg>
      <p:bgPr>
        <a:solidFill>
          <a:srgbClr val="99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28" name="Freeform 5"/>
          <p:cNvSpPr/>
          <p:nvPr userDrawn="1"/>
        </p:nvSpPr>
        <p:spPr>
          <a:xfrm>
            <a:off x="590550" y="150813"/>
            <a:ext cx="11231563" cy="6078537"/>
          </a:xfrm>
          <a:custGeom>
            <a:avLst/>
            <a:gdLst>
              <a:gd name="txL" fmla="*/ 0 w 996"/>
              <a:gd name="txT" fmla="*/ 0 h 914"/>
              <a:gd name="txR" fmla="*/ 996 w 996"/>
              <a:gd name="txB" fmla="*/ 914 h 914"/>
            </a:gdLst>
            <a:ahLst/>
            <a:cxnLst>
              <a:cxn ang="0">
                <a:pos x="0" y="0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0" y="0"/>
              </a:cxn>
            </a:cxnLst>
            <a:rect l="txL" t="txT" r="txR" b="txB"/>
            <a:pathLst>
              <a:path w="996" h="914">
                <a:moveTo>
                  <a:pt x="0" y="0"/>
                </a:moveTo>
                <a:cubicBezTo>
                  <a:pt x="0" y="914"/>
                  <a:pt x="0" y="914"/>
                  <a:pt x="0" y="914"/>
                </a:cubicBezTo>
                <a:cubicBezTo>
                  <a:pt x="996" y="914"/>
                  <a:pt x="996" y="914"/>
                  <a:pt x="996" y="914"/>
                </a:cubicBezTo>
                <a:cubicBezTo>
                  <a:pt x="990" y="0"/>
                  <a:pt x="990" y="0"/>
                  <a:pt x="990" y="0"/>
                </a:cubicBezTo>
                <a:cubicBezTo>
                  <a:pt x="990" y="0"/>
                  <a:pt x="504" y="94"/>
                  <a:pt x="0" y="0"/>
                </a:cubicBezTo>
                <a:close/>
              </a:path>
            </a:pathLst>
          </a:custGeom>
          <a:solidFill>
            <a:srgbClr val="46E5C5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>
              <a:ea typeface="幼圆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8455" y="300355"/>
            <a:ext cx="11514455" cy="6257290"/>
          </a:xfrm>
          <a:prstGeom prst="rect">
            <a:avLst/>
          </a:prstGeom>
        </p:spPr>
      </p:pic>
    </p:spTree>
  </p:cSld>
  <p:clrMapOvr>
    <a:masterClrMapping/>
  </p:clrMapOvr>
  <p:transition spd="slow" advClick="0" advTm="5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5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5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5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5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Click="0" advTm="5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幼圆" charset="0"/>
              </a:defRPr>
            </a:lvl1pPr>
          </a:lstStyle>
          <a:p>
            <a:fld id="{82F288E0-7875-42C4-84C8-98DBBD3BF4D2}" type="datetimeFigureOut">
              <a:rPr lang="zh-CN" altLang="en-US" smtClean="0"/>
              <a:t>2021/8/17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幼圆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幼圆" charset="0"/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slow" advClick="0" advTm="5000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幼圆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幼圆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幼圆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幼圆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幼圆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幼圆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3665341" y="1183987"/>
            <a:ext cx="8772072" cy="203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CN" altLang="en-US" sz="6000" dirty="0">
              <a:solidFill>
                <a:schemeClr val="bg1"/>
              </a:solidFill>
              <a:latin typeface="汉仪尚巍清茶体W" panose="00020600040101010101" pitchFamily="18" charset="-122"/>
              <a:ea typeface="汉仪尚巍清茶体W" panose="00020600040101010101" pitchFamily="18" charset="-122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044A727-3DEF-4CC5-BEFB-27AFB79F725F}"/>
              </a:ext>
            </a:extLst>
          </p:cNvPr>
          <p:cNvSpPr/>
          <p:nvPr/>
        </p:nvSpPr>
        <p:spPr>
          <a:xfrm>
            <a:off x="8913525" y="2512050"/>
            <a:ext cx="2772177" cy="1583898"/>
          </a:xfrm>
          <a:prstGeom prst="round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3A0FC73-2504-41EE-96E7-6CA53EEE4553}"/>
              </a:ext>
            </a:extLst>
          </p:cNvPr>
          <p:cNvGrpSpPr/>
          <p:nvPr/>
        </p:nvGrpSpPr>
        <p:grpSpPr>
          <a:xfrm>
            <a:off x="9064791" y="2611888"/>
            <a:ext cx="2503209" cy="560232"/>
            <a:chOff x="9477846" y="1413000"/>
            <a:chExt cx="2503209" cy="568189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BE9C3739-FC8E-415C-903C-73E1CE9E01D5}"/>
                </a:ext>
              </a:extLst>
            </p:cNvPr>
            <p:cNvSpPr/>
            <p:nvPr/>
          </p:nvSpPr>
          <p:spPr>
            <a:xfrm>
              <a:off x="9706103" y="1704190"/>
              <a:ext cx="2274952" cy="276999"/>
            </a:xfrm>
            <a:prstGeom prst="rect">
              <a:avLst/>
            </a:prstGeom>
          </p:spPr>
          <p:txBody>
            <a:bodyPr wrap="none">
              <a:noAutofit/>
            </a:bodyPr>
            <a:lstStyle/>
            <a:p>
              <a:r>
                <a:rPr lang="en-US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Face</a:t>
              </a:r>
              <a:r>
                <a:rPr lang="vi-VN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r>
                <a:rPr lang="en-US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ook</a:t>
              </a:r>
              <a:r>
                <a:rPr lang="vi-VN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.com/thayhieulicbh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B6F8B92-6EF5-4B31-AACC-42C65D6E554B}"/>
                </a:ext>
              </a:extLst>
            </p:cNvPr>
            <p:cNvSpPr/>
            <p:nvPr/>
          </p:nvSpPr>
          <p:spPr>
            <a:xfrm>
              <a:off x="9697014" y="1413000"/>
              <a:ext cx="2207502" cy="276999"/>
            </a:xfrm>
            <a:prstGeom prst="rect">
              <a:avLst/>
            </a:prstGeom>
          </p:spPr>
          <p:txBody>
            <a:bodyPr wrap="none">
              <a:noAutofit/>
            </a:bodyPr>
            <a:lstStyle/>
            <a:p>
              <a:r>
                <a:rPr lang="en-US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  <a:r>
                <a:rPr lang="vi-VN" sz="12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outube.com/thayhieulicbh</a:t>
              </a:r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7F823221-BA21-4111-9013-192FF0AB414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77846" y="1443015"/>
              <a:ext cx="308664" cy="240495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0F3911B-5901-4516-BD98-8506412511E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3958" y="1689624"/>
              <a:ext cx="250283" cy="250283"/>
            </a:xfrm>
            <a:prstGeom prst="rect">
              <a:avLst/>
            </a:prstGeom>
          </p:spPr>
        </p:pic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A19AD73-F794-4C52-B629-DC0791A2943A}"/>
              </a:ext>
            </a:extLst>
          </p:cNvPr>
          <p:cNvGrpSpPr/>
          <p:nvPr/>
        </p:nvGrpSpPr>
        <p:grpSpPr>
          <a:xfrm>
            <a:off x="3130119" y="3573000"/>
            <a:ext cx="5610831" cy="338554"/>
            <a:chOff x="3189227" y="3808018"/>
            <a:chExt cx="5610831" cy="338554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7C1DA6B-1F98-4FBF-91AB-4673F2EB4990}"/>
                </a:ext>
              </a:extLst>
            </p:cNvPr>
            <p:cNvSpPr/>
            <p:nvPr/>
          </p:nvSpPr>
          <p:spPr>
            <a:xfrm>
              <a:off x="3189227" y="3808018"/>
              <a:ext cx="561083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 nhấn  đăng kí  để nhận những video sớm nhất nhé</a:t>
              </a:r>
              <a:endParaRPr lang="vi-VN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C2EC94D3-A8B3-4288-897C-34EA49AB2EA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5397" y="3852021"/>
              <a:ext cx="893688" cy="263638"/>
            </a:xfrm>
            <a:prstGeom prst="rect">
              <a:avLst/>
            </a:prstGeom>
          </p:spPr>
        </p:pic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E7421A66-4D14-4DF1-9A88-4A6641041A75}"/>
              </a:ext>
            </a:extLst>
          </p:cNvPr>
          <p:cNvGrpSpPr/>
          <p:nvPr/>
        </p:nvGrpSpPr>
        <p:grpSpPr>
          <a:xfrm rot="20260370">
            <a:off x="1441033" y="2910613"/>
            <a:ext cx="885691" cy="820040"/>
            <a:chOff x="2116583" y="755468"/>
            <a:chExt cx="1886484" cy="1949432"/>
          </a:xfrm>
        </p:grpSpPr>
        <p:pic>
          <p:nvPicPr>
            <p:cNvPr id="67" name="Picture 66">
              <a:extLst>
                <a:ext uri="{FF2B5EF4-FFF2-40B4-BE49-F238E27FC236}">
                  <a16:creationId xmlns:a16="http://schemas.microsoft.com/office/drawing/2014/main" id="{1E6E0989-21BD-49D2-AC7B-0D980F55679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809573">
              <a:off x="2116583" y="760904"/>
              <a:ext cx="1083250" cy="1580380"/>
            </a:xfrm>
            <a:prstGeom prst="rect">
              <a:avLst/>
            </a:prstGeom>
          </p:spPr>
        </p:pic>
        <p:pic>
          <p:nvPicPr>
            <p:cNvPr id="68" name="Picture 67">
              <a:extLst>
                <a:ext uri="{FF2B5EF4-FFF2-40B4-BE49-F238E27FC236}">
                  <a16:creationId xmlns:a16="http://schemas.microsoft.com/office/drawing/2014/main" id="{BBD6FD43-72B3-444D-9C49-D0844C9A67F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50108">
              <a:off x="2497187" y="755468"/>
              <a:ext cx="1163997" cy="1695320"/>
            </a:xfrm>
            <a:prstGeom prst="rect">
              <a:avLst/>
            </a:prstGeom>
          </p:spPr>
        </p:pic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A105B04D-47E2-4F84-A0EB-F93AA002FFC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916379">
              <a:off x="2780332" y="937142"/>
              <a:ext cx="1222735" cy="1767758"/>
            </a:xfrm>
            <a:prstGeom prst="rect">
              <a:avLst/>
            </a:prstGeom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C8863D2-042D-4EF0-A03B-AE0F85D45C31}"/>
              </a:ext>
            </a:extLst>
          </p:cNvPr>
          <p:cNvGrpSpPr/>
          <p:nvPr/>
        </p:nvGrpSpPr>
        <p:grpSpPr>
          <a:xfrm>
            <a:off x="3063571" y="2643735"/>
            <a:ext cx="5521893" cy="850537"/>
            <a:chOff x="3316312" y="2674682"/>
            <a:chExt cx="4922922" cy="62227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17E55B2-6ECD-49A8-9FFA-FB8312C0343A}"/>
                </a:ext>
              </a:extLst>
            </p:cNvPr>
            <p:cNvSpPr/>
            <p:nvPr/>
          </p:nvSpPr>
          <p:spPr>
            <a:xfrm>
              <a:off x="3316312" y="2722431"/>
              <a:ext cx="4922922" cy="4911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4000" b="1">
                  <a:solidFill>
                    <a:srgbClr val="FFFF00"/>
                  </a:solidFill>
                  <a:latin typeface=".VnCooper" panose="020B7200000000000000" pitchFamily="34" charset="0"/>
                </a:rPr>
                <a:t>ThÇy HiÕu LÝ - CBH</a:t>
              </a:r>
              <a:endParaRPr lang="vi-VN" sz="4000">
                <a:solidFill>
                  <a:srgbClr val="FFFF00"/>
                </a:solidFill>
              </a:endParaRP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0294655A-6913-48D8-BAF6-5440C5DE2F59}"/>
                </a:ext>
              </a:extLst>
            </p:cNvPr>
            <p:cNvSpPr/>
            <p:nvPr/>
          </p:nvSpPr>
          <p:spPr>
            <a:xfrm>
              <a:off x="3356254" y="2674682"/>
              <a:ext cx="4867038" cy="622271"/>
            </a:xfrm>
            <a:prstGeom prst="round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2800"/>
            </a:p>
          </p:txBody>
        </p:sp>
      </p:grpSp>
      <p:pic>
        <p:nvPicPr>
          <p:cNvPr id="92" name="Picture 91">
            <a:extLst>
              <a:ext uri="{FF2B5EF4-FFF2-40B4-BE49-F238E27FC236}">
                <a16:creationId xmlns:a16="http://schemas.microsoft.com/office/drawing/2014/main" id="{A57D3490-4912-44B5-BBC4-57703830A3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40458" y="3292022"/>
            <a:ext cx="2351003" cy="611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6" name="Freeform 123">
            <a:extLst>
              <a:ext uri="{FF2B5EF4-FFF2-40B4-BE49-F238E27FC236}">
                <a16:creationId xmlns:a16="http://schemas.microsoft.com/office/drawing/2014/main" id="{145A1D01-9896-46E3-A9B3-3839F3089AD5}"/>
              </a:ext>
            </a:extLst>
          </p:cNvPr>
          <p:cNvSpPr>
            <a:spLocks noEditPoints="1"/>
          </p:cNvSpPr>
          <p:nvPr/>
        </p:nvSpPr>
        <p:spPr bwMode="auto">
          <a:xfrm>
            <a:off x="1469937" y="2980913"/>
            <a:ext cx="739036" cy="513365"/>
          </a:xfrm>
          <a:custGeom>
            <a:avLst/>
            <a:gdLst/>
            <a:ahLst/>
            <a:cxnLst>
              <a:cxn ang="0">
                <a:pos x="1179" y="92"/>
              </a:cxn>
              <a:cxn ang="0">
                <a:pos x="1259" y="275"/>
              </a:cxn>
              <a:cxn ang="0">
                <a:pos x="1607" y="202"/>
              </a:cxn>
              <a:cxn ang="0">
                <a:pos x="1753" y="130"/>
              </a:cxn>
              <a:cxn ang="0">
                <a:pos x="1857" y="304"/>
              </a:cxn>
              <a:cxn ang="0">
                <a:pos x="2021" y="567"/>
              </a:cxn>
              <a:cxn ang="0">
                <a:pos x="1753" y="1262"/>
              </a:cxn>
              <a:cxn ang="0">
                <a:pos x="877" y="1371"/>
              </a:cxn>
              <a:cxn ang="0">
                <a:pos x="11" y="1411"/>
              </a:cxn>
              <a:cxn ang="0">
                <a:pos x="24" y="1101"/>
              </a:cxn>
              <a:cxn ang="0">
                <a:pos x="182" y="802"/>
              </a:cxn>
              <a:cxn ang="0">
                <a:pos x="595" y="409"/>
              </a:cxn>
              <a:cxn ang="0">
                <a:pos x="1073" y="700"/>
              </a:cxn>
              <a:cxn ang="0">
                <a:pos x="1155" y="187"/>
              </a:cxn>
              <a:cxn ang="0">
                <a:pos x="896" y="703"/>
              </a:cxn>
              <a:cxn ang="0">
                <a:pos x="1038" y="796"/>
              </a:cxn>
              <a:cxn ang="0">
                <a:pos x="1167" y="547"/>
              </a:cxn>
              <a:cxn ang="0">
                <a:pos x="1033" y="1090"/>
              </a:cxn>
              <a:cxn ang="0">
                <a:pos x="1684" y="283"/>
              </a:cxn>
              <a:cxn ang="0">
                <a:pos x="1558" y="660"/>
              </a:cxn>
              <a:cxn ang="0">
                <a:pos x="940" y="1250"/>
              </a:cxn>
              <a:cxn ang="0">
                <a:pos x="961" y="1290"/>
              </a:cxn>
              <a:cxn ang="0">
                <a:pos x="1656" y="456"/>
              </a:cxn>
              <a:cxn ang="0">
                <a:pos x="1781" y="577"/>
              </a:cxn>
              <a:cxn ang="0">
                <a:pos x="1813" y="253"/>
              </a:cxn>
              <a:cxn ang="0">
                <a:pos x="1756" y="300"/>
              </a:cxn>
              <a:cxn ang="0">
                <a:pos x="1631" y="706"/>
              </a:cxn>
              <a:cxn ang="0">
                <a:pos x="1722" y="409"/>
              </a:cxn>
              <a:cxn ang="0">
                <a:pos x="1697" y="707"/>
              </a:cxn>
              <a:cxn ang="0">
                <a:pos x="1737" y="743"/>
              </a:cxn>
              <a:cxn ang="0">
                <a:pos x="1221" y="1099"/>
              </a:cxn>
              <a:cxn ang="0">
                <a:pos x="1797" y="683"/>
              </a:cxn>
              <a:cxn ang="0">
                <a:pos x="1788" y="561"/>
              </a:cxn>
              <a:cxn ang="0">
                <a:pos x="342" y="594"/>
              </a:cxn>
              <a:cxn ang="0">
                <a:pos x="403" y="1094"/>
              </a:cxn>
              <a:cxn ang="0">
                <a:pos x="899" y="803"/>
              </a:cxn>
              <a:cxn ang="0">
                <a:pos x="1881" y="451"/>
              </a:cxn>
              <a:cxn ang="0">
                <a:pos x="1776" y="1127"/>
              </a:cxn>
              <a:cxn ang="0">
                <a:pos x="1227" y="1221"/>
              </a:cxn>
              <a:cxn ang="0">
                <a:pos x="1396" y="1251"/>
              </a:cxn>
              <a:cxn ang="0">
                <a:pos x="1799" y="1250"/>
              </a:cxn>
              <a:cxn ang="0">
                <a:pos x="2009" y="560"/>
              </a:cxn>
              <a:cxn ang="0">
                <a:pos x="1736" y="999"/>
              </a:cxn>
              <a:cxn ang="0">
                <a:pos x="991" y="1301"/>
              </a:cxn>
              <a:cxn ang="0">
                <a:pos x="1858" y="766"/>
              </a:cxn>
              <a:cxn ang="0">
                <a:pos x="1458" y="864"/>
              </a:cxn>
              <a:cxn ang="0">
                <a:pos x="1300" y="1031"/>
              </a:cxn>
              <a:cxn ang="0">
                <a:pos x="1489" y="913"/>
              </a:cxn>
              <a:cxn ang="0">
                <a:pos x="1464" y="896"/>
              </a:cxn>
              <a:cxn ang="0">
                <a:pos x="107" y="1088"/>
              </a:cxn>
              <a:cxn ang="0">
                <a:pos x="156" y="1111"/>
              </a:cxn>
              <a:cxn ang="0">
                <a:pos x="710" y="1240"/>
              </a:cxn>
              <a:cxn ang="0">
                <a:pos x="91" y="1159"/>
              </a:cxn>
              <a:cxn ang="0">
                <a:pos x="430" y="1205"/>
              </a:cxn>
              <a:cxn ang="0">
                <a:pos x="399" y="1216"/>
              </a:cxn>
              <a:cxn ang="0">
                <a:pos x="116" y="1207"/>
              </a:cxn>
              <a:cxn ang="0">
                <a:pos x="641" y="1373"/>
              </a:cxn>
              <a:cxn ang="0">
                <a:pos x="368" y="1369"/>
              </a:cxn>
              <a:cxn ang="0">
                <a:pos x="88" y="1337"/>
              </a:cxn>
              <a:cxn ang="0">
                <a:pos x="120" y="1331"/>
              </a:cxn>
              <a:cxn ang="0">
                <a:pos x="686" y="1288"/>
              </a:cxn>
              <a:cxn ang="0">
                <a:pos x="877" y="1358"/>
              </a:cxn>
            </a:cxnLst>
            <a:rect l="0" t="0" r="r" b="b"/>
            <a:pathLst>
              <a:path w="2040" h="1427">
                <a:moveTo>
                  <a:pt x="1079" y="278"/>
                </a:moveTo>
                <a:lnTo>
                  <a:pt x="1079" y="278"/>
                </a:lnTo>
                <a:lnTo>
                  <a:pt x="1079" y="276"/>
                </a:lnTo>
                <a:lnTo>
                  <a:pt x="1077" y="275"/>
                </a:lnTo>
                <a:lnTo>
                  <a:pt x="1077" y="275"/>
                </a:lnTo>
                <a:lnTo>
                  <a:pt x="1077" y="278"/>
                </a:lnTo>
                <a:lnTo>
                  <a:pt x="1076" y="278"/>
                </a:lnTo>
                <a:lnTo>
                  <a:pt x="1076" y="275"/>
                </a:lnTo>
                <a:lnTo>
                  <a:pt x="1076" y="274"/>
                </a:lnTo>
                <a:lnTo>
                  <a:pt x="1077" y="273"/>
                </a:lnTo>
                <a:lnTo>
                  <a:pt x="1077" y="273"/>
                </a:lnTo>
                <a:lnTo>
                  <a:pt x="1078" y="271"/>
                </a:lnTo>
                <a:lnTo>
                  <a:pt x="1080" y="271"/>
                </a:lnTo>
                <a:lnTo>
                  <a:pt x="1081" y="271"/>
                </a:lnTo>
                <a:lnTo>
                  <a:pt x="1082" y="271"/>
                </a:lnTo>
                <a:lnTo>
                  <a:pt x="1082" y="270"/>
                </a:lnTo>
                <a:lnTo>
                  <a:pt x="1082" y="270"/>
                </a:lnTo>
                <a:lnTo>
                  <a:pt x="1081" y="269"/>
                </a:lnTo>
                <a:lnTo>
                  <a:pt x="1081" y="267"/>
                </a:lnTo>
                <a:lnTo>
                  <a:pt x="1084" y="263"/>
                </a:lnTo>
                <a:lnTo>
                  <a:pt x="1088" y="261"/>
                </a:lnTo>
                <a:lnTo>
                  <a:pt x="1091" y="259"/>
                </a:lnTo>
                <a:lnTo>
                  <a:pt x="1091" y="259"/>
                </a:lnTo>
                <a:lnTo>
                  <a:pt x="1093" y="253"/>
                </a:lnTo>
                <a:lnTo>
                  <a:pt x="1096" y="245"/>
                </a:lnTo>
                <a:lnTo>
                  <a:pt x="1105" y="231"/>
                </a:lnTo>
                <a:lnTo>
                  <a:pt x="1115" y="218"/>
                </a:lnTo>
                <a:lnTo>
                  <a:pt x="1125" y="206"/>
                </a:lnTo>
                <a:lnTo>
                  <a:pt x="1125" y="206"/>
                </a:lnTo>
                <a:lnTo>
                  <a:pt x="1127" y="198"/>
                </a:lnTo>
                <a:lnTo>
                  <a:pt x="1130" y="191"/>
                </a:lnTo>
                <a:lnTo>
                  <a:pt x="1133" y="183"/>
                </a:lnTo>
                <a:lnTo>
                  <a:pt x="1137" y="176"/>
                </a:lnTo>
                <a:lnTo>
                  <a:pt x="1147" y="162"/>
                </a:lnTo>
                <a:lnTo>
                  <a:pt x="1156" y="147"/>
                </a:lnTo>
                <a:lnTo>
                  <a:pt x="1166" y="133"/>
                </a:lnTo>
                <a:lnTo>
                  <a:pt x="1170" y="125"/>
                </a:lnTo>
                <a:lnTo>
                  <a:pt x="1173" y="117"/>
                </a:lnTo>
                <a:lnTo>
                  <a:pt x="1177" y="109"/>
                </a:lnTo>
                <a:lnTo>
                  <a:pt x="1178" y="101"/>
                </a:lnTo>
                <a:lnTo>
                  <a:pt x="1179" y="92"/>
                </a:lnTo>
                <a:lnTo>
                  <a:pt x="1179" y="84"/>
                </a:lnTo>
                <a:lnTo>
                  <a:pt x="1179" y="84"/>
                </a:lnTo>
                <a:lnTo>
                  <a:pt x="1181" y="82"/>
                </a:lnTo>
                <a:lnTo>
                  <a:pt x="1184" y="81"/>
                </a:lnTo>
                <a:lnTo>
                  <a:pt x="1186" y="78"/>
                </a:lnTo>
                <a:lnTo>
                  <a:pt x="1188" y="75"/>
                </a:lnTo>
                <a:lnTo>
                  <a:pt x="1190" y="71"/>
                </a:lnTo>
                <a:lnTo>
                  <a:pt x="1190" y="67"/>
                </a:lnTo>
                <a:lnTo>
                  <a:pt x="1190" y="63"/>
                </a:lnTo>
                <a:lnTo>
                  <a:pt x="1187" y="60"/>
                </a:lnTo>
                <a:lnTo>
                  <a:pt x="1187" y="60"/>
                </a:lnTo>
                <a:lnTo>
                  <a:pt x="1191" y="58"/>
                </a:lnTo>
                <a:lnTo>
                  <a:pt x="1193" y="56"/>
                </a:lnTo>
                <a:lnTo>
                  <a:pt x="1196" y="48"/>
                </a:lnTo>
                <a:lnTo>
                  <a:pt x="1199" y="39"/>
                </a:lnTo>
                <a:lnTo>
                  <a:pt x="1201" y="29"/>
                </a:lnTo>
                <a:lnTo>
                  <a:pt x="1203" y="19"/>
                </a:lnTo>
                <a:lnTo>
                  <a:pt x="1207" y="11"/>
                </a:lnTo>
                <a:lnTo>
                  <a:pt x="1210" y="3"/>
                </a:lnTo>
                <a:lnTo>
                  <a:pt x="1212" y="1"/>
                </a:lnTo>
                <a:lnTo>
                  <a:pt x="1214" y="0"/>
                </a:lnTo>
                <a:lnTo>
                  <a:pt x="1214" y="0"/>
                </a:lnTo>
                <a:lnTo>
                  <a:pt x="1221" y="5"/>
                </a:lnTo>
                <a:lnTo>
                  <a:pt x="1225" y="13"/>
                </a:lnTo>
                <a:lnTo>
                  <a:pt x="1228" y="21"/>
                </a:lnTo>
                <a:lnTo>
                  <a:pt x="1231" y="30"/>
                </a:lnTo>
                <a:lnTo>
                  <a:pt x="1235" y="50"/>
                </a:lnTo>
                <a:lnTo>
                  <a:pt x="1238" y="70"/>
                </a:lnTo>
                <a:lnTo>
                  <a:pt x="1238" y="70"/>
                </a:lnTo>
                <a:lnTo>
                  <a:pt x="1240" y="80"/>
                </a:lnTo>
                <a:lnTo>
                  <a:pt x="1244" y="91"/>
                </a:lnTo>
                <a:lnTo>
                  <a:pt x="1247" y="102"/>
                </a:lnTo>
                <a:lnTo>
                  <a:pt x="1250" y="111"/>
                </a:lnTo>
                <a:lnTo>
                  <a:pt x="1250" y="111"/>
                </a:lnTo>
                <a:lnTo>
                  <a:pt x="1252" y="128"/>
                </a:lnTo>
                <a:lnTo>
                  <a:pt x="1253" y="147"/>
                </a:lnTo>
                <a:lnTo>
                  <a:pt x="1254" y="186"/>
                </a:lnTo>
                <a:lnTo>
                  <a:pt x="1254" y="186"/>
                </a:lnTo>
                <a:lnTo>
                  <a:pt x="1255" y="236"/>
                </a:lnTo>
                <a:lnTo>
                  <a:pt x="1256" y="257"/>
                </a:lnTo>
                <a:lnTo>
                  <a:pt x="1259" y="275"/>
                </a:lnTo>
                <a:lnTo>
                  <a:pt x="1259" y="275"/>
                </a:lnTo>
                <a:lnTo>
                  <a:pt x="1252" y="320"/>
                </a:lnTo>
                <a:lnTo>
                  <a:pt x="1244" y="365"/>
                </a:lnTo>
                <a:lnTo>
                  <a:pt x="1233" y="408"/>
                </a:lnTo>
                <a:lnTo>
                  <a:pt x="1228" y="429"/>
                </a:lnTo>
                <a:lnTo>
                  <a:pt x="1222" y="450"/>
                </a:lnTo>
                <a:lnTo>
                  <a:pt x="1222" y="450"/>
                </a:lnTo>
                <a:lnTo>
                  <a:pt x="1250" y="424"/>
                </a:lnTo>
                <a:lnTo>
                  <a:pt x="1278" y="398"/>
                </a:lnTo>
                <a:lnTo>
                  <a:pt x="1308" y="373"/>
                </a:lnTo>
                <a:lnTo>
                  <a:pt x="1338" y="348"/>
                </a:lnTo>
                <a:lnTo>
                  <a:pt x="1338" y="348"/>
                </a:lnTo>
                <a:lnTo>
                  <a:pt x="1356" y="334"/>
                </a:lnTo>
                <a:lnTo>
                  <a:pt x="1364" y="327"/>
                </a:lnTo>
                <a:lnTo>
                  <a:pt x="1373" y="320"/>
                </a:lnTo>
                <a:lnTo>
                  <a:pt x="1373" y="320"/>
                </a:lnTo>
                <a:lnTo>
                  <a:pt x="1382" y="314"/>
                </a:lnTo>
                <a:lnTo>
                  <a:pt x="1393" y="309"/>
                </a:lnTo>
                <a:lnTo>
                  <a:pt x="1397" y="306"/>
                </a:lnTo>
                <a:lnTo>
                  <a:pt x="1403" y="304"/>
                </a:lnTo>
                <a:lnTo>
                  <a:pt x="1407" y="300"/>
                </a:lnTo>
                <a:lnTo>
                  <a:pt x="1410" y="294"/>
                </a:lnTo>
                <a:lnTo>
                  <a:pt x="1410" y="294"/>
                </a:lnTo>
                <a:lnTo>
                  <a:pt x="1411" y="296"/>
                </a:lnTo>
                <a:lnTo>
                  <a:pt x="1413" y="297"/>
                </a:lnTo>
                <a:lnTo>
                  <a:pt x="1415" y="296"/>
                </a:lnTo>
                <a:lnTo>
                  <a:pt x="1417" y="294"/>
                </a:lnTo>
                <a:lnTo>
                  <a:pt x="1417" y="294"/>
                </a:lnTo>
                <a:lnTo>
                  <a:pt x="1428" y="287"/>
                </a:lnTo>
                <a:lnTo>
                  <a:pt x="1439" y="281"/>
                </a:lnTo>
                <a:lnTo>
                  <a:pt x="1462" y="269"/>
                </a:lnTo>
                <a:lnTo>
                  <a:pt x="1484" y="258"/>
                </a:lnTo>
                <a:lnTo>
                  <a:pt x="1495" y="251"/>
                </a:lnTo>
                <a:lnTo>
                  <a:pt x="1505" y="243"/>
                </a:lnTo>
                <a:lnTo>
                  <a:pt x="1505" y="243"/>
                </a:lnTo>
                <a:lnTo>
                  <a:pt x="1519" y="239"/>
                </a:lnTo>
                <a:lnTo>
                  <a:pt x="1532" y="233"/>
                </a:lnTo>
                <a:lnTo>
                  <a:pt x="1557" y="223"/>
                </a:lnTo>
                <a:lnTo>
                  <a:pt x="1581" y="212"/>
                </a:lnTo>
                <a:lnTo>
                  <a:pt x="1593" y="207"/>
                </a:lnTo>
                <a:lnTo>
                  <a:pt x="1607" y="202"/>
                </a:lnTo>
                <a:lnTo>
                  <a:pt x="1607" y="202"/>
                </a:lnTo>
                <a:lnTo>
                  <a:pt x="1610" y="199"/>
                </a:lnTo>
                <a:lnTo>
                  <a:pt x="1615" y="196"/>
                </a:lnTo>
                <a:lnTo>
                  <a:pt x="1623" y="190"/>
                </a:lnTo>
                <a:lnTo>
                  <a:pt x="1623" y="190"/>
                </a:lnTo>
                <a:lnTo>
                  <a:pt x="1626" y="186"/>
                </a:lnTo>
                <a:lnTo>
                  <a:pt x="1630" y="182"/>
                </a:lnTo>
                <a:lnTo>
                  <a:pt x="1633" y="178"/>
                </a:lnTo>
                <a:lnTo>
                  <a:pt x="1636" y="173"/>
                </a:lnTo>
                <a:lnTo>
                  <a:pt x="1636" y="173"/>
                </a:lnTo>
                <a:lnTo>
                  <a:pt x="1639" y="171"/>
                </a:lnTo>
                <a:lnTo>
                  <a:pt x="1644" y="170"/>
                </a:lnTo>
                <a:lnTo>
                  <a:pt x="1647" y="169"/>
                </a:lnTo>
                <a:lnTo>
                  <a:pt x="1650" y="167"/>
                </a:lnTo>
                <a:lnTo>
                  <a:pt x="1650" y="167"/>
                </a:lnTo>
                <a:lnTo>
                  <a:pt x="1656" y="161"/>
                </a:lnTo>
                <a:lnTo>
                  <a:pt x="1662" y="154"/>
                </a:lnTo>
                <a:lnTo>
                  <a:pt x="1666" y="146"/>
                </a:lnTo>
                <a:lnTo>
                  <a:pt x="1670" y="137"/>
                </a:lnTo>
                <a:lnTo>
                  <a:pt x="1680" y="120"/>
                </a:lnTo>
                <a:lnTo>
                  <a:pt x="1688" y="103"/>
                </a:lnTo>
                <a:lnTo>
                  <a:pt x="1688" y="103"/>
                </a:lnTo>
                <a:lnTo>
                  <a:pt x="1688" y="96"/>
                </a:lnTo>
                <a:lnTo>
                  <a:pt x="1687" y="91"/>
                </a:lnTo>
                <a:lnTo>
                  <a:pt x="1687" y="86"/>
                </a:lnTo>
                <a:lnTo>
                  <a:pt x="1688" y="84"/>
                </a:lnTo>
                <a:lnTo>
                  <a:pt x="1691" y="81"/>
                </a:lnTo>
                <a:lnTo>
                  <a:pt x="1691" y="81"/>
                </a:lnTo>
                <a:lnTo>
                  <a:pt x="1696" y="82"/>
                </a:lnTo>
                <a:lnTo>
                  <a:pt x="1698" y="82"/>
                </a:lnTo>
                <a:lnTo>
                  <a:pt x="1701" y="81"/>
                </a:lnTo>
                <a:lnTo>
                  <a:pt x="1701" y="81"/>
                </a:lnTo>
                <a:lnTo>
                  <a:pt x="1705" y="97"/>
                </a:lnTo>
                <a:lnTo>
                  <a:pt x="1710" y="112"/>
                </a:lnTo>
                <a:lnTo>
                  <a:pt x="1714" y="127"/>
                </a:lnTo>
                <a:lnTo>
                  <a:pt x="1715" y="135"/>
                </a:lnTo>
                <a:lnTo>
                  <a:pt x="1715" y="142"/>
                </a:lnTo>
                <a:lnTo>
                  <a:pt x="1715" y="142"/>
                </a:lnTo>
                <a:lnTo>
                  <a:pt x="1730" y="138"/>
                </a:lnTo>
                <a:lnTo>
                  <a:pt x="1742" y="134"/>
                </a:lnTo>
                <a:lnTo>
                  <a:pt x="1753" y="130"/>
                </a:lnTo>
                <a:lnTo>
                  <a:pt x="1766" y="126"/>
                </a:lnTo>
                <a:lnTo>
                  <a:pt x="1766" y="126"/>
                </a:lnTo>
                <a:lnTo>
                  <a:pt x="1781" y="147"/>
                </a:lnTo>
                <a:lnTo>
                  <a:pt x="1787" y="157"/>
                </a:lnTo>
                <a:lnTo>
                  <a:pt x="1793" y="169"/>
                </a:lnTo>
                <a:lnTo>
                  <a:pt x="1793" y="169"/>
                </a:lnTo>
                <a:lnTo>
                  <a:pt x="1797" y="168"/>
                </a:lnTo>
                <a:lnTo>
                  <a:pt x="1800" y="167"/>
                </a:lnTo>
                <a:lnTo>
                  <a:pt x="1804" y="164"/>
                </a:lnTo>
                <a:lnTo>
                  <a:pt x="1809" y="161"/>
                </a:lnTo>
                <a:lnTo>
                  <a:pt x="1812" y="161"/>
                </a:lnTo>
                <a:lnTo>
                  <a:pt x="1814" y="162"/>
                </a:lnTo>
                <a:lnTo>
                  <a:pt x="1814" y="162"/>
                </a:lnTo>
                <a:lnTo>
                  <a:pt x="1816" y="163"/>
                </a:lnTo>
                <a:lnTo>
                  <a:pt x="1818" y="164"/>
                </a:lnTo>
                <a:lnTo>
                  <a:pt x="1820" y="167"/>
                </a:lnTo>
                <a:lnTo>
                  <a:pt x="1822" y="172"/>
                </a:lnTo>
                <a:lnTo>
                  <a:pt x="1823" y="179"/>
                </a:lnTo>
                <a:lnTo>
                  <a:pt x="1823" y="184"/>
                </a:lnTo>
                <a:lnTo>
                  <a:pt x="1824" y="190"/>
                </a:lnTo>
                <a:lnTo>
                  <a:pt x="1828" y="195"/>
                </a:lnTo>
                <a:lnTo>
                  <a:pt x="1829" y="196"/>
                </a:lnTo>
                <a:lnTo>
                  <a:pt x="1831" y="197"/>
                </a:lnTo>
                <a:lnTo>
                  <a:pt x="1831" y="197"/>
                </a:lnTo>
                <a:lnTo>
                  <a:pt x="1839" y="194"/>
                </a:lnTo>
                <a:lnTo>
                  <a:pt x="1847" y="191"/>
                </a:lnTo>
                <a:lnTo>
                  <a:pt x="1856" y="190"/>
                </a:lnTo>
                <a:lnTo>
                  <a:pt x="1860" y="191"/>
                </a:lnTo>
                <a:lnTo>
                  <a:pt x="1863" y="192"/>
                </a:lnTo>
                <a:lnTo>
                  <a:pt x="1863" y="192"/>
                </a:lnTo>
                <a:lnTo>
                  <a:pt x="1866" y="198"/>
                </a:lnTo>
                <a:lnTo>
                  <a:pt x="1867" y="206"/>
                </a:lnTo>
                <a:lnTo>
                  <a:pt x="1869" y="212"/>
                </a:lnTo>
                <a:lnTo>
                  <a:pt x="1869" y="219"/>
                </a:lnTo>
                <a:lnTo>
                  <a:pt x="1869" y="233"/>
                </a:lnTo>
                <a:lnTo>
                  <a:pt x="1867" y="248"/>
                </a:lnTo>
                <a:lnTo>
                  <a:pt x="1864" y="263"/>
                </a:lnTo>
                <a:lnTo>
                  <a:pt x="1861" y="278"/>
                </a:lnTo>
                <a:lnTo>
                  <a:pt x="1852" y="305"/>
                </a:lnTo>
                <a:lnTo>
                  <a:pt x="1852" y="305"/>
                </a:lnTo>
                <a:lnTo>
                  <a:pt x="1857" y="304"/>
                </a:lnTo>
                <a:lnTo>
                  <a:pt x="1862" y="304"/>
                </a:lnTo>
                <a:lnTo>
                  <a:pt x="1873" y="303"/>
                </a:lnTo>
                <a:lnTo>
                  <a:pt x="1884" y="303"/>
                </a:lnTo>
                <a:lnTo>
                  <a:pt x="1895" y="302"/>
                </a:lnTo>
                <a:lnTo>
                  <a:pt x="1895" y="302"/>
                </a:lnTo>
                <a:lnTo>
                  <a:pt x="1902" y="299"/>
                </a:lnTo>
                <a:lnTo>
                  <a:pt x="1908" y="296"/>
                </a:lnTo>
                <a:lnTo>
                  <a:pt x="1914" y="292"/>
                </a:lnTo>
                <a:lnTo>
                  <a:pt x="1917" y="292"/>
                </a:lnTo>
                <a:lnTo>
                  <a:pt x="1920" y="293"/>
                </a:lnTo>
                <a:lnTo>
                  <a:pt x="1920" y="293"/>
                </a:lnTo>
                <a:lnTo>
                  <a:pt x="1922" y="297"/>
                </a:lnTo>
                <a:lnTo>
                  <a:pt x="1922" y="301"/>
                </a:lnTo>
                <a:lnTo>
                  <a:pt x="1922" y="305"/>
                </a:lnTo>
                <a:lnTo>
                  <a:pt x="1921" y="309"/>
                </a:lnTo>
                <a:lnTo>
                  <a:pt x="1914" y="327"/>
                </a:lnTo>
                <a:lnTo>
                  <a:pt x="1914" y="327"/>
                </a:lnTo>
                <a:lnTo>
                  <a:pt x="1908" y="349"/>
                </a:lnTo>
                <a:lnTo>
                  <a:pt x="1902" y="372"/>
                </a:lnTo>
                <a:lnTo>
                  <a:pt x="1890" y="415"/>
                </a:lnTo>
                <a:lnTo>
                  <a:pt x="1890" y="415"/>
                </a:lnTo>
                <a:lnTo>
                  <a:pt x="1923" y="415"/>
                </a:lnTo>
                <a:lnTo>
                  <a:pt x="1954" y="413"/>
                </a:lnTo>
                <a:lnTo>
                  <a:pt x="2016" y="407"/>
                </a:lnTo>
                <a:lnTo>
                  <a:pt x="2016" y="407"/>
                </a:lnTo>
                <a:lnTo>
                  <a:pt x="2023" y="415"/>
                </a:lnTo>
                <a:lnTo>
                  <a:pt x="2029" y="423"/>
                </a:lnTo>
                <a:lnTo>
                  <a:pt x="2033" y="430"/>
                </a:lnTo>
                <a:lnTo>
                  <a:pt x="2036" y="438"/>
                </a:lnTo>
                <a:lnTo>
                  <a:pt x="2039" y="446"/>
                </a:lnTo>
                <a:lnTo>
                  <a:pt x="2040" y="456"/>
                </a:lnTo>
                <a:lnTo>
                  <a:pt x="2039" y="467"/>
                </a:lnTo>
                <a:lnTo>
                  <a:pt x="2038" y="480"/>
                </a:lnTo>
                <a:lnTo>
                  <a:pt x="2038" y="480"/>
                </a:lnTo>
                <a:lnTo>
                  <a:pt x="2034" y="494"/>
                </a:lnTo>
                <a:lnTo>
                  <a:pt x="2030" y="510"/>
                </a:lnTo>
                <a:lnTo>
                  <a:pt x="2027" y="526"/>
                </a:lnTo>
                <a:lnTo>
                  <a:pt x="2024" y="542"/>
                </a:lnTo>
                <a:lnTo>
                  <a:pt x="2024" y="542"/>
                </a:lnTo>
                <a:lnTo>
                  <a:pt x="2021" y="555"/>
                </a:lnTo>
                <a:lnTo>
                  <a:pt x="2021" y="567"/>
                </a:lnTo>
                <a:lnTo>
                  <a:pt x="2020" y="580"/>
                </a:lnTo>
                <a:lnTo>
                  <a:pt x="2019" y="593"/>
                </a:lnTo>
                <a:lnTo>
                  <a:pt x="2019" y="593"/>
                </a:lnTo>
                <a:lnTo>
                  <a:pt x="2017" y="603"/>
                </a:lnTo>
                <a:lnTo>
                  <a:pt x="2014" y="612"/>
                </a:lnTo>
                <a:lnTo>
                  <a:pt x="2011" y="622"/>
                </a:lnTo>
                <a:lnTo>
                  <a:pt x="2009" y="631"/>
                </a:lnTo>
                <a:lnTo>
                  <a:pt x="2009" y="631"/>
                </a:lnTo>
                <a:lnTo>
                  <a:pt x="2005" y="647"/>
                </a:lnTo>
                <a:lnTo>
                  <a:pt x="2002" y="661"/>
                </a:lnTo>
                <a:lnTo>
                  <a:pt x="1993" y="693"/>
                </a:lnTo>
                <a:lnTo>
                  <a:pt x="1993" y="693"/>
                </a:lnTo>
                <a:lnTo>
                  <a:pt x="1974" y="768"/>
                </a:lnTo>
                <a:lnTo>
                  <a:pt x="1956" y="844"/>
                </a:lnTo>
                <a:lnTo>
                  <a:pt x="1937" y="919"/>
                </a:lnTo>
                <a:lnTo>
                  <a:pt x="1919" y="991"/>
                </a:lnTo>
                <a:lnTo>
                  <a:pt x="1919" y="991"/>
                </a:lnTo>
                <a:lnTo>
                  <a:pt x="1911" y="1014"/>
                </a:lnTo>
                <a:lnTo>
                  <a:pt x="1905" y="1036"/>
                </a:lnTo>
                <a:lnTo>
                  <a:pt x="1898" y="1058"/>
                </a:lnTo>
                <a:lnTo>
                  <a:pt x="1895" y="1069"/>
                </a:lnTo>
                <a:lnTo>
                  <a:pt x="1893" y="1079"/>
                </a:lnTo>
                <a:lnTo>
                  <a:pt x="1893" y="1079"/>
                </a:lnTo>
                <a:lnTo>
                  <a:pt x="1886" y="1126"/>
                </a:lnTo>
                <a:lnTo>
                  <a:pt x="1881" y="1149"/>
                </a:lnTo>
                <a:lnTo>
                  <a:pt x="1877" y="1170"/>
                </a:lnTo>
                <a:lnTo>
                  <a:pt x="1872" y="1192"/>
                </a:lnTo>
                <a:lnTo>
                  <a:pt x="1865" y="1212"/>
                </a:lnTo>
                <a:lnTo>
                  <a:pt x="1859" y="1232"/>
                </a:lnTo>
                <a:lnTo>
                  <a:pt x="1850" y="1252"/>
                </a:lnTo>
                <a:lnTo>
                  <a:pt x="1850" y="1252"/>
                </a:lnTo>
                <a:lnTo>
                  <a:pt x="1846" y="1254"/>
                </a:lnTo>
                <a:lnTo>
                  <a:pt x="1841" y="1257"/>
                </a:lnTo>
                <a:lnTo>
                  <a:pt x="1834" y="1259"/>
                </a:lnTo>
                <a:lnTo>
                  <a:pt x="1830" y="1262"/>
                </a:lnTo>
                <a:lnTo>
                  <a:pt x="1830" y="1262"/>
                </a:lnTo>
                <a:lnTo>
                  <a:pt x="1812" y="1265"/>
                </a:lnTo>
                <a:lnTo>
                  <a:pt x="1792" y="1265"/>
                </a:lnTo>
                <a:lnTo>
                  <a:pt x="1773" y="1263"/>
                </a:lnTo>
                <a:lnTo>
                  <a:pt x="1753" y="1262"/>
                </a:lnTo>
                <a:lnTo>
                  <a:pt x="1753" y="1262"/>
                </a:lnTo>
                <a:lnTo>
                  <a:pt x="1733" y="1261"/>
                </a:lnTo>
                <a:lnTo>
                  <a:pt x="1715" y="1262"/>
                </a:lnTo>
                <a:lnTo>
                  <a:pt x="1697" y="1265"/>
                </a:lnTo>
                <a:lnTo>
                  <a:pt x="1679" y="1268"/>
                </a:lnTo>
                <a:lnTo>
                  <a:pt x="1642" y="1274"/>
                </a:lnTo>
                <a:lnTo>
                  <a:pt x="1624" y="1276"/>
                </a:lnTo>
                <a:lnTo>
                  <a:pt x="1607" y="1278"/>
                </a:lnTo>
                <a:lnTo>
                  <a:pt x="1607" y="1278"/>
                </a:lnTo>
                <a:lnTo>
                  <a:pt x="1593" y="1277"/>
                </a:lnTo>
                <a:lnTo>
                  <a:pt x="1579" y="1277"/>
                </a:lnTo>
                <a:lnTo>
                  <a:pt x="1573" y="1277"/>
                </a:lnTo>
                <a:lnTo>
                  <a:pt x="1568" y="1280"/>
                </a:lnTo>
                <a:lnTo>
                  <a:pt x="1561" y="1282"/>
                </a:lnTo>
                <a:lnTo>
                  <a:pt x="1556" y="1285"/>
                </a:lnTo>
                <a:lnTo>
                  <a:pt x="1556" y="1285"/>
                </a:lnTo>
                <a:lnTo>
                  <a:pt x="1428" y="1293"/>
                </a:lnTo>
                <a:lnTo>
                  <a:pt x="1294" y="1301"/>
                </a:lnTo>
                <a:lnTo>
                  <a:pt x="1294" y="1301"/>
                </a:lnTo>
                <a:lnTo>
                  <a:pt x="1224" y="1306"/>
                </a:lnTo>
                <a:lnTo>
                  <a:pt x="1188" y="1311"/>
                </a:lnTo>
                <a:lnTo>
                  <a:pt x="1153" y="1315"/>
                </a:lnTo>
                <a:lnTo>
                  <a:pt x="1118" y="1320"/>
                </a:lnTo>
                <a:lnTo>
                  <a:pt x="1084" y="1328"/>
                </a:lnTo>
                <a:lnTo>
                  <a:pt x="1050" y="1335"/>
                </a:lnTo>
                <a:lnTo>
                  <a:pt x="1018" y="1344"/>
                </a:lnTo>
                <a:lnTo>
                  <a:pt x="1018" y="1344"/>
                </a:lnTo>
                <a:lnTo>
                  <a:pt x="1012" y="1347"/>
                </a:lnTo>
                <a:lnTo>
                  <a:pt x="1012" y="1347"/>
                </a:lnTo>
                <a:lnTo>
                  <a:pt x="999" y="1354"/>
                </a:lnTo>
                <a:lnTo>
                  <a:pt x="987" y="1362"/>
                </a:lnTo>
                <a:lnTo>
                  <a:pt x="975" y="1369"/>
                </a:lnTo>
                <a:lnTo>
                  <a:pt x="969" y="1373"/>
                </a:lnTo>
                <a:lnTo>
                  <a:pt x="961" y="1374"/>
                </a:lnTo>
                <a:lnTo>
                  <a:pt x="961" y="1374"/>
                </a:lnTo>
                <a:lnTo>
                  <a:pt x="947" y="1376"/>
                </a:lnTo>
                <a:lnTo>
                  <a:pt x="929" y="1377"/>
                </a:lnTo>
                <a:lnTo>
                  <a:pt x="912" y="1377"/>
                </a:lnTo>
                <a:lnTo>
                  <a:pt x="896" y="1376"/>
                </a:lnTo>
                <a:lnTo>
                  <a:pt x="896" y="1376"/>
                </a:lnTo>
                <a:lnTo>
                  <a:pt x="887" y="1374"/>
                </a:lnTo>
                <a:lnTo>
                  <a:pt x="877" y="1371"/>
                </a:lnTo>
                <a:lnTo>
                  <a:pt x="867" y="1367"/>
                </a:lnTo>
                <a:lnTo>
                  <a:pt x="861" y="1367"/>
                </a:lnTo>
                <a:lnTo>
                  <a:pt x="861" y="1367"/>
                </a:lnTo>
                <a:lnTo>
                  <a:pt x="839" y="1368"/>
                </a:lnTo>
                <a:lnTo>
                  <a:pt x="817" y="1369"/>
                </a:lnTo>
                <a:lnTo>
                  <a:pt x="772" y="1371"/>
                </a:lnTo>
                <a:lnTo>
                  <a:pt x="772" y="1371"/>
                </a:lnTo>
                <a:lnTo>
                  <a:pt x="741" y="1372"/>
                </a:lnTo>
                <a:lnTo>
                  <a:pt x="712" y="1375"/>
                </a:lnTo>
                <a:lnTo>
                  <a:pt x="649" y="1384"/>
                </a:lnTo>
                <a:lnTo>
                  <a:pt x="649" y="1384"/>
                </a:lnTo>
                <a:lnTo>
                  <a:pt x="614" y="1389"/>
                </a:lnTo>
                <a:lnTo>
                  <a:pt x="578" y="1392"/>
                </a:lnTo>
                <a:lnTo>
                  <a:pt x="542" y="1394"/>
                </a:lnTo>
                <a:lnTo>
                  <a:pt x="506" y="1397"/>
                </a:lnTo>
                <a:lnTo>
                  <a:pt x="506" y="1397"/>
                </a:lnTo>
                <a:lnTo>
                  <a:pt x="448" y="1404"/>
                </a:lnTo>
                <a:lnTo>
                  <a:pt x="388" y="1410"/>
                </a:lnTo>
                <a:lnTo>
                  <a:pt x="328" y="1415"/>
                </a:lnTo>
                <a:lnTo>
                  <a:pt x="298" y="1418"/>
                </a:lnTo>
                <a:lnTo>
                  <a:pt x="267" y="1419"/>
                </a:lnTo>
                <a:lnTo>
                  <a:pt x="267" y="1419"/>
                </a:lnTo>
                <a:lnTo>
                  <a:pt x="252" y="1418"/>
                </a:lnTo>
                <a:lnTo>
                  <a:pt x="244" y="1417"/>
                </a:lnTo>
                <a:lnTo>
                  <a:pt x="237" y="1417"/>
                </a:lnTo>
                <a:lnTo>
                  <a:pt x="237" y="1417"/>
                </a:lnTo>
                <a:lnTo>
                  <a:pt x="216" y="1419"/>
                </a:lnTo>
                <a:lnTo>
                  <a:pt x="196" y="1422"/>
                </a:lnTo>
                <a:lnTo>
                  <a:pt x="177" y="1425"/>
                </a:lnTo>
                <a:lnTo>
                  <a:pt x="156" y="1427"/>
                </a:lnTo>
                <a:lnTo>
                  <a:pt x="156" y="1427"/>
                </a:lnTo>
                <a:lnTo>
                  <a:pt x="134" y="1427"/>
                </a:lnTo>
                <a:lnTo>
                  <a:pt x="110" y="1425"/>
                </a:lnTo>
                <a:lnTo>
                  <a:pt x="87" y="1423"/>
                </a:lnTo>
                <a:lnTo>
                  <a:pt x="64" y="1422"/>
                </a:lnTo>
                <a:lnTo>
                  <a:pt x="64" y="1422"/>
                </a:lnTo>
                <a:lnTo>
                  <a:pt x="50" y="1421"/>
                </a:lnTo>
                <a:lnTo>
                  <a:pt x="36" y="1419"/>
                </a:lnTo>
                <a:lnTo>
                  <a:pt x="24" y="1415"/>
                </a:lnTo>
                <a:lnTo>
                  <a:pt x="11" y="1411"/>
                </a:lnTo>
                <a:lnTo>
                  <a:pt x="11" y="1411"/>
                </a:lnTo>
                <a:lnTo>
                  <a:pt x="9" y="1404"/>
                </a:lnTo>
                <a:lnTo>
                  <a:pt x="6" y="1394"/>
                </a:lnTo>
                <a:lnTo>
                  <a:pt x="4" y="1386"/>
                </a:lnTo>
                <a:lnTo>
                  <a:pt x="2" y="1382"/>
                </a:lnTo>
                <a:lnTo>
                  <a:pt x="0" y="1379"/>
                </a:lnTo>
                <a:lnTo>
                  <a:pt x="0" y="1379"/>
                </a:lnTo>
                <a:lnTo>
                  <a:pt x="21" y="1335"/>
                </a:lnTo>
                <a:lnTo>
                  <a:pt x="43" y="1291"/>
                </a:lnTo>
                <a:lnTo>
                  <a:pt x="66" y="1250"/>
                </a:lnTo>
                <a:lnTo>
                  <a:pt x="89" y="1210"/>
                </a:lnTo>
                <a:lnTo>
                  <a:pt x="89" y="1210"/>
                </a:lnTo>
                <a:lnTo>
                  <a:pt x="71" y="1211"/>
                </a:lnTo>
                <a:lnTo>
                  <a:pt x="52" y="1213"/>
                </a:lnTo>
                <a:lnTo>
                  <a:pt x="35" y="1215"/>
                </a:lnTo>
                <a:lnTo>
                  <a:pt x="18" y="1215"/>
                </a:lnTo>
                <a:lnTo>
                  <a:pt x="18" y="1215"/>
                </a:lnTo>
                <a:lnTo>
                  <a:pt x="16" y="1208"/>
                </a:lnTo>
                <a:lnTo>
                  <a:pt x="17" y="1199"/>
                </a:lnTo>
                <a:lnTo>
                  <a:pt x="19" y="1192"/>
                </a:lnTo>
                <a:lnTo>
                  <a:pt x="22" y="1183"/>
                </a:lnTo>
                <a:lnTo>
                  <a:pt x="30" y="1168"/>
                </a:lnTo>
                <a:lnTo>
                  <a:pt x="37" y="1153"/>
                </a:lnTo>
                <a:lnTo>
                  <a:pt x="37" y="1153"/>
                </a:lnTo>
                <a:lnTo>
                  <a:pt x="32" y="1151"/>
                </a:lnTo>
                <a:lnTo>
                  <a:pt x="27" y="1150"/>
                </a:lnTo>
                <a:lnTo>
                  <a:pt x="21" y="1151"/>
                </a:lnTo>
                <a:lnTo>
                  <a:pt x="16" y="1151"/>
                </a:lnTo>
                <a:lnTo>
                  <a:pt x="12" y="1152"/>
                </a:lnTo>
                <a:lnTo>
                  <a:pt x="7" y="1152"/>
                </a:lnTo>
                <a:lnTo>
                  <a:pt x="4" y="1151"/>
                </a:lnTo>
                <a:lnTo>
                  <a:pt x="0" y="1148"/>
                </a:lnTo>
                <a:lnTo>
                  <a:pt x="0" y="1148"/>
                </a:lnTo>
                <a:lnTo>
                  <a:pt x="0" y="1140"/>
                </a:lnTo>
                <a:lnTo>
                  <a:pt x="2" y="1134"/>
                </a:lnTo>
                <a:lnTo>
                  <a:pt x="5" y="1129"/>
                </a:lnTo>
                <a:lnTo>
                  <a:pt x="10" y="1123"/>
                </a:lnTo>
                <a:lnTo>
                  <a:pt x="19" y="1112"/>
                </a:lnTo>
                <a:lnTo>
                  <a:pt x="24" y="1107"/>
                </a:lnTo>
                <a:lnTo>
                  <a:pt x="27" y="1101"/>
                </a:lnTo>
                <a:lnTo>
                  <a:pt x="27" y="1101"/>
                </a:lnTo>
                <a:lnTo>
                  <a:pt x="24" y="1101"/>
                </a:lnTo>
                <a:lnTo>
                  <a:pt x="19" y="1101"/>
                </a:lnTo>
                <a:lnTo>
                  <a:pt x="14" y="1099"/>
                </a:lnTo>
                <a:lnTo>
                  <a:pt x="12" y="1097"/>
                </a:lnTo>
                <a:lnTo>
                  <a:pt x="11" y="1095"/>
                </a:lnTo>
                <a:lnTo>
                  <a:pt x="11" y="1095"/>
                </a:lnTo>
                <a:lnTo>
                  <a:pt x="14" y="1086"/>
                </a:lnTo>
                <a:lnTo>
                  <a:pt x="17" y="1078"/>
                </a:lnTo>
                <a:lnTo>
                  <a:pt x="27" y="1064"/>
                </a:lnTo>
                <a:lnTo>
                  <a:pt x="36" y="1051"/>
                </a:lnTo>
                <a:lnTo>
                  <a:pt x="41" y="1044"/>
                </a:lnTo>
                <a:lnTo>
                  <a:pt x="45" y="1036"/>
                </a:lnTo>
                <a:lnTo>
                  <a:pt x="45" y="1036"/>
                </a:lnTo>
                <a:lnTo>
                  <a:pt x="36" y="1036"/>
                </a:lnTo>
                <a:lnTo>
                  <a:pt x="29" y="1036"/>
                </a:lnTo>
                <a:lnTo>
                  <a:pt x="25" y="1035"/>
                </a:lnTo>
                <a:lnTo>
                  <a:pt x="21" y="1034"/>
                </a:lnTo>
                <a:lnTo>
                  <a:pt x="18" y="1031"/>
                </a:lnTo>
                <a:lnTo>
                  <a:pt x="16" y="1027"/>
                </a:lnTo>
                <a:lnTo>
                  <a:pt x="16" y="1027"/>
                </a:lnTo>
                <a:lnTo>
                  <a:pt x="19" y="1020"/>
                </a:lnTo>
                <a:lnTo>
                  <a:pt x="22" y="1014"/>
                </a:lnTo>
                <a:lnTo>
                  <a:pt x="33" y="1004"/>
                </a:lnTo>
                <a:lnTo>
                  <a:pt x="37" y="999"/>
                </a:lnTo>
                <a:lnTo>
                  <a:pt x="42" y="994"/>
                </a:lnTo>
                <a:lnTo>
                  <a:pt x="46" y="987"/>
                </a:lnTo>
                <a:lnTo>
                  <a:pt x="48" y="980"/>
                </a:lnTo>
                <a:lnTo>
                  <a:pt x="48" y="980"/>
                </a:lnTo>
                <a:lnTo>
                  <a:pt x="51" y="980"/>
                </a:lnTo>
                <a:lnTo>
                  <a:pt x="54" y="979"/>
                </a:lnTo>
                <a:lnTo>
                  <a:pt x="55" y="976"/>
                </a:lnTo>
                <a:lnTo>
                  <a:pt x="57" y="975"/>
                </a:lnTo>
                <a:lnTo>
                  <a:pt x="57" y="975"/>
                </a:lnTo>
                <a:lnTo>
                  <a:pt x="72" y="953"/>
                </a:lnTo>
                <a:lnTo>
                  <a:pt x="87" y="932"/>
                </a:lnTo>
                <a:lnTo>
                  <a:pt x="119" y="891"/>
                </a:lnTo>
                <a:lnTo>
                  <a:pt x="135" y="869"/>
                </a:lnTo>
                <a:lnTo>
                  <a:pt x="151" y="849"/>
                </a:lnTo>
                <a:lnTo>
                  <a:pt x="166" y="827"/>
                </a:lnTo>
                <a:lnTo>
                  <a:pt x="180" y="803"/>
                </a:lnTo>
                <a:lnTo>
                  <a:pt x="180" y="803"/>
                </a:lnTo>
                <a:lnTo>
                  <a:pt x="182" y="802"/>
                </a:lnTo>
                <a:lnTo>
                  <a:pt x="184" y="800"/>
                </a:lnTo>
                <a:lnTo>
                  <a:pt x="186" y="799"/>
                </a:lnTo>
                <a:lnTo>
                  <a:pt x="191" y="798"/>
                </a:lnTo>
                <a:lnTo>
                  <a:pt x="191" y="798"/>
                </a:lnTo>
                <a:lnTo>
                  <a:pt x="210" y="766"/>
                </a:lnTo>
                <a:lnTo>
                  <a:pt x="215" y="757"/>
                </a:lnTo>
                <a:lnTo>
                  <a:pt x="221" y="751"/>
                </a:lnTo>
                <a:lnTo>
                  <a:pt x="227" y="743"/>
                </a:lnTo>
                <a:lnTo>
                  <a:pt x="234" y="738"/>
                </a:lnTo>
                <a:lnTo>
                  <a:pt x="234" y="738"/>
                </a:lnTo>
                <a:lnTo>
                  <a:pt x="252" y="708"/>
                </a:lnTo>
                <a:lnTo>
                  <a:pt x="269" y="681"/>
                </a:lnTo>
                <a:lnTo>
                  <a:pt x="304" y="630"/>
                </a:lnTo>
                <a:lnTo>
                  <a:pt x="321" y="603"/>
                </a:lnTo>
                <a:lnTo>
                  <a:pt x="337" y="576"/>
                </a:lnTo>
                <a:lnTo>
                  <a:pt x="353" y="546"/>
                </a:lnTo>
                <a:lnTo>
                  <a:pt x="368" y="514"/>
                </a:lnTo>
                <a:lnTo>
                  <a:pt x="368" y="514"/>
                </a:lnTo>
                <a:lnTo>
                  <a:pt x="372" y="512"/>
                </a:lnTo>
                <a:lnTo>
                  <a:pt x="374" y="511"/>
                </a:lnTo>
                <a:lnTo>
                  <a:pt x="380" y="512"/>
                </a:lnTo>
                <a:lnTo>
                  <a:pt x="380" y="512"/>
                </a:lnTo>
                <a:lnTo>
                  <a:pt x="398" y="484"/>
                </a:lnTo>
                <a:lnTo>
                  <a:pt x="417" y="456"/>
                </a:lnTo>
                <a:lnTo>
                  <a:pt x="436" y="429"/>
                </a:lnTo>
                <a:lnTo>
                  <a:pt x="453" y="402"/>
                </a:lnTo>
                <a:lnTo>
                  <a:pt x="453" y="402"/>
                </a:lnTo>
                <a:lnTo>
                  <a:pt x="456" y="402"/>
                </a:lnTo>
                <a:lnTo>
                  <a:pt x="458" y="403"/>
                </a:lnTo>
                <a:lnTo>
                  <a:pt x="460" y="406"/>
                </a:lnTo>
                <a:lnTo>
                  <a:pt x="464" y="409"/>
                </a:lnTo>
                <a:lnTo>
                  <a:pt x="465" y="410"/>
                </a:lnTo>
                <a:lnTo>
                  <a:pt x="468" y="410"/>
                </a:lnTo>
                <a:lnTo>
                  <a:pt x="468" y="410"/>
                </a:lnTo>
                <a:lnTo>
                  <a:pt x="482" y="408"/>
                </a:lnTo>
                <a:lnTo>
                  <a:pt x="497" y="406"/>
                </a:lnTo>
                <a:lnTo>
                  <a:pt x="513" y="405"/>
                </a:lnTo>
                <a:lnTo>
                  <a:pt x="529" y="405"/>
                </a:lnTo>
                <a:lnTo>
                  <a:pt x="562" y="406"/>
                </a:lnTo>
                <a:lnTo>
                  <a:pt x="595" y="409"/>
                </a:lnTo>
                <a:lnTo>
                  <a:pt x="595" y="409"/>
                </a:lnTo>
                <a:lnTo>
                  <a:pt x="647" y="412"/>
                </a:lnTo>
                <a:lnTo>
                  <a:pt x="698" y="413"/>
                </a:lnTo>
                <a:lnTo>
                  <a:pt x="748" y="415"/>
                </a:lnTo>
                <a:lnTo>
                  <a:pt x="797" y="420"/>
                </a:lnTo>
                <a:lnTo>
                  <a:pt x="797" y="420"/>
                </a:lnTo>
                <a:lnTo>
                  <a:pt x="815" y="424"/>
                </a:lnTo>
                <a:lnTo>
                  <a:pt x="834" y="428"/>
                </a:lnTo>
                <a:lnTo>
                  <a:pt x="878" y="436"/>
                </a:lnTo>
                <a:lnTo>
                  <a:pt x="902" y="440"/>
                </a:lnTo>
                <a:lnTo>
                  <a:pt x="924" y="444"/>
                </a:lnTo>
                <a:lnTo>
                  <a:pt x="948" y="450"/>
                </a:lnTo>
                <a:lnTo>
                  <a:pt x="969" y="456"/>
                </a:lnTo>
                <a:lnTo>
                  <a:pt x="969" y="456"/>
                </a:lnTo>
                <a:lnTo>
                  <a:pt x="985" y="429"/>
                </a:lnTo>
                <a:lnTo>
                  <a:pt x="993" y="414"/>
                </a:lnTo>
                <a:lnTo>
                  <a:pt x="999" y="399"/>
                </a:lnTo>
                <a:lnTo>
                  <a:pt x="999" y="399"/>
                </a:lnTo>
                <a:lnTo>
                  <a:pt x="1002" y="399"/>
                </a:lnTo>
                <a:lnTo>
                  <a:pt x="1004" y="399"/>
                </a:lnTo>
                <a:lnTo>
                  <a:pt x="1005" y="399"/>
                </a:lnTo>
                <a:lnTo>
                  <a:pt x="1008" y="398"/>
                </a:lnTo>
                <a:lnTo>
                  <a:pt x="1008" y="398"/>
                </a:lnTo>
                <a:lnTo>
                  <a:pt x="1026" y="368"/>
                </a:lnTo>
                <a:lnTo>
                  <a:pt x="1043" y="338"/>
                </a:lnTo>
                <a:lnTo>
                  <a:pt x="1061" y="308"/>
                </a:lnTo>
                <a:lnTo>
                  <a:pt x="1079" y="278"/>
                </a:lnTo>
                <a:lnTo>
                  <a:pt x="1079" y="278"/>
                </a:lnTo>
                <a:close/>
                <a:moveTo>
                  <a:pt x="1042" y="789"/>
                </a:moveTo>
                <a:lnTo>
                  <a:pt x="1042" y="789"/>
                </a:lnTo>
                <a:lnTo>
                  <a:pt x="1046" y="778"/>
                </a:lnTo>
                <a:lnTo>
                  <a:pt x="1049" y="769"/>
                </a:lnTo>
                <a:lnTo>
                  <a:pt x="1056" y="748"/>
                </a:lnTo>
                <a:lnTo>
                  <a:pt x="1056" y="748"/>
                </a:lnTo>
                <a:lnTo>
                  <a:pt x="1063" y="726"/>
                </a:lnTo>
                <a:lnTo>
                  <a:pt x="1066" y="714"/>
                </a:lnTo>
                <a:lnTo>
                  <a:pt x="1067" y="710"/>
                </a:lnTo>
                <a:lnTo>
                  <a:pt x="1066" y="709"/>
                </a:lnTo>
                <a:lnTo>
                  <a:pt x="1066" y="709"/>
                </a:lnTo>
                <a:lnTo>
                  <a:pt x="1069" y="708"/>
                </a:lnTo>
                <a:lnTo>
                  <a:pt x="1070" y="706"/>
                </a:lnTo>
                <a:lnTo>
                  <a:pt x="1073" y="700"/>
                </a:lnTo>
                <a:lnTo>
                  <a:pt x="1075" y="692"/>
                </a:lnTo>
                <a:lnTo>
                  <a:pt x="1076" y="684"/>
                </a:lnTo>
                <a:lnTo>
                  <a:pt x="1076" y="684"/>
                </a:lnTo>
                <a:lnTo>
                  <a:pt x="1114" y="609"/>
                </a:lnTo>
                <a:lnTo>
                  <a:pt x="1152" y="535"/>
                </a:lnTo>
                <a:lnTo>
                  <a:pt x="1152" y="535"/>
                </a:lnTo>
                <a:lnTo>
                  <a:pt x="1156" y="533"/>
                </a:lnTo>
                <a:lnTo>
                  <a:pt x="1160" y="532"/>
                </a:lnTo>
                <a:lnTo>
                  <a:pt x="1163" y="531"/>
                </a:lnTo>
                <a:lnTo>
                  <a:pt x="1166" y="528"/>
                </a:lnTo>
                <a:lnTo>
                  <a:pt x="1166" y="528"/>
                </a:lnTo>
                <a:lnTo>
                  <a:pt x="1176" y="511"/>
                </a:lnTo>
                <a:lnTo>
                  <a:pt x="1185" y="495"/>
                </a:lnTo>
                <a:lnTo>
                  <a:pt x="1207" y="464"/>
                </a:lnTo>
                <a:lnTo>
                  <a:pt x="1207" y="464"/>
                </a:lnTo>
                <a:lnTo>
                  <a:pt x="1220" y="412"/>
                </a:lnTo>
                <a:lnTo>
                  <a:pt x="1229" y="359"/>
                </a:lnTo>
                <a:lnTo>
                  <a:pt x="1233" y="332"/>
                </a:lnTo>
                <a:lnTo>
                  <a:pt x="1238" y="304"/>
                </a:lnTo>
                <a:lnTo>
                  <a:pt x="1240" y="277"/>
                </a:lnTo>
                <a:lnTo>
                  <a:pt x="1242" y="249"/>
                </a:lnTo>
                <a:lnTo>
                  <a:pt x="1243" y="223"/>
                </a:lnTo>
                <a:lnTo>
                  <a:pt x="1243" y="195"/>
                </a:lnTo>
                <a:lnTo>
                  <a:pt x="1241" y="168"/>
                </a:lnTo>
                <a:lnTo>
                  <a:pt x="1239" y="142"/>
                </a:lnTo>
                <a:lnTo>
                  <a:pt x="1236" y="116"/>
                </a:lnTo>
                <a:lnTo>
                  <a:pt x="1230" y="90"/>
                </a:lnTo>
                <a:lnTo>
                  <a:pt x="1224" y="65"/>
                </a:lnTo>
                <a:lnTo>
                  <a:pt x="1216" y="41"/>
                </a:lnTo>
                <a:lnTo>
                  <a:pt x="1216" y="41"/>
                </a:lnTo>
                <a:lnTo>
                  <a:pt x="1210" y="54"/>
                </a:lnTo>
                <a:lnTo>
                  <a:pt x="1205" y="66"/>
                </a:lnTo>
                <a:lnTo>
                  <a:pt x="1196" y="92"/>
                </a:lnTo>
                <a:lnTo>
                  <a:pt x="1188" y="119"/>
                </a:lnTo>
                <a:lnTo>
                  <a:pt x="1181" y="143"/>
                </a:lnTo>
                <a:lnTo>
                  <a:pt x="1181" y="143"/>
                </a:lnTo>
                <a:lnTo>
                  <a:pt x="1176" y="154"/>
                </a:lnTo>
                <a:lnTo>
                  <a:pt x="1169" y="164"/>
                </a:lnTo>
                <a:lnTo>
                  <a:pt x="1157" y="183"/>
                </a:lnTo>
                <a:lnTo>
                  <a:pt x="1157" y="183"/>
                </a:lnTo>
                <a:lnTo>
                  <a:pt x="1155" y="187"/>
                </a:lnTo>
                <a:lnTo>
                  <a:pt x="1154" y="192"/>
                </a:lnTo>
                <a:lnTo>
                  <a:pt x="1153" y="196"/>
                </a:lnTo>
                <a:lnTo>
                  <a:pt x="1152" y="199"/>
                </a:lnTo>
                <a:lnTo>
                  <a:pt x="1152" y="199"/>
                </a:lnTo>
                <a:lnTo>
                  <a:pt x="1147" y="206"/>
                </a:lnTo>
                <a:lnTo>
                  <a:pt x="1141" y="212"/>
                </a:lnTo>
                <a:lnTo>
                  <a:pt x="1136" y="217"/>
                </a:lnTo>
                <a:lnTo>
                  <a:pt x="1131" y="224"/>
                </a:lnTo>
                <a:lnTo>
                  <a:pt x="1131" y="224"/>
                </a:lnTo>
                <a:lnTo>
                  <a:pt x="1101" y="270"/>
                </a:lnTo>
                <a:lnTo>
                  <a:pt x="1101" y="270"/>
                </a:lnTo>
                <a:lnTo>
                  <a:pt x="1091" y="285"/>
                </a:lnTo>
                <a:lnTo>
                  <a:pt x="1082" y="301"/>
                </a:lnTo>
                <a:lnTo>
                  <a:pt x="1074" y="316"/>
                </a:lnTo>
                <a:lnTo>
                  <a:pt x="1066" y="332"/>
                </a:lnTo>
                <a:lnTo>
                  <a:pt x="1066" y="332"/>
                </a:lnTo>
                <a:lnTo>
                  <a:pt x="1053" y="349"/>
                </a:lnTo>
                <a:lnTo>
                  <a:pt x="1041" y="366"/>
                </a:lnTo>
                <a:lnTo>
                  <a:pt x="1029" y="384"/>
                </a:lnTo>
                <a:lnTo>
                  <a:pt x="1017" y="404"/>
                </a:lnTo>
                <a:lnTo>
                  <a:pt x="996" y="442"/>
                </a:lnTo>
                <a:lnTo>
                  <a:pt x="984" y="461"/>
                </a:lnTo>
                <a:lnTo>
                  <a:pt x="972" y="480"/>
                </a:lnTo>
                <a:lnTo>
                  <a:pt x="972" y="480"/>
                </a:lnTo>
                <a:lnTo>
                  <a:pt x="973" y="482"/>
                </a:lnTo>
                <a:lnTo>
                  <a:pt x="973" y="484"/>
                </a:lnTo>
                <a:lnTo>
                  <a:pt x="972" y="487"/>
                </a:lnTo>
                <a:lnTo>
                  <a:pt x="971" y="490"/>
                </a:lnTo>
                <a:lnTo>
                  <a:pt x="970" y="493"/>
                </a:lnTo>
                <a:lnTo>
                  <a:pt x="971" y="496"/>
                </a:lnTo>
                <a:lnTo>
                  <a:pt x="971" y="496"/>
                </a:lnTo>
                <a:lnTo>
                  <a:pt x="947" y="533"/>
                </a:lnTo>
                <a:lnTo>
                  <a:pt x="922" y="572"/>
                </a:lnTo>
                <a:lnTo>
                  <a:pt x="910" y="591"/>
                </a:lnTo>
                <a:lnTo>
                  <a:pt x="899" y="610"/>
                </a:lnTo>
                <a:lnTo>
                  <a:pt x="889" y="631"/>
                </a:lnTo>
                <a:lnTo>
                  <a:pt x="880" y="650"/>
                </a:lnTo>
                <a:lnTo>
                  <a:pt x="880" y="650"/>
                </a:lnTo>
                <a:lnTo>
                  <a:pt x="884" y="669"/>
                </a:lnTo>
                <a:lnTo>
                  <a:pt x="890" y="686"/>
                </a:lnTo>
                <a:lnTo>
                  <a:pt x="896" y="703"/>
                </a:lnTo>
                <a:lnTo>
                  <a:pt x="902" y="720"/>
                </a:lnTo>
                <a:lnTo>
                  <a:pt x="902" y="720"/>
                </a:lnTo>
                <a:lnTo>
                  <a:pt x="909" y="752"/>
                </a:lnTo>
                <a:lnTo>
                  <a:pt x="913" y="783"/>
                </a:lnTo>
                <a:lnTo>
                  <a:pt x="917" y="814"/>
                </a:lnTo>
                <a:lnTo>
                  <a:pt x="919" y="845"/>
                </a:lnTo>
                <a:lnTo>
                  <a:pt x="919" y="877"/>
                </a:lnTo>
                <a:lnTo>
                  <a:pt x="918" y="908"/>
                </a:lnTo>
                <a:lnTo>
                  <a:pt x="914" y="971"/>
                </a:lnTo>
                <a:lnTo>
                  <a:pt x="910" y="1036"/>
                </a:lnTo>
                <a:lnTo>
                  <a:pt x="908" y="1069"/>
                </a:lnTo>
                <a:lnTo>
                  <a:pt x="907" y="1103"/>
                </a:lnTo>
                <a:lnTo>
                  <a:pt x="907" y="1136"/>
                </a:lnTo>
                <a:lnTo>
                  <a:pt x="908" y="1171"/>
                </a:lnTo>
                <a:lnTo>
                  <a:pt x="910" y="1207"/>
                </a:lnTo>
                <a:lnTo>
                  <a:pt x="913" y="1242"/>
                </a:lnTo>
                <a:lnTo>
                  <a:pt x="913" y="1242"/>
                </a:lnTo>
                <a:lnTo>
                  <a:pt x="936" y="1140"/>
                </a:lnTo>
                <a:lnTo>
                  <a:pt x="947" y="1091"/>
                </a:lnTo>
                <a:lnTo>
                  <a:pt x="958" y="1043"/>
                </a:lnTo>
                <a:lnTo>
                  <a:pt x="971" y="996"/>
                </a:lnTo>
                <a:lnTo>
                  <a:pt x="985" y="950"/>
                </a:lnTo>
                <a:lnTo>
                  <a:pt x="999" y="903"/>
                </a:lnTo>
                <a:lnTo>
                  <a:pt x="1015" y="857"/>
                </a:lnTo>
                <a:lnTo>
                  <a:pt x="1015" y="857"/>
                </a:lnTo>
                <a:lnTo>
                  <a:pt x="1017" y="854"/>
                </a:lnTo>
                <a:lnTo>
                  <a:pt x="1016" y="852"/>
                </a:lnTo>
                <a:lnTo>
                  <a:pt x="1014" y="850"/>
                </a:lnTo>
                <a:lnTo>
                  <a:pt x="1014" y="849"/>
                </a:lnTo>
                <a:lnTo>
                  <a:pt x="1013" y="848"/>
                </a:lnTo>
                <a:lnTo>
                  <a:pt x="1013" y="848"/>
                </a:lnTo>
                <a:lnTo>
                  <a:pt x="1018" y="849"/>
                </a:lnTo>
                <a:lnTo>
                  <a:pt x="1020" y="848"/>
                </a:lnTo>
                <a:lnTo>
                  <a:pt x="1020" y="844"/>
                </a:lnTo>
                <a:lnTo>
                  <a:pt x="1020" y="844"/>
                </a:lnTo>
                <a:lnTo>
                  <a:pt x="1030" y="821"/>
                </a:lnTo>
                <a:lnTo>
                  <a:pt x="1034" y="809"/>
                </a:lnTo>
                <a:lnTo>
                  <a:pt x="1039" y="798"/>
                </a:lnTo>
                <a:lnTo>
                  <a:pt x="1039" y="798"/>
                </a:lnTo>
                <a:lnTo>
                  <a:pt x="1038" y="797"/>
                </a:lnTo>
                <a:lnTo>
                  <a:pt x="1038" y="796"/>
                </a:lnTo>
                <a:lnTo>
                  <a:pt x="1036" y="798"/>
                </a:lnTo>
                <a:lnTo>
                  <a:pt x="1035" y="800"/>
                </a:lnTo>
                <a:lnTo>
                  <a:pt x="1035" y="800"/>
                </a:lnTo>
                <a:lnTo>
                  <a:pt x="1034" y="798"/>
                </a:lnTo>
                <a:lnTo>
                  <a:pt x="1034" y="798"/>
                </a:lnTo>
                <a:lnTo>
                  <a:pt x="1034" y="796"/>
                </a:lnTo>
                <a:lnTo>
                  <a:pt x="1035" y="794"/>
                </a:lnTo>
                <a:lnTo>
                  <a:pt x="1039" y="793"/>
                </a:lnTo>
                <a:lnTo>
                  <a:pt x="1042" y="792"/>
                </a:lnTo>
                <a:lnTo>
                  <a:pt x="1042" y="791"/>
                </a:lnTo>
                <a:lnTo>
                  <a:pt x="1042" y="789"/>
                </a:lnTo>
                <a:lnTo>
                  <a:pt x="1042" y="789"/>
                </a:lnTo>
                <a:close/>
                <a:moveTo>
                  <a:pt x="1666" y="178"/>
                </a:moveTo>
                <a:lnTo>
                  <a:pt x="1666" y="178"/>
                </a:lnTo>
                <a:lnTo>
                  <a:pt x="1650" y="190"/>
                </a:lnTo>
                <a:lnTo>
                  <a:pt x="1634" y="201"/>
                </a:lnTo>
                <a:lnTo>
                  <a:pt x="1617" y="212"/>
                </a:lnTo>
                <a:lnTo>
                  <a:pt x="1599" y="222"/>
                </a:lnTo>
                <a:lnTo>
                  <a:pt x="1599" y="222"/>
                </a:lnTo>
                <a:lnTo>
                  <a:pt x="1572" y="231"/>
                </a:lnTo>
                <a:lnTo>
                  <a:pt x="1545" y="242"/>
                </a:lnTo>
                <a:lnTo>
                  <a:pt x="1520" y="254"/>
                </a:lnTo>
                <a:lnTo>
                  <a:pt x="1496" y="264"/>
                </a:lnTo>
                <a:lnTo>
                  <a:pt x="1471" y="277"/>
                </a:lnTo>
                <a:lnTo>
                  <a:pt x="1449" y="290"/>
                </a:lnTo>
                <a:lnTo>
                  <a:pt x="1426" y="303"/>
                </a:lnTo>
                <a:lnTo>
                  <a:pt x="1405" y="316"/>
                </a:lnTo>
                <a:lnTo>
                  <a:pt x="1405" y="316"/>
                </a:lnTo>
                <a:lnTo>
                  <a:pt x="1374" y="337"/>
                </a:lnTo>
                <a:lnTo>
                  <a:pt x="1344" y="360"/>
                </a:lnTo>
                <a:lnTo>
                  <a:pt x="1287" y="407"/>
                </a:lnTo>
                <a:lnTo>
                  <a:pt x="1287" y="407"/>
                </a:lnTo>
                <a:lnTo>
                  <a:pt x="1259" y="431"/>
                </a:lnTo>
                <a:lnTo>
                  <a:pt x="1245" y="443"/>
                </a:lnTo>
                <a:lnTo>
                  <a:pt x="1232" y="457"/>
                </a:lnTo>
                <a:lnTo>
                  <a:pt x="1221" y="470"/>
                </a:lnTo>
                <a:lnTo>
                  <a:pt x="1209" y="485"/>
                </a:lnTo>
                <a:lnTo>
                  <a:pt x="1198" y="500"/>
                </a:lnTo>
                <a:lnTo>
                  <a:pt x="1187" y="515"/>
                </a:lnTo>
                <a:lnTo>
                  <a:pt x="1187" y="515"/>
                </a:lnTo>
                <a:lnTo>
                  <a:pt x="1167" y="547"/>
                </a:lnTo>
                <a:lnTo>
                  <a:pt x="1147" y="577"/>
                </a:lnTo>
                <a:lnTo>
                  <a:pt x="1147" y="577"/>
                </a:lnTo>
                <a:lnTo>
                  <a:pt x="1139" y="589"/>
                </a:lnTo>
                <a:lnTo>
                  <a:pt x="1133" y="602"/>
                </a:lnTo>
                <a:lnTo>
                  <a:pt x="1120" y="629"/>
                </a:lnTo>
                <a:lnTo>
                  <a:pt x="1099" y="681"/>
                </a:lnTo>
                <a:lnTo>
                  <a:pt x="1099" y="681"/>
                </a:lnTo>
                <a:lnTo>
                  <a:pt x="1087" y="710"/>
                </a:lnTo>
                <a:lnTo>
                  <a:pt x="1075" y="740"/>
                </a:lnTo>
                <a:lnTo>
                  <a:pt x="1055" y="799"/>
                </a:lnTo>
                <a:lnTo>
                  <a:pt x="1033" y="858"/>
                </a:lnTo>
                <a:lnTo>
                  <a:pt x="1012" y="918"/>
                </a:lnTo>
                <a:lnTo>
                  <a:pt x="1012" y="918"/>
                </a:lnTo>
                <a:lnTo>
                  <a:pt x="999" y="952"/>
                </a:lnTo>
                <a:lnTo>
                  <a:pt x="988" y="986"/>
                </a:lnTo>
                <a:lnTo>
                  <a:pt x="978" y="1021"/>
                </a:lnTo>
                <a:lnTo>
                  <a:pt x="968" y="1058"/>
                </a:lnTo>
                <a:lnTo>
                  <a:pt x="950" y="1130"/>
                </a:lnTo>
                <a:lnTo>
                  <a:pt x="932" y="1203"/>
                </a:lnTo>
                <a:lnTo>
                  <a:pt x="932" y="1203"/>
                </a:lnTo>
                <a:lnTo>
                  <a:pt x="933" y="1209"/>
                </a:lnTo>
                <a:lnTo>
                  <a:pt x="933" y="1215"/>
                </a:lnTo>
                <a:lnTo>
                  <a:pt x="930" y="1227"/>
                </a:lnTo>
                <a:lnTo>
                  <a:pt x="929" y="1233"/>
                </a:lnTo>
                <a:lnTo>
                  <a:pt x="928" y="1239"/>
                </a:lnTo>
                <a:lnTo>
                  <a:pt x="928" y="1244"/>
                </a:lnTo>
                <a:lnTo>
                  <a:pt x="929" y="1250"/>
                </a:lnTo>
                <a:lnTo>
                  <a:pt x="929" y="1250"/>
                </a:lnTo>
                <a:lnTo>
                  <a:pt x="935" y="1236"/>
                </a:lnTo>
                <a:lnTo>
                  <a:pt x="939" y="1222"/>
                </a:lnTo>
                <a:lnTo>
                  <a:pt x="942" y="1215"/>
                </a:lnTo>
                <a:lnTo>
                  <a:pt x="947" y="1210"/>
                </a:lnTo>
                <a:lnTo>
                  <a:pt x="951" y="1206"/>
                </a:lnTo>
                <a:lnTo>
                  <a:pt x="956" y="1201"/>
                </a:lnTo>
                <a:lnTo>
                  <a:pt x="956" y="1201"/>
                </a:lnTo>
                <a:lnTo>
                  <a:pt x="974" y="1172"/>
                </a:lnTo>
                <a:lnTo>
                  <a:pt x="993" y="1142"/>
                </a:lnTo>
                <a:lnTo>
                  <a:pt x="1013" y="1115"/>
                </a:lnTo>
                <a:lnTo>
                  <a:pt x="1023" y="1102"/>
                </a:lnTo>
                <a:lnTo>
                  <a:pt x="1033" y="1090"/>
                </a:lnTo>
                <a:lnTo>
                  <a:pt x="1033" y="1090"/>
                </a:lnTo>
                <a:lnTo>
                  <a:pt x="1045" y="1077"/>
                </a:lnTo>
                <a:lnTo>
                  <a:pt x="1057" y="1065"/>
                </a:lnTo>
                <a:lnTo>
                  <a:pt x="1071" y="1053"/>
                </a:lnTo>
                <a:lnTo>
                  <a:pt x="1082" y="1040"/>
                </a:lnTo>
                <a:lnTo>
                  <a:pt x="1082" y="1040"/>
                </a:lnTo>
                <a:lnTo>
                  <a:pt x="1105" y="1013"/>
                </a:lnTo>
                <a:lnTo>
                  <a:pt x="1117" y="1000"/>
                </a:lnTo>
                <a:lnTo>
                  <a:pt x="1129" y="988"/>
                </a:lnTo>
                <a:lnTo>
                  <a:pt x="1129" y="988"/>
                </a:lnTo>
                <a:lnTo>
                  <a:pt x="1168" y="956"/>
                </a:lnTo>
                <a:lnTo>
                  <a:pt x="1210" y="924"/>
                </a:lnTo>
                <a:lnTo>
                  <a:pt x="1230" y="909"/>
                </a:lnTo>
                <a:lnTo>
                  <a:pt x="1253" y="895"/>
                </a:lnTo>
                <a:lnTo>
                  <a:pt x="1275" y="881"/>
                </a:lnTo>
                <a:lnTo>
                  <a:pt x="1298" y="868"/>
                </a:lnTo>
                <a:lnTo>
                  <a:pt x="1321" y="857"/>
                </a:lnTo>
                <a:lnTo>
                  <a:pt x="1347" y="846"/>
                </a:lnTo>
                <a:lnTo>
                  <a:pt x="1372" y="837"/>
                </a:lnTo>
                <a:lnTo>
                  <a:pt x="1398" y="829"/>
                </a:lnTo>
                <a:lnTo>
                  <a:pt x="1426" y="822"/>
                </a:lnTo>
                <a:lnTo>
                  <a:pt x="1454" y="818"/>
                </a:lnTo>
                <a:lnTo>
                  <a:pt x="1484" y="815"/>
                </a:lnTo>
                <a:lnTo>
                  <a:pt x="1515" y="814"/>
                </a:lnTo>
                <a:lnTo>
                  <a:pt x="1515" y="814"/>
                </a:lnTo>
                <a:lnTo>
                  <a:pt x="1518" y="783"/>
                </a:lnTo>
                <a:lnTo>
                  <a:pt x="1524" y="753"/>
                </a:lnTo>
                <a:lnTo>
                  <a:pt x="1529" y="723"/>
                </a:lnTo>
                <a:lnTo>
                  <a:pt x="1535" y="693"/>
                </a:lnTo>
                <a:lnTo>
                  <a:pt x="1542" y="664"/>
                </a:lnTo>
                <a:lnTo>
                  <a:pt x="1550" y="634"/>
                </a:lnTo>
                <a:lnTo>
                  <a:pt x="1568" y="572"/>
                </a:lnTo>
                <a:lnTo>
                  <a:pt x="1568" y="572"/>
                </a:lnTo>
                <a:lnTo>
                  <a:pt x="1579" y="536"/>
                </a:lnTo>
                <a:lnTo>
                  <a:pt x="1592" y="501"/>
                </a:lnTo>
                <a:lnTo>
                  <a:pt x="1618" y="431"/>
                </a:lnTo>
                <a:lnTo>
                  <a:pt x="1618" y="431"/>
                </a:lnTo>
                <a:lnTo>
                  <a:pt x="1625" y="413"/>
                </a:lnTo>
                <a:lnTo>
                  <a:pt x="1633" y="394"/>
                </a:lnTo>
                <a:lnTo>
                  <a:pt x="1650" y="358"/>
                </a:lnTo>
                <a:lnTo>
                  <a:pt x="1668" y="320"/>
                </a:lnTo>
                <a:lnTo>
                  <a:pt x="1684" y="283"/>
                </a:lnTo>
                <a:lnTo>
                  <a:pt x="1691" y="263"/>
                </a:lnTo>
                <a:lnTo>
                  <a:pt x="1697" y="244"/>
                </a:lnTo>
                <a:lnTo>
                  <a:pt x="1701" y="225"/>
                </a:lnTo>
                <a:lnTo>
                  <a:pt x="1705" y="206"/>
                </a:lnTo>
                <a:lnTo>
                  <a:pt x="1707" y="186"/>
                </a:lnTo>
                <a:lnTo>
                  <a:pt x="1707" y="166"/>
                </a:lnTo>
                <a:lnTo>
                  <a:pt x="1705" y="147"/>
                </a:lnTo>
                <a:lnTo>
                  <a:pt x="1699" y="126"/>
                </a:lnTo>
                <a:lnTo>
                  <a:pt x="1699" y="126"/>
                </a:lnTo>
                <a:lnTo>
                  <a:pt x="1699" y="124"/>
                </a:lnTo>
                <a:lnTo>
                  <a:pt x="1698" y="124"/>
                </a:lnTo>
                <a:lnTo>
                  <a:pt x="1698" y="124"/>
                </a:lnTo>
                <a:lnTo>
                  <a:pt x="1695" y="132"/>
                </a:lnTo>
                <a:lnTo>
                  <a:pt x="1691" y="139"/>
                </a:lnTo>
                <a:lnTo>
                  <a:pt x="1682" y="151"/>
                </a:lnTo>
                <a:lnTo>
                  <a:pt x="1674" y="164"/>
                </a:lnTo>
                <a:lnTo>
                  <a:pt x="1669" y="170"/>
                </a:lnTo>
                <a:lnTo>
                  <a:pt x="1666" y="178"/>
                </a:lnTo>
                <a:lnTo>
                  <a:pt x="1666" y="178"/>
                </a:lnTo>
                <a:close/>
                <a:moveTo>
                  <a:pt x="1717" y="151"/>
                </a:moveTo>
                <a:lnTo>
                  <a:pt x="1717" y="151"/>
                </a:lnTo>
                <a:lnTo>
                  <a:pt x="1720" y="170"/>
                </a:lnTo>
                <a:lnTo>
                  <a:pt x="1720" y="188"/>
                </a:lnTo>
                <a:lnTo>
                  <a:pt x="1718" y="206"/>
                </a:lnTo>
                <a:lnTo>
                  <a:pt x="1716" y="223"/>
                </a:lnTo>
                <a:lnTo>
                  <a:pt x="1713" y="240"/>
                </a:lnTo>
                <a:lnTo>
                  <a:pt x="1709" y="256"/>
                </a:lnTo>
                <a:lnTo>
                  <a:pt x="1703" y="272"/>
                </a:lnTo>
                <a:lnTo>
                  <a:pt x="1698" y="287"/>
                </a:lnTo>
                <a:lnTo>
                  <a:pt x="1685" y="318"/>
                </a:lnTo>
                <a:lnTo>
                  <a:pt x="1670" y="347"/>
                </a:lnTo>
                <a:lnTo>
                  <a:pt x="1655" y="377"/>
                </a:lnTo>
                <a:lnTo>
                  <a:pt x="1641" y="407"/>
                </a:lnTo>
                <a:lnTo>
                  <a:pt x="1641" y="407"/>
                </a:lnTo>
                <a:lnTo>
                  <a:pt x="1632" y="430"/>
                </a:lnTo>
                <a:lnTo>
                  <a:pt x="1623" y="454"/>
                </a:lnTo>
                <a:lnTo>
                  <a:pt x="1607" y="503"/>
                </a:lnTo>
                <a:lnTo>
                  <a:pt x="1607" y="503"/>
                </a:lnTo>
                <a:lnTo>
                  <a:pt x="1581" y="580"/>
                </a:lnTo>
                <a:lnTo>
                  <a:pt x="1570" y="620"/>
                </a:lnTo>
                <a:lnTo>
                  <a:pt x="1558" y="660"/>
                </a:lnTo>
                <a:lnTo>
                  <a:pt x="1547" y="700"/>
                </a:lnTo>
                <a:lnTo>
                  <a:pt x="1539" y="742"/>
                </a:lnTo>
                <a:lnTo>
                  <a:pt x="1531" y="785"/>
                </a:lnTo>
                <a:lnTo>
                  <a:pt x="1526" y="829"/>
                </a:lnTo>
                <a:lnTo>
                  <a:pt x="1526" y="829"/>
                </a:lnTo>
                <a:lnTo>
                  <a:pt x="1498" y="830"/>
                </a:lnTo>
                <a:lnTo>
                  <a:pt x="1470" y="831"/>
                </a:lnTo>
                <a:lnTo>
                  <a:pt x="1417" y="833"/>
                </a:lnTo>
                <a:lnTo>
                  <a:pt x="1417" y="833"/>
                </a:lnTo>
                <a:lnTo>
                  <a:pt x="1391" y="842"/>
                </a:lnTo>
                <a:lnTo>
                  <a:pt x="1365" y="851"/>
                </a:lnTo>
                <a:lnTo>
                  <a:pt x="1339" y="862"/>
                </a:lnTo>
                <a:lnTo>
                  <a:pt x="1315" y="874"/>
                </a:lnTo>
                <a:lnTo>
                  <a:pt x="1291" y="887"/>
                </a:lnTo>
                <a:lnTo>
                  <a:pt x="1268" y="899"/>
                </a:lnTo>
                <a:lnTo>
                  <a:pt x="1245" y="913"/>
                </a:lnTo>
                <a:lnTo>
                  <a:pt x="1223" y="927"/>
                </a:lnTo>
                <a:lnTo>
                  <a:pt x="1223" y="927"/>
                </a:lnTo>
                <a:lnTo>
                  <a:pt x="1207" y="940"/>
                </a:lnTo>
                <a:lnTo>
                  <a:pt x="1192" y="954"/>
                </a:lnTo>
                <a:lnTo>
                  <a:pt x="1165" y="980"/>
                </a:lnTo>
                <a:lnTo>
                  <a:pt x="1165" y="980"/>
                </a:lnTo>
                <a:lnTo>
                  <a:pt x="1154" y="987"/>
                </a:lnTo>
                <a:lnTo>
                  <a:pt x="1145" y="995"/>
                </a:lnTo>
                <a:lnTo>
                  <a:pt x="1135" y="1001"/>
                </a:lnTo>
                <a:lnTo>
                  <a:pt x="1125" y="1010"/>
                </a:lnTo>
                <a:lnTo>
                  <a:pt x="1125" y="1010"/>
                </a:lnTo>
                <a:lnTo>
                  <a:pt x="1117" y="1018"/>
                </a:lnTo>
                <a:lnTo>
                  <a:pt x="1108" y="1028"/>
                </a:lnTo>
                <a:lnTo>
                  <a:pt x="1091" y="1047"/>
                </a:lnTo>
                <a:lnTo>
                  <a:pt x="1091" y="1047"/>
                </a:lnTo>
                <a:lnTo>
                  <a:pt x="1056" y="1082"/>
                </a:lnTo>
                <a:lnTo>
                  <a:pt x="1039" y="1101"/>
                </a:lnTo>
                <a:lnTo>
                  <a:pt x="1023" y="1120"/>
                </a:lnTo>
                <a:lnTo>
                  <a:pt x="1023" y="1120"/>
                </a:lnTo>
                <a:lnTo>
                  <a:pt x="1008" y="1140"/>
                </a:lnTo>
                <a:lnTo>
                  <a:pt x="993" y="1161"/>
                </a:lnTo>
                <a:lnTo>
                  <a:pt x="979" y="1182"/>
                </a:lnTo>
                <a:lnTo>
                  <a:pt x="965" y="1205"/>
                </a:lnTo>
                <a:lnTo>
                  <a:pt x="952" y="1226"/>
                </a:lnTo>
                <a:lnTo>
                  <a:pt x="940" y="1250"/>
                </a:lnTo>
                <a:lnTo>
                  <a:pt x="928" y="1272"/>
                </a:lnTo>
                <a:lnTo>
                  <a:pt x="918" y="1296"/>
                </a:lnTo>
                <a:lnTo>
                  <a:pt x="918" y="1296"/>
                </a:lnTo>
                <a:lnTo>
                  <a:pt x="923" y="1290"/>
                </a:lnTo>
                <a:lnTo>
                  <a:pt x="928" y="1284"/>
                </a:lnTo>
                <a:lnTo>
                  <a:pt x="933" y="1275"/>
                </a:lnTo>
                <a:lnTo>
                  <a:pt x="937" y="1268"/>
                </a:lnTo>
                <a:lnTo>
                  <a:pt x="944" y="1251"/>
                </a:lnTo>
                <a:lnTo>
                  <a:pt x="953" y="1233"/>
                </a:lnTo>
                <a:lnTo>
                  <a:pt x="953" y="1233"/>
                </a:lnTo>
                <a:lnTo>
                  <a:pt x="959" y="1225"/>
                </a:lnTo>
                <a:lnTo>
                  <a:pt x="967" y="1216"/>
                </a:lnTo>
                <a:lnTo>
                  <a:pt x="975" y="1208"/>
                </a:lnTo>
                <a:lnTo>
                  <a:pt x="983" y="1200"/>
                </a:lnTo>
                <a:lnTo>
                  <a:pt x="983" y="1200"/>
                </a:lnTo>
                <a:lnTo>
                  <a:pt x="998" y="1179"/>
                </a:lnTo>
                <a:lnTo>
                  <a:pt x="1013" y="1157"/>
                </a:lnTo>
                <a:lnTo>
                  <a:pt x="1013" y="1157"/>
                </a:lnTo>
                <a:lnTo>
                  <a:pt x="1020" y="1147"/>
                </a:lnTo>
                <a:lnTo>
                  <a:pt x="1028" y="1136"/>
                </a:lnTo>
                <a:lnTo>
                  <a:pt x="1032" y="1131"/>
                </a:lnTo>
                <a:lnTo>
                  <a:pt x="1036" y="1126"/>
                </a:lnTo>
                <a:lnTo>
                  <a:pt x="1042" y="1123"/>
                </a:lnTo>
                <a:lnTo>
                  <a:pt x="1047" y="1121"/>
                </a:lnTo>
                <a:lnTo>
                  <a:pt x="1047" y="1121"/>
                </a:lnTo>
                <a:lnTo>
                  <a:pt x="1038" y="1138"/>
                </a:lnTo>
                <a:lnTo>
                  <a:pt x="1027" y="1153"/>
                </a:lnTo>
                <a:lnTo>
                  <a:pt x="1003" y="1184"/>
                </a:lnTo>
                <a:lnTo>
                  <a:pt x="980" y="1214"/>
                </a:lnTo>
                <a:lnTo>
                  <a:pt x="969" y="1230"/>
                </a:lnTo>
                <a:lnTo>
                  <a:pt x="960" y="1246"/>
                </a:lnTo>
                <a:lnTo>
                  <a:pt x="960" y="1246"/>
                </a:lnTo>
                <a:lnTo>
                  <a:pt x="954" y="1257"/>
                </a:lnTo>
                <a:lnTo>
                  <a:pt x="949" y="1270"/>
                </a:lnTo>
                <a:lnTo>
                  <a:pt x="943" y="1282"/>
                </a:lnTo>
                <a:lnTo>
                  <a:pt x="940" y="1294"/>
                </a:lnTo>
                <a:lnTo>
                  <a:pt x="940" y="1294"/>
                </a:lnTo>
                <a:lnTo>
                  <a:pt x="945" y="1293"/>
                </a:lnTo>
                <a:lnTo>
                  <a:pt x="951" y="1292"/>
                </a:lnTo>
                <a:lnTo>
                  <a:pt x="956" y="1291"/>
                </a:lnTo>
                <a:lnTo>
                  <a:pt x="961" y="1290"/>
                </a:lnTo>
                <a:lnTo>
                  <a:pt x="961" y="1290"/>
                </a:lnTo>
                <a:lnTo>
                  <a:pt x="1012" y="1221"/>
                </a:lnTo>
                <a:lnTo>
                  <a:pt x="1038" y="1186"/>
                </a:lnTo>
                <a:lnTo>
                  <a:pt x="1064" y="1152"/>
                </a:lnTo>
                <a:lnTo>
                  <a:pt x="1091" y="1118"/>
                </a:lnTo>
                <a:lnTo>
                  <a:pt x="1119" y="1086"/>
                </a:lnTo>
                <a:lnTo>
                  <a:pt x="1147" y="1055"/>
                </a:lnTo>
                <a:lnTo>
                  <a:pt x="1177" y="1024"/>
                </a:lnTo>
                <a:lnTo>
                  <a:pt x="1177" y="1024"/>
                </a:lnTo>
                <a:lnTo>
                  <a:pt x="1181" y="1024"/>
                </a:lnTo>
                <a:lnTo>
                  <a:pt x="1184" y="1023"/>
                </a:lnTo>
                <a:lnTo>
                  <a:pt x="1190" y="1020"/>
                </a:lnTo>
                <a:lnTo>
                  <a:pt x="1190" y="1020"/>
                </a:lnTo>
                <a:lnTo>
                  <a:pt x="1220" y="995"/>
                </a:lnTo>
                <a:lnTo>
                  <a:pt x="1251" y="969"/>
                </a:lnTo>
                <a:lnTo>
                  <a:pt x="1284" y="943"/>
                </a:lnTo>
                <a:lnTo>
                  <a:pt x="1317" y="919"/>
                </a:lnTo>
                <a:lnTo>
                  <a:pt x="1317" y="919"/>
                </a:lnTo>
                <a:lnTo>
                  <a:pt x="1338" y="905"/>
                </a:lnTo>
                <a:lnTo>
                  <a:pt x="1360" y="892"/>
                </a:lnTo>
                <a:lnTo>
                  <a:pt x="1381" y="880"/>
                </a:lnTo>
                <a:lnTo>
                  <a:pt x="1404" y="869"/>
                </a:lnTo>
                <a:lnTo>
                  <a:pt x="1428" y="861"/>
                </a:lnTo>
                <a:lnTo>
                  <a:pt x="1441" y="858"/>
                </a:lnTo>
                <a:lnTo>
                  <a:pt x="1454" y="854"/>
                </a:lnTo>
                <a:lnTo>
                  <a:pt x="1468" y="851"/>
                </a:lnTo>
                <a:lnTo>
                  <a:pt x="1482" y="850"/>
                </a:lnTo>
                <a:lnTo>
                  <a:pt x="1496" y="848"/>
                </a:lnTo>
                <a:lnTo>
                  <a:pt x="1511" y="848"/>
                </a:lnTo>
                <a:lnTo>
                  <a:pt x="1511" y="848"/>
                </a:lnTo>
                <a:lnTo>
                  <a:pt x="1524" y="848"/>
                </a:lnTo>
                <a:lnTo>
                  <a:pt x="1532" y="849"/>
                </a:lnTo>
                <a:lnTo>
                  <a:pt x="1541" y="849"/>
                </a:lnTo>
                <a:lnTo>
                  <a:pt x="1553" y="848"/>
                </a:lnTo>
                <a:lnTo>
                  <a:pt x="1553" y="848"/>
                </a:lnTo>
                <a:lnTo>
                  <a:pt x="1580" y="752"/>
                </a:lnTo>
                <a:lnTo>
                  <a:pt x="1609" y="656"/>
                </a:lnTo>
                <a:lnTo>
                  <a:pt x="1622" y="607"/>
                </a:lnTo>
                <a:lnTo>
                  <a:pt x="1635" y="559"/>
                </a:lnTo>
                <a:lnTo>
                  <a:pt x="1647" y="509"/>
                </a:lnTo>
                <a:lnTo>
                  <a:pt x="1656" y="456"/>
                </a:lnTo>
                <a:lnTo>
                  <a:pt x="1656" y="456"/>
                </a:lnTo>
                <a:lnTo>
                  <a:pt x="1659" y="453"/>
                </a:lnTo>
                <a:lnTo>
                  <a:pt x="1662" y="450"/>
                </a:lnTo>
                <a:lnTo>
                  <a:pt x="1664" y="446"/>
                </a:lnTo>
                <a:lnTo>
                  <a:pt x="1666" y="442"/>
                </a:lnTo>
                <a:lnTo>
                  <a:pt x="1666" y="442"/>
                </a:lnTo>
                <a:lnTo>
                  <a:pt x="1672" y="424"/>
                </a:lnTo>
                <a:lnTo>
                  <a:pt x="1678" y="406"/>
                </a:lnTo>
                <a:lnTo>
                  <a:pt x="1682" y="387"/>
                </a:lnTo>
                <a:lnTo>
                  <a:pt x="1685" y="368"/>
                </a:lnTo>
                <a:lnTo>
                  <a:pt x="1694" y="330"/>
                </a:lnTo>
                <a:lnTo>
                  <a:pt x="1699" y="313"/>
                </a:lnTo>
                <a:lnTo>
                  <a:pt x="1705" y="294"/>
                </a:lnTo>
                <a:lnTo>
                  <a:pt x="1705" y="294"/>
                </a:lnTo>
                <a:lnTo>
                  <a:pt x="1707" y="291"/>
                </a:lnTo>
                <a:lnTo>
                  <a:pt x="1710" y="289"/>
                </a:lnTo>
                <a:lnTo>
                  <a:pt x="1712" y="286"/>
                </a:lnTo>
                <a:lnTo>
                  <a:pt x="1714" y="283"/>
                </a:lnTo>
                <a:lnTo>
                  <a:pt x="1714" y="283"/>
                </a:lnTo>
                <a:lnTo>
                  <a:pt x="1723" y="256"/>
                </a:lnTo>
                <a:lnTo>
                  <a:pt x="1730" y="229"/>
                </a:lnTo>
                <a:lnTo>
                  <a:pt x="1737" y="202"/>
                </a:lnTo>
                <a:lnTo>
                  <a:pt x="1744" y="178"/>
                </a:lnTo>
                <a:lnTo>
                  <a:pt x="1744" y="178"/>
                </a:lnTo>
                <a:lnTo>
                  <a:pt x="1751" y="162"/>
                </a:lnTo>
                <a:lnTo>
                  <a:pt x="1753" y="154"/>
                </a:lnTo>
                <a:lnTo>
                  <a:pt x="1753" y="150"/>
                </a:lnTo>
                <a:lnTo>
                  <a:pt x="1751" y="146"/>
                </a:lnTo>
                <a:lnTo>
                  <a:pt x="1751" y="146"/>
                </a:lnTo>
                <a:lnTo>
                  <a:pt x="1742" y="148"/>
                </a:lnTo>
                <a:lnTo>
                  <a:pt x="1735" y="150"/>
                </a:lnTo>
                <a:lnTo>
                  <a:pt x="1727" y="152"/>
                </a:lnTo>
                <a:lnTo>
                  <a:pt x="1723" y="152"/>
                </a:lnTo>
                <a:lnTo>
                  <a:pt x="1717" y="151"/>
                </a:lnTo>
                <a:lnTo>
                  <a:pt x="1717" y="151"/>
                </a:lnTo>
                <a:close/>
                <a:moveTo>
                  <a:pt x="1785" y="576"/>
                </a:moveTo>
                <a:lnTo>
                  <a:pt x="1785" y="576"/>
                </a:lnTo>
                <a:lnTo>
                  <a:pt x="1783" y="575"/>
                </a:lnTo>
                <a:lnTo>
                  <a:pt x="1782" y="575"/>
                </a:lnTo>
                <a:lnTo>
                  <a:pt x="1781" y="576"/>
                </a:lnTo>
                <a:lnTo>
                  <a:pt x="1781" y="577"/>
                </a:lnTo>
                <a:lnTo>
                  <a:pt x="1778" y="581"/>
                </a:lnTo>
                <a:lnTo>
                  <a:pt x="1776" y="587"/>
                </a:lnTo>
                <a:lnTo>
                  <a:pt x="1776" y="587"/>
                </a:lnTo>
                <a:lnTo>
                  <a:pt x="1781" y="556"/>
                </a:lnTo>
                <a:lnTo>
                  <a:pt x="1785" y="526"/>
                </a:lnTo>
                <a:lnTo>
                  <a:pt x="1798" y="464"/>
                </a:lnTo>
                <a:lnTo>
                  <a:pt x="1811" y="399"/>
                </a:lnTo>
                <a:lnTo>
                  <a:pt x="1822" y="334"/>
                </a:lnTo>
                <a:lnTo>
                  <a:pt x="1822" y="334"/>
                </a:lnTo>
                <a:lnTo>
                  <a:pt x="1827" y="327"/>
                </a:lnTo>
                <a:lnTo>
                  <a:pt x="1831" y="320"/>
                </a:lnTo>
                <a:lnTo>
                  <a:pt x="1831" y="320"/>
                </a:lnTo>
                <a:lnTo>
                  <a:pt x="1831" y="312"/>
                </a:lnTo>
                <a:lnTo>
                  <a:pt x="1833" y="303"/>
                </a:lnTo>
                <a:lnTo>
                  <a:pt x="1838" y="282"/>
                </a:lnTo>
                <a:lnTo>
                  <a:pt x="1844" y="260"/>
                </a:lnTo>
                <a:lnTo>
                  <a:pt x="1849" y="240"/>
                </a:lnTo>
                <a:lnTo>
                  <a:pt x="1849" y="240"/>
                </a:lnTo>
                <a:lnTo>
                  <a:pt x="1852" y="237"/>
                </a:lnTo>
                <a:lnTo>
                  <a:pt x="1854" y="232"/>
                </a:lnTo>
                <a:lnTo>
                  <a:pt x="1857" y="227"/>
                </a:lnTo>
                <a:lnTo>
                  <a:pt x="1858" y="222"/>
                </a:lnTo>
                <a:lnTo>
                  <a:pt x="1858" y="222"/>
                </a:lnTo>
                <a:lnTo>
                  <a:pt x="1853" y="217"/>
                </a:lnTo>
                <a:lnTo>
                  <a:pt x="1849" y="213"/>
                </a:lnTo>
                <a:lnTo>
                  <a:pt x="1844" y="211"/>
                </a:lnTo>
                <a:lnTo>
                  <a:pt x="1838" y="210"/>
                </a:lnTo>
                <a:lnTo>
                  <a:pt x="1838" y="210"/>
                </a:lnTo>
                <a:lnTo>
                  <a:pt x="1835" y="213"/>
                </a:lnTo>
                <a:lnTo>
                  <a:pt x="1832" y="216"/>
                </a:lnTo>
                <a:lnTo>
                  <a:pt x="1828" y="225"/>
                </a:lnTo>
                <a:lnTo>
                  <a:pt x="1824" y="236"/>
                </a:lnTo>
                <a:lnTo>
                  <a:pt x="1822" y="246"/>
                </a:lnTo>
                <a:lnTo>
                  <a:pt x="1820" y="257"/>
                </a:lnTo>
                <a:lnTo>
                  <a:pt x="1818" y="268"/>
                </a:lnTo>
                <a:lnTo>
                  <a:pt x="1815" y="277"/>
                </a:lnTo>
                <a:lnTo>
                  <a:pt x="1809" y="286"/>
                </a:lnTo>
                <a:lnTo>
                  <a:pt x="1809" y="286"/>
                </a:lnTo>
                <a:lnTo>
                  <a:pt x="1809" y="278"/>
                </a:lnTo>
                <a:lnTo>
                  <a:pt x="1809" y="271"/>
                </a:lnTo>
                <a:lnTo>
                  <a:pt x="1813" y="253"/>
                </a:lnTo>
                <a:lnTo>
                  <a:pt x="1817" y="233"/>
                </a:lnTo>
                <a:lnTo>
                  <a:pt x="1820" y="215"/>
                </a:lnTo>
                <a:lnTo>
                  <a:pt x="1820" y="215"/>
                </a:lnTo>
                <a:lnTo>
                  <a:pt x="1818" y="212"/>
                </a:lnTo>
                <a:lnTo>
                  <a:pt x="1816" y="209"/>
                </a:lnTo>
                <a:lnTo>
                  <a:pt x="1814" y="201"/>
                </a:lnTo>
                <a:lnTo>
                  <a:pt x="1813" y="194"/>
                </a:lnTo>
                <a:lnTo>
                  <a:pt x="1809" y="186"/>
                </a:lnTo>
                <a:lnTo>
                  <a:pt x="1809" y="186"/>
                </a:lnTo>
                <a:lnTo>
                  <a:pt x="1804" y="204"/>
                </a:lnTo>
                <a:lnTo>
                  <a:pt x="1800" y="223"/>
                </a:lnTo>
                <a:lnTo>
                  <a:pt x="1794" y="241"/>
                </a:lnTo>
                <a:lnTo>
                  <a:pt x="1791" y="248"/>
                </a:lnTo>
                <a:lnTo>
                  <a:pt x="1787" y="256"/>
                </a:lnTo>
                <a:lnTo>
                  <a:pt x="1787" y="256"/>
                </a:lnTo>
                <a:lnTo>
                  <a:pt x="1787" y="246"/>
                </a:lnTo>
                <a:lnTo>
                  <a:pt x="1788" y="237"/>
                </a:lnTo>
                <a:lnTo>
                  <a:pt x="1792" y="219"/>
                </a:lnTo>
                <a:lnTo>
                  <a:pt x="1796" y="202"/>
                </a:lnTo>
                <a:lnTo>
                  <a:pt x="1797" y="194"/>
                </a:lnTo>
                <a:lnTo>
                  <a:pt x="1798" y="186"/>
                </a:lnTo>
                <a:lnTo>
                  <a:pt x="1798" y="186"/>
                </a:lnTo>
                <a:lnTo>
                  <a:pt x="1794" y="191"/>
                </a:lnTo>
                <a:lnTo>
                  <a:pt x="1791" y="196"/>
                </a:lnTo>
                <a:lnTo>
                  <a:pt x="1789" y="207"/>
                </a:lnTo>
                <a:lnTo>
                  <a:pt x="1787" y="217"/>
                </a:lnTo>
                <a:lnTo>
                  <a:pt x="1785" y="229"/>
                </a:lnTo>
                <a:lnTo>
                  <a:pt x="1785" y="229"/>
                </a:lnTo>
                <a:lnTo>
                  <a:pt x="1771" y="272"/>
                </a:lnTo>
                <a:lnTo>
                  <a:pt x="1765" y="293"/>
                </a:lnTo>
                <a:lnTo>
                  <a:pt x="1760" y="315"/>
                </a:lnTo>
                <a:lnTo>
                  <a:pt x="1760" y="315"/>
                </a:lnTo>
                <a:lnTo>
                  <a:pt x="1758" y="324"/>
                </a:lnTo>
                <a:lnTo>
                  <a:pt x="1757" y="333"/>
                </a:lnTo>
                <a:lnTo>
                  <a:pt x="1756" y="336"/>
                </a:lnTo>
                <a:lnTo>
                  <a:pt x="1754" y="339"/>
                </a:lnTo>
                <a:lnTo>
                  <a:pt x="1752" y="342"/>
                </a:lnTo>
                <a:lnTo>
                  <a:pt x="1750" y="343"/>
                </a:lnTo>
                <a:lnTo>
                  <a:pt x="1750" y="343"/>
                </a:lnTo>
                <a:lnTo>
                  <a:pt x="1752" y="321"/>
                </a:lnTo>
                <a:lnTo>
                  <a:pt x="1756" y="300"/>
                </a:lnTo>
                <a:lnTo>
                  <a:pt x="1765" y="259"/>
                </a:lnTo>
                <a:lnTo>
                  <a:pt x="1775" y="217"/>
                </a:lnTo>
                <a:lnTo>
                  <a:pt x="1780" y="196"/>
                </a:lnTo>
                <a:lnTo>
                  <a:pt x="1783" y="173"/>
                </a:lnTo>
                <a:lnTo>
                  <a:pt x="1783" y="173"/>
                </a:lnTo>
                <a:lnTo>
                  <a:pt x="1776" y="164"/>
                </a:lnTo>
                <a:lnTo>
                  <a:pt x="1772" y="160"/>
                </a:lnTo>
                <a:lnTo>
                  <a:pt x="1767" y="156"/>
                </a:lnTo>
                <a:lnTo>
                  <a:pt x="1767" y="156"/>
                </a:lnTo>
                <a:lnTo>
                  <a:pt x="1753" y="197"/>
                </a:lnTo>
                <a:lnTo>
                  <a:pt x="1740" y="239"/>
                </a:lnTo>
                <a:lnTo>
                  <a:pt x="1714" y="323"/>
                </a:lnTo>
                <a:lnTo>
                  <a:pt x="1690" y="410"/>
                </a:lnTo>
                <a:lnTo>
                  <a:pt x="1666" y="497"/>
                </a:lnTo>
                <a:lnTo>
                  <a:pt x="1641" y="584"/>
                </a:lnTo>
                <a:lnTo>
                  <a:pt x="1617" y="670"/>
                </a:lnTo>
                <a:lnTo>
                  <a:pt x="1592" y="756"/>
                </a:lnTo>
                <a:lnTo>
                  <a:pt x="1578" y="799"/>
                </a:lnTo>
                <a:lnTo>
                  <a:pt x="1564" y="841"/>
                </a:lnTo>
                <a:lnTo>
                  <a:pt x="1564" y="841"/>
                </a:lnTo>
                <a:lnTo>
                  <a:pt x="1569" y="847"/>
                </a:lnTo>
                <a:lnTo>
                  <a:pt x="1574" y="851"/>
                </a:lnTo>
                <a:lnTo>
                  <a:pt x="1577" y="853"/>
                </a:lnTo>
                <a:lnTo>
                  <a:pt x="1581" y="854"/>
                </a:lnTo>
                <a:lnTo>
                  <a:pt x="1586" y="855"/>
                </a:lnTo>
                <a:lnTo>
                  <a:pt x="1591" y="854"/>
                </a:lnTo>
                <a:lnTo>
                  <a:pt x="1591" y="854"/>
                </a:lnTo>
                <a:lnTo>
                  <a:pt x="1592" y="842"/>
                </a:lnTo>
                <a:lnTo>
                  <a:pt x="1595" y="830"/>
                </a:lnTo>
                <a:lnTo>
                  <a:pt x="1599" y="817"/>
                </a:lnTo>
                <a:lnTo>
                  <a:pt x="1602" y="805"/>
                </a:lnTo>
                <a:lnTo>
                  <a:pt x="1610" y="782"/>
                </a:lnTo>
                <a:lnTo>
                  <a:pt x="1615" y="769"/>
                </a:lnTo>
                <a:lnTo>
                  <a:pt x="1618" y="757"/>
                </a:lnTo>
                <a:lnTo>
                  <a:pt x="1618" y="757"/>
                </a:lnTo>
                <a:lnTo>
                  <a:pt x="1620" y="744"/>
                </a:lnTo>
                <a:lnTo>
                  <a:pt x="1621" y="730"/>
                </a:lnTo>
                <a:lnTo>
                  <a:pt x="1622" y="724"/>
                </a:lnTo>
                <a:lnTo>
                  <a:pt x="1624" y="717"/>
                </a:lnTo>
                <a:lnTo>
                  <a:pt x="1626" y="711"/>
                </a:lnTo>
                <a:lnTo>
                  <a:pt x="1631" y="706"/>
                </a:lnTo>
                <a:lnTo>
                  <a:pt x="1631" y="706"/>
                </a:lnTo>
                <a:lnTo>
                  <a:pt x="1629" y="725"/>
                </a:lnTo>
                <a:lnTo>
                  <a:pt x="1625" y="743"/>
                </a:lnTo>
                <a:lnTo>
                  <a:pt x="1618" y="779"/>
                </a:lnTo>
                <a:lnTo>
                  <a:pt x="1609" y="816"/>
                </a:lnTo>
                <a:lnTo>
                  <a:pt x="1605" y="834"/>
                </a:lnTo>
                <a:lnTo>
                  <a:pt x="1602" y="853"/>
                </a:lnTo>
                <a:lnTo>
                  <a:pt x="1602" y="853"/>
                </a:lnTo>
                <a:lnTo>
                  <a:pt x="1605" y="852"/>
                </a:lnTo>
                <a:lnTo>
                  <a:pt x="1607" y="852"/>
                </a:lnTo>
                <a:lnTo>
                  <a:pt x="1611" y="852"/>
                </a:lnTo>
                <a:lnTo>
                  <a:pt x="1616" y="853"/>
                </a:lnTo>
                <a:lnTo>
                  <a:pt x="1618" y="853"/>
                </a:lnTo>
                <a:lnTo>
                  <a:pt x="1620" y="853"/>
                </a:lnTo>
                <a:lnTo>
                  <a:pt x="1620" y="853"/>
                </a:lnTo>
                <a:lnTo>
                  <a:pt x="1626" y="823"/>
                </a:lnTo>
                <a:lnTo>
                  <a:pt x="1634" y="792"/>
                </a:lnTo>
                <a:lnTo>
                  <a:pt x="1650" y="731"/>
                </a:lnTo>
                <a:lnTo>
                  <a:pt x="1665" y="669"/>
                </a:lnTo>
                <a:lnTo>
                  <a:pt x="1672" y="637"/>
                </a:lnTo>
                <a:lnTo>
                  <a:pt x="1678" y="604"/>
                </a:lnTo>
                <a:lnTo>
                  <a:pt x="1678" y="604"/>
                </a:lnTo>
                <a:lnTo>
                  <a:pt x="1681" y="600"/>
                </a:lnTo>
                <a:lnTo>
                  <a:pt x="1684" y="595"/>
                </a:lnTo>
                <a:lnTo>
                  <a:pt x="1685" y="590"/>
                </a:lnTo>
                <a:lnTo>
                  <a:pt x="1686" y="584"/>
                </a:lnTo>
                <a:lnTo>
                  <a:pt x="1687" y="571"/>
                </a:lnTo>
                <a:lnTo>
                  <a:pt x="1688" y="558"/>
                </a:lnTo>
                <a:lnTo>
                  <a:pt x="1688" y="558"/>
                </a:lnTo>
                <a:lnTo>
                  <a:pt x="1693" y="537"/>
                </a:lnTo>
                <a:lnTo>
                  <a:pt x="1698" y="517"/>
                </a:lnTo>
                <a:lnTo>
                  <a:pt x="1702" y="497"/>
                </a:lnTo>
                <a:lnTo>
                  <a:pt x="1707" y="476"/>
                </a:lnTo>
                <a:lnTo>
                  <a:pt x="1707" y="476"/>
                </a:lnTo>
                <a:lnTo>
                  <a:pt x="1709" y="466"/>
                </a:lnTo>
                <a:lnTo>
                  <a:pt x="1712" y="456"/>
                </a:lnTo>
                <a:lnTo>
                  <a:pt x="1717" y="436"/>
                </a:lnTo>
                <a:lnTo>
                  <a:pt x="1717" y="436"/>
                </a:lnTo>
                <a:lnTo>
                  <a:pt x="1720" y="425"/>
                </a:lnTo>
                <a:lnTo>
                  <a:pt x="1721" y="414"/>
                </a:lnTo>
                <a:lnTo>
                  <a:pt x="1722" y="409"/>
                </a:lnTo>
                <a:lnTo>
                  <a:pt x="1724" y="405"/>
                </a:lnTo>
                <a:lnTo>
                  <a:pt x="1727" y="402"/>
                </a:lnTo>
                <a:lnTo>
                  <a:pt x="1731" y="398"/>
                </a:lnTo>
                <a:lnTo>
                  <a:pt x="1731" y="398"/>
                </a:lnTo>
                <a:lnTo>
                  <a:pt x="1726" y="434"/>
                </a:lnTo>
                <a:lnTo>
                  <a:pt x="1720" y="471"/>
                </a:lnTo>
                <a:lnTo>
                  <a:pt x="1712" y="509"/>
                </a:lnTo>
                <a:lnTo>
                  <a:pt x="1705" y="547"/>
                </a:lnTo>
                <a:lnTo>
                  <a:pt x="1686" y="624"/>
                </a:lnTo>
                <a:lnTo>
                  <a:pt x="1667" y="700"/>
                </a:lnTo>
                <a:lnTo>
                  <a:pt x="1667" y="700"/>
                </a:lnTo>
                <a:lnTo>
                  <a:pt x="1664" y="716"/>
                </a:lnTo>
                <a:lnTo>
                  <a:pt x="1662" y="733"/>
                </a:lnTo>
                <a:lnTo>
                  <a:pt x="1659" y="749"/>
                </a:lnTo>
                <a:lnTo>
                  <a:pt x="1655" y="766"/>
                </a:lnTo>
                <a:lnTo>
                  <a:pt x="1655" y="766"/>
                </a:lnTo>
                <a:lnTo>
                  <a:pt x="1651" y="779"/>
                </a:lnTo>
                <a:lnTo>
                  <a:pt x="1646" y="794"/>
                </a:lnTo>
                <a:lnTo>
                  <a:pt x="1635" y="824"/>
                </a:lnTo>
                <a:lnTo>
                  <a:pt x="1630" y="841"/>
                </a:lnTo>
                <a:lnTo>
                  <a:pt x="1626" y="855"/>
                </a:lnTo>
                <a:lnTo>
                  <a:pt x="1623" y="869"/>
                </a:lnTo>
                <a:lnTo>
                  <a:pt x="1623" y="883"/>
                </a:lnTo>
                <a:lnTo>
                  <a:pt x="1623" y="883"/>
                </a:lnTo>
                <a:lnTo>
                  <a:pt x="1630" y="888"/>
                </a:lnTo>
                <a:lnTo>
                  <a:pt x="1635" y="891"/>
                </a:lnTo>
                <a:lnTo>
                  <a:pt x="1650" y="894"/>
                </a:lnTo>
                <a:lnTo>
                  <a:pt x="1650" y="894"/>
                </a:lnTo>
                <a:lnTo>
                  <a:pt x="1651" y="879"/>
                </a:lnTo>
                <a:lnTo>
                  <a:pt x="1654" y="865"/>
                </a:lnTo>
                <a:lnTo>
                  <a:pt x="1657" y="852"/>
                </a:lnTo>
                <a:lnTo>
                  <a:pt x="1662" y="838"/>
                </a:lnTo>
                <a:lnTo>
                  <a:pt x="1671" y="813"/>
                </a:lnTo>
                <a:lnTo>
                  <a:pt x="1680" y="787"/>
                </a:lnTo>
                <a:lnTo>
                  <a:pt x="1680" y="787"/>
                </a:lnTo>
                <a:lnTo>
                  <a:pt x="1683" y="775"/>
                </a:lnTo>
                <a:lnTo>
                  <a:pt x="1685" y="763"/>
                </a:lnTo>
                <a:lnTo>
                  <a:pt x="1688" y="741"/>
                </a:lnTo>
                <a:lnTo>
                  <a:pt x="1691" y="729"/>
                </a:lnTo>
                <a:lnTo>
                  <a:pt x="1693" y="717"/>
                </a:lnTo>
                <a:lnTo>
                  <a:pt x="1697" y="707"/>
                </a:lnTo>
                <a:lnTo>
                  <a:pt x="1703" y="697"/>
                </a:lnTo>
                <a:lnTo>
                  <a:pt x="1703" y="697"/>
                </a:lnTo>
                <a:lnTo>
                  <a:pt x="1699" y="727"/>
                </a:lnTo>
                <a:lnTo>
                  <a:pt x="1694" y="761"/>
                </a:lnTo>
                <a:lnTo>
                  <a:pt x="1691" y="778"/>
                </a:lnTo>
                <a:lnTo>
                  <a:pt x="1686" y="794"/>
                </a:lnTo>
                <a:lnTo>
                  <a:pt x="1680" y="808"/>
                </a:lnTo>
                <a:lnTo>
                  <a:pt x="1677" y="815"/>
                </a:lnTo>
                <a:lnTo>
                  <a:pt x="1672" y="821"/>
                </a:lnTo>
                <a:lnTo>
                  <a:pt x="1672" y="821"/>
                </a:lnTo>
                <a:lnTo>
                  <a:pt x="1665" y="857"/>
                </a:lnTo>
                <a:lnTo>
                  <a:pt x="1656" y="894"/>
                </a:lnTo>
                <a:lnTo>
                  <a:pt x="1656" y="894"/>
                </a:lnTo>
                <a:lnTo>
                  <a:pt x="1660" y="893"/>
                </a:lnTo>
                <a:lnTo>
                  <a:pt x="1663" y="894"/>
                </a:lnTo>
                <a:lnTo>
                  <a:pt x="1665" y="897"/>
                </a:lnTo>
                <a:lnTo>
                  <a:pt x="1666" y="902"/>
                </a:lnTo>
                <a:lnTo>
                  <a:pt x="1670" y="911"/>
                </a:lnTo>
                <a:lnTo>
                  <a:pt x="1672" y="915"/>
                </a:lnTo>
                <a:lnTo>
                  <a:pt x="1675" y="919"/>
                </a:lnTo>
                <a:lnTo>
                  <a:pt x="1675" y="919"/>
                </a:lnTo>
                <a:lnTo>
                  <a:pt x="1681" y="888"/>
                </a:lnTo>
                <a:lnTo>
                  <a:pt x="1688" y="857"/>
                </a:lnTo>
                <a:lnTo>
                  <a:pt x="1697" y="827"/>
                </a:lnTo>
                <a:lnTo>
                  <a:pt x="1707" y="796"/>
                </a:lnTo>
                <a:lnTo>
                  <a:pt x="1726" y="735"/>
                </a:lnTo>
                <a:lnTo>
                  <a:pt x="1736" y="703"/>
                </a:lnTo>
                <a:lnTo>
                  <a:pt x="1742" y="671"/>
                </a:lnTo>
                <a:lnTo>
                  <a:pt x="1742" y="671"/>
                </a:lnTo>
                <a:lnTo>
                  <a:pt x="1742" y="665"/>
                </a:lnTo>
                <a:lnTo>
                  <a:pt x="1742" y="658"/>
                </a:lnTo>
                <a:lnTo>
                  <a:pt x="1743" y="655"/>
                </a:lnTo>
                <a:lnTo>
                  <a:pt x="1744" y="652"/>
                </a:lnTo>
                <a:lnTo>
                  <a:pt x="1746" y="650"/>
                </a:lnTo>
                <a:lnTo>
                  <a:pt x="1750" y="649"/>
                </a:lnTo>
                <a:lnTo>
                  <a:pt x="1750" y="649"/>
                </a:lnTo>
                <a:lnTo>
                  <a:pt x="1750" y="660"/>
                </a:lnTo>
                <a:lnTo>
                  <a:pt x="1750" y="671"/>
                </a:lnTo>
                <a:lnTo>
                  <a:pt x="1747" y="695"/>
                </a:lnTo>
                <a:lnTo>
                  <a:pt x="1743" y="718"/>
                </a:lnTo>
                <a:lnTo>
                  <a:pt x="1737" y="743"/>
                </a:lnTo>
                <a:lnTo>
                  <a:pt x="1737" y="743"/>
                </a:lnTo>
                <a:lnTo>
                  <a:pt x="1730" y="766"/>
                </a:lnTo>
                <a:lnTo>
                  <a:pt x="1724" y="789"/>
                </a:lnTo>
                <a:lnTo>
                  <a:pt x="1708" y="837"/>
                </a:lnTo>
                <a:lnTo>
                  <a:pt x="1693" y="887"/>
                </a:lnTo>
                <a:lnTo>
                  <a:pt x="1686" y="911"/>
                </a:lnTo>
                <a:lnTo>
                  <a:pt x="1682" y="935"/>
                </a:lnTo>
                <a:lnTo>
                  <a:pt x="1682" y="935"/>
                </a:lnTo>
                <a:lnTo>
                  <a:pt x="1678" y="937"/>
                </a:lnTo>
                <a:lnTo>
                  <a:pt x="1675" y="940"/>
                </a:lnTo>
                <a:lnTo>
                  <a:pt x="1667" y="945"/>
                </a:lnTo>
                <a:lnTo>
                  <a:pt x="1667" y="945"/>
                </a:lnTo>
                <a:lnTo>
                  <a:pt x="1660" y="945"/>
                </a:lnTo>
                <a:lnTo>
                  <a:pt x="1651" y="945"/>
                </a:lnTo>
                <a:lnTo>
                  <a:pt x="1634" y="944"/>
                </a:lnTo>
                <a:lnTo>
                  <a:pt x="1616" y="943"/>
                </a:lnTo>
                <a:lnTo>
                  <a:pt x="1606" y="944"/>
                </a:lnTo>
                <a:lnTo>
                  <a:pt x="1596" y="945"/>
                </a:lnTo>
                <a:lnTo>
                  <a:pt x="1596" y="945"/>
                </a:lnTo>
                <a:lnTo>
                  <a:pt x="1562" y="954"/>
                </a:lnTo>
                <a:lnTo>
                  <a:pt x="1527" y="963"/>
                </a:lnTo>
                <a:lnTo>
                  <a:pt x="1490" y="972"/>
                </a:lnTo>
                <a:lnTo>
                  <a:pt x="1456" y="981"/>
                </a:lnTo>
                <a:lnTo>
                  <a:pt x="1456" y="981"/>
                </a:lnTo>
                <a:lnTo>
                  <a:pt x="1438" y="986"/>
                </a:lnTo>
                <a:lnTo>
                  <a:pt x="1420" y="993"/>
                </a:lnTo>
                <a:lnTo>
                  <a:pt x="1403" y="1000"/>
                </a:lnTo>
                <a:lnTo>
                  <a:pt x="1387" y="1008"/>
                </a:lnTo>
                <a:lnTo>
                  <a:pt x="1354" y="1025"/>
                </a:lnTo>
                <a:lnTo>
                  <a:pt x="1322" y="1040"/>
                </a:lnTo>
                <a:lnTo>
                  <a:pt x="1322" y="1040"/>
                </a:lnTo>
                <a:lnTo>
                  <a:pt x="1308" y="1047"/>
                </a:lnTo>
                <a:lnTo>
                  <a:pt x="1296" y="1055"/>
                </a:lnTo>
                <a:lnTo>
                  <a:pt x="1273" y="1069"/>
                </a:lnTo>
                <a:lnTo>
                  <a:pt x="1273" y="1069"/>
                </a:lnTo>
                <a:lnTo>
                  <a:pt x="1267" y="1072"/>
                </a:lnTo>
                <a:lnTo>
                  <a:pt x="1259" y="1074"/>
                </a:lnTo>
                <a:lnTo>
                  <a:pt x="1253" y="1077"/>
                </a:lnTo>
                <a:lnTo>
                  <a:pt x="1246" y="1080"/>
                </a:lnTo>
                <a:lnTo>
                  <a:pt x="1246" y="1080"/>
                </a:lnTo>
                <a:lnTo>
                  <a:pt x="1221" y="1099"/>
                </a:lnTo>
                <a:lnTo>
                  <a:pt x="1195" y="1117"/>
                </a:lnTo>
                <a:lnTo>
                  <a:pt x="1144" y="1154"/>
                </a:lnTo>
                <a:lnTo>
                  <a:pt x="1118" y="1174"/>
                </a:lnTo>
                <a:lnTo>
                  <a:pt x="1093" y="1194"/>
                </a:lnTo>
                <a:lnTo>
                  <a:pt x="1071" y="1215"/>
                </a:lnTo>
                <a:lnTo>
                  <a:pt x="1060" y="1227"/>
                </a:lnTo>
                <a:lnTo>
                  <a:pt x="1049" y="1239"/>
                </a:lnTo>
                <a:lnTo>
                  <a:pt x="1049" y="1239"/>
                </a:lnTo>
                <a:lnTo>
                  <a:pt x="1099" y="1210"/>
                </a:lnTo>
                <a:lnTo>
                  <a:pt x="1149" y="1182"/>
                </a:lnTo>
                <a:lnTo>
                  <a:pt x="1201" y="1155"/>
                </a:lnTo>
                <a:lnTo>
                  <a:pt x="1254" y="1129"/>
                </a:lnTo>
                <a:lnTo>
                  <a:pt x="1254" y="1129"/>
                </a:lnTo>
                <a:lnTo>
                  <a:pt x="1258" y="1125"/>
                </a:lnTo>
                <a:lnTo>
                  <a:pt x="1262" y="1122"/>
                </a:lnTo>
                <a:lnTo>
                  <a:pt x="1267" y="1119"/>
                </a:lnTo>
                <a:lnTo>
                  <a:pt x="1271" y="1116"/>
                </a:lnTo>
                <a:lnTo>
                  <a:pt x="1271" y="1116"/>
                </a:lnTo>
                <a:lnTo>
                  <a:pt x="1304" y="1102"/>
                </a:lnTo>
                <a:lnTo>
                  <a:pt x="1339" y="1090"/>
                </a:lnTo>
                <a:lnTo>
                  <a:pt x="1375" y="1079"/>
                </a:lnTo>
                <a:lnTo>
                  <a:pt x="1411" y="1070"/>
                </a:lnTo>
                <a:lnTo>
                  <a:pt x="1449" y="1061"/>
                </a:lnTo>
                <a:lnTo>
                  <a:pt x="1486" y="1054"/>
                </a:lnTo>
                <a:lnTo>
                  <a:pt x="1562" y="1040"/>
                </a:lnTo>
                <a:lnTo>
                  <a:pt x="1562" y="1040"/>
                </a:lnTo>
                <a:lnTo>
                  <a:pt x="1581" y="1035"/>
                </a:lnTo>
                <a:lnTo>
                  <a:pt x="1599" y="1031"/>
                </a:lnTo>
                <a:lnTo>
                  <a:pt x="1617" y="1029"/>
                </a:lnTo>
                <a:lnTo>
                  <a:pt x="1635" y="1027"/>
                </a:lnTo>
                <a:lnTo>
                  <a:pt x="1671" y="1024"/>
                </a:lnTo>
                <a:lnTo>
                  <a:pt x="1710" y="1020"/>
                </a:lnTo>
                <a:lnTo>
                  <a:pt x="1710" y="1020"/>
                </a:lnTo>
                <a:lnTo>
                  <a:pt x="1722" y="982"/>
                </a:lnTo>
                <a:lnTo>
                  <a:pt x="1733" y="945"/>
                </a:lnTo>
                <a:lnTo>
                  <a:pt x="1743" y="908"/>
                </a:lnTo>
                <a:lnTo>
                  <a:pt x="1752" y="872"/>
                </a:lnTo>
                <a:lnTo>
                  <a:pt x="1769" y="797"/>
                </a:lnTo>
                <a:lnTo>
                  <a:pt x="1787" y="720"/>
                </a:lnTo>
                <a:lnTo>
                  <a:pt x="1787" y="720"/>
                </a:lnTo>
                <a:lnTo>
                  <a:pt x="1797" y="683"/>
                </a:lnTo>
                <a:lnTo>
                  <a:pt x="1808" y="645"/>
                </a:lnTo>
                <a:lnTo>
                  <a:pt x="1819" y="607"/>
                </a:lnTo>
                <a:lnTo>
                  <a:pt x="1830" y="571"/>
                </a:lnTo>
                <a:lnTo>
                  <a:pt x="1830" y="571"/>
                </a:lnTo>
                <a:lnTo>
                  <a:pt x="1838" y="530"/>
                </a:lnTo>
                <a:lnTo>
                  <a:pt x="1847" y="488"/>
                </a:lnTo>
                <a:lnTo>
                  <a:pt x="1847" y="488"/>
                </a:lnTo>
                <a:lnTo>
                  <a:pt x="1850" y="479"/>
                </a:lnTo>
                <a:lnTo>
                  <a:pt x="1853" y="469"/>
                </a:lnTo>
                <a:lnTo>
                  <a:pt x="1860" y="451"/>
                </a:lnTo>
                <a:lnTo>
                  <a:pt x="1866" y="431"/>
                </a:lnTo>
                <a:lnTo>
                  <a:pt x="1868" y="422"/>
                </a:lnTo>
                <a:lnTo>
                  <a:pt x="1871" y="412"/>
                </a:lnTo>
                <a:lnTo>
                  <a:pt x="1871" y="412"/>
                </a:lnTo>
                <a:lnTo>
                  <a:pt x="1876" y="403"/>
                </a:lnTo>
                <a:lnTo>
                  <a:pt x="1880" y="391"/>
                </a:lnTo>
                <a:lnTo>
                  <a:pt x="1883" y="378"/>
                </a:lnTo>
                <a:lnTo>
                  <a:pt x="1887" y="364"/>
                </a:lnTo>
                <a:lnTo>
                  <a:pt x="1893" y="337"/>
                </a:lnTo>
                <a:lnTo>
                  <a:pt x="1898" y="313"/>
                </a:lnTo>
                <a:lnTo>
                  <a:pt x="1898" y="313"/>
                </a:lnTo>
                <a:lnTo>
                  <a:pt x="1886" y="315"/>
                </a:lnTo>
                <a:lnTo>
                  <a:pt x="1873" y="317"/>
                </a:lnTo>
                <a:lnTo>
                  <a:pt x="1850" y="321"/>
                </a:lnTo>
                <a:lnTo>
                  <a:pt x="1850" y="321"/>
                </a:lnTo>
                <a:lnTo>
                  <a:pt x="1845" y="338"/>
                </a:lnTo>
                <a:lnTo>
                  <a:pt x="1839" y="357"/>
                </a:lnTo>
                <a:lnTo>
                  <a:pt x="1831" y="394"/>
                </a:lnTo>
                <a:lnTo>
                  <a:pt x="1822" y="431"/>
                </a:lnTo>
                <a:lnTo>
                  <a:pt x="1817" y="450"/>
                </a:lnTo>
                <a:lnTo>
                  <a:pt x="1812" y="467"/>
                </a:lnTo>
                <a:lnTo>
                  <a:pt x="1812" y="467"/>
                </a:lnTo>
                <a:lnTo>
                  <a:pt x="1811" y="465"/>
                </a:lnTo>
                <a:lnTo>
                  <a:pt x="1811" y="465"/>
                </a:lnTo>
                <a:lnTo>
                  <a:pt x="1809" y="466"/>
                </a:lnTo>
                <a:lnTo>
                  <a:pt x="1809" y="466"/>
                </a:lnTo>
                <a:lnTo>
                  <a:pt x="1808" y="480"/>
                </a:lnTo>
                <a:lnTo>
                  <a:pt x="1806" y="494"/>
                </a:lnTo>
                <a:lnTo>
                  <a:pt x="1799" y="520"/>
                </a:lnTo>
                <a:lnTo>
                  <a:pt x="1791" y="547"/>
                </a:lnTo>
                <a:lnTo>
                  <a:pt x="1788" y="561"/>
                </a:lnTo>
                <a:lnTo>
                  <a:pt x="1785" y="576"/>
                </a:lnTo>
                <a:lnTo>
                  <a:pt x="1785" y="576"/>
                </a:lnTo>
                <a:close/>
                <a:moveTo>
                  <a:pt x="794" y="441"/>
                </a:moveTo>
                <a:lnTo>
                  <a:pt x="794" y="441"/>
                </a:lnTo>
                <a:lnTo>
                  <a:pt x="787" y="437"/>
                </a:lnTo>
                <a:lnTo>
                  <a:pt x="779" y="435"/>
                </a:lnTo>
                <a:lnTo>
                  <a:pt x="771" y="434"/>
                </a:lnTo>
                <a:lnTo>
                  <a:pt x="763" y="434"/>
                </a:lnTo>
                <a:lnTo>
                  <a:pt x="746" y="434"/>
                </a:lnTo>
                <a:lnTo>
                  <a:pt x="729" y="434"/>
                </a:lnTo>
                <a:lnTo>
                  <a:pt x="729" y="434"/>
                </a:lnTo>
                <a:lnTo>
                  <a:pt x="717" y="433"/>
                </a:lnTo>
                <a:lnTo>
                  <a:pt x="706" y="430"/>
                </a:lnTo>
                <a:lnTo>
                  <a:pt x="683" y="426"/>
                </a:lnTo>
                <a:lnTo>
                  <a:pt x="673" y="424"/>
                </a:lnTo>
                <a:lnTo>
                  <a:pt x="664" y="423"/>
                </a:lnTo>
                <a:lnTo>
                  <a:pt x="654" y="423"/>
                </a:lnTo>
                <a:lnTo>
                  <a:pt x="646" y="425"/>
                </a:lnTo>
                <a:lnTo>
                  <a:pt x="646" y="425"/>
                </a:lnTo>
                <a:lnTo>
                  <a:pt x="647" y="425"/>
                </a:lnTo>
                <a:lnTo>
                  <a:pt x="647" y="426"/>
                </a:lnTo>
                <a:lnTo>
                  <a:pt x="646" y="426"/>
                </a:lnTo>
                <a:lnTo>
                  <a:pt x="646" y="426"/>
                </a:lnTo>
                <a:lnTo>
                  <a:pt x="624" y="424"/>
                </a:lnTo>
                <a:lnTo>
                  <a:pt x="603" y="422"/>
                </a:lnTo>
                <a:lnTo>
                  <a:pt x="581" y="419"/>
                </a:lnTo>
                <a:lnTo>
                  <a:pt x="560" y="418"/>
                </a:lnTo>
                <a:lnTo>
                  <a:pt x="560" y="418"/>
                </a:lnTo>
                <a:lnTo>
                  <a:pt x="471" y="418"/>
                </a:lnTo>
                <a:lnTo>
                  <a:pt x="471" y="418"/>
                </a:lnTo>
                <a:lnTo>
                  <a:pt x="464" y="423"/>
                </a:lnTo>
                <a:lnTo>
                  <a:pt x="457" y="429"/>
                </a:lnTo>
                <a:lnTo>
                  <a:pt x="445" y="444"/>
                </a:lnTo>
                <a:lnTo>
                  <a:pt x="435" y="459"/>
                </a:lnTo>
                <a:lnTo>
                  <a:pt x="425" y="476"/>
                </a:lnTo>
                <a:lnTo>
                  <a:pt x="425" y="476"/>
                </a:lnTo>
                <a:lnTo>
                  <a:pt x="411" y="497"/>
                </a:lnTo>
                <a:lnTo>
                  <a:pt x="398" y="516"/>
                </a:lnTo>
                <a:lnTo>
                  <a:pt x="369" y="556"/>
                </a:lnTo>
                <a:lnTo>
                  <a:pt x="355" y="575"/>
                </a:lnTo>
                <a:lnTo>
                  <a:pt x="342" y="594"/>
                </a:lnTo>
                <a:lnTo>
                  <a:pt x="330" y="615"/>
                </a:lnTo>
                <a:lnTo>
                  <a:pt x="318" y="635"/>
                </a:lnTo>
                <a:lnTo>
                  <a:pt x="318" y="635"/>
                </a:lnTo>
                <a:lnTo>
                  <a:pt x="317" y="636"/>
                </a:lnTo>
                <a:lnTo>
                  <a:pt x="316" y="636"/>
                </a:lnTo>
                <a:lnTo>
                  <a:pt x="315" y="635"/>
                </a:lnTo>
                <a:lnTo>
                  <a:pt x="314" y="633"/>
                </a:lnTo>
                <a:lnTo>
                  <a:pt x="313" y="633"/>
                </a:lnTo>
                <a:lnTo>
                  <a:pt x="312" y="635"/>
                </a:lnTo>
                <a:lnTo>
                  <a:pt x="312" y="635"/>
                </a:lnTo>
                <a:lnTo>
                  <a:pt x="306" y="647"/>
                </a:lnTo>
                <a:lnTo>
                  <a:pt x="301" y="657"/>
                </a:lnTo>
                <a:lnTo>
                  <a:pt x="288" y="680"/>
                </a:lnTo>
                <a:lnTo>
                  <a:pt x="273" y="701"/>
                </a:lnTo>
                <a:lnTo>
                  <a:pt x="258" y="723"/>
                </a:lnTo>
                <a:lnTo>
                  <a:pt x="242" y="744"/>
                </a:lnTo>
                <a:lnTo>
                  <a:pt x="227" y="766"/>
                </a:lnTo>
                <a:lnTo>
                  <a:pt x="213" y="788"/>
                </a:lnTo>
                <a:lnTo>
                  <a:pt x="207" y="800"/>
                </a:lnTo>
                <a:lnTo>
                  <a:pt x="201" y="813"/>
                </a:lnTo>
                <a:lnTo>
                  <a:pt x="201" y="813"/>
                </a:lnTo>
                <a:lnTo>
                  <a:pt x="163" y="861"/>
                </a:lnTo>
                <a:lnTo>
                  <a:pt x="124" y="911"/>
                </a:lnTo>
                <a:lnTo>
                  <a:pt x="87" y="961"/>
                </a:lnTo>
                <a:lnTo>
                  <a:pt x="70" y="987"/>
                </a:lnTo>
                <a:lnTo>
                  <a:pt x="51" y="1013"/>
                </a:lnTo>
                <a:lnTo>
                  <a:pt x="51" y="1013"/>
                </a:lnTo>
                <a:lnTo>
                  <a:pt x="78" y="1015"/>
                </a:lnTo>
                <a:lnTo>
                  <a:pt x="105" y="1018"/>
                </a:lnTo>
                <a:lnTo>
                  <a:pt x="132" y="1024"/>
                </a:lnTo>
                <a:lnTo>
                  <a:pt x="157" y="1028"/>
                </a:lnTo>
                <a:lnTo>
                  <a:pt x="210" y="1041"/>
                </a:lnTo>
                <a:lnTo>
                  <a:pt x="263" y="1054"/>
                </a:lnTo>
                <a:lnTo>
                  <a:pt x="263" y="1054"/>
                </a:lnTo>
                <a:lnTo>
                  <a:pt x="285" y="1060"/>
                </a:lnTo>
                <a:lnTo>
                  <a:pt x="306" y="1067"/>
                </a:lnTo>
                <a:lnTo>
                  <a:pt x="328" y="1074"/>
                </a:lnTo>
                <a:lnTo>
                  <a:pt x="348" y="1080"/>
                </a:lnTo>
                <a:lnTo>
                  <a:pt x="348" y="1080"/>
                </a:lnTo>
                <a:lnTo>
                  <a:pt x="376" y="1088"/>
                </a:lnTo>
                <a:lnTo>
                  <a:pt x="403" y="1094"/>
                </a:lnTo>
                <a:lnTo>
                  <a:pt x="427" y="1100"/>
                </a:lnTo>
                <a:lnTo>
                  <a:pt x="450" y="1102"/>
                </a:lnTo>
                <a:lnTo>
                  <a:pt x="450" y="1102"/>
                </a:lnTo>
                <a:lnTo>
                  <a:pt x="501" y="1118"/>
                </a:lnTo>
                <a:lnTo>
                  <a:pt x="557" y="1135"/>
                </a:lnTo>
                <a:lnTo>
                  <a:pt x="615" y="1155"/>
                </a:lnTo>
                <a:lnTo>
                  <a:pt x="670" y="1175"/>
                </a:lnTo>
                <a:lnTo>
                  <a:pt x="670" y="1175"/>
                </a:lnTo>
                <a:lnTo>
                  <a:pt x="678" y="1179"/>
                </a:lnTo>
                <a:lnTo>
                  <a:pt x="684" y="1183"/>
                </a:lnTo>
                <a:lnTo>
                  <a:pt x="692" y="1187"/>
                </a:lnTo>
                <a:lnTo>
                  <a:pt x="699" y="1191"/>
                </a:lnTo>
                <a:lnTo>
                  <a:pt x="699" y="1191"/>
                </a:lnTo>
                <a:lnTo>
                  <a:pt x="713" y="1196"/>
                </a:lnTo>
                <a:lnTo>
                  <a:pt x="727" y="1200"/>
                </a:lnTo>
                <a:lnTo>
                  <a:pt x="755" y="1208"/>
                </a:lnTo>
                <a:lnTo>
                  <a:pt x="769" y="1211"/>
                </a:lnTo>
                <a:lnTo>
                  <a:pt x="782" y="1216"/>
                </a:lnTo>
                <a:lnTo>
                  <a:pt x="793" y="1223"/>
                </a:lnTo>
                <a:lnTo>
                  <a:pt x="799" y="1227"/>
                </a:lnTo>
                <a:lnTo>
                  <a:pt x="804" y="1231"/>
                </a:lnTo>
                <a:lnTo>
                  <a:pt x="804" y="1231"/>
                </a:lnTo>
                <a:lnTo>
                  <a:pt x="819" y="1236"/>
                </a:lnTo>
                <a:lnTo>
                  <a:pt x="833" y="1241"/>
                </a:lnTo>
                <a:lnTo>
                  <a:pt x="846" y="1247"/>
                </a:lnTo>
                <a:lnTo>
                  <a:pt x="858" y="1254"/>
                </a:lnTo>
                <a:lnTo>
                  <a:pt x="881" y="1269"/>
                </a:lnTo>
                <a:lnTo>
                  <a:pt x="893" y="1276"/>
                </a:lnTo>
                <a:lnTo>
                  <a:pt x="905" y="1284"/>
                </a:lnTo>
                <a:lnTo>
                  <a:pt x="905" y="1284"/>
                </a:lnTo>
                <a:lnTo>
                  <a:pt x="900" y="1261"/>
                </a:lnTo>
                <a:lnTo>
                  <a:pt x="897" y="1239"/>
                </a:lnTo>
                <a:lnTo>
                  <a:pt x="895" y="1217"/>
                </a:lnTo>
                <a:lnTo>
                  <a:pt x="893" y="1196"/>
                </a:lnTo>
                <a:lnTo>
                  <a:pt x="889" y="1115"/>
                </a:lnTo>
                <a:lnTo>
                  <a:pt x="889" y="1115"/>
                </a:lnTo>
                <a:lnTo>
                  <a:pt x="895" y="1033"/>
                </a:lnTo>
                <a:lnTo>
                  <a:pt x="899" y="955"/>
                </a:lnTo>
                <a:lnTo>
                  <a:pt x="900" y="879"/>
                </a:lnTo>
                <a:lnTo>
                  <a:pt x="899" y="803"/>
                </a:lnTo>
                <a:lnTo>
                  <a:pt x="899" y="803"/>
                </a:lnTo>
                <a:lnTo>
                  <a:pt x="898" y="785"/>
                </a:lnTo>
                <a:lnTo>
                  <a:pt x="895" y="768"/>
                </a:lnTo>
                <a:lnTo>
                  <a:pt x="891" y="751"/>
                </a:lnTo>
                <a:lnTo>
                  <a:pt x="885" y="735"/>
                </a:lnTo>
                <a:lnTo>
                  <a:pt x="880" y="717"/>
                </a:lnTo>
                <a:lnTo>
                  <a:pt x="876" y="701"/>
                </a:lnTo>
                <a:lnTo>
                  <a:pt x="873" y="684"/>
                </a:lnTo>
                <a:lnTo>
                  <a:pt x="872" y="666"/>
                </a:lnTo>
                <a:lnTo>
                  <a:pt x="872" y="666"/>
                </a:lnTo>
                <a:lnTo>
                  <a:pt x="867" y="660"/>
                </a:lnTo>
                <a:lnTo>
                  <a:pt x="864" y="653"/>
                </a:lnTo>
                <a:lnTo>
                  <a:pt x="862" y="647"/>
                </a:lnTo>
                <a:lnTo>
                  <a:pt x="861" y="640"/>
                </a:lnTo>
                <a:lnTo>
                  <a:pt x="861" y="640"/>
                </a:lnTo>
                <a:lnTo>
                  <a:pt x="875" y="622"/>
                </a:lnTo>
                <a:lnTo>
                  <a:pt x="889" y="602"/>
                </a:lnTo>
                <a:lnTo>
                  <a:pt x="902" y="580"/>
                </a:lnTo>
                <a:lnTo>
                  <a:pt x="914" y="559"/>
                </a:lnTo>
                <a:lnTo>
                  <a:pt x="939" y="514"/>
                </a:lnTo>
                <a:lnTo>
                  <a:pt x="964" y="469"/>
                </a:lnTo>
                <a:lnTo>
                  <a:pt x="964" y="469"/>
                </a:lnTo>
                <a:lnTo>
                  <a:pt x="920" y="459"/>
                </a:lnTo>
                <a:lnTo>
                  <a:pt x="876" y="449"/>
                </a:lnTo>
                <a:lnTo>
                  <a:pt x="854" y="444"/>
                </a:lnTo>
                <a:lnTo>
                  <a:pt x="833" y="441"/>
                </a:lnTo>
                <a:lnTo>
                  <a:pt x="814" y="440"/>
                </a:lnTo>
                <a:lnTo>
                  <a:pt x="794" y="441"/>
                </a:lnTo>
                <a:lnTo>
                  <a:pt x="794" y="441"/>
                </a:lnTo>
                <a:close/>
                <a:moveTo>
                  <a:pt x="1957" y="430"/>
                </a:moveTo>
                <a:lnTo>
                  <a:pt x="1957" y="430"/>
                </a:lnTo>
                <a:lnTo>
                  <a:pt x="1927" y="430"/>
                </a:lnTo>
                <a:lnTo>
                  <a:pt x="1913" y="433"/>
                </a:lnTo>
                <a:lnTo>
                  <a:pt x="1898" y="436"/>
                </a:lnTo>
                <a:lnTo>
                  <a:pt x="1898" y="436"/>
                </a:lnTo>
                <a:lnTo>
                  <a:pt x="1892" y="437"/>
                </a:lnTo>
                <a:lnTo>
                  <a:pt x="1886" y="439"/>
                </a:lnTo>
                <a:lnTo>
                  <a:pt x="1882" y="441"/>
                </a:lnTo>
                <a:lnTo>
                  <a:pt x="1881" y="443"/>
                </a:lnTo>
                <a:lnTo>
                  <a:pt x="1880" y="446"/>
                </a:lnTo>
                <a:lnTo>
                  <a:pt x="1881" y="451"/>
                </a:lnTo>
                <a:lnTo>
                  <a:pt x="1881" y="451"/>
                </a:lnTo>
                <a:lnTo>
                  <a:pt x="1895" y="454"/>
                </a:lnTo>
                <a:lnTo>
                  <a:pt x="1911" y="455"/>
                </a:lnTo>
                <a:lnTo>
                  <a:pt x="1928" y="455"/>
                </a:lnTo>
                <a:lnTo>
                  <a:pt x="1938" y="453"/>
                </a:lnTo>
                <a:lnTo>
                  <a:pt x="1947" y="451"/>
                </a:lnTo>
                <a:lnTo>
                  <a:pt x="1947" y="451"/>
                </a:lnTo>
                <a:lnTo>
                  <a:pt x="1947" y="454"/>
                </a:lnTo>
                <a:lnTo>
                  <a:pt x="1948" y="455"/>
                </a:lnTo>
                <a:lnTo>
                  <a:pt x="1950" y="456"/>
                </a:lnTo>
                <a:lnTo>
                  <a:pt x="1952" y="456"/>
                </a:lnTo>
                <a:lnTo>
                  <a:pt x="1952" y="456"/>
                </a:lnTo>
                <a:lnTo>
                  <a:pt x="1952" y="472"/>
                </a:lnTo>
                <a:lnTo>
                  <a:pt x="1950" y="487"/>
                </a:lnTo>
                <a:lnTo>
                  <a:pt x="1948" y="502"/>
                </a:lnTo>
                <a:lnTo>
                  <a:pt x="1944" y="516"/>
                </a:lnTo>
                <a:lnTo>
                  <a:pt x="1937" y="545"/>
                </a:lnTo>
                <a:lnTo>
                  <a:pt x="1928" y="574"/>
                </a:lnTo>
                <a:lnTo>
                  <a:pt x="1908" y="629"/>
                </a:lnTo>
                <a:lnTo>
                  <a:pt x="1899" y="655"/>
                </a:lnTo>
                <a:lnTo>
                  <a:pt x="1892" y="682"/>
                </a:lnTo>
                <a:lnTo>
                  <a:pt x="1892" y="682"/>
                </a:lnTo>
                <a:lnTo>
                  <a:pt x="1879" y="736"/>
                </a:lnTo>
                <a:lnTo>
                  <a:pt x="1874" y="762"/>
                </a:lnTo>
                <a:lnTo>
                  <a:pt x="1866" y="789"/>
                </a:lnTo>
                <a:lnTo>
                  <a:pt x="1866" y="789"/>
                </a:lnTo>
                <a:lnTo>
                  <a:pt x="1859" y="818"/>
                </a:lnTo>
                <a:lnTo>
                  <a:pt x="1850" y="847"/>
                </a:lnTo>
                <a:lnTo>
                  <a:pt x="1842" y="876"/>
                </a:lnTo>
                <a:lnTo>
                  <a:pt x="1833" y="905"/>
                </a:lnTo>
                <a:lnTo>
                  <a:pt x="1833" y="905"/>
                </a:lnTo>
                <a:lnTo>
                  <a:pt x="1824" y="933"/>
                </a:lnTo>
                <a:lnTo>
                  <a:pt x="1815" y="960"/>
                </a:lnTo>
                <a:lnTo>
                  <a:pt x="1806" y="987"/>
                </a:lnTo>
                <a:lnTo>
                  <a:pt x="1802" y="1001"/>
                </a:lnTo>
                <a:lnTo>
                  <a:pt x="1799" y="1015"/>
                </a:lnTo>
                <a:lnTo>
                  <a:pt x="1799" y="1015"/>
                </a:lnTo>
                <a:lnTo>
                  <a:pt x="1790" y="1061"/>
                </a:lnTo>
                <a:lnTo>
                  <a:pt x="1786" y="1085"/>
                </a:lnTo>
                <a:lnTo>
                  <a:pt x="1782" y="1107"/>
                </a:lnTo>
                <a:lnTo>
                  <a:pt x="1782" y="1107"/>
                </a:lnTo>
                <a:lnTo>
                  <a:pt x="1776" y="1127"/>
                </a:lnTo>
                <a:lnTo>
                  <a:pt x="1770" y="1149"/>
                </a:lnTo>
                <a:lnTo>
                  <a:pt x="1767" y="1159"/>
                </a:lnTo>
                <a:lnTo>
                  <a:pt x="1761" y="1168"/>
                </a:lnTo>
                <a:lnTo>
                  <a:pt x="1756" y="1177"/>
                </a:lnTo>
                <a:lnTo>
                  <a:pt x="1750" y="1185"/>
                </a:lnTo>
                <a:lnTo>
                  <a:pt x="1750" y="1185"/>
                </a:lnTo>
                <a:lnTo>
                  <a:pt x="1739" y="1181"/>
                </a:lnTo>
                <a:lnTo>
                  <a:pt x="1735" y="1179"/>
                </a:lnTo>
                <a:lnTo>
                  <a:pt x="1730" y="1177"/>
                </a:lnTo>
                <a:lnTo>
                  <a:pt x="1730" y="1177"/>
                </a:lnTo>
                <a:lnTo>
                  <a:pt x="1710" y="1177"/>
                </a:lnTo>
                <a:lnTo>
                  <a:pt x="1690" y="1177"/>
                </a:lnTo>
                <a:lnTo>
                  <a:pt x="1647" y="1175"/>
                </a:lnTo>
                <a:lnTo>
                  <a:pt x="1626" y="1174"/>
                </a:lnTo>
                <a:lnTo>
                  <a:pt x="1606" y="1175"/>
                </a:lnTo>
                <a:lnTo>
                  <a:pt x="1586" y="1176"/>
                </a:lnTo>
                <a:lnTo>
                  <a:pt x="1568" y="1179"/>
                </a:lnTo>
                <a:lnTo>
                  <a:pt x="1568" y="1179"/>
                </a:lnTo>
                <a:lnTo>
                  <a:pt x="1562" y="1175"/>
                </a:lnTo>
                <a:lnTo>
                  <a:pt x="1558" y="1174"/>
                </a:lnTo>
                <a:lnTo>
                  <a:pt x="1553" y="1174"/>
                </a:lnTo>
                <a:lnTo>
                  <a:pt x="1549" y="1175"/>
                </a:lnTo>
                <a:lnTo>
                  <a:pt x="1541" y="1179"/>
                </a:lnTo>
                <a:lnTo>
                  <a:pt x="1536" y="1181"/>
                </a:lnTo>
                <a:lnTo>
                  <a:pt x="1532" y="1182"/>
                </a:lnTo>
                <a:lnTo>
                  <a:pt x="1532" y="1182"/>
                </a:lnTo>
                <a:lnTo>
                  <a:pt x="1515" y="1184"/>
                </a:lnTo>
                <a:lnTo>
                  <a:pt x="1497" y="1185"/>
                </a:lnTo>
                <a:lnTo>
                  <a:pt x="1478" y="1186"/>
                </a:lnTo>
                <a:lnTo>
                  <a:pt x="1459" y="1187"/>
                </a:lnTo>
                <a:lnTo>
                  <a:pt x="1459" y="1187"/>
                </a:lnTo>
                <a:lnTo>
                  <a:pt x="1399" y="1195"/>
                </a:lnTo>
                <a:lnTo>
                  <a:pt x="1399" y="1195"/>
                </a:lnTo>
                <a:lnTo>
                  <a:pt x="1326" y="1202"/>
                </a:lnTo>
                <a:lnTo>
                  <a:pt x="1288" y="1207"/>
                </a:lnTo>
                <a:lnTo>
                  <a:pt x="1252" y="1212"/>
                </a:lnTo>
                <a:lnTo>
                  <a:pt x="1252" y="1212"/>
                </a:lnTo>
                <a:lnTo>
                  <a:pt x="1245" y="1214"/>
                </a:lnTo>
                <a:lnTo>
                  <a:pt x="1239" y="1216"/>
                </a:lnTo>
                <a:lnTo>
                  <a:pt x="1233" y="1220"/>
                </a:lnTo>
                <a:lnTo>
                  <a:pt x="1227" y="1221"/>
                </a:lnTo>
                <a:lnTo>
                  <a:pt x="1227" y="1221"/>
                </a:lnTo>
                <a:lnTo>
                  <a:pt x="1184" y="1231"/>
                </a:lnTo>
                <a:lnTo>
                  <a:pt x="1164" y="1237"/>
                </a:lnTo>
                <a:lnTo>
                  <a:pt x="1144" y="1243"/>
                </a:lnTo>
                <a:lnTo>
                  <a:pt x="1123" y="1250"/>
                </a:lnTo>
                <a:lnTo>
                  <a:pt x="1105" y="1258"/>
                </a:lnTo>
                <a:lnTo>
                  <a:pt x="1086" y="1267"/>
                </a:lnTo>
                <a:lnTo>
                  <a:pt x="1069" y="1278"/>
                </a:lnTo>
                <a:lnTo>
                  <a:pt x="1069" y="1278"/>
                </a:lnTo>
                <a:lnTo>
                  <a:pt x="1141" y="1268"/>
                </a:lnTo>
                <a:lnTo>
                  <a:pt x="1214" y="1259"/>
                </a:lnTo>
                <a:lnTo>
                  <a:pt x="1362" y="1241"/>
                </a:lnTo>
                <a:lnTo>
                  <a:pt x="1362" y="1241"/>
                </a:lnTo>
                <a:lnTo>
                  <a:pt x="1394" y="1236"/>
                </a:lnTo>
                <a:lnTo>
                  <a:pt x="1426" y="1230"/>
                </a:lnTo>
                <a:lnTo>
                  <a:pt x="1458" y="1226"/>
                </a:lnTo>
                <a:lnTo>
                  <a:pt x="1475" y="1225"/>
                </a:lnTo>
                <a:lnTo>
                  <a:pt x="1491" y="1225"/>
                </a:lnTo>
                <a:lnTo>
                  <a:pt x="1491" y="1225"/>
                </a:lnTo>
                <a:lnTo>
                  <a:pt x="1531" y="1226"/>
                </a:lnTo>
                <a:lnTo>
                  <a:pt x="1550" y="1226"/>
                </a:lnTo>
                <a:lnTo>
                  <a:pt x="1568" y="1226"/>
                </a:lnTo>
                <a:lnTo>
                  <a:pt x="1568" y="1226"/>
                </a:lnTo>
                <a:lnTo>
                  <a:pt x="1578" y="1225"/>
                </a:lnTo>
                <a:lnTo>
                  <a:pt x="1589" y="1224"/>
                </a:lnTo>
                <a:lnTo>
                  <a:pt x="1593" y="1224"/>
                </a:lnTo>
                <a:lnTo>
                  <a:pt x="1597" y="1226"/>
                </a:lnTo>
                <a:lnTo>
                  <a:pt x="1601" y="1229"/>
                </a:lnTo>
                <a:lnTo>
                  <a:pt x="1602" y="1236"/>
                </a:lnTo>
                <a:lnTo>
                  <a:pt x="1602" y="1236"/>
                </a:lnTo>
                <a:lnTo>
                  <a:pt x="1594" y="1239"/>
                </a:lnTo>
                <a:lnTo>
                  <a:pt x="1586" y="1241"/>
                </a:lnTo>
                <a:lnTo>
                  <a:pt x="1577" y="1241"/>
                </a:lnTo>
                <a:lnTo>
                  <a:pt x="1569" y="1241"/>
                </a:lnTo>
                <a:lnTo>
                  <a:pt x="1551" y="1239"/>
                </a:lnTo>
                <a:lnTo>
                  <a:pt x="1534" y="1237"/>
                </a:lnTo>
                <a:lnTo>
                  <a:pt x="1534" y="1237"/>
                </a:lnTo>
                <a:lnTo>
                  <a:pt x="1511" y="1238"/>
                </a:lnTo>
                <a:lnTo>
                  <a:pt x="1487" y="1239"/>
                </a:lnTo>
                <a:lnTo>
                  <a:pt x="1440" y="1244"/>
                </a:lnTo>
                <a:lnTo>
                  <a:pt x="1396" y="1251"/>
                </a:lnTo>
                <a:lnTo>
                  <a:pt x="1357" y="1255"/>
                </a:lnTo>
                <a:lnTo>
                  <a:pt x="1357" y="1255"/>
                </a:lnTo>
                <a:lnTo>
                  <a:pt x="1290" y="1261"/>
                </a:lnTo>
                <a:lnTo>
                  <a:pt x="1232" y="1268"/>
                </a:lnTo>
                <a:lnTo>
                  <a:pt x="1232" y="1268"/>
                </a:lnTo>
                <a:lnTo>
                  <a:pt x="1211" y="1271"/>
                </a:lnTo>
                <a:lnTo>
                  <a:pt x="1190" y="1275"/>
                </a:lnTo>
                <a:lnTo>
                  <a:pt x="1169" y="1281"/>
                </a:lnTo>
                <a:lnTo>
                  <a:pt x="1149" y="1284"/>
                </a:lnTo>
                <a:lnTo>
                  <a:pt x="1149" y="1284"/>
                </a:lnTo>
                <a:lnTo>
                  <a:pt x="1106" y="1288"/>
                </a:lnTo>
                <a:lnTo>
                  <a:pt x="1087" y="1290"/>
                </a:lnTo>
                <a:lnTo>
                  <a:pt x="1067" y="1293"/>
                </a:lnTo>
                <a:lnTo>
                  <a:pt x="1049" y="1298"/>
                </a:lnTo>
                <a:lnTo>
                  <a:pt x="1032" y="1303"/>
                </a:lnTo>
                <a:lnTo>
                  <a:pt x="1015" y="1311"/>
                </a:lnTo>
                <a:lnTo>
                  <a:pt x="999" y="1320"/>
                </a:lnTo>
                <a:lnTo>
                  <a:pt x="999" y="1320"/>
                </a:lnTo>
                <a:lnTo>
                  <a:pt x="1002" y="1322"/>
                </a:lnTo>
                <a:lnTo>
                  <a:pt x="1003" y="1326"/>
                </a:lnTo>
                <a:lnTo>
                  <a:pt x="1004" y="1330"/>
                </a:lnTo>
                <a:lnTo>
                  <a:pt x="1004" y="1335"/>
                </a:lnTo>
                <a:lnTo>
                  <a:pt x="1004" y="1335"/>
                </a:lnTo>
                <a:lnTo>
                  <a:pt x="1026" y="1326"/>
                </a:lnTo>
                <a:lnTo>
                  <a:pt x="1047" y="1317"/>
                </a:lnTo>
                <a:lnTo>
                  <a:pt x="1071" y="1311"/>
                </a:lnTo>
                <a:lnTo>
                  <a:pt x="1095" y="1306"/>
                </a:lnTo>
                <a:lnTo>
                  <a:pt x="1095" y="1306"/>
                </a:lnTo>
                <a:lnTo>
                  <a:pt x="1167" y="1298"/>
                </a:lnTo>
                <a:lnTo>
                  <a:pt x="1242" y="1290"/>
                </a:lnTo>
                <a:lnTo>
                  <a:pt x="1318" y="1285"/>
                </a:lnTo>
                <a:lnTo>
                  <a:pt x="1396" y="1278"/>
                </a:lnTo>
                <a:lnTo>
                  <a:pt x="1474" y="1272"/>
                </a:lnTo>
                <a:lnTo>
                  <a:pt x="1554" y="1266"/>
                </a:lnTo>
                <a:lnTo>
                  <a:pt x="1631" y="1258"/>
                </a:lnTo>
                <a:lnTo>
                  <a:pt x="1707" y="1250"/>
                </a:lnTo>
                <a:lnTo>
                  <a:pt x="1707" y="1250"/>
                </a:lnTo>
                <a:lnTo>
                  <a:pt x="1725" y="1248"/>
                </a:lnTo>
                <a:lnTo>
                  <a:pt x="1744" y="1248"/>
                </a:lnTo>
                <a:lnTo>
                  <a:pt x="1782" y="1251"/>
                </a:lnTo>
                <a:lnTo>
                  <a:pt x="1799" y="1250"/>
                </a:lnTo>
                <a:lnTo>
                  <a:pt x="1807" y="1248"/>
                </a:lnTo>
                <a:lnTo>
                  <a:pt x="1816" y="1247"/>
                </a:lnTo>
                <a:lnTo>
                  <a:pt x="1823" y="1245"/>
                </a:lnTo>
                <a:lnTo>
                  <a:pt x="1831" y="1241"/>
                </a:lnTo>
                <a:lnTo>
                  <a:pt x="1837" y="1237"/>
                </a:lnTo>
                <a:lnTo>
                  <a:pt x="1844" y="1231"/>
                </a:lnTo>
                <a:lnTo>
                  <a:pt x="1844" y="1231"/>
                </a:lnTo>
                <a:lnTo>
                  <a:pt x="1853" y="1203"/>
                </a:lnTo>
                <a:lnTo>
                  <a:pt x="1861" y="1176"/>
                </a:lnTo>
                <a:lnTo>
                  <a:pt x="1867" y="1147"/>
                </a:lnTo>
                <a:lnTo>
                  <a:pt x="1873" y="1118"/>
                </a:lnTo>
                <a:lnTo>
                  <a:pt x="1884" y="1059"/>
                </a:lnTo>
                <a:lnTo>
                  <a:pt x="1890" y="1030"/>
                </a:lnTo>
                <a:lnTo>
                  <a:pt x="1897" y="1001"/>
                </a:lnTo>
                <a:lnTo>
                  <a:pt x="1897" y="1001"/>
                </a:lnTo>
                <a:lnTo>
                  <a:pt x="1903" y="982"/>
                </a:lnTo>
                <a:lnTo>
                  <a:pt x="1909" y="964"/>
                </a:lnTo>
                <a:lnTo>
                  <a:pt x="1915" y="944"/>
                </a:lnTo>
                <a:lnTo>
                  <a:pt x="1922" y="926"/>
                </a:lnTo>
                <a:lnTo>
                  <a:pt x="1922" y="926"/>
                </a:lnTo>
                <a:lnTo>
                  <a:pt x="1933" y="884"/>
                </a:lnTo>
                <a:lnTo>
                  <a:pt x="1938" y="863"/>
                </a:lnTo>
                <a:lnTo>
                  <a:pt x="1943" y="843"/>
                </a:lnTo>
                <a:lnTo>
                  <a:pt x="1943" y="843"/>
                </a:lnTo>
                <a:lnTo>
                  <a:pt x="1948" y="822"/>
                </a:lnTo>
                <a:lnTo>
                  <a:pt x="1953" y="802"/>
                </a:lnTo>
                <a:lnTo>
                  <a:pt x="1958" y="782"/>
                </a:lnTo>
                <a:lnTo>
                  <a:pt x="1963" y="760"/>
                </a:lnTo>
                <a:lnTo>
                  <a:pt x="1963" y="760"/>
                </a:lnTo>
                <a:lnTo>
                  <a:pt x="1972" y="717"/>
                </a:lnTo>
                <a:lnTo>
                  <a:pt x="1977" y="696"/>
                </a:lnTo>
                <a:lnTo>
                  <a:pt x="1982" y="676"/>
                </a:lnTo>
                <a:lnTo>
                  <a:pt x="1982" y="676"/>
                </a:lnTo>
                <a:lnTo>
                  <a:pt x="1985" y="667"/>
                </a:lnTo>
                <a:lnTo>
                  <a:pt x="1988" y="661"/>
                </a:lnTo>
                <a:lnTo>
                  <a:pt x="1993" y="653"/>
                </a:lnTo>
                <a:lnTo>
                  <a:pt x="1995" y="645"/>
                </a:lnTo>
                <a:lnTo>
                  <a:pt x="1995" y="645"/>
                </a:lnTo>
                <a:lnTo>
                  <a:pt x="2000" y="617"/>
                </a:lnTo>
                <a:lnTo>
                  <a:pt x="2004" y="588"/>
                </a:lnTo>
                <a:lnTo>
                  <a:pt x="2009" y="560"/>
                </a:lnTo>
                <a:lnTo>
                  <a:pt x="2011" y="546"/>
                </a:lnTo>
                <a:lnTo>
                  <a:pt x="2014" y="533"/>
                </a:lnTo>
                <a:lnTo>
                  <a:pt x="2014" y="533"/>
                </a:lnTo>
                <a:lnTo>
                  <a:pt x="2014" y="521"/>
                </a:lnTo>
                <a:lnTo>
                  <a:pt x="2016" y="510"/>
                </a:lnTo>
                <a:lnTo>
                  <a:pt x="2021" y="482"/>
                </a:lnTo>
                <a:lnTo>
                  <a:pt x="2024" y="468"/>
                </a:lnTo>
                <a:lnTo>
                  <a:pt x="2025" y="454"/>
                </a:lnTo>
                <a:lnTo>
                  <a:pt x="2024" y="449"/>
                </a:lnTo>
                <a:lnTo>
                  <a:pt x="2021" y="442"/>
                </a:lnTo>
                <a:lnTo>
                  <a:pt x="2019" y="437"/>
                </a:lnTo>
                <a:lnTo>
                  <a:pt x="2016" y="431"/>
                </a:lnTo>
                <a:lnTo>
                  <a:pt x="2016" y="431"/>
                </a:lnTo>
                <a:lnTo>
                  <a:pt x="2010" y="429"/>
                </a:lnTo>
                <a:lnTo>
                  <a:pt x="2002" y="428"/>
                </a:lnTo>
                <a:lnTo>
                  <a:pt x="1995" y="427"/>
                </a:lnTo>
                <a:lnTo>
                  <a:pt x="1987" y="427"/>
                </a:lnTo>
                <a:lnTo>
                  <a:pt x="1972" y="429"/>
                </a:lnTo>
                <a:lnTo>
                  <a:pt x="1957" y="430"/>
                </a:lnTo>
                <a:lnTo>
                  <a:pt x="1957" y="430"/>
                </a:lnTo>
                <a:close/>
                <a:moveTo>
                  <a:pt x="1876" y="466"/>
                </a:moveTo>
                <a:lnTo>
                  <a:pt x="1876" y="466"/>
                </a:lnTo>
                <a:lnTo>
                  <a:pt x="1867" y="496"/>
                </a:lnTo>
                <a:lnTo>
                  <a:pt x="1859" y="525"/>
                </a:lnTo>
                <a:lnTo>
                  <a:pt x="1845" y="585"/>
                </a:lnTo>
                <a:lnTo>
                  <a:pt x="1831" y="645"/>
                </a:lnTo>
                <a:lnTo>
                  <a:pt x="1823" y="673"/>
                </a:lnTo>
                <a:lnTo>
                  <a:pt x="1815" y="703"/>
                </a:lnTo>
                <a:lnTo>
                  <a:pt x="1815" y="703"/>
                </a:lnTo>
                <a:lnTo>
                  <a:pt x="1796" y="771"/>
                </a:lnTo>
                <a:lnTo>
                  <a:pt x="1796" y="771"/>
                </a:lnTo>
                <a:lnTo>
                  <a:pt x="1791" y="789"/>
                </a:lnTo>
                <a:lnTo>
                  <a:pt x="1787" y="807"/>
                </a:lnTo>
                <a:lnTo>
                  <a:pt x="1780" y="844"/>
                </a:lnTo>
                <a:lnTo>
                  <a:pt x="1780" y="844"/>
                </a:lnTo>
                <a:lnTo>
                  <a:pt x="1770" y="881"/>
                </a:lnTo>
                <a:lnTo>
                  <a:pt x="1759" y="919"/>
                </a:lnTo>
                <a:lnTo>
                  <a:pt x="1747" y="955"/>
                </a:lnTo>
                <a:lnTo>
                  <a:pt x="1737" y="991"/>
                </a:lnTo>
                <a:lnTo>
                  <a:pt x="1737" y="991"/>
                </a:lnTo>
                <a:lnTo>
                  <a:pt x="1736" y="999"/>
                </a:lnTo>
                <a:lnTo>
                  <a:pt x="1736" y="1008"/>
                </a:lnTo>
                <a:lnTo>
                  <a:pt x="1735" y="1011"/>
                </a:lnTo>
                <a:lnTo>
                  <a:pt x="1733" y="1015"/>
                </a:lnTo>
                <a:lnTo>
                  <a:pt x="1730" y="1017"/>
                </a:lnTo>
                <a:lnTo>
                  <a:pt x="1726" y="1020"/>
                </a:lnTo>
                <a:lnTo>
                  <a:pt x="1726" y="1020"/>
                </a:lnTo>
                <a:lnTo>
                  <a:pt x="1728" y="1025"/>
                </a:lnTo>
                <a:lnTo>
                  <a:pt x="1729" y="1029"/>
                </a:lnTo>
                <a:lnTo>
                  <a:pt x="1729" y="1032"/>
                </a:lnTo>
                <a:lnTo>
                  <a:pt x="1726" y="1036"/>
                </a:lnTo>
                <a:lnTo>
                  <a:pt x="1726" y="1036"/>
                </a:lnTo>
                <a:lnTo>
                  <a:pt x="1683" y="1038"/>
                </a:lnTo>
                <a:lnTo>
                  <a:pt x="1639" y="1042"/>
                </a:lnTo>
                <a:lnTo>
                  <a:pt x="1593" y="1046"/>
                </a:lnTo>
                <a:lnTo>
                  <a:pt x="1547" y="1054"/>
                </a:lnTo>
                <a:lnTo>
                  <a:pt x="1547" y="1054"/>
                </a:lnTo>
                <a:lnTo>
                  <a:pt x="1512" y="1061"/>
                </a:lnTo>
                <a:lnTo>
                  <a:pt x="1478" y="1069"/>
                </a:lnTo>
                <a:lnTo>
                  <a:pt x="1442" y="1076"/>
                </a:lnTo>
                <a:lnTo>
                  <a:pt x="1409" y="1085"/>
                </a:lnTo>
                <a:lnTo>
                  <a:pt x="1376" y="1095"/>
                </a:lnTo>
                <a:lnTo>
                  <a:pt x="1343" y="1106"/>
                </a:lnTo>
                <a:lnTo>
                  <a:pt x="1311" y="1118"/>
                </a:lnTo>
                <a:lnTo>
                  <a:pt x="1279" y="1131"/>
                </a:lnTo>
                <a:lnTo>
                  <a:pt x="1279" y="1131"/>
                </a:lnTo>
                <a:lnTo>
                  <a:pt x="1260" y="1139"/>
                </a:lnTo>
                <a:lnTo>
                  <a:pt x="1241" y="1149"/>
                </a:lnTo>
                <a:lnTo>
                  <a:pt x="1203" y="1170"/>
                </a:lnTo>
                <a:lnTo>
                  <a:pt x="1129" y="1212"/>
                </a:lnTo>
                <a:lnTo>
                  <a:pt x="1129" y="1212"/>
                </a:lnTo>
                <a:lnTo>
                  <a:pt x="1091" y="1233"/>
                </a:lnTo>
                <a:lnTo>
                  <a:pt x="1073" y="1244"/>
                </a:lnTo>
                <a:lnTo>
                  <a:pt x="1055" y="1255"/>
                </a:lnTo>
                <a:lnTo>
                  <a:pt x="1055" y="1255"/>
                </a:lnTo>
                <a:lnTo>
                  <a:pt x="1027" y="1271"/>
                </a:lnTo>
                <a:lnTo>
                  <a:pt x="1013" y="1280"/>
                </a:lnTo>
                <a:lnTo>
                  <a:pt x="1001" y="1289"/>
                </a:lnTo>
                <a:lnTo>
                  <a:pt x="1001" y="1289"/>
                </a:lnTo>
                <a:lnTo>
                  <a:pt x="995" y="1294"/>
                </a:lnTo>
                <a:lnTo>
                  <a:pt x="993" y="1299"/>
                </a:lnTo>
                <a:lnTo>
                  <a:pt x="991" y="1301"/>
                </a:lnTo>
                <a:lnTo>
                  <a:pt x="993" y="1303"/>
                </a:lnTo>
                <a:lnTo>
                  <a:pt x="993" y="1303"/>
                </a:lnTo>
                <a:lnTo>
                  <a:pt x="995" y="1303"/>
                </a:lnTo>
                <a:lnTo>
                  <a:pt x="998" y="1302"/>
                </a:lnTo>
                <a:lnTo>
                  <a:pt x="1003" y="1299"/>
                </a:lnTo>
                <a:lnTo>
                  <a:pt x="1009" y="1293"/>
                </a:lnTo>
                <a:lnTo>
                  <a:pt x="1013" y="1289"/>
                </a:lnTo>
                <a:lnTo>
                  <a:pt x="1013" y="1289"/>
                </a:lnTo>
                <a:lnTo>
                  <a:pt x="1025" y="1283"/>
                </a:lnTo>
                <a:lnTo>
                  <a:pt x="1036" y="1276"/>
                </a:lnTo>
                <a:lnTo>
                  <a:pt x="1061" y="1263"/>
                </a:lnTo>
                <a:lnTo>
                  <a:pt x="1061" y="1263"/>
                </a:lnTo>
                <a:lnTo>
                  <a:pt x="1087" y="1252"/>
                </a:lnTo>
                <a:lnTo>
                  <a:pt x="1111" y="1241"/>
                </a:lnTo>
                <a:lnTo>
                  <a:pt x="1111" y="1241"/>
                </a:lnTo>
                <a:lnTo>
                  <a:pt x="1131" y="1232"/>
                </a:lnTo>
                <a:lnTo>
                  <a:pt x="1150" y="1225"/>
                </a:lnTo>
                <a:lnTo>
                  <a:pt x="1170" y="1218"/>
                </a:lnTo>
                <a:lnTo>
                  <a:pt x="1191" y="1212"/>
                </a:lnTo>
                <a:lnTo>
                  <a:pt x="1211" y="1207"/>
                </a:lnTo>
                <a:lnTo>
                  <a:pt x="1232" y="1202"/>
                </a:lnTo>
                <a:lnTo>
                  <a:pt x="1275" y="1194"/>
                </a:lnTo>
                <a:lnTo>
                  <a:pt x="1320" y="1187"/>
                </a:lnTo>
                <a:lnTo>
                  <a:pt x="1365" y="1182"/>
                </a:lnTo>
                <a:lnTo>
                  <a:pt x="1456" y="1174"/>
                </a:lnTo>
                <a:lnTo>
                  <a:pt x="1456" y="1174"/>
                </a:lnTo>
                <a:lnTo>
                  <a:pt x="1529" y="1166"/>
                </a:lnTo>
                <a:lnTo>
                  <a:pt x="1565" y="1162"/>
                </a:lnTo>
                <a:lnTo>
                  <a:pt x="1603" y="1160"/>
                </a:lnTo>
                <a:lnTo>
                  <a:pt x="1639" y="1157"/>
                </a:lnTo>
                <a:lnTo>
                  <a:pt x="1677" y="1159"/>
                </a:lnTo>
                <a:lnTo>
                  <a:pt x="1714" y="1161"/>
                </a:lnTo>
                <a:lnTo>
                  <a:pt x="1732" y="1163"/>
                </a:lnTo>
                <a:lnTo>
                  <a:pt x="1751" y="1166"/>
                </a:lnTo>
                <a:lnTo>
                  <a:pt x="1751" y="1166"/>
                </a:lnTo>
                <a:lnTo>
                  <a:pt x="1775" y="1067"/>
                </a:lnTo>
                <a:lnTo>
                  <a:pt x="1801" y="967"/>
                </a:lnTo>
                <a:lnTo>
                  <a:pt x="1829" y="867"/>
                </a:lnTo>
                <a:lnTo>
                  <a:pt x="1856" y="773"/>
                </a:lnTo>
                <a:lnTo>
                  <a:pt x="1856" y="773"/>
                </a:lnTo>
                <a:lnTo>
                  <a:pt x="1858" y="766"/>
                </a:lnTo>
                <a:lnTo>
                  <a:pt x="1859" y="758"/>
                </a:lnTo>
                <a:lnTo>
                  <a:pt x="1861" y="743"/>
                </a:lnTo>
                <a:lnTo>
                  <a:pt x="1861" y="743"/>
                </a:lnTo>
                <a:lnTo>
                  <a:pt x="1865" y="733"/>
                </a:lnTo>
                <a:lnTo>
                  <a:pt x="1869" y="723"/>
                </a:lnTo>
                <a:lnTo>
                  <a:pt x="1874" y="713"/>
                </a:lnTo>
                <a:lnTo>
                  <a:pt x="1877" y="703"/>
                </a:lnTo>
                <a:lnTo>
                  <a:pt x="1877" y="703"/>
                </a:lnTo>
                <a:lnTo>
                  <a:pt x="1880" y="692"/>
                </a:lnTo>
                <a:lnTo>
                  <a:pt x="1882" y="680"/>
                </a:lnTo>
                <a:lnTo>
                  <a:pt x="1884" y="668"/>
                </a:lnTo>
                <a:lnTo>
                  <a:pt x="1888" y="655"/>
                </a:lnTo>
                <a:lnTo>
                  <a:pt x="1888" y="655"/>
                </a:lnTo>
                <a:lnTo>
                  <a:pt x="1903" y="609"/>
                </a:lnTo>
                <a:lnTo>
                  <a:pt x="1917" y="563"/>
                </a:lnTo>
                <a:lnTo>
                  <a:pt x="1923" y="541"/>
                </a:lnTo>
                <a:lnTo>
                  <a:pt x="1928" y="518"/>
                </a:lnTo>
                <a:lnTo>
                  <a:pt x="1933" y="497"/>
                </a:lnTo>
                <a:lnTo>
                  <a:pt x="1936" y="476"/>
                </a:lnTo>
                <a:lnTo>
                  <a:pt x="1936" y="476"/>
                </a:lnTo>
                <a:lnTo>
                  <a:pt x="1922" y="473"/>
                </a:lnTo>
                <a:lnTo>
                  <a:pt x="1906" y="470"/>
                </a:lnTo>
                <a:lnTo>
                  <a:pt x="1891" y="468"/>
                </a:lnTo>
                <a:lnTo>
                  <a:pt x="1876" y="466"/>
                </a:lnTo>
                <a:lnTo>
                  <a:pt x="1876" y="466"/>
                </a:lnTo>
                <a:close/>
                <a:moveTo>
                  <a:pt x="1783" y="572"/>
                </a:moveTo>
                <a:lnTo>
                  <a:pt x="1783" y="572"/>
                </a:lnTo>
                <a:lnTo>
                  <a:pt x="1785" y="566"/>
                </a:lnTo>
                <a:lnTo>
                  <a:pt x="1786" y="560"/>
                </a:lnTo>
                <a:lnTo>
                  <a:pt x="1788" y="554"/>
                </a:lnTo>
                <a:lnTo>
                  <a:pt x="1788" y="551"/>
                </a:lnTo>
                <a:lnTo>
                  <a:pt x="1787" y="549"/>
                </a:lnTo>
                <a:lnTo>
                  <a:pt x="1787" y="549"/>
                </a:lnTo>
                <a:lnTo>
                  <a:pt x="1783" y="561"/>
                </a:lnTo>
                <a:lnTo>
                  <a:pt x="1782" y="567"/>
                </a:lnTo>
                <a:lnTo>
                  <a:pt x="1782" y="570"/>
                </a:lnTo>
                <a:lnTo>
                  <a:pt x="1783" y="572"/>
                </a:lnTo>
                <a:lnTo>
                  <a:pt x="1783" y="572"/>
                </a:lnTo>
                <a:close/>
                <a:moveTo>
                  <a:pt x="1470" y="862"/>
                </a:moveTo>
                <a:lnTo>
                  <a:pt x="1470" y="862"/>
                </a:lnTo>
                <a:lnTo>
                  <a:pt x="1458" y="864"/>
                </a:lnTo>
                <a:lnTo>
                  <a:pt x="1448" y="866"/>
                </a:lnTo>
                <a:lnTo>
                  <a:pt x="1425" y="873"/>
                </a:lnTo>
                <a:lnTo>
                  <a:pt x="1405" y="881"/>
                </a:lnTo>
                <a:lnTo>
                  <a:pt x="1385" y="892"/>
                </a:lnTo>
                <a:lnTo>
                  <a:pt x="1366" y="903"/>
                </a:lnTo>
                <a:lnTo>
                  <a:pt x="1348" y="913"/>
                </a:lnTo>
                <a:lnTo>
                  <a:pt x="1311" y="937"/>
                </a:lnTo>
                <a:lnTo>
                  <a:pt x="1311" y="937"/>
                </a:lnTo>
                <a:lnTo>
                  <a:pt x="1282" y="960"/>
                </a:lnTo>
                <a:lnTo>
                  <a:pt x="1252" y="983"/>
                </a:lnTo>
                <a:lnTo>
                  <a:pt x="1222" y="1005"/>
                </a:lnTo>
                <a:lnTo>
                  <a:pt x="1193" y="1029"/>
                </a:lnTo>
                <a:lnTo>
                  <a:pt x="1193" y="1029"/>
                </a:lnTo>
                <a:lnTo>
                  <a:pt x="1164" y="1059"/>
                </a:lnTo>
                <a:lnTo>
                  <a:pt x="1136" y="1089"/>
                </a:lnTo>
                <a:lnTo>
                  <a:pt x="1108" y="1121"/>
                </a:lnTo>
                <a:lnTo>
                  <a:pt x="1080" y="1152"/>
                </a:lnTo>
                <a:lnTo>
                  <a:pt x="1054" y="1185"/>
                </a:lnTo>
                <a:lnTo>
                  <a:pt x="1028" y="1218"/>
                </a:lnTo>
                <a:lnTo>
                  <a:pt x="1004" y="1252"/>
                </a:lnTo>
                <a:lnTo>
                  <a:pt x="982" y="1285"/>
                </a:lnTo>
                <a:lnTo>
                  <a:pt x="982" y="1285"/>
                </a:lnTo>
                <a:lnTo>
                  <a:pt x="1017" y="1246"/>
                </a:lnTo>
                <a:lnTo>
                  <a:pt x="1055" y="1209"/>
                </a:lnTo>
                <a:lnTo>
                  <a:pt x="1075" y="1191"/>
                </a:lnTo>
                <a:lnTo>
                  <a:pt x="1094" y="1174"/>
                </a:lnTo>
                <a:lnTo>
                  <a:pt x="1115" y="1156"/>
                </a:lnTo>
                <a:lnTo>
                  <a:pt x="1136" y="1139"/>
                </a:lnTo>
                <a:lnTo>
                  <a:pt x="1136" y="1139"/>
                </a:lnTo>
                <a:lnTo>
                  <a:pt x="1142" y="1137"/>
                </a:lnTo>
                <a:lnTo>
                  <a:pt x="1149" y="1134"/>
                </a:lnTo>
                <a:lnTo>
                  <a:pt x="1162" y="1124"/>
                </a:lnTo>
                <a:lnTo>
                  <a:pt x="1185" y="1104"/>
                </a:lnTo>
                <a:lnTo>
                  <a:pt x="1185" y="1104"/>
                </a:lnTo>
                <a:lnTo>
                  <a:pt x="1200" y="1096"/>
                </a:lnTo>
                <a:lnTo>
                  <a:pt x="1215" y="1087"/>
                </a:lnTo>
                <a:lnTo>
                  <a:pt x="1243" y="1069"/>
                </a:lnTo>
                <a:lnTo>
                  <a:pt x="1271" y="1048"/>
                </a:lnTo>
                <a:lnTo>
                  <a:pt x="1285" y="1040"/>
                </a:lnTo>
                <a:lnTo>
                  <a:pt x="1300" y="1031"/>
                </a:lnTo>
                <a:lnTo>
                  <a:pt x="1300" y="1031"/>
                </a:lnTo>
                <a:lnTo>
                  <a:pt x="1329" y="1015"/>
                </a:lnTo>
                <a:lnTo>
                  <a:pt x="1359" y="999"/>
                </a:lnTo>
                <a:lnTo>
                  <a:pt x="1375" y="991"/>
                </a:lnTo>
                <a:lnTo>
                  <a:pt x="1391" y="984"/>
                </a:lnTo>
                <a:lnTo>
                  <a:pt x="1407" y="978"/>
                </a:lnTo>
                <a:lnTo>
                  <a:pt x="1424" y="972"/>
                </a:lnTo>
                <a:lnTo>
                  <a:pt x="1424" y="972"/>
                </a:lnTo>
                <a:lnTo>
                  <a:pt x="1426" y="969"/>
                </a:lnTo>
                <a:lnTo>
                  <a:pt x="1429" y="968"/>
                </a:lnTo>
                <a:lnTo>
                  <a:pt x="1433" y="966"/>
                </a:lnTo>
                <a:lnTo>
                  <a:pt x="1435" y="964"/>
                </a:lnTo>
                <a:lnTo>
                  <a:pt x="1435" y="964"/>
                </a:lnTo>
                <a:lnTo>
                  <a:pt x="1485" y="948"/>
                </a:lnTo>
                <a:lnTo>
                  <a:pt x="1513" y="939"/>
                </a:lnTo>
                <a:lnTo>
                  <a:pt x="1542" y="933"/>
                </a:lnTo>
                <a:lnTo>
                  <a:pt x="1572" y="927"/>
                </a:lnTo>
                <a:lnTo>
                  <a:pt x="1587" y="925"/>
                </a:lnTo>
                <a:lnTo>
                  <a:pt x="1602" y="924"/>
                </a:lnTo>
                <a:lnTo>
                  <a:pt x="1617" y="924"/>
                </a:lnTo>
                <a:lnTo>
                  <a:pt x="1632" y="925"/>
                </a:lnTo>
                <a:lnTo>
                  <a:pt x="1647" y="927"/>
                </a:lnTo>
                <a:lnTo>
                  <a:pt x="1661" y="929"/>
                </a:lnTo>
                <a:lnTo>
                  <a:pt x="1661" y="929"/>
                </a:lnTo>
                <a:lnTo>
                  <a:pt x="1661" y="926"/>
                </a:lnTo>
                <a:lnTo>
                  <a:pt x="1661" y="923"/>
                </a:lnTo>
                <a:lnTo>
                  <a:pt x="1659" y="919"/>
                </a:lnTo>
                <a:lnTo>
                  <a:pt x="1656" y="914"/>
                </a:lnTo>
                <a:lnTo>
                  <a:pt x="1655" y="910"/>
                </a:lnTo>
                <a:lnTo>
                  <a:pt x="1655" y="910"/>
                </a:lnTo>
                <a:lnTo>
                  <a:pt x="1626" y="908"/>
                </a:lnTo>
                <a:lnTo>
                  <a:pt x="1626" y="908"/>
                </a:lnTo>
                <a:lnTo>
                  <a:pt x="1617" y="904"/>
                </a:lnTo>
                <a:lnTo>
                  <a:pt x="1607" y="900"/>
                </a:lnTo>
                <a:lnTo>
                  <a:pt x="1596" y="899"/>
                </a:lnTo>
                <a:lnTo>
                  <a:pt x="1585" y="898"/>
                </a:lnTo>
                <a:lnTo>
                  <a:pt x="1573" y="899"/>
                </a:lnTo>
                <a:lnTo>
                  <a:pt x="1561" y="899"/>
                </a:lnTo>
                <a:lnTo>
                  <a:pt x="1538" y="903"/>
                </a:lnTo>
                <a:lnTo>
                  <a:pt x="1538" y="903"/>
                </a:lnTo>
                <a:lnTo>
                  <a:pt x="1505" y="909"/>
                </a:lnTo>
                <a:lnTo>
                  <a:pt x="1489" y="913"/>
                </a:lnTo>
                <a:lnTo>
                  <a:pt x="1473" y="918"/>
                </a:lnTo>
                <a:lnTo>
                  <a:pt x="1458" y="923"/>
                </a:lnTo>
                <a:lnTo>
                  <a:pt x="1443" y="928"/>
                </a:lnTo>
                <a:lnTo>
                  <a:pt x="1429" y="935"/>
                </a:lnTo>
                <a:lnTo>
                  <a:pt x="1417" y="942"/>
                </a:lnTo>
                <a:lnTo>
                  <a:pt x="1417" y="942"/>
                </a:lnTo>
                <a:lnTo>
                  <a:pt x="1407" y="950"/>
                </a:lnTo>
                <a:lnTo>
                  <a:pt x="1397" y="957"/>
                </a:lnTo>
                <a:lnTo>
                  <a:pt x="1392" y="960"/>
                </a:lnTo>
                <a:lnTo>
                  <a:pt x="1388" y="963"/>
                </a:lnTo>
                <a:lnTo>
                  <a:pt x="1382" y="965"/>
                </a:lnTo>
                <a:lnTo>
                  <a:pt x="1376" y="965"/>
                </a:lnTo>
                <a:lnTo>
                  <a:pt x="1376" y="965"/>
                </a:lnTo>
                <a:lnTo>
                  <a:pt x="1380" y="960"/>
                </a:lnTo>
                <a:lnTo>
                  <a:pt x="1387" y="957"/>
                </a:lnTo>
                <a:lnTo>
                  <a:pt x="1399" y="951"/>
                </a:lnTo>
                <a:lnTo>
                  <a:pt x="1399" y="951"/>
                </a:lnTo>
                <a:lnTo>
                  <a:pt x="1408" y="942"/>
                </a:lnTo>
                <a:lnTo>
                  <a:pt x="1418" y="934"/>
                </a:lnTo>
                <a:lnTo>
                  <a:pt x="1428" y="927"/>
                </a:lnTo>
                <a:lnTo>
                  <a:pt x="1439" y="921"/>
                </a:lnTo>
                <a:lnTo>
                  <a:pt x="1452" y="915"/>
                </a:lnTo>
                <a:lnTo>
                  <a:pt x="1465" y="910"/>
                </a:lnTo>
                <a:lnTo>
                  <a:pt x="1478" y="906"/>
                </a:lnTo>
                <a:lnTo>
                  <a:pt x="1491" y="902"/>
                </a:lnTo>
                <a:lnTo>
                  <a:pt x="1520" y="895"/>
                </a:lnTo>
                <a:lnTo>
                  <a:pt x="1551" y="891"/>
                </a:lnTo>
                <a:lnTo>
                  <a:pt x="1582" y="888"/>
                </a:lnTo>
                <a:lnTo>
                  <a:pt x="1612" y="885"/>
                </a:lnTo>
                <a:lnTo>
                  <a:pt x="1612" y="885"/>
                </a:lnTo>
                <a:lnTo>
                  <a:pt x="1612" y="880"/>
                </a:lnTo>
                <a:lnTo>
                  <a:pt x="1612" y="876"/>
                </a:lnTo>
                <a:lnTo>
                  <a:pt x="1611" y="872"/>
                </a:lnTo>
                <a:lnTo>
                  <a:pt x="1609" y="869"/>
                </a:lnTo>
                <a:lnTo>
                  <a:pt x="1609" y="869"/>
                </a:lnTo>
                <a:lnTo>
                  <a:pt x="1585" y="869"/>
                </a:lnTo>
                <a:lnTo>
                  <a:pt x="1560" y="873"/>
                </a:lnTo>
                <a:lnTo>
                  <a:pt x="1535" y="877"/>
                </a:lnTo>
                <a:lnTo>
                  <a:pt x="1511" y="882"/>
                </a:lnTo>
                <a:lnTo>
                  <a:pt x="1486" y="889"/>
                </a:lnTo>
                <a:lnTo>
                  <a:pt x="1464" y="896"/>
                </a:lnTo>
                <a:lnTo>
                  <a:pt x="1422" y="910"/>
                </a:lnTo>
                <a:lnTo>
                  <a:pt x="1422" y="910"/>
                </a:lnTo>
                <a:lnTo>
                  <a:pt x="1436" y="900"/>
                </a:lnTo>
                <a:lnTo>
                  <a:pt x="1451" y="892"/>
                </a:lnTo>
                <a:lnTo>
                  <a:pt x="1467" y="885"/>
                </a:lnTo>
                <a:lnTo>
                  <a:pt x="1484" y="879"/>
                </a:lnTo>
                <a:lnTo>
                  <a:pt x="1502" y="874"/>
                </a:lnTo>
                <a:lnTo>
                  <a:pt x="1519" y="868"/>
                </a:lnTo>
                <a:lnTo>
                  <a:pt x="1554" y="860"/>
                </a:lnTo>
                <a:lnTo>
                  <a:pt x="1554" y="860"/>
                </a:lnTo>
                <a:lnTo>
                  <a:pt x="1511" y="860"/>
                </a:lnTo>
                <a:lnTo>
                  <a:pt x="1490" y="860"/>
                </a:lnTo>
                <a:lnTo>
                  <a:pt x="1470" y="862"/>
                </a:lnTo>
                <a:lnTo>
                  <a:pt x="1470" y="862"/>
                </a:lnTo>
                <a:close/>
                <a:moveTo>
                  <a:pt x="437" y="1121"/>
                </a:moveTo>
                <a:lnTo>
                  <a:pt x="437" y="1121"/>
                </a:lnTo>
                <a:lnTo>
                  <a:pt x="430" y="1120"/>
                </a:lnTo>
                <a:lnTo>
                  <a:pt x="423" y="1118"/>
                </a:lnTo>
                <a:lnTo>
                  <a:pt x="423" y="1118"/>
                </a:lnTo>
                <a:lnTo>
                  <a:pt x="336" y="1093"/>
                </a:lnTo>
                <a:lnTo>
                  <a:pt x="294" y="1081"/>
                </a:lnTo>
                <a:lnTo>
                  <a:pt x="254" y="1072"/>
                </a:lnTo>
                <a:lnTo>
                  <a:pt x="254" y="1072"/>
                </a:lnTo>
                <a:lnTo>
                  <a:pt x="209" y="1062"/>
                </a:lnTo>
                <a:lnTo>
                  <a:pt x="163" y="1054"/>
                </a:lnTo>
                <a:lnTo>
                  <a:pt x="76" y="1038"/>
                </a:lnTo>
                <a:lnTo>
                  <a:pt x="76" y="1038"/>
                </a:lnTo>
                <a:lnTo>
                  <a:pt x="71" y="1041"/>
                </a:lnTo>
                <a:lnTo>
                  <a:pt x="65" y="1041"/>
                </a:lnTo>
                <a:lnTo>
                  <a:pt x="61" y="1041"/>
                </a:lnTo>
                <a:lnTo>
                  <a:pt x="55" y="1042"/>
                </a:lnTo>
                <a:lnTo>
                  <a:pt x="55" y="1042"/>
                </a:lnTo>
                <a:lnTo>
                  <a:pt x="49" y="1051"/>
                </a:lnTo>
                <a:lnTo>
                  <a:pt x="42" y="1061"/>
                </a:lnTo>
                <a:lnTo>
                  <a:pt x="35" y="1070"/>
                </a:lnTo>
                <a:lnTo>
                  <a:pt x="30" y="1080"/>
                </a:lnTo>
                <a:lnTo>
                  <a:pt x="30" y="1080"/>
                </a:lnTo>
                <a:lnTo>
                  <a:pt x="51" y="1081"/>
                </a:lnTo>
                <a:lnTo>
                  <a:pt x="70" y="1084"/>
                </a:lnTo>
                <a:lnTo>
                  <a:pt x="107" y="1088"/>
                </a:lnTo>
                <a:lnTo>
                  <a:pt x="107" y="1088"/>
                </a:lnTo>
                <a:lnTo>
                  <a:pt x="179" y="1099"/>
                </a:lnTo>
                <a:lnTo>
                  <a:pt x="251" y="1110"/>
                </a:lnTo>
                <a:lnTo>
                  <a:pt x="321" y="1122"/>
                </a:lnTo>
                <a:lnTo>
                  <a:pt x="391" y="1132"/>
                </a:lnTo>
                <a:lnTo>
                  <a:pt x="391" y="1132"/>
                </a:lnTo>
                <a:lnTo>
                  <a:pt x="454" y="1139"/>
                </a:lnTo>
                <a:lnTo>
                  <a:pt x="487" y="1144"/>
                </a:lnTo>
                <a:lnTo>
                  <a:pt x="523" y="1148"/>
                </a:lnTo>
                <a:lnTo>
                  <a:pt x="523" y="1148"/>
                </a:lnTo>
                <a:lnTo>
                  <a:pt x="530" y="1151"/>
                </a:lnTo>
                <a:lnTo>
                  <a:pt x="534" y="1151"/>
                </a:lnTo>
                <a:lnTo>
                  <a:pt x="535" y="1150"/>
                </a:lnTo>
                <a:lnTo>
                  <a:pt x="536" y="1148"/>
                </a:lnTo>
                <a:lnTo>
                  <a:pt x="536" y="1148"/>
                </a:lnTo>
                <a:lnTo>
                  <a:pt x="487" y="1136"/>
                </a:lnTo>
                <a:lnTo>
                  <a:pt x="461" y="1130"/>
                </a:lnTo>
                <a:lnTo>
                  <a:pt x="437" y="1121"/>
                </a:lnTo>
                <a:lnTo>
                  <a:pt x="437" y="1121"/>
                </a:lnTo>
                <a:close/>
                <a:moveTo>
                  <a:pt x="657" y="1209"/>
                </a:moveTo>
                <a:lnTo>
                  <a:pt x="657" y="1209"/>
                </a:lnTo>
                <a:lnTo>
                  <a:pt x="624" y="1195"/>
                </a:lnTo>
                <a:lnTo>
                  <a:pt x="607" y="1188"/>
                </a:lnTo>
                <a:lnTo>
                  <a:pt x="589" y="1182"/>
                </a:lnTo>
                <a:lnTo>
                  <a:pt x="589" y="1182"/>
                </a:lnTo>
                <a:lnTo>
                  <a:pt x="572" y="1176"/>
                </a:lnTo>
                <a:lnTo>
                  <a:pt x="555" y="1169"/>
                </a:lnTo>
                <a:lnTo>
                  <a:pt x="555" y="1169"/>
                </a:lnTo>
                <a:lnTo>
                  <a:pt x="546" y="1167"/>
                </a:lnTo>
                <a:lnTo>
                  <a:pt x="536" y="1166"/>
                </a:lnTo>
                <a:lnTo>
                  <a:pt x="515" y="1164"/>
                </a:lnTo>
                <a:lnTo>
                  <a:pt x="494" y="1162"/>
                </a:lnTo>
                <a:lnTo>
                  <a:pt x="473" y="1159"/>
                </a:lnTo>
                <a:lnTo>
                  <a:pt x="473" y="1159"/>
                </a:lnTo>
                <a:lnTo>
                  <a:pt x="442" y="1154"/>
                </a:lnTo>
                <a:lnTo>
                  <a:pt x="411" y="1150"/>
                </a:lnTo>
                <a:lnTo>
                  <a:pt x="347" y="1142"/>
                </a:lnTo>
                <a:lnTo>
                  <a:pt x="347" y="1142"/>
                </a:lnTo>
                <a:lnTo>
                  <a:pt x="307" y="1138"/>
                </a:lnTo>
                <a:lnTo>
                  <a:pt x="269" y="1132"/>
                </a:lnTo>
                <a:lnTo>
                  <a:pt x="194" y="1118"/>
                </a:lnTo>
                <a:lnTo>
                  <a:pt x="156" y="1111"/>
                </a:lnTo>
                <a:lnTo>
                  <a:pt x="119" y="1105"/>
                </a:lnTo>
                <a:lnTo>
                  <a:pt x="82" y="1100"/>
                </a:lnTo>
                <a:lnTo>
                  <a:pt x="46" y="1096"/>
                </a:lnTo>
                <a:lnTo>
                  <a:pt x="46" y="1096"/>
                </a:lnTo>
                <a:lnTo>
                  <a:pt x="42" y="1101"/>
                </a:lnTo>
                <a:lnTo>
                  <a:pt x="37" y="1105"/>
                </a:lnTo>
                <a:lnTo>
                  <a:pt x="30" y="1115"/>
                </a:lnTo>
                <a:lnTo>
                  <a:pt x="25" y="1126"/>
                </a:lnTo>
                <a:lnTo>
                  <a:pt x="21" y="1136"/>
                </a:lnTo>
                <a:lnTo>
                  <a:pt x="21" y="1136"/>
                </a:lnTo>
                <a:lnTo>
                  <a:pt x="57" y="1138"/>
                </a:lnTo>
                <a:lnTo>
                  <a:pt x="93" y="1142"/>
                </a:lnTo>
                <a:lnTo>
                  <a:pt x="131" y="1147"/>
                </a:lnTo>
                <a:lnTo>
                  <a:pt x="169" y="1152"/>
                </a:lnTo>
                <a:lnTo>
                  <a:pt x="169" y="1152"/>
                </a:lnTo>
                <a:lnTo>
                  <a:pt x="215" y="1155"/>
                </a:lnTo>
                <a:lnTo>
                  <a:pt x="264" y="1157"/>
                </a:lnTo>
                <a:lnTo>
                  <a:pt x="313" y="1160"/>
                </a:lnTo>
                <a:lnTo>
                  <a:pt x="335" y="1162"/>
                </a:lnTo>
                <a:lnTo>
                  <a:pt x="355" y="1164"/>
                </a:lnTo>
                <a:lnTo>
                  <a:pt x="355" y="1164"/>
                </a:lnTo>
                <a:lnTo>
                  <a:pt x="393" y="1168"/>
                </a:lnTo>
                <a:lnTo>
                  <a:pt x="410" y="1170"/>
                </a:lnTo>
                <a:lnTo>
                  <a:pt x="427" y="1174"/>
                </a:lnTo>
                <a:lnTo>
                  <a:pt x="427" y="1174"/>
                </a:lnTo>
                <a:lnTo>
                  <a:pt x="430" y="1175"/>
                </a:lnTo>
                <a:lnTo>
                  <a:pt x="435" y="1177"/>
                </a:lnTo>
                <a:lnTo>
                  <a:pt x="439" y="1179"/>
                </a:lnTo>
                <a:lnTo>
                  <a:pt x="442" y="1180"/>
                </a:lnTo>
                <a:lnTo>
                  <a:pt x="442" y="1180"/>
                </a:lnTo>
                <a:lnTo>
                  <a:pt x="455" y="1183"/>
                </a:lnTo>
                <a:lnTo>
                  <a:pt x="467" y="1184"/>
                </a:lnTo>
                <a:lnTo>
                  <a:pt x="491" y="1186"/>
                </a:lnTo>
                <a:lnTo>
                  <a:pt x="516" y="1188"/>
                </a:lnTo>
                <a:lnTo>
                  <a:pt x="529" y="1191"/>
                </a:lnTo>
                <a:lnTo>
                  <a:pt x="541" y="1193"/>
                </a:lnTo>
                <a:lnTo>
                  <a:pt x="541" y="1193"/>
                </a:lnTo>
                <a:lnTo>
                  <a:pt x="616" y="1212"/>
                </a:lnTo>
                <a:lnTo>
                  <a:pt x="684" y="1231"/>
                </a:lnTo>
                <a:lnTo>
                  <a:pt x="684" y="1231"/>
                </a:lnTo>
                <a:lnTo>
                  <a:pt x="710" y="1240"/>
                </a:lnTo>
                <a:lnTo>
                  <a:pt x="723" y="1243"/>
                </a:lnTo>
                <a:lnTo>
                  <a:pt x="729" y="1243"/>
                </a:lnTo>
                <a:lnTo>
                  <a:pt x="736" y="1242"/>
                </a:lnTo>
                <a:lnTo>
                  <a:pt x="736" y="1242"/>
                </a:lnTo>
                <a:lnTo>
                  <a:pt x="725" y="1240"/>
                </a:lnTo>
                <a:lnTo>
                  <a:pt x="714" y="1236"/>
                </a:lnTo>
                <a:lnTo>
                  <a:pt x="695" y="1226"/>
                </a:lnTo>
                <a:lnTo>
                  <a:pt x="676" y="1216"/>
                </a:lnTo>
                <a:lnTo>
                  <a:pt x="667" y="1212"/>
                </a:lnTo>
                <a:lnTo>
                  <a:pt x="657" y="1209"/>
                </a:lnTo>
                <a:lnTo>
                  <a:pt x="657" y="1209"/>
                </a:lnTo>
                <a:close/>
                <a:moveTo>
                  <a:pt x="587" y="1164"/>
                </a:moveTo>
                <a:lnTo>
                  <a:pt x="587" y="1164"/>
                </a:lnTo>
                <a:lnTo>
                  <a:pt x="564" y="1155"/>
                </a:lnTo>
                <a:lnTo>
                  <a:pt x="541" y="1148"/>
                </a:lnTo>
                <a:lnTo>
                  <a:pt x="541" y="1148"/>
                </a:lnTo>
                <a:lnTo>
                  <a:pt x="545" y="1151"/>
                </a:lnTo>
                <a:lnTo>
                  <a:pt x="550" y="1154"/>
                </a:lnTo>
                <a:lnTo>
                  <a:pt x="563" y="1159"/>
                </a:lnTo>
                <a:lnTo>
                  <a:pt x="576" y="1162"/>
                </a:lnTo>
                <a:lnTo>
                  <a:pt x="587" y="1164"/>
                </a:lnTo>
                <a:lnTo>
                  <a:pt x="587" y="1164"/>
                </a:lnTo>
                <a:close/>
                <a:moveTo>
                  <a:pt x="474" y="1198"/>
                </a:moveTo>
                <a:lnTo>
                  <a:pt x="474" y="1198"/>
                </a:lnTo>
                <a:lnTo>
                  <a:pt x="439" y="1193"/>
                </a:lnTo>
                <a:lnTo>
                  <a:pt x="421" y="1190"/>
                </a:lnTo>
                <a:lnTo>
                  <a:pt x="402" y="1187"/>
                </a:lnTo>
                <a:lnTo>
                  <a:pt x="402" y="1187"/>
                </a:lnTo>
                <a:lnTo>
                  <a:pt x="370" y="1183"/>
                </a:lnTo>
                <a:lnTo>
                  <a:pt x="340" y="1178"/>
                </a:lnTo>
                <a:lnTo>
                  <a:pt x="309" y="1172"/>
                </a:lnTo>
                <a:lnTo>
                  <a:pt x="296" y="1170"/>
                </a:lnTo>
                <a:lnTo>
                  <a:pt x="281" y="1169"/>
                </a:lnTo>
                <a:lnTo>
                  <a:pt x="281" y="1169"/>
                </a:lnTo>
                <a:lnTo>
                  <a:pt x="199" y="1167"/>
                </a:lnTo>
                <a:lnTo>
                  <a:pt x="161" y="1166"/>
                </a:lnTo>
                <a:lnTo>
                  <a:pt x="142" y="1165"/>
                </a:lnTo>
                <a:lnTo>
                  <a:pt x="124" y="1163"/>
                </a:lnTo>
                <a:lnTo>
                  <a:pt x="124" y="1163"/>
                </a:lnTo>
                <a:lnTo>
                  <a:pt x="91" y="1159"/>
                </a:lnTo>
                <a:lnTo>
                  <a:pt x="91" y="1159"/>
                </a:lnTo>
                <a:lnTo>
                  <a:pt x="81" y="1157"/>
                </a:lnTo>
                <a:lnTo>
                  <a:pt x="71" y="1155"/>
                </a:lnTo>
                <a:lnTo>
                  <a:pt x="61" y="1153"/>
                </a:lnTo>
                <a:lnTo>
                  <a:pt x="57" y="1153"/>
                </a:lnTo>
                <a:lnTo>
                  <a:pt x="54" y="1153"/>
                </a:lnTo>
                <a:lnTo>
                  <a:pt x="54" y="1153"/>
                </a:lnTo>
                <a:lnTo>
                  <a:pt x="48" y="1156"/>
                </a:lnTo>
                <a:lnTo>
                  <a:pt x="43" y="1161"/>
                </a:lnTo>
                <a:lnTo>
                  <a:pt x="40" y="1167"/>
                </a:lnTo>
                <a:lnTo>
                  <a:pt x="36" y="1174"/>
                </a:lnTo>
                <a:lnTo>
                  <a:pt x="31" y="1188"/>
                </a:lnTo>
                <a:lnTo>
                  <a:pt x="29" y="1201"/>
                </a:lnTo>
                <a:lnTo>
                  <a:pt x="29" y="1201"/>
                </a:lnTo>
                <a:lnTo>
                  <a:pt x="39" y="1199"/>
                </a:lnTo>
                <a:lnTo>
                  <a:pt x="50" y="1198"/>
                </a:lnTo>
                <a:lnTo>
                  <a:pt x="73" y="1197"/>
                </a:lnTo>
                <a:lnTo>
                  <a:pt x="82" y="1196"/>
                </a:lnTo>
                <a:lnTo>
                  <a:pt x="92" y="1195"/>
                </a:lnTo>
                <a:lnTo>
                  <a:pt x="100" y="1192"/>
                </a:lnTo>
                <a:lnTo>
                  <a:pt x="103" y="1190"/>
                </a:lnTo>
                <a:lnTo>
                  <a:pt x="105" y="1187"/>
                </a:lnTo>
                <a:lnTo>
                  <a:pt x="105" y="1187"/>
                </a:lnTo>
                <a:lnTo>
                  <a:pt x="110" y="1192"/>
                </a:lnTo>
                <a:lnTo>
                  <a:pt x="118" y="1194"/>
                </a:lnTo>
                <a:lnTo>
                  <a:pt x="126" y="1195"/>
                </a:lnTo>
                <a:lnTo>
                  <a:pt x="135" y="1194"/>
                </a:lnTo>
                <a:lnTo>
                  <a:pt x="153" y="1192"/>
                </a:lnTo>
                <a:lnTo>
                  <a:pt x="162" y="1192"/>
                </a:lnTo>
                <a:lnTo>
                  <a:pt x="170" y="1191"/>
                </a:lnTo>
                <a:lnTo>
                  <a:pt x="170" y="1191"/>
                </a:lnTo>
                <a:lnTo>
                  <a:pt x="178" y="1192"/>
                </a:lnTo>
                <a:lnTo>
                  <a:pt x="185" y="1194"/>
                </a:lnTo>
                <a:lnTo>
                  <a:pt x="193" y="1195"/>
                </a:lnTo>
                <a:lnTo>
                  <a:pt x="201" y="1196"/>
                </a:lnTo>
                <a:lnTo>
                  <a:pt x="201" y="1196"/>
                </a:lnTo>
                <a:lnTo>
                  <a:pt x="275" y="1199"/>
                </a:lnTo>
                <a:lnTo>
                  <a:pt x="352" y="1200"/>
                </a:lnTo>
                <a:lnTo>
                  <a:pt x="352" y="1200"/>
                </a:lnTo>
                <a:lnTo>
                  <a:pt x="372" y="1200"/>
                </a:lnTo>
                <a:lnTo>
                  <a:pt x="392" y="1201"/>
                </a:lnTo>
                <a:lnTo>
                  <a:pt x="430" y="1205"/>
                </a:lnTo>
                <a:lnTo>
                  <a:pt x="469" y="1211"/>
                </a:lnTo>
                <a:lnTo>
                  <a:pt x="506" y="1217"/>
                </a:lnTo>
                <a:lnTo>
                  <a:pt x="580" y="1230"/>
                </a:lnTo>
                <a:lnTo>
                  <a:pt x="616" y="1236"/>
                </a:lnTo>
                <a:lnTo>
                  <a:pt x="651" y="1239"/>
                </a:lnTo>
                <a:lnTo>
                  <a:pt x="651" y="1239"/>
                </a:lnTo>
                <a:lnTo>
                  <a:pt x="610" y="1226"/>
                </a:lnTo>
                <a:lnTo>
                  <a:pt x="567" y="1214"/>
                </a:lnTo>
                <a:lnTo>
                  <a:pt x="521" y="1205"/>
                </a:lnTo>
                <a:lnTo>
                  <a:pt x="498" y="1201"/>
                </a:lnTo>
                <a:lnTo>
                  <a:pt x="474" y="1198"/>
                </a:lnTo>
                <a:lnTo>
                  <a:pt x="474" y="1198"/>
                </a:lnTo>
                <a:close/>
                <a:moveTo>
                  <a:pt x="770" y="1237"/>
                </a:moveTo>
                <a:lnTo>
                  <a:pt x="770" y="1237"/>
                </a:lnTo>
                <a:lnTo>
                  <a:pt x="798" y="1250"/>
                </a:lnTo>
                <a:lnTo>
                  <a:pt x="827" y="1262"/>
                </a:lnTo>
                <a:lnTo>
                  <a:pt x="854" y="1275"/>
                </a:lnTo>
                <a:lnTo>
                  <a:pt x="882" y="1285"/>
                </a:lnTo>
                <a:lnTo>
                  <a:pt x="882" y="1285"/>
                </a:lnTo>
                <a:lnTo>
                  <a:pt x="853" y="1269"/>
                </a:lnTo>
                <a:lnTo>
                  <a:pt x="824" y="1255"/>
                </a:lnTo>
                <a:lnTo>
                  <a:pt x="794" y="1241"/>
                </a:lnTo>
                <a:lnTo>
                  <a:pt x="764" y="1228"/>
                </a:lnTo>
                <a:lnTo>
                  <a:pt x="733" y="1216"/>
                </a:lnTo>
                <a:lnTo>
                  <a:pt x="702" y="1205"/>
                </a:lnTo>
                <a:lnTo>
                  <a:pt x="636" y="1182"/>
                </a:lnTo>
                <a:lnTo>
                  <a:pt x="636" y="1182"/>
                </a:lnTo>
                <a:lnTo>
                  <a:pt x="669" y="1197"/>
                </a:lnTo>
                <a:lnTo>
                  <a:pt x="702" y="1212"/>
                </a:lnTo>
                <a:lnTo>
                  <a:pt x="720" y="1220"/>
                </a:lnTo>
                <a:lnTo>
                  <a:pt x="736" y="1227"/>
                </a:lnTo>
                <a:lnTo>
                  <a:pt x="753" y="1232"/>
                </a:lnTo>
                <a:lnTo>
                  <a:pt x="770" y="1237"/>
                </a:lnTo>
                <a:lnTo>
                  <a:pt x="770" y="1237"/>
                </a:lnTo>
                <a:close/>
                <a:moveTo>
                  <a:pt x="552" y="1239"/>
                </a:moveTo>
                <a:lnTo>
                  <a:pt x="552" y="1239"/>
                </a:lnTo>
                <a:lnTo>
                  <a:pt x="516" y="1233"/>
                </a:lnTo>
                <a:lnTo>
                  <a:pt x="480" y="1226"/>
                </a:lnTo>
                <a:lnTo>
                  <a:pt x="480" y="1226"/>
                </a:lnTo>
                <a:lnTo>
                  <a:pt x="441" y="1221"/>
                </a:lnTo>
                <a:lnTo>
                  <a:pt x="399" y="1216"/>
                </a:lnTo>
                <a:lnTo>
                  <a:pt x="358" y="1213"/>
                </a:lnTo>
                <a:lnTo>
                  <a:pt x="314" y="1211"/>
                </a:lnTo>
                <a:lnTo>
                  <a:pt x="230" y="1209"/>
                </a:lnTo>
                <a:lnTo>
                  <a:pt x="156" y="1207"/>
                </a:lnTo>
                <a:lnTo>
                  <a:pt x="156" y="1207"/>
                </a:lnTo>
                <a:lnTo>
                  <a:pt x="151" y="1211"/>
                </a:lnTo>
                <a:lnTo>
                  <a:pt x="146" y="1216"/>
                </a:lnTo>
                <a:lnTo>
                  <a:pt x="142" y="1222"/>
                </a:lnTo>
                <a:lnTo>
                  <a:pt x="138" y="1228"/>
                </a:lnTo>
                <a:lnTo>
                  <a:pt x="132" y="1241"/>
                </a:lnTo>
                <a:lnTo>
                  <a:pt x="127" y="1256"/>
                </a:lnTo>
                <a:lnTo>
                  <a:pt x="118" y="1286"/>
                </a:lnTo>
                <a:lnTo>
                  <a:pt x="112" y="1300"/>
                </a:lnTo>
                <a:lnTo>
                  <a:pt x="109" y="1307"/>
                </a:lnTo>
                <a:lnTo>
                  <a:pt x="105" y="1314"/>
                </a:lnTo>
                <a:lnTo>
                  <a:pt x="105" y="1314"/>
                </a:lnTo>
                <a:lnTo>
                  <a:pt x="132" y="1305"/>
                </a:lnTo>
                <a:lnTo>
                  <a:pt x="160" y="1296"/>
                </a:lnTo>
                <a:lnTo>
                  <a:pt x="190" y="1288"/>
                </a:lnTo>
                <a:lnTo>
                  <a:pt x="219" y="1281"/>
                </a:lnTo>
                <a:lnTo>
                  <a:pt x="252" y="1274"/>
                </a:lnTo>
                <a:lnTo>
                  <a:pt x="284" y="1268"/>
                </a:lnTo>
                <a:lnTo>
                  <a:pt x="317" y="1263"/>
                </a:lnTo>
                <a:lnTo>
                  <a:pt x="350" y="1260"/>
                </a:lnTo>
                <a:lnTo>
                  <a:pt x="350" y="1260"/>
                </a:lnTo>
                <a:lnTo>
                  <a:pt x="379" y="1258"/>
                </a:lnTo>
                <a:lnTo>
                  <a:pt x="407" y="1257"/>
                </a:lnTo>
                <a:lnTo>
                  <a:pt x="464" y="1257"/>
                </a:lnTo>
                <a:lnTo>
                  <a:pt x="520" y="1258"/>
                </a:lnTo>
                <a:lnTo>
                  <a:pt x="575" y="1261"/>
                </a:lnTo>
                <a:lnTo>
                  <a:pt x="630" y="1267"/>
                </a:lnTo>
                <a:lnTo>
                  <a:pt x="682" y="1272"/>
                </a:lnTo>
                <a:lnTo>
                  <a:pt x="781" y="1284"/>
                </a:lnTo>
                <a:lnTo>
                  <a:pt x="781" y="1284"/>
                </a:lnTo>
                <a:lnTo>
                  <a:pt x="752" y="1275"/>
                </a:lnTo>
                <a:lnTo>
                  <a:pt x="723" y="1269"/>
                </a:lnTo>
                <a:lnTo>
                  <a:pt x="666" y="1257"/>
                </a:lnTo>
                <a:lnTo>
                  <a:pt x="609" y="1247"/>
                </a:lnTo>
                <a:lnTo>
                  <a:pt x="552" y="1239"/>
                </a:lnTo>
                <a:lnTo>
                  <a:pt x="552" y="1239"/>
                </a:lnTo>
                <a:close/>
                <a:moveTo>
                  <a:pt x="116" y="1207"/>
                </a:moveTo>
                <a:lnTo>
                  <a:pt x="116" y="1207"/>
                </a:lnTo>
                <a:lnTo>
                  <a:pt x="110" y="1211"/>
                </a:lnTo>
                <a:lnTo>
                  <a:pt x="105" y="1216"/>
                </a:lnTo>
                <a:lnTo>
                  <a:pt x="96" y="1227"/>
                </a:lnTo>
                <a:lnTo>
                  <a:pt x="89" y="1239"/>
                </a:lnTo>
                <a:lnTo>
                  <a:pt x="80" y="1253"/>
                </a:lnTo>
                <a:lnTo>
                  <a:pt x="80" y="1253"/>
                </a:lnTo>
                <a:lnTo>
                  <a:pt x="70" y="1271"/>
                </a:lnTo>
                <a:lnTo>
                  <a:pt x="59" y="1289"/>
                </a:lnTo>
                <a:lnTo>
                  <a:pt x="59" y="1289"/>
                </a:lnTo>
                <a:lnTo>
                  <a:pt x="44" y="1316"/>
                </a:lnTo>
                <a:lnTo>
                  <a:pt x="37" y="1329"/>
                </a:lnTo>
                <a:lnTo>
                  <a:pt x="32" y="1342"/>
                </a:lnTo>
                <a:lnTo>
                  <a:pt x="27" y="1354"/>
                </a:lnTo>
                <a:lnTo>
                  <a:pt x="24" y="1368"/>
                </a:lnTo>
                <a:lnTo>
                  <a:pt x="21" y="1382"/>
                </a:lnTo>
                <a:lnTo>
                  <a:pt x="21" y="1397"/>
                </a:lnTo>
                <a:lnTo>
                  <a:pt x="21" y="1397"/>
                </a:lnTo>
                <a:lnTo>
                  <a:pt x="35" y="1403"/>
                </a:lnTo>
                <a:lnTo>
                  <a:pt x="49" y="1406"/>
                </a:lnTo>
                <a:lnTo>
                  <a:pt x="64" y="1409"/>
                </a:lnTo>
                <a:lnTo>
                  <a:pt x="79" y="1411"/>
                </a:lnTo>
                <a:lnTo>
                  <a:pt x="94" y="1412"/>
                </a:lnTo>
                <a:lnTo>
                  <a:pt x="109" y="1412"/>
                </a:lnTo>
                <a:lnTo>
                  <a:pt x="140" y="1412"/>
                </a:lnTo>
                <a:lnTo>
                  <a:pt x="171" y="1410"/>
                </a:lnTo>
                <a:lnTo>
                  <a:pt x="201" y="1407"/>
                </a:lnTo>
                <a:lnTo>
                  <a:pt x="230" y="1405"/>
                </a:lnTo>
                <a:lnTo>
                  <a:pt x="258" y="1404"/>
                </a:lnTo>
                <a:lnTo>
                  <a:pt x="258" y="1404"/>
                </a:lnTo>
                <a:lnTo>
                  <a:pt x="289" y="1404"/>
                </a:lnTo>
                <a:lnTo>
                  <a:pt x="321" y="1402"/>
                </a:lnTo>
                <a:lnTo>
                  <a:pt x="352" y="1399"/>
                </a:lnTo>
                <a:lnTo>
                  <a:pt x="384" y="1396"/>
                </a:lnTo>
                <a:lnTo>
                  <a:pt x="448" y="1389"/>
                </a:lnTo>
                <a:lnTo>
                  <a:pt x="511" y="1383"/>
                </a:lnTo>
                <a:lnTo>
                  <a:pt x="511" y="1383"/>
                </a:lnTo>
                <a:lnTo>
                  <a:pt x="577" y="1377"/>
                </a:lnTo>
                <a:lnTo>
                  <a:pt x="610" y="1374"/>
                </a:lnTo>
                <a:lnTo>
                  <a:pt x="641" y="1373"/>
                </a:lnTo>
                <a:lnTo>
                  <a:pt x="641" y="1373"/>
                </a:lnTo>
                <a:lnTo>
                  <a:pt x="667" y="1366"/>
                </a:lnTo>
                <a:lnTo>
                  <a:pt x="693" y="1362"/>
                </a:lnTo>
                <a:lnTo>
                  <a:pt x="720" y="1359"/>
                </a:lnTo>
                <a:lnTo>
                  <a:pt x="746" y="1357"/>
                </a:lnTo>
                <a:lnTo>
                  <a:pt x="801" y="1354"/>
                </a:lnTo>
                <a:lnTo>
                  <a:pt x="853" y="1352"/>
                </a:lnTo>
                <a:lnTo>
                  <a:pt x="853" y="1352"/>
                </a:lnTo>
                <a:lnTo>
                  <a:pt x="850" y="1341"/>
                </a:lnTo>
                <a:lnTo>
                  <a:pt x="846" y="1330"/>
                </a:lnTo>
                <a:lnTo>
                  <a:pt x="846" y="1330"/>
                </a:lnTo>
                <a:lnTo>
                  <a:pt x="773" y="1334"/>
                </a:lnTo>
                <a:lnTo>
                  <a:pt x="701" y="1338"/>
                </a:lnTo>
                <a:lnTo>
                  <a:pt x="666" y="1341"/>
                </a:lnTo>
                <a:lnTo>
                  <a:pt x="632" y="1344"/>
                </a:lnTo>
                <a:lnTo>
                  <a:pt x="597" y="1348"/>
                </a:lnTo>
                <a:lnTo>
                  <a:pt x="563" y="1352"/>
                </a:lnTo>
                <a:lnTo>
                  <a:pt x="563" y="1352"/>
                </a:lnTo>
                <a:lnTo>
                  <a:pt x="551" y="1356"/>
                </a:lnTo>
                <a:lnTo>
                  <a:pt x="541" y="1358"/>
                </a:lnTo>
                <a:lnTo>
                  <a:pt x="529" y="1360"/>
                </a:lnTo>
                <a:lnTo>
                  <a:pt x="517" y="1362"/>
                </a:lnTo>
                <a:lnTo>
                  <a:pt x="517" y="1362"/>
                </a:lnTo>
                <a:lnTo>
                  <a:pt x="513" y="1361"/>
                </a:lnTo>
                <a:lnTo>
                  <a:pt x="508" y="1361"/>
                </a:lnTo>
                <a:lnTo>
                  <a:pt x="502" y="1360"/>
                </a:lnTo>
                <a:lnTo>
                  <a:pt x="498" y="1360"/>
                </a:lnTo>
                <a:lnTo>
                  <a:pt x="498" y="1360"/>
                </a:lnTo>
                <a:lnTo>
                  <a:pt x="469" y="1363"/>
                </a:lnTo>
                <a:lnTo>
                  <a:pt x="439" y="1368"/>
                </a:lnTo>
                <a:lnTo>
                  <a:pt x="379" y="1378"/>
                </a:lnTo>
                <a:lnTo>
                  <a:pt x="348" y="1382"/>
                </a:lnTo>
                <a:lnTo>
                  <a:pt x="317" y="1386"/>
                </a:lnTo>
                <a:lnTo>
                  <a:pt x="287" y="1388"/>
                </a:lnTo>
                <a:lnTo>
                  <a:pt x="256" y="1389"/>
                </a:lnTo>
                <a:lnTo>
                  <a:pt x="256" y="1389"/>
                </a:lnTo>
                <a:lnTo>
                  <a:pt x="272" y="1383"/>
                </a:lnTo>
                <a:lnTo>
                  <a:pt x="287" y="1379"/>
                </a:lnTo>
                <a:lnTo>
                  <a:pt x="303" y="1377"/>
                </a:lnTo>
                <a:lnTo>
                  <a:pt x="319" y="1375"/>
                </a:lnTo>
                <a:lnTo>
                  <a:pt x="352" y="1372"/>
                </a:lnTo>
                <a:lnTo>
                  <a:pt x="368" y="1369"/>
                </a:lnTo>
                <a:lnTo>
                  <a:pt x="384" y="1367"/>
                </a:lnTo>
                <a:lnTo>
                  <a:pt x="384" y="1367"/>
                </a:lnTo>
                <a:lnTo>
                  <a:pt x="422" y="1359"/>
                </a:lnTo>
                <a:lnTo>
                  <a:pt x="459" y="1351"/>
                </a:lnTo>
                <a:lnTo>
                  <a:pt x="498" y="1345"/>
                </a:lnTo>
                <a:lnTo>
                  <a:pt x="516" y="1343"/>
                </a:lnTo>
                <a:lnTo>
                  <a:pt x="535" y="1342"/>
                </a:lnTo>
                <a:lnTo>
                  <a:pt x="535" y="1342"/>
                </a:lnTo>
                <a:lnTo>
                  <a:pt x="489" y="1342"/>
                </a:lnTo>
                <a:lnTo>
                  <a:pt x="440" y="1342"/>
                </a:lnTo>
                <a:lnTo>
                  <a:pt x="389" y="1344"/>
                </a:lnTo>
                <a:lnTo>
                  <a:pt x="362" y="1346"/>
                </a:lnTo>
                <a:lnTo>
                  <a:pt x="334" y="1349"/>
                </a:lnTo>
                <a:lnTo>
                  <a:pt x="334" y="1349"/>
                </a:lnTo>
                <a:lnTo>
                  <a:pt x="309" y="1351"/>
                </a:lnTo>
                <a:lnTo>
                  <a:pt x="285" y="1352"/>
                </a:lnTo>
                <a:lnTo>
                  <a:pt x="285" y="1352"/>
                </a:lnTo>
                <a:lnTo>
                  <a:pt x="258" y="1357"/>
                </a:lnTo>
                <a:lnTo>
                  <a:pt x="232" y="1361"/>
                </a:lnTo>
                <a:lnTo>
                  <a:pt x="208" y="1364"/>
                </a:lnTo>
                <a:lnTo>
                  <a:pt x="195" y="1365"/>
                </a:lnTo>
                <a:lnTo>
                  <a:pt x="183" y="1365"/>
                </a:lnTo>
                <a:lnTo>
                  <a:pt x="183" y="1365"/>
                </a:lnTo>
                <a:lnTo>
                  <a:pt x="165" y="1364"/>
                </a:lnTo>
                <a:lnTo>
                  <a:pt x="147" y="1363"/>
                </a:lnTo>
                <a:lnTo>
                  <a:pt x="130" y="1362"/>
                </a:lnTo>
                <a:lnTo>
                  <a:pt x="112" y="1363"/>
                </a:lnTo>
                <a:lnTo>
                  <a:pt x="112" y="1363"/>
                </a:lnTo>
                <a:lnTo>
                  <a:pt x="105" y="1365"/>
                </a:lnTo>
                <a:lnTo>
                  <a:pt x="97" y="1367"/>
                </a:lnTo>
                <a:lnTo>
                  <a:pt x="91" y="1369"/>
                </a:lnTo>
                <a:lnTo>
                  <a:pt x="87" y="1369"/>
                </a:lnTo>
                <a:lnTo>
                  <a:pt x="84" y="1368"/>
                </a:lnTo>
                <a:lnTo>
                  <a:pt x="84" y="1368"/>
                </a:lnTo>
                <a:lnTo>
                  <a:pt x="82" y="1365"/>
                </a:lnTo>
                <a:lnTo>
                  <a:pt x="82" y="1362"/>
                </a:lnTo>
                <a:lnTo>
                  <a:pt x="82" y="1356"/>
                </a:lnTo>
                <a:lnTo>
                  <a:pt x="86" y="1350"/>
                </a:lnTo>
                <a:lnTo>
                  <a:pt x="89" y="1346"/>
                </a:lnTo>
                <a:lnTo>
                  <a:pt x="89" y="1346"/>
                </a:lnTo>
                <a:lnTo>
                  <a:pt x="88" y="1337"/>
                </a:lnTo>
                <a:lnTo>
                  <a:pt x="87" y="1328"/>
                </a:lnTo>
                <a:lnTo>
                  <a:pt x="88" y="1320"/>
                </a:lnTo>
                <a:lnTo>
                  <a:pt x="89" y="1315"/>
                </a:lnTo>
                <a:lnTo>
                  <a:pt x="89" y="1315"/>
                </a:lnTo>
                <a:lnTo>
                  <a:pt x="99" y="1293"/>
                </a:lnTo>
                <a:lnTo>
                  <a:pt x="110" y="1269"/>
                </a:lnTo>
                <a:lnTo>
                  <a:pt x="121" y="1243"/>
                </a:lnTo>
                <a:lnTo>
                  <a:pt x="125" y="1230"/>
                </a:lnTo>
                <a:lnTo>
                  <a:pt x="128" y="1217"/>
                </a:lnTo>
                <a:lnTo>
                  <a:pt x="128" y="1217"/>
                </a:lnTo>
                <a:lnTo>
                  <a:pt x="132" y="1215"/>
                </a:lnTo>
                <a:lnTo>
                  <a:pt x="137" y="1212"/>
                </a:lnTo>
                <a:lnTo>
                  <a:pt x="138" y="1210"/>
                </a:lnTo>
                <a:lnTo>
                  <a:pt x="139" y="1209"/>
                </a:lnTo>
                <a:lnTo>
                  <a:pt x="139" y="1208"/>
                </a:lnTo>
                <a:lnTo>
                  <a:pt x="137" y="1207"/>
                </a:lnTo>
                <a:lnTo>
                  <a:pt x="137" y="1207"/>
                </a:lnTo>
                <a:lnTo>
                  <a:pt x="126" y="1208"/>
                </a:lnTo>
                <a:lnTo>
                  <a:pt x="116" y="1207"/>
                </a:lnTo>
                <a:lnTo>
                  <a:pt x="116" y="1207"/>
                </a:lnTo>
                <a:close/>
                <a:moveTo>
                  <a:pt x="380" y="1271"/>
                </a:moveTo>
                <a:lnTo>
                  <a:pt x="380" y="1271"/>
                </a:lnTo>
                <a:lnTo>
                  <a:pt x="379" y="1271"/>
                </a:lnTo>
                <a:lnTo>
                  <a:pt x="379" y="1273"/>
                </a:lnTo>
                <a:lnTo>
                  <a:pt x="378" y="1274"/>
                </a:lnTo>
                <a:lnTo>
                  <a:pt x="377" y="1274"/>
                </a:lnTo>
                <a:lnTo>
                  <a:pt x="377" y="1274"/>
                </a:lnTo>
                <a:lnTo>
                  <a:pt x="361" y="1275"/>
                </a:lnTo>
                <a:lnTo>
                  <a:pt x="345" y="1276"/>
                </a:lnTo>
                <a:lnTo>
                  <a:pt x="311" y="1280"/>
                </a:lnTo>
                <a:lnTo>
                  <a:pt x="275" y="1285"/>
                </a:lnTo>
                <a:lnTo>
                  <a:pt x="240" y="1290"/>
                </a:lnTo>
                <a:lnTo>
                  <a:pt x="240" y="1290"/>
                </a:lnTo>
                <a:lnTo>
                  <a:pt x="206" y="1297"/>
                </a:lnTo>
                <a:lnTo>
                  <a:pt x="171" y="1306"/>
                </a:lnTo>
                <a:lnTo>
                  <a:pt x="155" y="1312"/>
                </a:lnTo>
                <a:lnTo>
                  <a:pt x="139" y="1317"/>
                </a:lnTo>
                <a:lnTo>
                  <a:pt x="123" y="1324"/>
                </a:lnTo>
                <a:lnTo>
                  <a:pt x="108" y="1331"/>
                </a:lnTo>
                <a:lnTo>
                  <a:pt x="108" y="1331"/>
                </a:lnTo>
                <a:lnTo>
                  <a:pt x="120" y="1331"/>
                </a:lnTo>
                <a:lnTo>
                  <a:pt x="132" y="1330"/>
                </a:lnTo>
                <a:lnTo>
                  <a:pt x="142" y="1329"/>
                </a:lnTo>
                <a:lnTo>
                  <a:pt x="148" y="1330"/>
                </a:lnTo>
                <a:lnTo>
                  <a:pt x="153" y="1331"/>
                </a:lnTo>
                <a:lnTo>
                  <a:pt x="153" y="1331"/>
                </a:lnTo>
                <a:lnTo>
                  <a:pt x="146" y="1334"/>
                </a:lnTo>
                <a:lnTo>
                  <a:pt x="138" y="1336"/>
                </a:lnTo>
                <a:lnTo>
                  <a:pt x="122" y="1337"/>
                </a:lnTo>
                <a:lnTo>
                  <a:pt x="115" y="1338"/>
                </a:lnTo>
                <a:lnTo>
                  <a:pt x="109" y="1342"/>
                </a:lnTo>
                <a:lnTo>
                  <a:pt x="106" y="1343"/>
                </a:lnTo>
                <a:lnTo>
                  <a:pt x="104" y="1345"/>
                </a:lnTo>
                <a:lnTo>
                  <a:pt x="103" y="1348"/>
                </a:lnTo>
                <a:lnTo>
                  <a:pt x="102" y="1351"/>
                </a:lnTo>
                <a:lnTo>
                  <a:pt x="102" y="1351"/>
                </a:lnTo>
                <a:lnTo>
                  <a:pt x="155" y="1349"/>
                </a:lnTo>
                <a:lnTo>
                  <a:pt x="211" y="1346"/>
                </a:lnTo>
                <a:lnTo>
                  <a:pt x="322" y="1336"/>
                </a:lnTo>
                <a:lnTo>
                  <a:pt x="377" y="1332"/>
                </a:lnTo>
                <a:lnTo>
                  <a:pt x="431" y="1329"/>
                </a:lnTo>
                <a:lnTo>
                  <a:pt x="485" y="1327"/>
                </a:lnTo>
                <a:lnTo>
                  <a:pt x="536" y="1326"/>
                </a:lnTo>
                <a:lnTo>
                  <a:pt x="536" y="1326"/>
                </a:lnTo>
                <a:lnTo>
                  <a:pt x="616" y="1327"/>
                </a:lnTo>
                <a:lnTo>
                  <a:pt x="685" y="1324"/>
                </a:lnTo>
                <a:lnTo>
                  <a:pt x="754" y="1320"/>
                </a:lnTo>
                <a:lnTo>
                  <a:pt x="827" y="1314"/>
                </a:lnTo>
                <a:lnTo>
                  <a:pt x="827" y="1314"/>
                </a:lnTo>
                <a:lnTo>
                  <a:pt x="791" y="1311"/>
                </a:lnTo>
                <a:lnTo>
                  <a:pt x="754" y="1307"/>
                </a:lnTo>
                <a:lnTo>
                  <a:pt x="713" y="1303"/>
                </a:lnTo>
                <a:lnTo>
                  <a:pt x="692" y="1302"/>
                </a:lnTo>
                <a:lnTo>
                  <a:pt x="668" y="1301"/>
                </a:lnTo>
                <a:lnTo>
                  <a:pt x="668" y="1301"/>
                </a:lnTo>
                <a:lnTo>
                  <a:pt x="677" y="1298"/>
                </a:lnTo>
                <a:lnTo>
                  <a:pt x="687" y="1294"/>
                </a:lnTo>
                <a:lnTo>
                  <a:pt x="698" y="1293"/>
                </a:lnTo>
                <a:lnTo>
                  <a:pt x="702" y="1293"/>
                </a:lnTo>
                <a:lnTo>
                  <a:pt x="708" y="1294"/>
                </a:lnTo>
                <a:lnTo>
                  <a:pt x="708" y="1294"/>
                </a:lnTo>
                <a:lnTo>
                  <a:pt x="686" y="1288"/>
                </a:lnTo>
                <a:lnTo>
                  <a:pt x="665" y="1284"/>
                </a:lnTo>
                <a:lnTo>
                  <a:pt x="642" y="1281"/>
                </a:lnTo>
                <a:lnTo>
                  <a:pt x="621" y="1277"/>
                </a:lnTo>
                <a:lnTo>
                  <a:pt x="600" y="1275"/>
                </a:lnTo>
                <a:lnTo>
                  <a:pt x="578" y="1274"/>
                </a:lnTo>
                <a:lnTo>
                  <a:pt x="536" y="1273"/>
                </a:lnTo>
                <a:lnTo>
                  <a:pt x="455" y="1273"/>
                </a:lnTo>
                <a:lnTo>
                  <a:pt x="417" y="1273"/>
                </a:lnTo>
                <a:lnTo>
                  <a:pt x="380" y="1271"/>
                </a:lnTo>
                <a:lnTo>
                  <a:pt x="380" y="1271"/>
                </a:lnTo>
                <a:close/>
                <a:moveTo>
                  <a:pt x="789" y="1299"/>
                </a:moveTo>
                <a:lnTo>
                  <a:pt x="789" y="1299"/>
                </a:lnTo>
                <a:lnTo>
                  <a:pt x="766" y="1296"/>
                </a:lnTo>
                <a:lnTo>
                  <a:pt x="754" y="1294"/>
                </a:lnTo>
                <a:lnTo>
                  <a:pt x="748" y="1294"/>
                </a:lnTo>
                <a:lnTo>
                  <a:pt x="743" y="1296"/>
                </a:lnTo>
                <a:lnTo>
                  <a:pt x="743" y="1296"/>
                </a:lnTo>
                <a:lnTo>
                  <a:pt x="769" y="1299"/>
                </a:lnTo>
                <a:lnTo>
                  <a:pt x="781" y="1300"/>
                </a:lnTo>
                <a:lnTo>
                  <a:pt x="786" y="1300"/>
                </a:lnTo>
                <a:lnTo>
                  <a:pt x="789" y="1299"/>
                </a:lnTo>
                <a:lnTo>
                  <a:pt x="789" y="1299"/>
                </a:lnTo>
                <a:close/>
                <a:moveTo>
                  <a:pt x="926" y="1341"/>
                </a:moveTo>
                <a:lnTo>
                  <a:pt x="926" y="1341"/>
                </a:lnTo>
                <a:lnTo>
                  <a:pt x="922" y="1341"/>
                </a:lnTo>
                <a:lnTo>
                  <a:pt x="917" y="1341"/>
                </a:lnTo>
                <a:lnTo>
                  <a:pt x="914" y="1341"/>
                </a:lnTo>
                <a:lnTo>
                  <a:pt x="914" y="1342"/>
                </a:lnTo>
                <a:lnTo>
                  <a:pt x="915" y="1344"/>
                </a:lnTo>
                <a:lnTo>
                  <a:pt x="915" y="1344"/>
                </a:lnTo>
                <a:lnTo>
                  <a:pt x="890" y="1337"/>
                </a:lnTo>
                <a:lnTo>
                  <a:pt x="862" y="1330"/>
                </a:lnTo>
                <a:lnTo>
                  <a:pt x="862" y="1330"/>
                </a:lnTo>
                <a:lnTo>
                  <a:pt x="862" y="1335"/>
                </a:lnTo>
                <a:lnTo>
                  <a:pt x="863" y="1339"/>
                </a:lnTo>
                <a:lnTo>
                  <a:pt x="864" y="1343"/>
                </a:lnTo>
                <a:lnTo>
                  <a:pt x="867" y="1346"/>
                </a:lnTo>
                <a:lnTo>
                  <a:pt x="873" y="1351"/>
                </a:lnTo>
                <a:lnTo>
                  <a:pt x="875" y="1354"/>
                </a:lnTo>
                <a:lnTo>
                  <a:pt x="877" y="1358"/>
                </a:lnTo>
                <a:lnTo>
                  <a:pt x="877" y="1358"/>
                </a:lnTo>
                <a:lnTo>
                  <a:pt x="909" y="1362"/>
                </a:lnTo>
                <a:lnTo>
                  <a:pt x="925" y="1363"/>
                </a:lnTo>
                <a:lnTo>
                  <a:pt x="941" y="1362"/>
                </a:lnTo>
                <a:lnTo>
                  <a:pt x="955" y="1360"/>
                </a:lnTo>
                <a:lnTo>
                  <a:pt x="963" y="1358"/>
                </a:lnTo>
                <a:lnTo>
                  <a:pt x="969" y="1356"/>
                </a:lnTo>
                <a:lnTo>
                  <a:pt x="974" y="1352"/>
                </a:lnTo>
                <a:lnTo>
                  <a:pt x="981" y="1348"/>
                </a:lnTo>
                <a:lnTo>
                  <a:pt x="986" y="1344"/>
                </a:lnTo>
                <a:lnTo>
                  <a:pt x="990" y="1338"/>
                </a:lnTo>
                <a:lnTo>
                  <a:pt x="990" y="1338"/>
                </a:lnTo>
                <a:lnTo>
                  <a:pt x="989" y="1333"/>
                </a:lnTo>
                <a:lnTo>
                  <a:pt x="986" y="1329"/>
                </a:lnTo>
                <a:lnTo>
                  <a:pt x="978" y="1317"/>
                </a:lnTo>
                <a:lnTo>
                  <a:pt x="978" y="1317"/>
                </a:lnTo>
                <a:lnTo>
                  <a:pt x="971" y="1319"/>
                </a:lnTo>
                <a:lnTo>
                  <a:pt x="966" y="1322"/>
                </a:lnTo>
                <a:lnTo>
                  <a:pt x="960" y="1326"/>
                </a:lnTo>
                <a:lnTo>
                  <a:pt x="956" y="1330"/>
                </a:lnTo>
                <a:lnTo>
                  <a:pt x="956" y="1330"/>
                </a:lnTo>
                <a:lnTo>
                  <a:pt x="954" y="1328"/>
                </a:lnTo>
                <a:lnTo>
                  <a:pt x="952" y="1328"/>
                </a:lnTo>
                <a:lnTo>
                  <a:pt x="948" y="1329"/>
                </a:lnTo>
                <a:lnTo>
                  <a:pt x="944" y="1331"/>
                </a:lnTo>
                <a:lnTo>
                  <a:pt x="936" y="1336"/>
                </a:lnTo>
                <a:lnTo>
                  <a:pt x="930" y="1338"/>
                </a:lnTo>
                <a:lnTo>
                  <a:pt x="926" y="1341"/>
                </a:lnTo>
                <a:lnTo>
                  <a:pt x="926" y="134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zh-CN" altLang="en-US" sz="3200">
              <a:solidFill>
                <a:prstClr val="black"/>
              </a:solidFill>
              <a:cs typeface="+mn-ea"/>
              <a:sym typeface="+mn-lt"/>
            </a:endParaRPr>
          </a:p>
        </p:txBody>
      </p:sp>
      <p:sp>
        <p:nvSpPr>
          <p:cNvPr id="97" name="Freeform 2527">
            <a:extLst>
              <a:ext uri="{FF2B5EF4-FFF2-40B4-BE49-F238E27FC236}">
                <a16:creationId xmlns:a16="http://schemas.microsoft.com/office/drawing/2014/main" id="{79E81598-C2FC-4B08-B161-E4D93C202A08}"/>
              </a:ext>
            </a:extLst>
          </p:cNvPr>
          <p:cNvSpPr>
            <a:spLocks noEditPoints="1"/>
          </p:cNvSpPr>
          <p:nvPr/>
        </p:nvSpPr>
        <p:spPr bwMode="auto">
          <a:xfrm rot="21121611">
            <a:off x="1513083" y="3052876"/>
            <a:ext cx="233035" cy="286294"/>
          </a:xfrm>
          <a:custGeom>
            <a:avLst/>
            <a:gdLst/>
            <a:ahLst/>
            <a:cxnLst>
              <a:cxn ang="0">
                <a:pos x="155" y="198"/>
              </a:cxn>
              <a:cxn ang="0">
                <a:pos x="79" y="0"/>
              </a:cxn>
              <a:cxn ang="0">
                <a:pos x="0" y="36"/>
              </a:cxn>
              <a:cxn ang="0">
                <a:pos x="148" y="471"/>
              </a:cxn>
              <a:cxn ang="0">
                <a:pos x="231" y="562"/>
              </a:cxn>
              <a:cxn ang="0">
                <a:pos x="95" y="42"/>
              </a:cxn>
              <a:cxn ang="0">
                <a:pos x="218" y="420"/>
              </a:cxn>
              <a:cxn ang="0">
                <a:pos x="67" y="12"/>
              </a:cxn>
              <a:cxn ang="0">
                <a:pos x="200" y="428"/>
              </a:cxn>
              <a:cxn ang="0">
                <a:pos x="149" y="346"/>
              </a:cxn>
              <a:cxn ang="0">
                <a:pos x="159" y="372"/>
              </a:cxn>
              <a:cxn ang="0">
                <a:pos x="166" y="394"/>
              </a:cxn>
              <a:cxn ang="0">
                <a:pos x="171" y="413"/>
              </a:cxn>
              <a:cxn ang="0">
                <a:pos x="176" y="425"/>
              </a:cxn>
              <a:cxn ang="0">
                <a:pos x="191" y="416"/>
              </a:cxn>
              <a:cxn ang="0">
                <a:pos x="182" y="405"/>
              </a:cxn>
              <a:cxn ang="0">
                <a:pos x="178" y="383"/>
              </a:cxn>
              <a:cxn ang="0">
                <a:pos x="171" y="360"/>
              </a:cxn>
              <a:cxn ang="0">
                <a:pos x="162" y="338"/>
              </a:cxn>
              <a:cxn ang="0">
                <a:pos x="154" y="306"/>
              </a:cxn>
              <a:cxn ang="0">
                <a:pos x="147" y="282"/>
              </a:cxn>
              <a:cxn ang="0">
                <a:pos x="133" y="275"/>
              </a:cxn>
              <a:cxn ang="0">
                <a:pos x="128" y="246"/>
              </a:cxn>
              <a:cxn ang="0">
                <a:pos x="124" y="214"/>
              </a:cxn>
              <a:cxn ang="0">
                <a:pos x="116" y="195"/>
              </a:cxn>
              <a:cxn ang="0">
                <a:pos x="103" y="185"/>
              </a:cxn>
              <a:cxn ang="0">
                <a:pos x="94" y="166"/>
              </a:cxn>
              <a:cxn ang="0">
                <a:pos x="90" y="137"/>
              </a:cxn>
              <a:cxn ang="0">
                <a:pos x="88" y="109"/>
              </a:cxn>
              <a:cxn ang="0">
                <a:pos x="71" y="104"/>
              </a:cxn>
              <a:cxn ang="0">
                <a:pos x="64" y="89"/>
              </a:cxn>
              <a:cxn ang="0">
                <a:pos x="62" y="64"/>
              </a:cxn>
              <a:cxn ang="0">
                <a:pos x="56" y="44"/>
              </a:cxn>
              <a:cxn ang="0">
                <a:pos x="54" y="21"/>
              </a:cxn>
              <a:cxn ang="0">
                <a:pos x="37" y="28"/>
              </a:cxn>
              <a:cxn ang="0">
                <a:pos x="52" y="25"/>
              </a:cxn>
              <a:cxn ang="0">
                <a:pos x="51" y="49"/>
              </a:cxn>
              <a:cxn ang="0">
                <a:pos x="61" y="57"/>
              </a:cxn>
              <a:cxn ang="0">
                <a:pos x="60" y="94"/>
              </a:cxn>
              <a:cxn ang="0">
                <a:pos x="67" y="103"/>
              </a:cxn>
              <a:cxn ang="0">
                <a:pos x="75" y="124"/>
              </a:cxn>
              <a:cxn ang="0">
                <a:pos x="90" y="130"/>
              </a:cxn>
              <a:cxn ang="0">
                <a:pos x="96" y="147"/>
              </a:cxn>
              <a:cxn ang="0">
                <a:pos x="102" y="168"/>
              </a:cxn>
              <a:cxn ang="0">
                <a:pos x="107" y="198"/>
              </a:cxn>
              <a:cxn ang="0">
                <a:pos x="114" y="226"/>
              </a:cxn>
              <a:cxn ang="0">
                <a:pos x="126" y="236"/>
              </a:cxn>
              <a:cxn ang="0">
                <a:pos x="130" y="264"/>
              </a:cxn>
              <a:cxn ang="0">
                <a:pos x="135" y="299"/>
              </a:cxn>
              <a:cxn ang="0">
                <a:pos x="110" y="235"/>
              </a:cxn>
              <a:cxn ang="0">
                <a:pos x="148" y="343"/>
              </a:cxn>
              <a:cxn ang="0">
                <a:pos x="148" y="343"/>
              </a:cxn>
              <a:cxn ang="0">
                <a:pos x="29" y="36"/>
              </a:cxn>
              <a:cxn ang="0">
                <a:pos x="165" y="436"/>
              </a:cxn>
              <a:cxn ang="0">
                <a:pos x="152" y="461"/>
              </a:cxn>
              <a:cxn ang="0">
                <a:pos x="170" y="453"/>
              </a:cxn>
              <a:cxn ang="0">
                <a:pos x="181" y="472"/>
              </a:cxn>
              <a:cxn ang="0">
                <a:pos x="196" y="435"/>
              </a:cxn>
              <a:cxn ang="0">
                <a:pos x="215" y="444"/>
              </a:cxn>
              <a:cxn ang="0">
                <a:pos x="203" y="522"/>
              </a:cxn>
            </a:cxnLst>
            <a:rect l="0" t="0" r="r" b="b"/>
            <a:pathLst>
              <a:path w="236" h="565">
                <a:moveTo>
                  <a:pt x="234" y="432"/>
                </a:moveTo>
                <a:lnTo>
                  <a:pt x="234" y="432"/>
                </a:lnTo>
                <a:lnTo>
                  <a:pt x="234" y="430"/>
                </a:lnTo>
                <a:lnTo>
                  <a:pt x="234" y="430"/>
                </a:lnTo>
                <a:lnTo>
                  <a:pt x="233" y="427"/>
                </a:lnTo>
                <a:lnTo>
                  <a:pt x="233" y="427"/>
                </a:lnTo>
                <a:lnTo>
                  <a:pt x="233" y="426"/>
                </a:lnTo>
                <a:lnTo>
                  <a:pt x="233" y="426"/>
                </a:lnTo>
                <a:lnTo>
                  <a:pt x="216" y="370"/>
                </a:lnTo>
                <a:lnTo>
                  <a:pt x="208" y="342"/>
                </a:lnTo>
                <a:lnTo>
                  <a:pt x="199" y="313"/>
                </a:lnTo>
                <a:lnTo>
                  <a:pt x="199" y="313"/>
                </a:lnTo>
                <a:lnTo>
                  <a:pt x="176" y="256"/>
                </a:lnTo>
                <a:lnTo>
                  <a:pt x="155" y="198"/>
                </a:lnTo>
                <a:lnTo>
                  <a:pt x="155" y="198"/>
                </a:lnTo>
                <a:lnTo>
                  <a:pt x="117" y="87"/>
                </a:lnTo>
                <a:lnTo>
                  <a:pt x="117" y="87"/>
                </a:lnTo>
                <a:lnTo>
                  <a:pt x="111" y="65"/>
                </a:lnTo>
                <a:lnTo>
                  <a:pt x="105" y="44"/>
                </a:lnTo>
                <a:lnTo>
                  <a:pt x="100" y="34"/>
                </a:lnTo>
                <a:lnTo>
                  <a:pt x="96" y="24"/>
                </a:lnTo>
                <a:lnTo>
                  <a:pt x="91" y="14"/>
                </a:lnTo>
                <a:lnTo>
                  <a:pt x="85" y="5"/>
                </a:lnTo>
                <a:lnTo>
                  <a:pt x="85" y="5"/>
                </a:lnTo>
                <a:lnTo>
                  <a:pt x="85" y="3"/>
                </a:lnTo>
                <a:lnTo>
                  <a:pt x="84" y="1"/>
                </a:lnTo>
                <a:lnTo>
                  <a:pt x="82" y="0"/>
                </a:lnTo>
                <a:lnTo>
                  <a:pt x="79" y="0"/>
                </a:lnTo>
                <a:lnTo>
                  <a:pt x="79" y="0"/>
                </a:lnTo>
                <a:lnTo>
                  <a:pt x="79" y="0"/>
                </a:lnTo>
                <a:lnTo>
                  <a:pt x="79" y="0"/>
                </a:lnTo>
                <a:lnTo>
                  <a:pt x="77" y="1"/>
                </a:lnTo>
                <a:lnTo>
                  <a:pt x="77" y="1"/>
                </a:lnTo>
                <a:lnTo>
                  <a:pt x="58" y="6"/>
                </a:lnTo>
                <a:lnTo>
                  <a:pt x="39" y="10"/>
                </a:lnTo>
                <a:lnTo>
                  <a:pt x="29" y="13"/>
                </a:lnTo>
                <a:lnTo>
                  <a:pt x="19" y="17"/>
                </a:lnTo>
                <a:lnTo>
                  <a:pt x="10" y="21"/>
                </a:lnTo>
                <a:lnTo>
                  <a:pt x="2" y="27"/>
                </a:lnTo>
                <a:lnTo>
                  <a:pt x="2" y="27"/>
                </a:lnTo>
                <a:lnTo>
                  <a:pt x="1" y="30"/>
                </a:lnTo>
                <a:lnTo>
                  <a:pt x="1" y="32"/>
                </a:lnTo>
                <a:lnTo>
                  <a:pt x="1" y="32"/>
                </a:lnTo>
                <a:lnTo>
                  <a:pt x="0" y="34"/>
                </a:lnTo>
                <a:lnTo>
                  <a:pt x="0" y="36"/>
                </a:lnTo>
                <a:lnTo>
                  <a:pt x="0" y="36"/>
                </a:lnTo>
                <a:lnTo>
                  <a:pt x="69" y="251"/>
                </a:lnTo>
                <a:lnTo>
                  <a:pt x="69" y="251"/>
                </a:lnTo>
                <a:lnTo>
                  <a:pt x="105" y="360"/>
                </a:lnTo>
                <a:lnTo>
                  <a:pt x="105" y="360"/>
                </a:lnTo>
                <a:lnTo>
                  <a:pt x="115" y="385"/>
                </a:lnTo>
                <a:lnTo>
                  <a:pt x="124" y="411"/>
                </a:lnTo>
                <a:lnTo>
                  <a:pt x="134" y="436"/>
                </a:lnTo>
                <a:lnTo>
                  <a:pt x="143" y="462"/>
                </a:lnTo>
                <a:lnTo>
                  <a:pt x="143" y="462"/>
                </a:lnTo>
                <a:lnTo>
                  <a:pt x="143" y="463"/>
                </a:lnTo>
                <a:lnTo>
                  <a:pt x="143" y="463"/>
                </a:lnTo>
                <a:lnTo>
                  <a:pt x="144" y="464"/>
                </a:lnTo>
                <a:lnTo>
                  <a:pt x="144" y="464"/>
                </a:lnTo>
                <a:lnTo>
                  <a:pt x="148" y="471"/>
                </a:lnTo>
                <a:lnTo>
                  <a:pt x="153" y="477"/>
                </a:lnTo>
                <a:lnTo>
                  <a:pt x="163" y="488"/>
                </a:lnTo>
                <a:lnTo>
                  <a:pt x="173" y="499"/>
                </a:lnTo>
                <a:lnTo>
                  <a:pt x="183" y="510"/>
                </a:lnTo>
                <a:lnTo>
                  <a:pt x="183" y="510"/>
                </a:lnTo>
                <a:lnTo>
                  <a:pt x="194" y="523"/>
                </a:lnTo>
                <a:lnTo>
                  <a:pt x="203" y="537"/>
                </a:lnTo>
                <a:lnTo>
                  <a:pt x="213" y="550"/>
                </a:lnTo>
                <a:lnTo>
                  <a:pt x="224" y="564"/>
                </a:lnTo>
                <a:lnTo>
                  <a:pt x="224" y="564"/>
                </a:lnTo>
                <a:lnTo>
                  <a:pt x="226" y="565"/>
                </a:lnTo>
                <a:lnTo>
                  <a:pt x="228" y="565"/>
                </a:lnTo>
                <a:lnTo>
                  <a:pt x="230" y="564"/>
                </a:lnTo>
                <a:lnTo>
                  <a:pt x="231" y="562"/>
                </a:lnTo>
                <a:lnTo>
                  <a:pt x="231" y="562"/>
                </a:lnTo>
                <a:lnTo>
                  <a:pt x="232" y="559"/>
                </a:lnTo>
                <a:lnTo>
                  <a:pt x="232" y="559"/>
                </a:lnTo>
                <a:lnTo>
                  <a:pt x="235" y="543"/>
                </a:lnTo>
                <a:lnTo>
                  <a:pt x="236" y="527"/>
                </a:lnTo>
                <a:lnTo>
                  <a:pt x="236" y="511"/>
                </a:lnTo>
                <a:lnTo>
                  <a:pt x="235" y="496"/>
                </a:lnTo>
                <a:lnTo>
                  <a:pt x="233" y="464"/>
                </a:lnTo>
                <a:lnTo>
                  <a:pt x="233" y="448"/>
                </a:lnTo>
                <a:lnTo>
                  <a:pt x="234" y="432"/>
                </a:lnTo>
                <a:lnTo>
                  <a:pt x="234" y="432"/>
                </a:lnTo>
                <a:close/>
                <a:moveTo>
                  <a:pt x="77" y="10"/>
                </a:moveTo>
                <a:lnTo>
                  <a:pt x="77" y="10"/>
                </a:lnTo>
                <a:lnTo>
                  <a:pt x="84" y="20"/>
                </a:lnTo>
                <a:lnTo>
                  <a:pt x="90" y="31"/>
                </a:lnTo>
                <a:lnTo>
                  <a:pt x="95" y="42"/>
                </a:lnTo>
                <a:lnTo>
                  <a:pt x="99" y="55"/>
                </a:lnTo>
                <a:lnTo>
                  <a:pt x="107" y="81"/>
                </a:lnTo>
                <a:lnTo>
                  <a:pt x="113" y="104"/>
                </a:lnTo>
                <a:lnTo>
                  <a:pt x="113" y="104"/>
                </a:lnTo>
                <a:lnTo>
                  <a:pt x="132" y="158"/>
                </a:lnTo>
                <a:lnTo>
                  <a:pt x="151" y="211"/>
                </a:lnTo>
                <a:lnTo>
                  <a:pt x="151" y="211"/>
                </a:lnTo>
                <a:lnTo>
                  <a:pt x="171" y="267"/>
                </a:lnTo>
                <a:lnTo>
                  <a:pt x="192" y="322"/>
                </a:lnTo>
                <a:lnTo>
                  <a:pt x="192" y="322"/>
                </a:lnTo>
                <a:lnTo>
                  <a:pt x="200" y="346"/>
                </a:lnTo>
                <a:lnTo>
                  <a:pt x="207" y="370"/>
                </a:lnTo>
                <a:lnTo>
                  <a:pt x="222" y="419"/>
                </a:lnTo>
                <a:lnTo>
                  <a:pt x="222" y="419"/>
                </a:lnTo>
                <a:lnTo>
                  <a:pt x="218" y="420"/>
                </a:lnTo>
                <a:lnTo>
                  <a:pt x="214" y="423"/>
                </a:lnTo>
                <a:lnTo>
                  <a:pt x="214" y="423"/>
                </a:lnTo>
                <a:lnTo>
                  <a:pt x="210" y="429"/>
                </a:lnTo>
                <a:lnTo>
                  <a:pt x="210" y="429"/>
                </a:lnTo>
                <a:lnTo>
                  <a:pt x="201" y="407"/>
                </a:lnTo>
                <a:lnTo>
                  <a:pt x="192" y="384"/>
                </a:lnTo>
                <a:lnTo>
                  <a:pt x="182" y="362"/>
                </a:lnTo>
                <a:lnTo>
                  <a:pt x="178" y="350"/>
                </a:lnTo>
                <a:lnTo>
                  <a:pt x="174" y="339"/>
                </a:lnTo>
                <a:lnTo>
                  <a:pt x="174" y="339"/>
                </a:lnTo>
                <a:lnTo>
                  <a:pt x="158" y="283"/>
                </a:lnTo>
                <a:lnTo>
                  <a:pt x="141" y="228"/>
                </a:lnTo>
                <a:lnTo>
                  <a:pt x="141" y="228"/>
                </a:lnTo>
                <a:lnTo>
                  <a:pt x="103" y="120"/>
                </a:lnTo>
                <a:lnTo>
                  <a:pt x="67" y="12"/>
                </a:lnTo>
                <a:lnTo>
                  <a:pt x="67" y="12"/>
                </a:lnTo>
                <a:lnTo>
                  <a:pt x="77" y="10"/>
                </a:lnTo>
                <a:lnTo>
                  <a:pt x="77" y="10"/>
                </a:lnTo>
                <a:close/>
                <a:moveTo>
                  <a:pt x="59" y="14"/>
                </a:moveTo>
                <a:lnTo>
                  <a:pt x="59" y="14"/>
                </a:lnTo>
                <a:lnTo>
                  <a:pt x="95" y="122"/>
                </a:lnTo>
                <a:lnTo>
                  <a:pt x="132" y="230"/>
                </a:lnTo>
                <a:lnTo>
                  <a:pt x="132" y="230"/>
                </a:lnTo>
                <a:lnTo>
                  <a:pt x="150" y="286"/>
                </a:lnTo>
                <a:lnTo>
                  <a:pt x="166" y="341"/>
                </a:lnTo>
                <a:lnTo>
                  <a:pt x="166" y="341"/>
                </a:lnTo>
                <a:lnTo>
                  <a:pt x="173" y="363"/>
                </a:lnTo>
                <a:lnTo>
                  <a:pt x="182" y="384"/>
                </a:lnTo>
                <a:lnTo>
                  <a:pt x="192" y="406"/>
                </a:lnTo>
                <a:lnTo>
                  <a:pt x="200" y="428"/>
                </a:lnTo>
                <a:lnTo>
                  <a:pt x="200" y="428"/>
                </a:lnTo>
                <a:lnTo>
                  <a:pt x="197" y="426"/>
                </a:lnTo>
                <a:lnTo>
                  <a:pt x="193" y="425"/>
                </a:lnTo>
                <a:lnTo>
                  <a:pt x="189" y="424"/>
                </a:lnTo>
                <a:lnTo>
                  <a:pt x="184" y="425"/>
                </a:lnTo>
                <a:lnTo>
                  <a:pt x="184" y="425"/>
                </a:lnTo>
                <a:lnTo>
                  <a:pt x="180" y="427"/>
                </a:lnTo>
                <a:lnTo>
                  <a:pt x="178" y="429"/>
                </a:lnTo>
                <a:lnTo>
                  <a:pt x="176" y="432"/>
                </a:lnTo>
                <a:lnTo>
                  <a:pt x="174" y="435"/>
                </a:lnTo>
                <a:lnTo>
                  <a:pt x="174" y="435"/>
                </a:lnTo>
                <a:lnTo>
                  <a:pt x="162" y="390"/>
                </a:lnTo>
                <a:lnTo>
                  <a:pt x="156" y="368"/>
                </a:lnTo>
                <a:lnTo>
                  <a:pt x="149" y="346"/>
                </a:lnTo>
                <a:lnTo>
                  <a:pt x="149" y="346"/>
                </a:lnTo>
                <a:lnTo>
                  <a:pt x="150" y="345"/>
                </a:lnTo>
                <a:lnTo>
                  <a:pt x="150" y="345"/>
                </a:lnTo>
                <a:lnTo>
                  <a:pt x="157" y="334"/>
                </a:lnTo>
                <a:lnTo>
                  <a:pt x="157" y="334"/>
                </a:lnTo>
                <a:lnTo>
                  <a:pt x="159" y="336"/>
                </a:lnTo>
                <a:lnTo>
                  <a:pt x="160" y="338"/>
                </a:lnTo>
                <a:lnTo>
                  <a:pt x="160" y="340"/>
                </a:lnTo>
                <a:lnTo>
                  <a:pt x="160" y="343"/>
                </a:lnTo>
                <a:lnTo>
                  <a:pt x="160" y="343"/>
                </a:lnTo>
                <a:lnTo>
                  <a:pt x="159" y="354"/>
                </a:lnTo>
                <a:lnTo>
                  <a:pt x="159" y="354"/>
                </a:lnTo>
                <a:lnTo>
                  <a:pt x="158" y="363"/>
                </a:lnTo>
                <a:lnTo>
                  <a:pt x="158" y="368"/>
                </a:lnTo>
                <a:lnTo>
                  <a:pt x="159" y="372"/>
                </a:lnTo>
                <a:lnTo>
                  <a:pt x="159" y="372"/>
                </a:lnTo>
                <a:lnTo>
                  <a:pt x="160" y="373"/>
                </a:lnTo>
                <a:lnTo>
                  <a:pt x="161" y="373"/>
                </a:lnTo>
                <a:lnTo>
                  <a:pt x="161" y="373"/>
                </a:lnTo>
                <a:lnTo>
                  <a:pt x="165" y="366"/>
                </a:lnTo>
                <a:lnTo>
                  <a:pt x="165" y="366"/>
                </a:lnTo>
                <a:lnTo>
                  <a:pt x="168" y="363"/>
                </a:lnTo>
                <a:lnTo>
                  <a:pt x="168" y="364"/>
                </a:lnTo>
                <a:lnTo>
                  <a:pt x="168" y="365"/>
                </a:lnTo>
                <a:lnTo>
                  <a:pt x="167" y="371"/>
                </a:lnTo>
                <a:lnTo>
                  <a:pt x="167" y="371"/>
                </a:lnTo>
                <a:lnTo>
                  <a:pt x="165" y="382"/>
                </a:lnTo>
                <a:lnTo>
                  <a:pt x="164" y="393"/>
                </a:lnTo>
                <a:lnTo>
                  <a:pt x="164" y="393"/>
                </a:lnTo>
                <a:lnTo>
                  <a:pt x="165" y="394"/>
                </a:lnTo>
                <a:lnTo>
                  <a:pt x="166" y="394"/>
                </a:lnTo>
                <a:lnTo>
                  <a:pt x="166" y="394"/>
                </a:lnTo>
                <a:lnTo>
                  <a:pt x="169" y="391"/>
                </a:lnTo>
                <a:lnTo>
                  <a:pt x="171" y="388"/>
                </a:lnTo>
                <a:lnTo>
                  <a:pt x="171" y="388"/>
                </a:lnTo>
                <a:lnTo>
                  <a:pt x="174" y="381"/>
                </a:lnTo>
                <a:lnTo>
                  <a:pt x="175" y="379"/>
                </a:lnTo>
                <a:lnTo>
                  <a:pt x="176" y="379"/>
                </a:lnTo>
                <a:lnTo>
                  <a:pt x="176" y="381"/>
                </a:lnTo>
                <a:lnTo>
                  <a:pt x="176" y="381"/>
                </a:lnTo>
                <a:lnTo>
                  <a:pt x="176" y="389"/>
                </a:lnTo>
                <a:lnTo>
                  <a:pt x="174" y="397"/>
                </a:lnTo>
                <a:lnTo>
                  <a:pt x="171" y="405"/>
                </a:lnTo>
                <a:lnTo>
                  <a:pt x="170" y="412"/>
                </a:lnTo>
                <a:lnTo>
                  <a:pt x="170" y="412"/>
                </a:lnTo>
                <a:lnTo>
                  <a:pt x="171" y="413"/>
                </a:lnTo>
                <a:lnTo>
                  <a:pt x="172" y="413"/>
                </a:lnTo>
                <a:lnTo>
                  <a:pt x="172" y="413"/>
                </a:lnTo>
                <a:lnTo>
                  <a:pt x="178" y="405"/>
                </a:lnTo>
                <a:lnTo>
                  <a:pt x="178" y="405"/>
                </a:lnTo>
                <a:lnTo>
                  <a:pt x="180" y="401"/>
                </a:lnTo>
                <a:lnTo>
                  <a:pt x="181" y="401"/>
                </a:lnTo>
                <a:lnTo>
                  <a:pt x="181" y="401"/>
                </a:lnTo>
                <a:lnTo>
                  <a:pt x="180" y="404"/>
                </a:lnTo>
                <a:lnTo>
                  <a:pt x="180" y="404"/>
                </a:lnTo>
                <a:lnTo>
                  <a:pt x="177" y="414"/>
                </a:lnTo>
                <a:lnTo>
                  <a:pt x="174" y="424"/>
                </a:lnTo>
                <a:lnTo>
                  <a:pt x="174" y="424"/>
                </a:lnTo>
                <a:lnTo>
                  <a:pt x="174" y="425"/>
                </a:lnTo>
                <a:lnTo>
                  <a:pt x="176" y="425"/>
                </a:lnTo>
                <a:lnTo>
                  <a:pt x="176" y="425"/>
                </a:lnTo>
                <a:lnTo>
                  <a:pt x="179" y="423"/>
                </a:lnTo>
                <a:lnTo>
                  <a:pt x="181" y="420"/>
                </a:lnTo>
                <a:lnTo>
                  <a:pt x="181" y="420"/>
                </a:lnTo>
                <a:lnTo>
                  <a:pt x="186" y="414"/>
                </a:lnTo>
                <a:lnTo>
                  <a:pt x="182" y="420"/>
                </a:lnTo>
                <a:lnTo>
                  <a:pt x="182" y="420"/>
                </a:lnTo>
                <a:lnTo>
                  <a:pt x="182" y="421"/>
                </a:lnTo>
                <a:lnTo>
                  <a:pt x="183" y="421"/>
                </a:lnTo>
                <a:lnTo>
                  <a:pt x="183" y="421"/>
                </a:lnTo>
                <a:lnTo>
                  <a:pt x="188" y="420"/>
                </a:lnTo>
                <a:lnTo>
                  <a:pt x="191" y="418"/>
                </a:lnTo>
                <a:lnTo>
                  <a:pt x="191" y="418"/>
                </a:lnTo>
                <a:lnTo>
                  <a:pt x="191" y="417"/>
                </a:lnTo>
                <a:lnTo>
                  <a:pt x="191" y="416"/>
                </a:lnTo>
                <a:lnTo>
                  <a:pt x="191" y="416"/>
                </a:lnTo>
                <a:lnTo>
                  <a:pt x="190" y="416"/>
                </a:lnTo>
                <a:lnTo>
                  <a:pt x="190" y="416"/>
                </a:lnTo>
                <a:lnTo>
                  <a:pt x="187" y="417"/>
                </a:lnTo>
                <a:lnTo>
                  <a:pt x="187" y="415"/>
                </a:lnTo>
                <a:lnTo>
                  <a:pt x="190" y="408"/>
                </a:lnTo>
                <a:lnTo>
                  <a:pt x="190" y="408"/>
                </a:lnTo>
                <a:lnTo>
                  <a:pt x="190" y="407"/>
                </a:lnTo>
                <a:lnTo>
                  <a:pt x="188" y="407"/>
                </a:lnTo>
                <a:lnTo>
                  <a:pt x="188" y="407"/>
                </a:lnTo>
                <a:lnTo>
                  <a:pt x="180" y="418"/>
                </a:lnTo>
                <a:lnTo>
                  <a:pt x="178" y="420"/>
                </a:lnTo>
                <a:lnTo>
                  <a:pt x="178" y="420"/>
                </a:lnTo>
                <a:lnTo>
                  <a:pt x="180" y="413"/>
                </a:lnTo>
                <a:lnTo>
                  <a:pt x="180" y="413"/>
                </a:lnTo>
                <a:lnTo>
                  <a:pt x="182" y="405"/>
                </a:lnTo>
                <a:lnTo>
                  <a:pt x="184" y="396"/>
                </a:lnTo>
                <a:lnTo>
                  <a:pt x="184" y="396"/>
                </a:lnTo>
                <a:lnTo>
                  <a:pt x="183" y="394"/>
                </a:lnTo>
                <a:lnTo>
                  <a:pt x="183" y="394"/>
                </a:lnTo>
                <a:lnTo>
                  <a:pt x="182" y="396"/>
                </a:lnTo>
                <a:lnTo>
                  <a:pt x="182" y="396"/>
                </a:lnTo>
                <a:lnTo>
                  <a:pt x="176" y="404"/>
                </a:lnTo>
                <a:lnTo>
                  <a:pt x="173" y="408"/>
                </a:lnTo>
                <a:lnTo>
                  <a:pt x="173" y="407"/>
                </a:lnTo>
                <a:lnTo>
                  <a:pt x="173" y="405"/>
                </a:lnTo>
                <a:lnTo>
                  <a:pt x="173" y="405"/>
                </a:lnTo>
                <a:lnTo>
                  <a:pt x="176" y="393"/>
                </a:lnTo>
                <a:lnTo>
                  <a:pt x="176" y="393"/>
                </a:lnTo>
                <a:lnTo>
                  <a:pt x="177" y="388"/>
                </a:lnTo>
                <a:lnTo>
                  <a:pt x="178" y="383"/>
                </a:lnTo>
                <a:lnTo>
                  <a:pt x="178" y="379"/>
                </a:lnTo>
                <a:lnTo>
                  <a:pt x="177" y="374"/>
                </a:lnTo>
                <a:lnTo>
                  <a:pt x="177" y="374"/>
                </a:lnTo>
                <a:lnTo>
                  <a:pt x="176" y="373"/>
                </a:lnTo>
                <a:lnTo>
                  <a:pt x="175" y="374"/>
                </a:lnTo>
                <a:lnTo>
                  <a:pt x="175" y="374"/>
                </a:lnTo>
                <a:lnTo>
                  <a:pt x="170" y="384"/>
                </a:lnTo>
                <a:lnTo>
                  <a:pt x="170" y="384"/>
                </a:lnTo>
                <a:lnTo>
                  <a:pt x="167" y="390"/>
                </a:lnTo>
                <a:lnTo>
                  <a:pt x="166" y="390"/>
                </a:lnTo>
                <a:lnTo>
                  <a:pt x="166" y="389"/>
                </a:lnTo>
                <a:lnTo>
                  <a:pt x="167" y="380"/>
                </a:lnTo>
                <a:lnTo>
                  <a:pt x="167" y="380"/>
                </a:lnTo>
                <a:lnTo>
                  <a:pt x="169" y="370"/>
                </a:lnTo>
                <a:lnTo>
                  <a:pt x="171" y="360"/>
                </a:lnTo>
                <a:lnTo>
                  <a:pt x="171" y="360"/>
                </a:lnTo>
                <a:lnTo>
                  <a:pt x="170" y="359"/>
                </a:lnTo>
                <a:lnTo>
                  <a:pt x="169" y="359"/>
                </a:lnTo>
                <a:lnTo>
                  <a:pt x="169" y="359"/>
                </a:lnTo>
                <a:lnTo>
                  <a:pt x="164" y="365"/>
                </a:lnTo>
                <a:lnTo>
                  <a:pt x="161" y="367"/>
                </a:lnTo>
                <a:lnTo>
                  <a:pt x="160" y="367"/>
                </a:lnTo>
                <a:lnTo>
                  <a:pt x="160" y="365"/>
                </a:lnTo>
                <a:lnTo>
                  <a:pt x="160" y="365"/>
                </a:lnTo>
                <a:lnTo>
                  <a:pt x="160" y="361"/>
                </a:lnTo>
                <a:lnTo>
                  <a:pt x="161" y="356"/>
                </a:lnTo>
                <a:lnTo>
                  <a:pt x="162" y="347"/>
                </a:lnTo>
                <a:lnTo>
                  <a:pt x="162" y="347"/>
                </a:lnTo>
                <a:lnTo>
                  <a:pt x="163" y="342"/>
                </a:lnTo>
                <a:lnTo>
                  <a:pt x="162" y="338"/>
                </a:lnTo>
                <a:lnTo>
                  <a:pt x="161" y="333"/>
                </a:lnTo>
                <a:lnTo>
                  <a:pt x="159" y="329"/>
                </a:lnTo>
                <a:lnTo>
                  <a:pt x="159" y="329"/>
                </a:lnTo>
                <a:lnTo>
                  <a:pt x="158" y="329"/>
                </a:lnTo>
                <a:lnTo>
                  <a:pt x="157" y="329"/>
                </a:lnTo>
                <a:lnTo>
                  <a:pt x="157" y="329"/>
                </a:lnTo>
                <a:lnTo>
                  <a:pt x="151" y="339"/>
                </a:lnTo>
                <a:lnTo>
                  <a:pt x="150" y="339"/>
                </a:lnTo>
                <a:lnTo>
                  <a:pt x="150" y="338"/>
                </a:lnTo>
                <a:lnTo>
                  <a:pt x="151" y="329"/>
                </a:lnTo>
                <a:lnTo>
                  <a:pt x="151" y="329"/>
                </a:lnTo>
                <a:lnTo>
                  <a:pt x="153" y="318"/>
                </a:lnTo>
                <a:lnTo>
                  <a:pt x="154" y="312"/>
                </a:lnTo>
                <a:lnTo>
                  <a:pt x="154" y="306"/>
                </a:lnTo>
                <a:lnTo>
                  <a:pt x="154" y="306"/>
                </a:lnTo>
                <a:lnTo>
                  <a:pt x="153" y="305"/>
                </a:lnTo>
                <a:lnTo>
                  <a:pt x="152" y="305"/>
                </a:lnTo>
                <a:lnTo>
                  <a:pt x="152" y="305"/>
                </a:lnTo>
                <a:lnTo>
                  <a:pt x="147" y="312"/>
                </a:lnTo>
                <a:lnTo>
                  <a:pt x="147" y="312"/>
                </a:lnTo>
                <a:lnTo>
                  <a:pt x="145" y="316"/>
                </a:lnTo>
                <a:lnTo>
                  <a:pt x="144" y="316"/>
                </a:lnTo>
                <a:lnTo>
                  <a:pt x="143" y="315"/>
                </a:lnTo>
                <a:lnTo>
                  <a:pt x="143" y="313"/>
                </a:lnTo>
                <a:lnTo>
                  <a:pt x="145" y="305"/>
                </a:lnTo>
                <a:lnTo>
                  <a:pt x="145" y="305"/>
                </a:lnTo>
                <a:lnTo>
                  <a:pt x="147" y="294"/>
                </a:lnTo>
                <a:lnTo>
                  <a:pt x="147" y="288"/>
                </a:lnTo>
                <a:lnTo>
                  <a:pt x="147" y="282"/>
                </a:lnTo>
                <a:lnTo>
                  <a:pt x="147" y="282"/>
                </a:lnTo>
                <a:lnTo>
                  <a:pt x="146" y="281"/>
                </a:lnTo>
                <a:lnTo>
                  <a:pt x="145" y="282"/>
                </a:lnTo>
                <a:lnTo>
                  <a:pt x="145" y="282"/>
                </a:lnTo>
                <a:lnTo>
                  <a:pt x="140" y="290"/>
                </a:lnTo>
                <a:lnTo>
                  <a:pt x="139" y="291"/>
                </a:lnTo>
                <a:lnTo>
                  <a:pt x="139" y="291"/>
                </a:lnTo>
                <a:lnTo>
                  <a:pt x="139" y="285"/>
                </a:lnTo>
                <a:lnTo>
                  <a:pt x="139" y="285"/>
                </a:lnTo>
                <a:lnTo>
                  <a:pt x="141" y="275"/>
                </a:lnTo>
                <a:lnTo>
                  <a:pt x="142" y="266"/>
                </a:lnTo>
                <a:lnTo>
                  <a:pt x="142" y="266"/>
                </a:lnTo>
                <a:lnTo>
                  <a:pt x="141" y="265"/>
                </a:lnTo>
                <a:lnTo>
                  <a:pt x="140" y="265"/>
                </a:lnTo>
                <a:lnTo>
                  <a:pt x="140" y="265"/>
                </a:lnTo>
                <a:lnTo>
                  <a:pt x="133" y="275"/>
                </a:lnTo>
                <a:lnTo>
                  <a:pt x="133" y="275"/>
                </a:lnTo>
                <a:lnTo>
                  <a:pt x="134" y="263"/>
                </a:lnTo>
                <a:lnTo>
                  <a:pt x="134" y="263"/>
                </a:lnTo>
                <a:lnTo>
                  <a:pt x="135" y="255"/>
                </a:lnTo>
                <a:lnTo>
                  <a:pt x="134" y="246"/>
                </a:lnTo>
                <a:lnTo>
                  <a:pt x="134" y="246"/>
                </a:lnTo>
                <a:lnTo>
                  <a:pt x="134" y="246"/>
                </a:lnTo>
                <a:lnTo>
                  <a:pt x="133" y="246"/>
                </a:lnTo>
                <a:lnTo>
                  <a:pt x="132" y="247"/>
                </a:lnTo>
                <a:lnTo>
                  <a:pt x="132" y="247"/>
                </a:lnTo>
                <a:lnTo>
                  <a:pt x="130" y="252"/>
                </a:lnTo>
                <a:lnTo>
                  <a:pt x="129" y="253"/>
                </a:lnTo>
                <a:lnTo>
                  <a:pt x="128" y="253"/>
                </a:lnTo>
                <a:lnTo>
                  <a:pt x="128" y="250"/>
                </a:lnTo>
                <a:lnTo>
                  <a:pt x="128" y="246"/>
                </a:lnTo>
                <a:lnTo>
                  <a:pt x="128" y="246"/>
                </a:lnTo>
                <a:lnTo>
                  <a:pt x="131" y="230"/>
                </a:lnTo>
                <a:lnTo>
                  <a:pt x="131" y="230"/>
                </a:lnTo>
                <a:lnTo>
                  <a:pt x="130" y="229"/>
                </a:lnTo>
                <a:lnTo>
                  <a:pt x="129" y="229"/>
                </a:lnTo>
                <a:lnTo>
                  <a:pt x="129" y="229"/>
                </a:lnTo>
                <a:lnTo>
                  <a:pt x="124" y="236"/>
                </a:lnTo>
                <a:lnTo>
                  <a:pt x="124" y="236"/>
                </a:lnTo>
                <a:lnTo>
                  <a:pt x="121" y="239"/>
                </a:lnTo>
                <a:lnTo>
                  <a:pt x="121" y="239"/>
                </a:lnTo>
                <a:lnTo>
                  <a:pt x="120" y="238"/>
                </a:lnTo>
                <a:lnTo>
                  <a:pt x="122" y="230"/>
                </a:lnTo>
                <a:lnTo>
                  <a:pt x="122" y="230"/>
                </a:lnTo>
                <a:lnTo>
                  <a:pt x="123" y="222"/>
                </a:lnTo>
                <a:lnTo>
                  <a:pt x="124" y="214"/>
                </a:lnTo>
                <a:lnTo>
                  <a:pt x="124" y="214"/>
                </a:lnTo>
                <a:lnTo>
                  <a:pt x="123" y="213"/>
                </a:lnTo>
                <a:lnTo>
                  <a:pt x="122" y="213"/>
                </a:lnTo>
                <a:lnTo>
                  <a:pt x="122" y="213"/>
                </a:lnTo>
                <a:lnTo>
                  <a:pt x="116" y="221"/>
                </a:lnTo>
                <a:lnTo>
                  <a:pt x="116" y="221"/>
                </a:lnTo>
                <a:lnTo>
                  <a:pt x="116" y="216"/>
                </a:lnTo>
                <a:lnTo>
                  <a:pt x="117" y="210"/>
                </a:lnTo>
                <a:lnTo>
                  <a:pt x="117" y="210"/>
                </a:lnTo>
                <a:lnTo>
                  <a:pt x="118" y="203"/>
                </a:lnTo>
                <a:lnTo>
                  <a:pt x="118" y="196"/>
                </a:lnTo>
                <a:lnTo>
                  <a:pt x="118" y="196"/>
                </a:lnTo>
                <a:lnTo>
                  <a:pt x="117" y="195"/>
                </a:lnTo>
                <a:lnTo>
                  <a:pt x="116" y="195"/>
                </a:lnTo>
                <a:lnTo>
                  <a:pt x="116" y="195"/>
                </a:lnTo>
                <a:lnTo>
                  <a:pt x="111" y="202"/>
                </a:lnTo>
                <a:lnTo>
                  <a:pt x="109" y="203"/>
                </a:lnTo>
                <a:lnTo>
                  <a:pt x="108" y="203"/>
                </a:lnTo>
                <a:lnTo>
                  <a:pt x="108" y="202"/>
                </a:lnTo>
                <a:lnTo>
                  <a:pt x="109" y="199"/>
                </a:lnTo>
                <a:lnTo>
                  <a:pt x="109" y="199"/>
                </a:lnTo>
                <a:lnTo>
                  <a:pt x="111" y="188"/>
                </a:lnTo>
                <a:lnTo>
                  <a:pt x="112" y="183"/>
                </a:lnTo>
                <a:lnTo>
                  <a:pt x="112" y="178"/>
                </a:lnTo>
                <a:lnTo>
                  <a:pt x="112" y="178"/>
                </a:lnTo>
                <a:lnTo>
                  <a:pt x="111" y="177"/>
                </a:lnTo>
                <a:lnTo>
                  <a:pt x="110" y="177"/>
                </a:lnTo>
                <a:lnTo>
                  <a:pt x="110" y="177"/>
                </a:lnTo>
                <a:lnTo>
                  <a:pt x="103" y="185"/>
                </a:lnTo>
                <a:lnTo>
                  <a:pt x="103" y="185"/>
                </a:lnTo>
                <a:lnTo>
                  <a:pt x="102" y="186"/>
                </a:lnTo>
                <a:lnTo>
                  <a:pt x="101" y="186"/>
                </a:lnTo>
                <a:lnTo>
                  <a:pt x="101" y="184"/>
                </a:lnTo>
                <a:lnTo>
                  <a:pt x="102" y="178"/>
                </a:lnTo>
                <a:lnTo>
                  <a:pt x="102" y="178"/>
                </a:lnTo>
                <a:lnTo>
                  <a:pt x="106" y="167"/>
                </a:lnTo>
                <a:lnTo>
                  <a:pt x="106" y="162"/>
                </a:lnTo>
                <a:lnTo>
                  <a:pt x="105" y="157"/>
                </a:lnTo>
                <a:lnTo>
                  <a:pt x="105" y="157"/>
                </a:lnTo>
                <a:lnTo>
                  <a:pt x="103" y="156"/>
                </a:lnTo>
                <a:lnTo>
                  <a:pt x="102" y="157"/>
                </a:lnTo>
                <a:lnTo>
                  <a:pt x="102" y="157"/>
                </a:lnTo>
                <a:lnTo>
                  <a:pt x="94" y="169"/>
                </a:lnTo>
                <a:lnTo>
                  <a:pt x="94" y="169"/>
                </a:lnTo>
                <a:lnTo>
                  <a:pt x="94" y="166"/>
                </a:lnTo>
                <a:lnTo>
                  <a:pt x="95" y="162"/>
                </a:lnTo>
                <a:lnTo>
                  <a:pt x="97" y="156"/>
                </a:lnTo>
                <a:lnTo>
                  <a:pt x="97" y="156"/>
                </a:lnTo>
                <a:lnTo>
                  <a:pt x="99" y="146"/>
                </a:lnTo>
                <a:lnTo>
                  <a:pt x="99" y="141"/>
                </a:lnTo>
                <a:lnTo>
                  <a:pt x="98" y="137"/>
                </a:lnTo>
                <a:lnTo>
                  <a:pt x="98" y="137"/>
                </a:lnTo>
                <a:lnTo>
                  <a:pt x="97" y="136"/>
                </a:lnTo>
                <a:lnTo>
                  <a:pt x="96" y="136"/>
                </a:lnTo>
                <a:lnTo>
                  <a:pt x="96" y="136"/>
                </a:lnTo>
                <a:lnTo>
                  <a:pt x="91" y="142"/>
                </a:lnTo>
                <a:lnTo>
                  <a:pt x="87" y="148"/>
                </a:lnTo>
                <a:lnTo>
                  <a:pt x="87" y="148"/>
                </a:lnTo>
                <a:lnTo>
                  <a:pt x="88" y="143"/>
                </a:lnTo>
                <a:lnTo>
                  <a:pt x="90" y="137"/>
                </a:lnTo>
                <a:lnTo>
                  <a:pt x="92" y="132"/>
                </a:lnTo>
                <a:lnTo>
                  <a:pt x="93" y="127"/>
                </a:lnTo>
                <a:lnTo>
                  <a:pt x="93" y="127"/>
                </a:lnTo>
                <a:lnTo>
                  <a:pt x="93" y="126"/>
                </a:lnTo>
                <a:lnTo>
                  <a:pt x="91" y="126"/>
                </a:lnTo>
                <a:lnTo>
                  <a:pt x="91" y="126"/>
                </a:lnTo>
                <a:lnTo>
                  <a:pt x="86" y="133"/>
                </a:lnTo>
                <a:lnTo>
                  <a:pt x="85" y="134"/>
                </a:lnTo>
                <a:lnTo>
                  <a:pt x="84" y="134"/>
                </a:lnTo>
                <a:lnTo>
                  <a:pt x="85" y="129"/>
                </a:lnTo>
                <a:lnTo>
                  <a:pt x="85" y="129"/>
                </a:lnTo>
                <a:lnTo>
                  <a:pt x="88" y="119"/>
                </a:lnTo>
                <a:lnTo>
                  <a:pt x="89" y="109"/>
                </a:lnTo>
                <a:lnTo>
                  <a:pt x="89" y="109"/>
                </a:lnTo>
                <a:lnTo>
                  <a:pt x="88" y="109"/>
                </a:lnTo>
                <a:lnTo>
                  <a:pt x="87" y="109"/>
                </a:lnTo>
                <a:lnTo>
                  <a:pt x="87" y="109"/>
                </a:lnTo>
                <a:lnTo>
                  <a:pt x="82" y="115"/>
                </a:lnTo>
                <a:lnTo>
                  <a:pt x="78" y="118"/>
                </a:lnTo>
                <a:lnTo>
                  <a:pt x="77" y="117"/>
                </a:lnTo>
                <a:lnTo>
                  <a:pt x="77" y="115"/>
                </a:lnTo>
                <a:lnTo>
                  <a:pt x="77" y="115"/>
                </a:lnTo>
                <a:lnTo>
                  <a:pt x="79" y="105"/>
                </a:lnTo>
                <a:lnTo>
                  <a:pt x="81" y="101"/>
                </a:lnTo>
                <a:lnTo>
                  <a:pt x="81" y="95"/>
                </a:lnTo>
                <a:lnTo>
                  <a:pt x="81" y="95"/>
                </a:lnTo>
                <a:lnTo>
                  <a:pt x="81" y="94"/>
                </a:lnTo>
                <a:lnTo>
                  <a:pt x="80" y="94"/>
                </a:lnTo>
                <a:lnTo>
                  <a:pt x="80" y="94"/>
                </a:lnTo>
                <a:lnTo>
                  <a:pt x="71" y="104"/>
                </a:lnTo>
                <a:lnTo>
                  <a:pt x="70" y="105"/>
                </a:lnTo>
                <a:lnTo>
                  <a:pt x="69" y="105"/>
                </a:lnTo>
                <a:lnTo>
                  <a:pt x="69" y="104"/>
                </a:lnTo>
                <a:lnTo>
                  <a:pt x="70" y="100"/>
                </a:lnTo>
                <a:lnTo>
                  <a:pt x="70" y="100"/>
                </a:lnTo>
                <a:lnTo>
                  <a:pt x="74" y="90"/>
                </a:lnTo>
                <a:lnTo>
                  <a:pt x="75" y="86"/>
                </a:lnTo>
                <a:lnTo>
                  <a:pt x="75" y="80"/>
                </a:lnTo>
                <a:lnTo>
                  <a:pt x="75" y="80"/>
                </a:lnTo>
                <a:lnTo>
                  <a:pt x="74" y="80"/>
                </a:lnTo>
                <a:lnTo>
                  <a:pt x="73" y="80"/>
                </a:lnTo>
                <a:lnTo>
                  <a:pt x="73" y="80"/>
                </a:lnTo>
                <a:lnTo>
                  <a:pt x="67" y="87"/>
                </a:lnTo>
                <a:lnTo>
                  <a:pt x="65" y="89"/>
                </a:lnTo>
                <a:lnTo>
                  <a:pt x="64" y="89"/>
                </a:lnTo>
                <a:lnTo>
                  <a:pt x="64" y="88"/>
                </a:lnTo>
                <a:lnTo>
                  <a:pt x="64" y="85"/>
                </a:lnTo>
                <a:lnTo>
                  <a:pt x="64" y="85"/>
                </a:lnTo>
                <a:lnTo>
                  <a:pt x="67" y="74"/>
                </a:lnTo>
                <a:lnTo>
                  <a:pt x="69" y="67"/>
                </a:lnTo>
                <a:lnTo>
                  <a:pt x="69" y="62"/>
                </a:lnTo>
                <a:lnTo>
                  <a:pt x="69" y="62"/>
                </a:lnTo>
                <a:lnTo>
                  <a:pt x="69" y="61"/>
                </a:lnTo>
                <a:lnTo>
                  <a:pt x="68" y="61"/>
                </a:lnTo>
                <a:lnTo>
                  <a:pt x="67" y="61"/>
                </a:lnTo>
                <a:lnTo>
                  <a:pt x="67" y="61"/>
                </a:lnTo>
                <a:lnTo>
                  <a:pt x="64" y="66"/>
                </a:lnTo>
                <a:lnTo>
                  <a:pt x="62" y="67"/>
                </a:lnTo>
                <a:lnTo>
                  <a:pt x="62" y="66"/>
                </a:lnTo>
                <a:lnTo>
                  <a:pt x="62" y="64"/>
                </a:lnTo>
                <a:lnTo>
                  <a:pt x="65" y="53"/>
                </a:lnTo>
                <a:lnTo>
                  <a:pt x="65" y="53"/>
                </a:lnTo>
                <a:lnTo>
                  <a:pt x="64" y="51"/>
                </a:lnTo>
                <a:lnTo>
                  <a:pt x="63" y="52"/>
                </a:lnTo>
                <a:lnTo>
                  <a:pt x="63" y="52"/>
                </a:lnTo>
                <a:lnTo>
                  <a:pt x="60" y="55"/>
                </a:lnTo>
                <a:lnTo>
                  <a:pt x="58" y="56"/>
                </a:lnTo>
                <a:lnTo>
                  <a:pt x="57" y="55"/>
                </a:lnTo>
                <a:lnTo>
                  <a:pt x="58" y="53"/>
                </a:lnTo>
                <a:lnTo>
                  <a:pt x="61" y="42"/>
                </a:lnTo>
                <a:lnTo>
                  <a:pt x="61" y="42"/>
                </a:lnTo>
                <a:lnTo>
                  <a:pt x="61" y="40"/>
                </a:lnTo>
                <a:lnTo>
                  <a:pt x="59" y="41"/>
                </a:lnTo>
                <a:lnTo>
                  <a:pt x="59" y="41"/>
                </a:lnTo>
                <a:lnTo>
                  <a:pt x="56" y="44"/>
                </a:lnTo>
                <a:lnTo>
                  <a:pt x="55" y="45"/>
                </a:lnTo>
                <a:lnTo>
                  <a:pt x="55" y="44"/>
                </a:lnTo>
                <a:lnTo>
                  <a:pt x="55" y="42"/>
                </a:lnTo>
                <a:lnTo>
                  <a:pt x="60" y="28"/>
                </a:lnTo>
                <a:lnTo>
                  <a:pt x="60" y="28"/>
                </a:lnTo>
                <a:lnTo>
                  <a:pt x="59" y="27"/>
                </a:lnTo>
                <a:lnTo>
                  <a:pt x="58" y="27"/>
                </a:lnTo>
                <a:lnTo>
                  <a:pt x="58" y="27"/>
                </a:lnTo>
                <a:lnTo>
                  <a:pt x="55" y="28"/>
                </a:lnTo>
                <a:lnTo>
                  <a:pt x="53" y="30"/>
                </a:lnTo>
                <a:lnTo>
                  <a:pt x="48" y="36"/>
                </a:lnTo>
                <a:lnTo>
                  <a:pt x="48" y="36"/>
                </a:lnTo>
                <a:lnTo>
                  <a:pt x="52" y="29"/>
                </a:lnTo>
                <a:lnTo>
                  <a:pt x="54" y="25"/>
                </a:lnTo>
                <a:lnTo>
                  <a:pt x="54" y="21"/>
                </a:lnTo>
                <a:lnTo>
                  <a:pt x="54" y="21"/>
                </a:lnTo>
                <a:lnTo>
                  <a:pt x="54" y="20"/>
                </a:lnTo>
                <a:lnTo>
                  <a:pt x="53" y="20"/>
                </a:lnTo>
                <a:lnTo>
                  <a:pt x="53" y="20"/>
                </a:lnTo>
                <a:lnTo>
                  <a:pt x="47" y="27"/>
                </a:lnTo>
                <a:lnTo>
                  <a:pt x="44" y="29"/>
                </a:lnTo>
                <a:lnTo>
                  <a:pt x="43" y="29"/>
                </a:lnTo>
                <a:lnTo>
                  <a:pt x="43" y="27"/>
                </a:lnTo>
                <a:lnTo>
                  <a:pt x="43" y="27"/>
                </a:lnTo>
                <a:lnTo>
                  <a:pt x="43" y="27"/>
                </a:lnTo>
                <a:lnTo>
                  <a:pt x="42" y="26"/>
                </a:lnTo>
                <a:lnTo>
                  <a:pt x="42" y="26"/>
                </a:lnTo>
                <a:lnTo>
                  <a:pt x="39" y="27"/>
                </a:lnTo>
                <a:lnTo>
                  <a:pt x="37" y="28"/>
                </a:lnTo>
                <a:lnTo>
                  <a:pt x="37" y="28"/>
                </a:lnTo>
                <a:lnTo>
                  <a:pt x="37" y="29"/>
                </a:lnTo>
                <a:lnTo>
                  <a:pt x="37" y="29"/>
                </a:lnTo>
                <a:lnTo>
                  <a:pt x="37" y="30"/>
                </a:lnTo>
                <a:lnTo>
                  <a:pt x="38" y="30"/>
                </a:lnTo>
                <a:lnTo>
                  <a:pt x="38" y="30"/>
                </a:lnTo>
                <a:lnTo>
                  <a:pt x="40" y="30"/>
                </a:lnTo>
                <a:lnTo>
                  <a:pt x="40" y="30"/>
                </a:lnTo>
                <a:lnTo>
                  <a:pt x="41" y="31"/>
                </a:lnTo>
                <a:lnTo>
                  <a:pt x="42" y="32"/>
                </a:lnTo>
                <a:lnTo>
                  <a:pt x="42" y="32"/>
                </a:lnTo>
                <a:lnTo>
                  <a:pt x="45" y="30"/>
                </a:lnTo>
                <a:lnTo>
                  <a:pt x="48" y="27"/>
                </a:lnTo>
                <a:lnTo>
                  <a:pt x="48" y="27"/>
                </a:lnTo>
                <a:lnTo>
                  <a:pt x="51" y="25"/>
                </a:lnTo>
                <a:lnTo>
                  <a:pt x="52" y="25"/>
                </a:lnTo>
                <a:lnTo>
                  <a:pt x="52" y="27"/>
                </a:lnTo>
                <a:lnTo>
                  <a:pt x="51" y="29"/>
                </a:lnTo>
                <a:lnTo>
                  <a:pt x="46" y="39"/>
                </a:lnTo>
                <a:lnTo>
                  <a:pt x="46" y="39"/>
                </a:lnTo>
                <a:lnTo>
                  <a:pt x="47" y="40"/>
                </a:lnTo>
                <a:lnTo>
                  <a:pt x="47" y="41"/>
                </a:lnTo>
                <a:lnTo>
                  <a:pt x="48" y="40"/>
                </a:lnTo>
                <a:lnTo>
                  <a:pt x="48" y="40"/>
                </a:lnTo>
                <a:lnTo>
                  <a:pt x="53" y="35"/>
                </a:lnTo>
                <a:lnTo>
                  <a:pt x="57" y="32"/>
                </a:lnTo>
                <a:lnTo>
                  <a:pt x="57" y="32"/>
                </a:lnTo>
                <a:lnTo>
                  <a:pt x="54" y="40"/>
                </a:lnTo>
                <a:lnTo>
                  <a:pt x="51" y="48"/>
                </a:lnTo>
                <a:lnTo>
                  <a:pt x="51" y="48"/>
                </a:lnTo>
                <a:lnTo>
                  <a:pt x="51" y="49"/>
                </a:lnTo>
                <a:lnTo>
                  <a:pt x="52" y="50"/>
                </a:lnTo>
                <a:lnTo>
                  <a:pt x="52" y="50"/>
                </a:lnTo>
                <a:lnTo>
                  <a:pt x="56" y="48"/>
                </a:lnTo>
                <a:lnTo>
                  <a:pt x="59" y="45"/>
                </a:lnTo>
                <a:lnTo>
                  <a:pt x="59" y="45"/>
                </a:lnTo>
                <a:lnTo>
                  <a:pt x="57" y="48"/>
                </a:lnTo>
                <a:lnTo>
                  <a:pt x="56" y="52"/>
                </a:lnTo>
                <a:lnTo>
                  <a:pt x="53" y="60"/>
                </a:lnTo>
                <a:lnTo>
                  <a:pt x="53" y="60"/>
                </a:lnTo>
                <a:lnTo>
                  <a:pt x="53" y="61"/>
                </a:lnTo>
                <a:lnTo>
                  <a:pt x="54" y="61"/>
                </a:lnTo>
                <a:lnTo>
                  <a:pt x="54" y="61"/>
                </a:lnTo>
                <a:lnTo>
                  <a:pt x="58" y="59"/>
                </a:lnTo>
                <a:lnTo>
                  <a:pt x="61" y="57"/>
                </a:lnTo>
                <a:lnTo>
                  <a:pt x="61" y="57"/>
                </a:lnTo>
                <a:lnTo>
                  <a:pt x="60" y="59"/>
                </a:lnTo>
                <a:lnTo>
                  <a:pt x="59" y="63"/>
                </a:lnTo>
                <a:lnTo>
                  <a:pt x="58" y="70"/>
                </a:lnTo>
                <a:lnTo>
                  <a:pt x="58" y="70"/>
                </a:lnTo>
                <a:lnTo>
                  <a:pt x="58" y="73"/>
                </a:lnTo>
                <a:lnTo>
                  <a:pt x="60" y="73"/>
                </a:lnTo>
                <a:lnTo>
                  <a:pt x="60" y="73"/>
                </a:lnTo>
                <a:lnTo>
                  <a:pt x="63" y="69"/>
                </a:lnTo>
                <a:lnTo>
                  <a:pt x="65" y="67"/>
                </a:lnTo>
                <a:lnTo>
                  <a:pt x="66" y="66"/>
                </a:lnTo>
                <a:lnTo>
                  <a:pt x="66" y="66"/>
                </a:lnTo>
                <a:lnTo>
                  <a:pt x="66" y="70"/>
                </a:lnTo>
                <a:lnTo>
                  <a:pt x="66" y="70"/>
                </a:lnTo>
                <a:lnTo>
                  <a:pt x="63" y="82"/>
                </a:lnTo>
                <a:lnTo>
                  <a:pt x="60" y="94"/>
                </a:lnTo>
                <a:lnTo>
                  <a:pt x="60" y="94"/>
                </a:lnTo>
                <a:lnTo>
                  <a:pt x="61" y="95"/>
                </a:lnTo>
                <a:lnTo>
                  <a:pt x="62" y="95"/>
                </a:lnTo>
                <a:lnTo>
                  <a:pt x="62" y="95"/>
                </a:lnTo>
                <a:lnTo>
                  <a:pt x="65" y="93"/>
                </a:lnTo>
                <a:lnTo>
                  <a:pt x="68" y="90"/>
                </a:lnTo>
                <a:lnTo>
                  <a:pt x="68" y="90"/>
                </a:lnTo>
                <a:lnTo>
                  <a:pt x="70" y="86"/>
                </a:lnTo>
                <a:lnTo>
                  <a:pt x="72" y="84"/>
                </a:lnTo>
                <a:lnTo>
                  <a:pt x="73" y="84"/>
                </a:lnTo>
                <a:lnTo>
                  <a:pt x="73" y="86"/>
                </a:lnTo>
                <a:lnTo>
                  <a:pt x="73" y="86"/>
                </a:lnTo>
                <a:lnTo>
                  <a:pt x="72" y="92"/>
                </a:lnTo>
                <a:lnTo>
                  <a:pt x="69" y="97"/>
                </a:lnTo>
                <a:lnTo>
                  <a:pt x="67" y="103"/>
                </a:lnTo>
                <a:lnTo>
                  <a:pt x="65" y="109"/>
                </a:lnTo>
                <a:lnTo>
                  <a:pt x="65" y="109"/>
                </a:lnTo>
                <a:lnTo>
                  <a:pt x="66" y="110"/>
                </a:lnTo>
                <a:lnTo>
                  <a:pt x="67" y="110"/>
                </a:lnTo>
                <a:lnTo>
                  <a:pt x="67" y="110"/>
                </a:lnTo>
                <a:lnTo>
                  <a:pt x="74" y="105"/>
                </a:lnTo>
                <a:lnTo>
                  <a:pt x="77" y="102"/>
                </a:lnTo>
                <a:lnTo>
                  <a:pt x="79" y="99"/>
                </a:lnTo>
                <a:lnTo>
                  <a:pt x="79" y="99"/>
                </a:lnTo>
                <a:lnTo>
                  <a:pt x="78" y="105"/>
                </a:lnTo>
                <a:lnTo>
                  <a:pt x="76" y="111"/>
                </a:lnTo>
                <a:lnTo>
                  <a:pt x="75" y="117"/>
                </a:lnTo>
                <a:lnTo>
                  <a:pt x="74" y="123"/>
                </a:lnTo>
                <a:lnTo>
                  <a:pt x="74" y="123"/>
                </a:lnTo>
                <a:lnTo>
                  <a:pt x="75" y="124"/>
                </a:lnTo>
                <a:lnTo>
                  <a:pt x="76" y="124"/>
                </a:lnTo>
                <a:lnTo>
                  <a:pt x="76" y="124"/>
                </a:lnTo>
                <a:lnTo>
                  <a:pt x="79" y="122"/>
                </a:lnTo>
                <a:lnTo>
                  <a:pt x="82" y="119"/>
                </a:lnTo>
                <a:lnTo>
                  <a:pt x="86" y="113"/>
                </a:lnTo>
                <a:lnTo>
                  <a:pt x="86" y="113"/>
                </a:lnTo>
                <a:lnTo>
                  <a:pt x="86" y="118"/>
                </a:lnTo>
                <a:lnTo>
                  <a:pt x="85" y="124"/>
                </a:lnTo>
                <a:lnTo>
                  <a:pt x="85" y="124"/>
                </a:lnTo>
                <a:lnTo>
                  <a:pt x="81" y="137"/>
                </a:lnTo>
                <a:lnTo>
                  <a:pt x="81" y="137"/>
                </a:lnTo>
                <a:lnTo>
                  <a:pt x="81" y="138"/>
                </a:lnTo>
                <a:lnTo>
                  <a:pt x="83" y="138"/>
                </a:lnTo>
                <a:lnTo>
                  <a:pt x="83" y="138"/>
                </a:lnTo>
                <a:lnTo>
                  <a:pt x="90" y="130"/>
                </a:lnTo>
                <a:lnTo>
                  <a:pt x="90" y="130"/>
                </a:lnTo>
                <a:lnTo>
                  <a:pt x="89" y="136"/>
                </a:lnTo>
                <a:lnTo>
                  <a:pt x="87" y="141"/>
                </a:lnTo>
                <a:lnTo>
                  <a:pt x="85" y="146"/>
                </a:lnTo>
                <a:lnTo>
                  <a:pt x="84" y="153"/>
                </a:lnTo>
                <a:lnTo>
                  <a:pt x="84" y="153"/>
                </a:lnTo>
                <a:lnTo>
                  <a:pt x="84" y="154"/>
                </a:lnTo>
                <a:lnTo>
                  <a:pt x="86" y="154"/>
                </a:lnTo>
                <a:lnTo>
                  <a:pt x="86" y="154"/>
                </a:lnTo>
                <a:lnTo>
                  <a:pt x="89" y="151"/>
                </a:lnTo>
                <a:lnTo>
                  <a:pt x="91" y="148"/>
                </a:lnTo>
                <a:lnTo>
                  <a:pt x="91" y="148"/>
                </a:lnTo>
                <a:lnTo>
                  <a:pt x="94" y="146"/>
                </a:lnTo>
                <a:lnTo>
                  <a:pt x="95" y="145"/>
                </a:lnTo>
                <a:lnTo>
                  <a:pt x="96" y="147"/>
                </a:lnTo>
                <a:lnTo>
                  <a:pt x="96" y="151"/>
                </a:lnTo>
                <a:lnTo>
                  <a:pt x="96" y="151"/>
                </a:lnTo>
                <a:lnTo>
                  <a:pt x="93" y="162"/>
                </a:lnTo>
                <a:lnTo>
                  <a:pt x="92" y="167"/>
                </a:lnTo>
                <a:lnTo>
                  <a:pt x="92" y="173"/>
                </a:lnTo>
                <a:lnTo>
                  <a:pt x="92" y="173"/>
                </a:lnTo>
                <a:lnTo>
                  <a:pt x="93" y="174"/>
                </a:lnTo>
                <a:lnTo>
                  <a:pt x="94" y="174"/>
                </a:lnTo>
                <a:lnTo>
                  <a:pt x="94" y="174"/>
                </a:lnTo>
                <a:lnTo>
                  <a:pt x="100" y="165"/>
                </a:lnTo>
                <a:lnTo>
                  <a:pt x="101" y="163"/>
                </a:lnTo>
                <a:lnTo>
                  <a:pt x="102" y="163"/>
                </a:lnTo>
                <a:lnTo>
                  <a:pt x="103" y="165"/>
                </a:lnTo>
                <a:lnTo>
                  <a:pt x="102" y="168"/>
                </a:lnTo>
                <a:lnTo>
                  <a:pt x="102" y="168"/>
                </a:lnTo>
                <a:lnTo>
                  <a:pt x="100" y="179"/>
                </a:lnTo>
                <a:lnTo>
                  <a:pt x="97" y="189"/>
                </a:lnTo>
                <a:lnTo>
                  <a:pt x="97" y="189"/>
                </a:lnTo>
                <a:lnTo>
                  <a:pt x="98" y="190"/>
                </a:lnTo>
                <a:lnTo>
                  <a:pt x="99" y="190"/>
                </a:lnTo>
                <a:lnTo>
                  <a:pt x="99" y="190"/>
                </a:lnTo>
                <a:lnTo>
                  <a:pt x="103" y="187"/>
                </a:lnTo>
                <a:lnTo>
                  <a:pt x="107" y="184"/>
                </a:lnTo>
                <a:lnTo>
                  <a:pt x="108" y="182"/>
                </a:lnTo>
                <a:lnTo>
                  <a:pt x="109" y="182"/>
                </a:lnTo>
                <a:lnTo>
                  <a:pt x="110" y="183"/>
                </a:lnTo>
                <a:lnTo>
                  <a:pt x="110" y="186"/>
                </a:lnTo>
                <a:lnTo>
                  <a:pt x="110" y="186"/>
                </a:lnTo>
                <a:lnTo>
                  <a:pt x="109" y="192"/>
                </a:lnTo>
                <a:lnTo>
                  <a:pt x="107" y="198"/>
                </a:lnTo>
                <a:lnTo>
                  <a:pt x="106" y="204"/>
                </a:lnTo>
                <a:lnTo>
                  <a:pt x="105" y="210"/>
                </a:lnTo>
                <a:lnTo>
                  <a:pt x="105" y="210"/>
                </a:lnTo>
                <a:lnTo>
                  <a:pt x="106" y="211"/>
                </a:lnTo>
                <a:lnTo>
                  <a:pt x="107" y="211"/>
                </a:lnTo>
                <a:lnTo>
                  <a:pt x="107" y="211"/>
                </a:lnTo>
                <a:lnTo>
                  <a:pt x="112" y="206"/>
                </a:lnTo>
                <a:lnTo>
                  <a:pt x="115" y="204"/>
                </a:lnTo>
                <a:lnTo>
                  <a:pt x="115" y="204"/>
                </a:lnTo>
                <a:lnTo>
                  <a:pt x="116" y="205"/>
                </a:lnTo>
                <a:lnTo>
                  <a:pt x="116" y="205"/>
                </a:lnTo>
                <a:lnTo>
                  <a:pt x="114" y="215"/>
                </a:lnTo>
                <a:lnTo>
                  <a:pt x="113" y="225"/>
                </a:lnTo>
                <a:lnTo>
                  <a:pt x="113" y="225"/>
                </a:lnTo>
                <a:lnTo>
                  <a:pt x="114" y="226"/>
                </a:lnTo>
                <a:lnTo>
                  <a:pt x="115" y="225"/>
                </a:lnTo>
                <a:lnTo>
                  <a:pt x="115" y="225"/>
                </a:lnTo>
                <a:lnTo>
                  <a:pt x="118" y="222"/>
                </a:lnTo>
                <a:lnTo>
                  <a:pt x="120" y="220"/>
                </a:lnTo>
                <a:lnTo>
                  <a:pt x="121" y="220"/>
                </a:lnTo>
                <a:lnTo>
                  <a:pt x="121" y="221"/>
                </a:lnTo>
                <a:lnTo>
                  <a:pt x="121" y="226"/>
                </a:lnTo>
                <a:lnTo>
                  <a:pt x="121" y="226"/>
                </a:lnTo>
                <a:lnTo>
                  <a:pt x="119" y="235"/>
                </a:lnTo>
                <a:lnTo>
                  <a:pt x="119" y="244"/>
                </a:lnTo>
                <a:lnTo>
                  <a:pt x="119" y="244"/>
                </a:lnTo>
                <a:lnTo>
                  <a:pt x="119" y="245"/>
                </a:lnTo>
                <a:lnTo>
                  <a:pt x="121" y="244"/>
                </a:lnTo>
                <a:lnTo>
                  <a:pt x="121" y="244"/>
                </a:lnTo>
                <a:lnTo>
                  <a:pt x="126" y="236"/>
                </a:lnTo>
                <a:lnTo>
                  <a:pt x="127" y="235"/>
                </a:lnTo>
                <a:lnTo>
                  <a:pt x="127" y="235"/>
                </a:lnTo>
                <a:lnTo>
                  <a:pt x="127" y="241"/>
                </a:lnTo>
                <a:lnTo>
                  <a:pt x="127" y="241"/>
                </a:lnTo>
                <a:lnTo>
                  <a:pt x="125" y="250"/>
                </a:lnTo>
                <a:lnTo>
                  <a:pt x="124" y="260"/>
                </a:lnTo>
                <a:lnTo>
                  <a:pt x="124" y="260"/>
                </a:lnTo>
                <a:lnTo>
                  <a:pt x="125" y="261"/>
                </a:lnTo>
                <a:lnTo>
                  <a:pt x="126" y="261"/>
                </a:lnTo>
                <a:lnTo>
                  <a:pt x="126" y="261"/>
                </a:lnTo>
                <a:lnTo>
                  <a:pt x="130" y="257"/>
                </a:lnTo>
                <a:lnTo>
                  <a:pt x="132" y="254"/>
                </a:lnTo>
                <a:lnTo>
                  <a:pt x="133" y="251"/>
                </a:lnTo>
                <a:lnTo>
                  <a:pt x="133" y="251"/>
                </a:lnTo>
                <a:lnTo>
                  <a:pt x="130" y="264"/>
                </a:lnTo>
                <a:lnTo>
                  <a:pt x="130" y="271"/>
                </a:lnTo>
                <a:lnTo>
                  <a:pt x="130" y="278"/>
                </a:lnTo>
                <a:lnTo>
                  <a:pt x="130" y="278"/>
                </a:lnTo>
                <a:lnTo>
                  <a:pt x="131" y="279"/>
                </a:lnTo>
                <a:lnTo>
                  <a:pt x="132" y="279"/>
                </a:lnTo>
                <a:lnTo>
                  <a:pt x="132" y="279"/>
                </a:lnTo>
                <a:lnTo>
                  <a:pt x="137" y="273"/>
                </a:lnTo>
                <a:lnTo>
                  <a:pt x="137" y="273"/>
                </a:lnTo>
                <a:lnTo>
                  <a:pt x="140" y="270"/>
                </a:lnTo>
                <a:lnTo>
                  <a:pt x="140" y="271"/>
                </a:lnTo>
                <a:lnTo>
                  <a:pt x="140" y="272"/>
                </a:lnTo>
                <a:lnTo>
                  <a:pt x="138" y="280"/>
                </a:lnTo>
                <a:lnTo>
                  <a:pt x="138" y="280"/>
                </a:lnTo>
                <a:lnTo>
                  <a:pt x="136" y="289"/>
                </a:lnTo>
                <a:lnTo>
                  <a:pt x="135" y="299"/>
                </a:lnTo>
                <a:lnTo>
                  <a:pt x="135" y="299"/>
                </a:lnTo>
                <a:lnTo>
                  <a:pt x="136" y="300"/>
                </a:lnTo>
                <a:lnTo>
                  <a:pt x="137" y="300"/>
                </a:lnTo>
                <a:lnTo>
                  <a:pt x="137" y="300"/>
                </a:lnTo>
                <a:lnTo>
                  <a:pt x="142" y="293"/>
                </a:lnTo>
                <a:lnTo>
                  <a:pt x="145" y="289"/>
                </a:lnTo>
                <a:lnTo>
                  <a:pt x="146" y="287"/>
                </a:lnTo>
                <a:lnTo>
                  <a:pt x="146" y="287"/>
                </a:lnTo>
                <a:lnTo>
                  <a:pt x="145" y="295"/>
                </a:lnTo>
                <a:lnTo>
                  <a:pt x="144" y="303"/>
                </a:lnTo>
                <a:lnTo>
                  <a:pt x="142" y="311"/>
                </a:lnTo>
                <a:lnTo>
                  <a:pt x="140" y="320"/>
                </a:lnTo>
                <a:lnTo>
                  <a:pt x="140" y="320"/>
                </a:lnTo>
                <a:lnTo>
                  <a:pt x="110" y="235"/>
                </a:lnTo>
                <a:lnTo>
                  <a:pt x="110" y="235"/>
                </a:lnTo>
                <a:lnTo>
                  <a:pt x="91" y="182"/>
                </a:lnTo>
                <a:lnTo>
                  <a:pt x="81" y="156"/>
                </a:lnTo>
                <a:lnTo>
                  <a:pt x="70" y="129"/>
                </a:lnTo>
                <a:lnTo>
                  <a:pt x="70" y="129"/>
                </a:lnTo>
                <a:lnTo>
                  <a:pt x="59" y="103"/>
                </a:lnTo>
                <a:lnTo>
                  <a:pt x="49" y="76"/>
                </a:lnTo>
                <a:lnTo>
                  <a:pt x="44" y="62"/>
                </a:lnTo>
                <a:lnTo>
                  <a:pt x="41" y="48"/>
                </a:lnTo>
                <a:lnTo>
                  <a:pt x="37" y="34"/>
                </a:lnTo>
                <a:lnTo>
                  <a:pt x="35" y="20"/>
                </a:lnTo>
                <a:lnTo>
                  <a:pt x="35" y="20"/>
                </a:lnTo>
                <a:lnTo>
                  <a:pt x="47" y="17"/>
                </a:lnTo>
                <a:lnTo>
                  <a:pt x="59" y="14"/>
                </a:lnTo>
                <a:lnTo>
                  <a:pt x="59" y="14"/>
                </a:lnTo>
                <a:close/>
                <a:moveTo>
                  <a:pt x="148" y="343"/>
                </a:moveTo>
                <a:lnTo>
                  <a:pt x="148" y="343"/>
                </a:lnTo>
                <a:lnTo>
                  <a:pt x="141" y="321"/>
                </a:lnTo>
                <a:lnTo>
                  <a:pt x="141" y="321"/>
                </a:lnTo>
                <a:lnTo>
                  <a:pt x="142" y="321"/>
                </a:lnTo>
                <a:lnTo>
                  <a:pt x="142" y="321"/>
                </a:lnTo>
                <a:lnTo>
                  <a:pt x="147" y="316"/>
                </a:lnTo>
                <a:lnTo>
                  <a:pt x="150" y="311"/>
                </a:lnTo>
                <a:lnTo>
                  <a:pt x="151" y="311"/>
                </a:lnTo>
                <a:lnTo>
                  <a:pt x="152" y="312"/>
                </a:lnTo>
                <a:lnTo>
                  <a:pt x="151" y="321"/>
                </a:lnTo>
                <a:lnTo>
                  <a:pt x="151" y="321"/>
                </a:lnTo>
                <a:lnTo>
                  <a:pt x="149" y="332"/>
                </a:lnTo>
                <a:lnTo>
                  <a:pt x="148" y="337"/>
                </a:lnTo>
                <a:lnTo>
                  <a:pt x="148" y="343"/>
                </a:lnTo>
                <a:lnTo>
                  <a:pt x="148" y="343"/>
                </a:lnTo>
                <a:close/>
                <a:moveTo>
                  <a:pt x="145" y="443"/>
                </a:moveTo>
                <a:lnTo>
                  <a:pt x="145" y="443"/>
                </a:lnTo>
                <a:lnTo>
                  <a:pt x="130" y="403"/>
                </a:lnTo>
                <a:lnTo>
                  <a:pt x="116" y="362"/>
                </a:lnTo>
                <a:lnTo>
                  <a:pt x="116" y="362"/>
                </a:lnTo>
                <a:lnTo>
                  <a:pt x="79" y="254"/>
                </a:lnTo>
                <a:lnTo>
                  <a:pt x="79" y="254"/>
                </a:lnTo>
                <a:lnTo>
                  <a:pt x="8" y="34"/>
                </a:lnTo>
                <a:lnTo>
                  <a:pt x="8" y="34"/>
                </a:lnTo>
                <a:lnTo>
                  <a:pt x="8" y="34"/>
                </a:lnTo>
                <a:lnTo>
                  <a:pt x="8" y="34"/>
                </a:lnTo>
                <a:lnTo>
                  <a:pt x="17" y="28"/>
                </a:lnTo>
                <a:lnTo>
                  <a:pt x="27" y="23"/>
                </a:lnTo>
                <a:lnTo>
                  <a:pt x="27" y="23"/>
                </a:lnTo>
                <a:lnTo>
                  <a:pt x="29" y="36"/>
                </a:lnTo>
                <a:lnTo>
                  <a:pt x="32" y="49"/>
                </a:lnTo>
                <a:lnTo>
                  <a:pt x="39" y="74"/>
                </a:lnTo>
                <a:lnTo>
                  <a:pt x="48" y="98"/>
                </a:lnTo>
                <a:lnTo>
                  <a:pt x="58" y="122"/>
                </a:lnTo>
                <a:lnTo>
                  <a:pt x="58" y="122"/>
                </a:lnTo>
                <a:lnTo>
                  <a:pt x="68" y="148"/>
                </a:lnTo>
                <a:lnTo>
                  <a:pt x="78" y="174"/>
                </a:lnTo>
                <a:lnTo>
                  <a:pt x="97" y="226"/>
                </a:lnTo>
                <a:lnTo>
                  <a:pt x="97" y="226"/>
                </a:lnTo>
                <a:lnTo>
                  <a:pt x="118" y="282"/>
                </a:lnTo>
                <a:lnTo>
                  <a:pt x="137" y="337"/>
                </a:lnTo>
                <a:lnTo>
                  <a:pt x="137" y="337"/>
                </a:lnTo>
                <a:lnTo>
                  <a:pt x="145" y="362"/>
                </a:lnTo>
                <a:lnTo>
                  <a:pt x="152" y="386"/>
                </a:lnTo>
                <a:lnTo>
                  <a:pt x="165" y="436"/>
                </a:lnTo>
                <a:lnTo>
                  <a:pt x="165" y="436"/>
                </a:lnTo>
                <a:lnTo>
                  <a:pt x="159" y="434"/>
                </a:lnTo>
                <a:lnTo>
                  <a:pt x="159" y="434"/>
                </a:lnTo>
                <a:lnTo>
                  <a:pt x="154" y="434"/>
                </a:lnTo>
                <a:lnTo>
                  <a:pt x="150" y="436"/>
                </a:lnTo>
                <a:lnTo>
                  <a:pt x="147" y="439"/>
                </a:lnTo>
                <a:lnTo>
                  <a:pt x="145" y="443"/>
                </a:lnTo>
                <a:lnTo>
                  <a:pt x="145" y="443"/>
                </a:lnTo>
                <a:close/>
                <a:moveTo>
                  <a:pt x="191" y="505"/>
                </a:moveTo>
                <a:lnTo>
                  <a:pt x="191" y="505"/>
                </a:lnTo>
                <a:lnTo>
                  <a:pt x="181" y="494"/>
                </a:lnTo>
                <a:lnTo>
                  <a:pt x="170" y="484"/>
                </a:lnTo>
                <a:lnTo>
                  <a:pt x="160" y="472"/>
                </a:lnTo>
                <a:lnTo>
                  <a:pt x="156" y="466"/>
                </a:lnTo>
                <a:lnTo>
                  <a:pt x="152" y="461"/>
                </a:lnTo>
                <a:lnTo>
                  <a:pt x="152" y="461"/>
                </a:lnTo>
                <a:lnTo>
                  <a:pt x="152" y="459"/>
                </a:lnTo>
                <a:lnTo>
                  <a:pt x="153" y="458"/>
                </a:lnTo>
                <a:lnTo>
                  <a:pt x="153" y="458"/>
                </a:lnTo>
                <a:lnTo>
                  <a:pt x="152" y="453"/>
                </a:lnTo>
                <a:lnTo>
                  <a:pt x="152" y="448"/>
                </a:lnTo>
                <a:lnTo>
                  <a:pt x="152" y="448"/>
                </a:lnTo>
                <a:lnTo>
                  <a:pt x="154" y="443"/>
                </a:lnTo>
                <a:lnTo>
                  <a:pt x="156" y="441"/>
                </a:lnTo>
                <a:lnTo>
                  <a:pt x="158" y="442"/>
                </a:lnTo>
                <a:lnTo>
                  <a:pt x="161" y="443"/>
                </a:lnTo>
                <a:lnTo>
                  <a:pt x="167" y="448"/>
                </a:lnTo>
                <a:lnTo>
                  <a:pt x="170" y="452"/>
                </a:lnTo>
                <a:lnTo>
                  <a:pt x="170" y="452"/>
                </a:lnTo>
                <a:lnTo>
                  <a:pt x="170" y="453"/>
                </a:lnTo>
                <a:lnTo>
                  <a:pt x="170" y="453"/>
                </a:lnTo>
                <a:lnTo>
                  <a:pt x="171" y="454"/>
                </a:lnTo>
                <a:lnTo>
                  <a:pt x="171" y="454"/>
                </a:lnTo>
                <a:lnTo>
                  <a:pt x="173" y="457"/>
                </a:lnTo>
                <a:lnTo>
                  <a:pt x="173" y="457"/>
                </a:lnTo>
                <a:lnTo>
                  <a:pt x="178" y="468"/>
                </a:lnTo>
                <a:lnTo>
                  <a:pt x="178" y="468"/>
                </a:lnTo>
                <a:lnTo>
                  <a:pt x="178" y="469"/>
                </a:lnTo>
                <a:lnTo>
                  <a:pt x="178" y="469"/>
                </a:lnTo>
                <a:lnTo>
                  <a:pt x="178" y="469"/>
                </a:lnTo>
                <a:lnTo>
                  <a:pt x="178" y="469"/>
                </a:lnTo>
                <a:lnTo>
                  <a:pt x="178" y="470"/>
                </a:lnTo>
                <a:lnTo>
                  <a:pt x="178" y="470"/>
                </a:lnTo>
                <a:lnTo>
                  <a:pt x="179" y="471"/>
                </a:lnTo>
                <a:lnTo>
                  <a:pt x="181" y="472"/>
                </a:lnTo>
                <a:lnTo>
                  <a:pt x="183" y="471"/>
                </a:lnTo>
                <a:lnTo>
                  <a:pt x="187" y="469"/>
                </a:lnTo>
                <a:lnTo>
                  <a:pt x="187" y="467"/>
                </a:lnTo>
                <a:lnTo>
                  <a:pt x="187" y="466"/>
                </a:lnTo>
                <a:lnTo>
                  <a:pt x="187" y="466"/>
                </a:lnTo>
                <a:lnTo>
                  <a:pt x="184" y="459"/>
                </a:lnTo>
                <a:lnTo>
                  <a:pt x="182" y="451"/>
                </a:lnTo>
                <a:lnTo>
                  <a:pt x="182" y="443"/>
                </a:lnTo>
                <a:lnTo>
                  <a:pt x="183" y="440"/>
                </a:lnTo>
                <a:lnTo>
                  <a:pt x="184" y="436"/>
                </a:lnTo>
                <a:lnTo>
                  <a:pt x="184" y="436"/>
                </a:lnTo>
                <a:lnTo>
                  <a:pt x="187" y="433"/>
                </a:lnTo>
                <a:lnTo>
                  <a:pt x="190" y="432"/>
                </a:lnTo>
                <a:lnTo>
                  <a:pt x="193" y="433"/>
                </a:lnTo>
                <a:lnTo>
                  <a:pt x="196" y="435"/>
                </a:lnTo>
                <a:lnTo>
                  <a:pt x="201" y="442"/>
                </a:lnTo>
                <a:lnTo>
                  <a:pt x="204" y="446"/>
                </a:lnTo>
                <a:lnTo>
                  <a:pt x="204" y="446"/>
                </a:lnTo>
                <a:lnTo>
                  <a:pt x="211" y="461"/>
                </a:lnTo>
                <a:lnTo>
                  <a:pt x="211" y="461"/>
                </a:lnTo>
                <a:lnTo>
                  <a:pt x="212" y="463"/>
                </a:lnTo>
                <a:lnTo>
                  <a:pt x="213" y="463"/>
                </a:lnTo>
                <a:lnTo>
                  <a:pt x="216" y="463"/>
                </a:lnTo>
                <a:lnTo>
                  <a:pt x="219" y="461"/>
                </a:lnTo>
                <a:lnTo>
                  <a:pt x="219" y="459"/>
                </a:lnTo>
                <a:lnTo>
                  <a:pt x="219" y="457"/>
                </a:lnTo>
                <a:lnTo>
                  <a:pt x="219" y="457"/>
                </a:lnTo>
                <a:lnTo>
                  <a:pt x="217" y="451"/>
                </a:lnTo>
                <a:lnTo>
                  <a:pt x="215" y="444"/>
                </a:lnTo>
                <a:lnTo>
                  <a:pt x="215" y="444"/>
                </a:lnTo>
                <a:lnTo>
                  <a:pt x="216" y="438"/>
                </a:lnTo>
                <a:lnTo>
                  <a:pt x="218" y="432"/>
                </a:lnTo>
                <a:lnTo>
                  <a:pt x="219" y="430"/>
                </a:lnTo>
                <a:lnTo>
                  <a:pt x="221" y="429"/>
                </a:lnTo>
                <a:lnTo>
                  <a:pt x="223" y="429"/>
                </a:lnTo>
                <a:lnTo>
                  <a:pt x="226" y="432"/>
                </a:lnTo>
                <a:lnTo>
                  <a:pt x="226" y="432"/>
                </a:lnTo>
                <a:lnTo>
                  <a:pt x="225" y="452"/>
                </a:lnTo>
                <a:lnTo>
                  <a:pt x="225" y="472"/>
                </a:lnTo>
                <a:lnTo>
                  <a:pt x="227" y="512"/>
                </a:lnTo>
                <a:lnTo>
                  <a:pt x="227" y="512"/>
                </a:lnTo>
                <a:lnTo>
                  <a:pt x="226" y="513"/>
                </a:lnTo>
                <a:lnTo>
                  <a:pt x="226" y="513"/>
                </a:lnTo>
                <a:lnTo>
                  <a:pt x="214" y="517"/>
                </a:lnTo>
                <a:lnTo>
                  <a:pt x="203" y="522"/>
                </a:lnTo>
                <a:lnTo>
                  <a:pt x="203" y="522"/>
                </a:lnTo>
                <a:lnTo>
                  <a:pt x="191" y="505"/>
                </a:lnTo>
                <a:lnTo>
                  <a:pt x="191" y="505"/>
                </a:lnTo>
                <a:close/>
                <a:moveTo>
                  <a:pt x="225" y="551"/>
                </a:moveTo>
                <a:lnTo>
                  <a:pt x="225" y="551"/>
                </a:lnTo>
                <a:lnTo>
                  <a:pt x="216" y="540"/>
                </a:lnTo>
                <a:lnTo>
                  <a:pt x="208" y="529"/>
                </a:lnTo>
                <a:lnTo>
                  <a:pt x="208" y="529"/>
                </a:lnTo>
                <a:lnTo>
                  <a:pt x="218" y="525"/>
                </a:lnTo>
                <a:lnTo>
                  <a:pt x="227" y="521"/>
                </a:lnTo>
                <a:lnTo>
                  <a:pt x="227" y="521"/>
                </a:lnTo>
                <a:lnTo>
                  <a:pt x="227" y="536"/>
                </a:lnTo>
                <a:lnTo>
                  <a:pt x="225" y="551"/>
                </a:lnTo>
                <a:lnTo>
                  <a:pt x="225" y="551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zh-CN" altLang="en-US" sz="3200">
              <a:cs typeface="+mn-ea"/>
              <a:sym typeface="+mn-lt"/>
            </a:endParaRPr>
          </a:p>
        </p:txBody>
      </p:sp>
      <p:sp>
        <p:nvSpPr>
          <p:cNvPr id="144" name="椭圆 54">
            <a:extLst>
              <a:ext uri="{FF2B5EF4-FFF2-40B4-BE49-F238E27FC236}">
                <a16:creationId xmlns:a16="http://schemas.microsoft.com/office/drawing/2014/main" id="{D73851FC-33AA-42CC-AFB9-FD56175881AA}"/>
              </a:ext>
            </a:extLst>
          </p:cNvPr>
          <p:cNvSpPr/>
          <p:nvPr/>
        </p:nvSpPr>
        <p:spPr>
          <a:xfrm>
            <a:off x="1128000" y="2584130"/>
            <a:ext cx="1573109" cy="1430053"/>
          </a:xfrm>
          <a:prstGeom prst="ellipse">
            <a:avLst/>
          </a:prstGeom>
          <a:noFill/>
          <a:ln w="12700" cap="flat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lvl="0" algn="ctr" eaLnBrk="1" hangingPunct="1"/>
            <a:endParaRPr lang="zh-CN" altLang="zh-CN" dirty="0">
              <a:solidFill>
                <a:srgbClr val="FFFFFF"/>
              </a:solidFill>
              <a:latin typeface="宋体" pitchFamily="2" charset="-122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45" name="椭圆 55">
            <a:extLst>
              <a:ext uri="{FF2B5EF4-FFF2-40B4-BE49-F238E27FC236}">
                <a16:creationId xmlns:a16="http://schemas.microsoft.com/office/drawing/2014/main" id="{A2D90762-CEE7-4D76-A9C4-C9EE2E224236}"/>
              </a:ext>
            </a:extLst>
          </p:cNvPr>
          <p:cNvSpPr/>
          <p:nvPr/>
        </p:nvSpPr>
        <p:spPr>
          <a:xfrm>
            <a:off x="1221245" y="2651343"/>
            <a:ext cx="1400280" cy="1272941"/>
          </a:xfrm>
          <a:prstGeom prst="ellipse">
            <a:avLst/>
          </a:prstGeom>
          <a:noFill/>
          <a:ln w="12700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lvl="0" algn="ctr" eaLnBrk="1" hangingPunct="1"/>
            <a:endParaRPr lang="zh-CN" altLang="zh-CN" dirty="0">
              <a:solidFill>
                <a:srgbClr val="FFFFFF"/>
              </a:solidFill>
              <a:latin typeface="宋体" pitchFamily="2" charset="-122"/>
              <a:ea typeface="宋体" pitchFamily="2" charset="-122"/>
              <a:sym typeface="宋体" pitchFamily="2" charset="-122"/>
            </a:endParaRP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Freeform 11"/>
          <p:cNvSpPr/>
          <p:nvPr/>
        </p:nvSpPr>
        <p:spPr>
          <a:xfrm>
            <a:off x="6321425" y="4711700"/>
            <a:ext cx="692150" cy="1555750"/>
          </a:xfrm>
          <a:custGeom>
            <a:avLst/>
            <a:gdLst/>
            <a:ahLst/>
            <a:cxnLst>
              <a:cxn ang="0">
                <a:pos x="576792" y="1555750"/>
              </a:cxn>
              <a:cxn ang="0">
                <a:pos x="115358" y="1555750"/>
              </a:cxn>
              <a:cxn ang="0">
                <a:pos x="0" y="1440081"/>
              </a:cxn>
              <a:cxn ang="0">
                <a:pos x="0" y="347007"/>
              </a:cxn>
              <a:cxn ang="0">
                <a:pos x="346075" y="0"/>
              </a:cxn>
              <a:cxn ang="0">
                <a:pos x="346075" y="0"/>
              </a:cxn>
              <a:cxn ang="0">
                <a:pos x="692150" y="347007"/>
              </a:cxn>
              <a:cxn ang="0">
                <a:pos x="692150" y="1440081"/>
              </a:cxn>
              <a:cxn ang="0">
                <a:pos x="576792" y="1555750"/>
              </a:cxn>
            </a:cxnLst>
            <a:rect l="0" t="0" r="0" b="0"/>
            <a:pathLst>
              <a:path w="120" h="269">
                <a:moveTo>
                  <a:pt x="100" y="269"/>
                </a:moveTo>
                <a:cubicBezTo>
                  <a:pt x="20" y="269"/>
                  <a:pt x="20" y="269"/>
                  <a:pt x="20" y="269"/>
                </a:cubicBezTo>
                <a:cubicBezTo>
                  <a:pt x="9" y="269"/>
                  <a:pt x="0" y="260"/>
                  <a:pt x="0" y="249"/>
                </a:cubicBezTo>
                <a:cubicBezTo>
                  <a:pt x="0" y="60"/>
                  <a:pt x="0" y="60"/>
                  <a:pt x="0" y="60"/>
                </a:cubicBezTo>
                <a:cubicBezTo>
                  <a:pt x="0" y="27"/>
                  <a:pt x="27" y="0"/>
                  <a:pt x="60" y="0"/>
                </a:cubicBezTo>
                <a:cubicBezTo>
                  <a:pt x="60" y="0"/>
                  <a:pt x="60" y="0"/>
                  <a:pt x="60" y="0"/>
                </a:cubicBezTo>
                <a:cubicBezTo>
                  <a:pt x="93" y="0"/>
                  <a:pt x="120" y="27"/>
                  <a:pt x="120" y="60"/>
                </a:cubicBezTo>
                <a:cubicBezTo>
                  <a:pt x="120" y="249"/>
                  <a:pt x="120" y="249"/>
                  <a:pt x="120" y="249"/>
                </a:cubicBezTo>
                <a:cubicBezTo>
                  <a:pt x="120" y="260"/>
                  <a:pt x="111" y="269"/>
                  <a:pt x="100" y="269"/>
                </a:cubicBezTo>
                <a:close/>
              </a:path>
            </a:pathLst>
          </a:custGeom>
          <a:solidFill>
            <a:srgbClr val="2571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0" name="Freeform 15"/>
          <p:cNvSpPr/>
          <p:nvPr/>
        </p:nvSpPr>
        <p:spPr>
          <a:xfrm>
            <a:off x="6753225" y="3432175"/>
            <a:ext cx="4822825" cy="3200400"/>
          </a:xfrm>
          <a:custGeom>
            <a:avLst/>
            <a:gdLst/>
            <a:ahLst/>
            <a:cxnLst>
              <a:cxn ang="0">
                <a:pos x="4487826" y="2164466"/>
              </a:cxn>
              <a:cxn ang="0">
                <a:pos x="3950673" y="2164466"/>
              </a:cxn>
              <a:cxn ang="0">
                <a:pos x="3950673" y="1869311"/>
              </a:cxn>
              <a:cxn ang="0">
                <a:pos x="3471279" y="1388962"/>
              </a:cxn>
              <a:cxn ang="0">
                <a:pos x="2847488" y="1388962"/>
              </a:cxn>
              <a:cxn ang="0">
                <a:pos x="2847488" y="1059084"/>
              </a:cxn>
              <a:cxn ang="0">
                <a:pos x="2541369" y="746567"/>
              </a:cxn>
              <a:cxn ang="0">
                <a:pos x="2512490" y="746567"/>
              </a:cxn>
              <a:cxn ang="0">
                <a:pos x="2512490" y="532435"/>
              </a:cxn>
              <a:cxn ang="0">
                <a:pos x="2027319" y="11575"/>
              </a:cxn>
              <a:cxn ang="0">
                <a:pos x="1501718" y="520861"/>
              </a:cxn>
              <a:cxn ang="0">
                <a:pos x="1501718" y="567159"/>
              </a:cxn>
              <a:cxn ang="0">
                <a:pos x="1484390" y="567159"/>
              </a:cxn>
              <a:cxn ang="0">
                <a:pos x="1068530" y="983848"/>
              </a:cxn>
              <a:cxn ang="0">
                <a:pos x="1068530" y="1238491"/>
              </a:cxn>
              <a:cxn ang="0">
                <a:pos x="935686" y="1238491"/>
              </a:cxn>
              <a:cxn ang="0">
                <a:pos x="577584" y="1591519"/>
              </a:cxn>
              <a:cxn ang="0">
                <a:pos x="577584" y="1875099"/>
              </a:cxn>
              <a:cxn ang="0">
                <a:pos x="334999" y="1875099"/>
              </a:cxn>
              <a:cxn ang="0">
                <a:pos x="0" y="2204977"/>
              </a:cxn>
              <a:cxn ang="0">
                <a:pos x="0" y="2905246"/>
              </a:cxn>
              <a:cxn ang="0">
                <a:pos x="716204" y="2905246"/>
              </a:cxn>
              <a:cxn ang="0">
                <a:pos x="716204" y="2882096"/>
              </a:cxn>
              <a:cxn ang="0">
                <a:pos x="1068530" y="2882096"/>
              </a:cxn>
              <a:cxn ang="0">
                <a:pos x="1068530" y="3032567"/>
              </a:cxn>
              <a:cxn ang="0">
                <a:pos x="1732751" y="3032567"/>
              </a:cxn>
              <a:cxn ang="0">
                <a:pos x="1732751" y="2963119"/>
              </a:cxn>
              <a:cxn ang="0">
                <a:pos x="2512490" y="2963119"/>
              </a:cxn>
              <a:cxn ang="0">
                <a:pos x="2512490" y="2835797"/>
              </a:cxn>
              <a:cxn ang="0">
                <a:pos x="2714644" y="2835797"/>
              </a:cxn>
              <a:cxn ang="0">
                <a:pos x="2714644" y="3049929"/>
              </a:cxn>
              <a:cxn ang="0">
                <a:pos x="3731192" y="3049929"/>
              </a:cxn>
              <a:cxn ang="0">
                <a:pos x="3731192" y="3200400"/>
              </a:cxn>
              <a:cxn ang="0">
                <a:pos x="4822825" y="3200400"/>
              </a:cxn>
              <a:cxn ang="0">
                <a:pos x="4822825" y="2505919"/>
              </a:cxn>
              <a:cxn ang="0">
                <a:pos x="4487826" y="2164466"/>
              </a:cxn>
            </a:cxnLst>
            <a:rect l="0" t="0" r="0" b="0"/>
            <a:pathLst>
              <a:path w="835" h="553">
                <a:moveTo>
                  <a:pt x="777" y="374"/>
                </a:moveTo>
                <a:cubicBezTo>
                  <a:pt x="684" y="374"/>
                  <a:pt x="684" y="374"/>
                  <a:pt x="684" y="374"/>
                </a:cubicBezTo>
                <a:cubicBezTo>
                  <a:pt x="684" y="323"/>
                  <a:pt x="684" y="323"/>
                  <a:pt x="684" y="323"/>
                </a:cubicBezTo>
                <a:cubicBezTo>
                  <a:pt x="684" y="277"/>
                  <a:pt x="647" y="240"/>
                  <a:pt x="601" y="240"/>
                </a:cubicBezTo>
                <a:cubicBezTo>
                  <a:pt x="493" y="240"/>
                  <a:pt x="493" y="240"/>
                  <a:pt x="493" y="240"/>
                </a:cubicBezTo>
                <a:cubicBezTo>
                  <a:pt x="493" y="183"/>
                  <a:pt x="493" y="183"/>
                  <a:pt x="493" y="183"/>
                </a:cubicBezTo>
                <a:cubicBezTo>
                  <a:pt x="493" y="153"/>
                  <a:pt x="469" y="129"/>
                  <a:pt x="440" y="129"/>
                </a:cubicBezTo>
                <a:cubicBezTo>
                  <a:pt x="435" y="129"/>
                  <a:pt x="435" y="129"/>
                  <a:pt x="435" y="129"/>
                </a:cubicBezTo>
                <a:cubicBezTo>
                  <a:pt x="435" y="92"/>
                  <a:pt x="435" y="92"/>
                  <a:pt x="435" y="92"/>
                </a:cubicBezTo>
                <a:cubicBezTo>
                  <a:pt x="435" y="45"/>
                  <a:pt x="398" y="5"/>
                  <a:pt x="351" y="2"/>
                </a:cubicBezTo>
                <a:cubicBezTo>
                  <a:pt x="301" y="0"/>
                  <a:pt x="260" y="40"/>
                  <a:pt x="260" y="90"/>
                </a:cubicBezTo>
                <a:cubicBezTo>
                  <a:pt x="260" y="98"/>
                  <a:pt x="260" y="98"/>
                  <a:pt x="260" y="98"/>
                </a:cubicBezTo>
                <a:cubicBezTo>
                  <a:pt x="257" y="98"/>
                  <a:pt x="257" y="98"/>
                  <a:pt x="257" y="98"/>
                </a:cubicBezTo>
                <a:cubicBezTo>
                  <a:pt x="217" y="98"/>
                  <a:pt x="185" y="130"/>
                  <a:pt x="185" y="170"/>
                </a:cubicBezTo>
                <a:cubicBezTo>
                  <a:pt x="185" y="214"/>
                  <a:pt x="185" y="214"/>
                  <a:pt x="185" y="214"/>
                </a:cubicBezTo>
                <a:cubicBezTo>
                  <a:pt x="162" y="214"/>
                  <a:pt x="162" y="214"/>
                  <a:pt x="162" y="214"/>
                </a:cubicBezTo>
                <a:cubicBezTo>
                  <a:pt x="128" y="214"/>
                  <a:pt x="100" y="242"/>
                  <a:pt x="100" y="275"/>
                </a:cubicBezTo>
                <a:cubicBezTo>
                  <a:pt x="100" y="324"/>
                  <a:pt x="100" y="324"/>
                  <a:pt x="100" y="324"/>
                </a:cubicBezTo>
                <a:cubicBezTo>
                  <a:pt x="58" y="324"/>
                  <a:pt x="58" y="324"/>
                  <a:pt x="58" y="324"/>
                </a:cubicBezTo>
                <a:cubicBezTo>
                  <a:pt x="26" y="324"/>
                  <a:pt x="0" y="349"/>
                  <a:pt x="0" y="381"/>
                </a:cubicBezTo>
                <a:cubicBezTo>
                  <a:pt x="0" y="502"/>
                  <a:pt x="0" y="502"/>
                  <a:pt x="0" y="502"/>
                </a:cubicBezTo>
                <a:cubicBezTo>
                  <a:pt x="124" y="502"/>
                  <a:pt x="124" y="502"/>
                  <a:pt x="124" y="502"/>
                </a:cubicBezTo>
                <a:cubicBezTo>
                  <a:pt x="124" y="498"/>
                  <a:pt x="124" y="498"/>
                  <a:pt x="124" y="498"/>
                </a:cubicBezTo>
                <a:cubicBezTo>
                  <a:pt x="185" y="498"/>
                  <a:pt x="185" y="498"/>
                  <a:pt x="185" y="498"/>
                </a:cubicBezTo>
                <a:cubicBezTo>
                  <a:pt x="185" y="524"/>
                  <a:pt x="185" y="524"/>
                  <a:pt x="185" y="524"/>
                </a:cubicBezTo>
                <a:cubicBezTo>
                  <a:pt x="300" y="524"/>
                  <a:pt x="300" y="524"/>
                  <a:pt x="300" y="524"/>
                </a:cubicBezTo>
                <a:cubicBezTo>
                  <a:pt x="300" y="512"/>
                  <a:pt x="300" y="512"/>
                  <a:pt x="300" y="512"/>
                </a:cubicBezTo>
                <a:cubicBezTo>
                  <a:pt x="435" y="512"/>
                  <a:pt x="435" y="512"/>
                  <a:pt x="435" y="512"/>
                </a:cubicBezTo>
                <a:cubicBezTo>
                  <a:pt x="435" y="490"/>
                  <a:pt x="435" y="490"/>
                  <a:pt x="435" y="490"/>
                </a:cubicBezTo>
                <a:cubicBezTo>
                  <a:pt x="470" y="490"/>
                  <a:pt x="470" y="490"/>
                  <a:pt x="470" y="490"/>
                </a:cubicBezTo>
                <a:cubicBezTo>
                  <a:pt x="470" y="527"/>
                  <a:pt x="470" y="527"/>
                  <a:pt x="470" y="527"/>
                </a:cubicBezTo>
                <a:cubicBezTo>
                  <a:pt x="646" y="527"/>
                  <a:pt x="646" y="527"/>
                  <a:pt x="646" y="527"/>
                </a:cubicBezTo>
                <a:cubicBezTo>
                  <a:pt x="646" y="553"/>
                  <a:pt x="646" y="553"/>
                  <a:pt x="646" y="553"/>
                </a:cubicBezTo>
                <a:cubicBezTo>
                  <a:pt x="835" y="553"/>
                  <a:pt x="835" y="553"/>
                  <a:pt x="835" y="553"/>
                </a:cubicBezTo>
                <a:cubicBezTo>
                  <a:pt x="835" y="433"/>
                  <a:pt x="835" y="433"/>
                  <a:pt x="835" y="433"/>
                </a:cubicBezTo>
                <a:cubicBezTo>
                  <a:pt x="835" y="401"/>
                  <a:pt x="809" y="374"/>
                  <a:pt x="777" y="374"/>
                </a:cubicBezTo>
                <a:close/>
              </a:path>
            </a:pathLst>
          </a:custGeom>
          <a:solidFill>
            <a:srgbClr val="83D1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1" name="Freeform 16"/>
          <p:cNvSpPr/>
          <p:nvPr/>
        </p:nvSpPr>
        <p:spPr>
          <a:xfrm>
            <a:off x="8775700" y="3444875"/>
            <a:ext cx="2800350" cy="3036888"/>
          </a:xfrm>
          <a:custGeom>
            <a:avLst/>
            <a:gdLst/>
            <a:ahLst/>
            <a:cxnLst>
              <a:cxn ang="0">
                <a:pos x="2465463" y="2151852"/>
              </a:cxn>
              <a:cxn ang="0">
                <a:pos x="1928488" y="2151852"/>
              </a:cxn>
              <a:cxn ang="0">
                <a:pos x="1928488" y="1856840"/>
              </a:cxn>
              <a:cxn ang="0">
                <a:pos x="1449253" y="1376723"/>
              </a:cxn>
              <a:cxn ang="0">
                <a:pos x="825670" y="1376723"/>
              </a:cxn>
              <a:cxn ang="0">
                <a:pos x="825670" y="1047003"/>
              </a:cxn>
              <a:cxn ang="0">
                <a:pos x="519653" y="734638"/>
              </a:cxn>
              <a:cxn ang="0">
                <a:pos x="490783" y="734638"/>
              </a:cxn>
              <a:cxn ang="0">
                <a:pos x="490783" y="520609"/>
              </a:cxn>
              <a:cxn ang="0">
                <a:pos x="5774" y="0"/>
              </a:cxn>
              <a:cxn ang="0">
                <a:pos x="0" y="0"/>
              </a:cxn>
              <a:cxn ang="0">
                <a:pos x="0" y="2950120"/>
              </a:cxn>
              <a:cxn ang="0">
                <a:pos x="490783" y="2950120"/>
              </a:cxn>
              <a:cxn ang="0">
                <a:pos x="490783" y="2822860"/>
              </a:cxn>
              <a:cxn ang="0">
                <a:pos x="692870" y="2822860"/>
              </a:cxn>
              <a:cxn ang="0">
                <a:pos x="692870" y="3036888"/>
              </a:cxn>
              <a:cxn ang="0">
                <a:pos x="1709080" y="3036888"/>
              </a:cxn>
              <a:cxn ang="0">
                <a:pos x="1709080" y="3036888"/>
              </a:cxn>
              <a:cxn ang="0">
                <a:pos x="2800350" y="3036888"/>
              </a:cxn>
              <a:cxn ang="0">
                <a:pos x="2800350" y="2493140"/>
              </a:cxn>
              <a:cxn ang="0">
                <a:pos x="2465463" y="2151852"/>
              </a:cxn>
            </a:cxnLst>
            <a:rect l="0" t="0" r="0" b="0"/>
            <a:pathLst>
              <a:path w="485" h="525">
                <a:moveTo>
                  <a:pt x="427" y="372"/>
                </a:moveTo>
                <a:cubicBezTo>
                  <a:pt x="334" y="372"/>
                  <a:pt x="334" y="372"/>
                  <a:pt x="334" y="372"/>
                </a:cubicBezTo>
                <a:cubicBezTo>
                  <a:pt x="334" y="321"/>
                  <a:pt x="334" y="321"/>
                  <a:pt x="334" y="321"/>
                </a:cubicBezTo>
                <a:cubicBezTo>
                  <a:pt x="334" y="275"/>
                  <a:pt x="297" y="238"/>
                  <a:pt x="251" y="238"/>
                </a:cubicBezTo>
                <a:cubicBezTo>
                  <a:pt x="143" y="238"/>
                  <a:pt x="143" y="238"/>
                  <a:pt x="143" y="238"/>
                </a:cubicBezTo>
                <a:cubicBezTo>
                  <a:pt x="143" y="181"/>
                  <a:pt x="143" y="181"/>
                  <a:pt x="143" y="181"/>
                </a:cubicBezTo>
                <a:cubicBezTo>
                  <a:pt x="143" y="151"/>
                  <a:pt x="119" y="127"/>
                  <a:pt x="90" y="127"/>
                </a:cubicBezTo>
                <a:cubicBezTo>
                  <a:pt x="85" y="127"/>
                  <a:pt x="85" y="127"/>
                  <a:pt x="85" y="127"/>
                </a:cubicBezTo>
                <a:cubicBezTo>
                  <a:pt x="85" y="90"/>
                  <a:pt x="85" y="90"/>
                  <a:pt x="85" y="90"/>
                </a:cubicBezTo>
                <a:cubicBezTo>
                  <a:pt x="85" y="43"/>
                  <a:pt x="48" y="3"/>
                  <a:pt x="1" y="0"/>
                </a:cubicBezTo>
                <a:cubicBezTo>
                  <a:pt x="1" y="0"/>
                  <a:pt x="0" y="0"/>
                  <a:pt x="0" y="0"/>
                </a:cubicBezTo>
                <a:cubicBezTo>
                  <a:pt x="0" y="510"/>
                  <a:pt x="0" y="510"/>
                  <a:pt x="0" y="510"/>
                </a:cubicBezTo>
                <a:cubicBezTo>
                  <a:pt x="85" y="510"/>
                  <a:pt x="85" y="510"/>
                  <a:pt x="85" y="510"/>
                </a:cubicBezTo>
                <a:cubicBezTo>
                  <a:pt x="85" y="488"/>
                  <a:pt x="85" y="488"/>
                  <a:pt x="85" y="488"/>
                </a:cubicBezTo>
                <a:cubicBezTo>
                  <a:pt x="120" y="488"/>
                  <a:pt x="120" y="488"/>
                  <a:pt x="120" y="488"/>
                </a:cubicBezTo>
                <a:cubicBezTo>
                  <a:pt x="120" y="525"/>
                  <a:pt x="120" y="525"/>
                  <a:pt x="120" y="525"/>
                </a:cubicBezTo>
                <a:cubicBezTo>
                  <a:pt x="296" y="525"/>
                  <a:pt x="296" y="525"/>
                  <a:pt x="296" y="525"/>
                </a:cubicBezTo>
                <a:cubicBezTo>
                  <a:pt x="296" y="525"/>
                  <a:pt x="296" y="525"/>
                  <a:pt x="296" y="525"/>
                </a:cubicBezTo>
                <a:cubicBezTo>
                  <a:pt x="485" y="525"/>
                  <a:pt x="485" y="525"/>
                  <a:pt x="485" y="525"/>
                </a:cubicBezTo>
                <a:cubicBezTo>
                  <a:pt x="485" y="431"/>
                  <a:pt x="485" y="431"/>
                  <a:pt x="485" y="431"/>
                </a:cubicBezTo>
                <a:cubicBezTo>
                  <a:pt x="485" y="399"/>
                  <a:pt x="459" y="372"/>
                  <a:pt x="427" y="372"/>
                </a:cubicBezTo>
                <a:close/>
              </a:path>
            </a:pathLst>
          </a:custGeom>
          <a:solidFill>
            <a:srgbClr val="46B3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2" name="Freeform 17"/>
          <p:cNvSpPr/>
          <p:nvPr/>
        </p:nvSpPr>
        <p:spPr>
          <a:xfrm>
            <a:off x="7324725" y="4591050"/>
            <a:ext cx="514350" cy="1249363"/>
          </a:xfrm>
          <a:custGeom>
            <a:avLst/>
            <a:gdLst/>
            <a:ahLst/>
            <a:cxnLst>
              <a:cxn ang="0">
                <a:pos x="514350" y="0"/>
              </a:cxn>
              <a:cxn ang="0">
                <a:pos x="497012" y="0"/>
              </a:cxn>
              <a:cxn ang="0">
                <a:pos x="497012" y="80977"/>
              </a:cxn>
              <a:cxn ang="0">
                <a:pos x="364090" y="80977"/>
              </a:cxn>
              <a:cxn ang="0">
                <a:pos x="104026" y="190875"/>
              </a:cxn>
              <a:cxn ang="0">
                <a:pos x="11558" y="375966"/>
              </a:cxn>
              <a:cxn ang="0">
                <a:pos x="5779" y="433807"/>
              </a:cxn>
              <a:cxn ang="0">
                <a:pos x="5779" y="717227"/>
              </a:cxn>
              <a:cxn ang="0">
                <a:pos x="0" y="717227"/>
              </a:cxn>
              <a:cxn ang="0">
                <a:pos x="0" y="1249363"/>
              </a:cxn>
              <a:cxn ang="0">
                <a:pos x="514350" y="1249363"/>
              </a:cxn>
              <a:cxn ang="0">
                <a:pos x="514350" y="0"/>
              </a:cxn>
            </a:cxnLst>
            <a:rect l="0" t="0" r="0" b="0"/>
            <a:pathLst>
              <a:path w="89" h="216">
                <a:moveTo>
                  <a:pt x="89" y="0"/>
                </a:moveTo>
                <a:cubicBezTo>
                  <a:pt x="88" y="0"/>
                  <a:pt x="87" y="0"/>
                  <a:pt x="86" y="0"/>
                </a:cubicBezTo>
                <a:cubicBezTo>
                  <a:pt x="86" y="14"/>
                  <a:pt x="86" y="14"/>
                  <a:pt x="86" y="14"/>
                </a:cubicBezTo>
                <a:cubicBezTo>
                  <a:pt x="63" y="14"/>
                  <a:pt x="63" y="14"/>
                  <a:pt x="63" y="14"/>
                </a:cubicBezTo>
                <a:cubicBezTo>
                  <a:pt x="45" y="14"/>
                  <a:pt x="29" y="21"/>
                  <a:pt x="18" y="33"/>
                </a:cubicBezTo>
                <a:cubicBezTo>
                  <a:pt x="11" y="42"/>
                  <a:pt x="5" y="53"/>
                  <a:pt x="2" y="65"/>
                </a:cubicBezTo>
                <a:cubicBezTo>
                  <a:pt x="2" y="68"/>
                  <a:pt x="1" y="72"/>
                  <a:pt x="1" y="75"/>
                </a:cubicBezTo>
                <a:cubicBezTo>
                  <a:pt x="1" y="124"/>
                  <a:pt x="1" y="124"/>
                  <a:pt x="1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216"/>
                  <a:pt x="0" y="216"/>
                  <a:pt x="0" y="216"/>
                </a:cubicBezTo>
                <a:cubicBezTo>
                  <a:pt x="89" y="216"/>
                  <a:pt x="89" y="216"/>
                  <a:pt x="89" y="216"/>
                </a:cubicBezTo>
                <a:lnTo>
                  <a:pt x="89" y="0"/>
                </a:lnTo>
                <a:close/>
              </a:path>
            </a:pathLst>
          </a:custGeom>
          <a:solidFill>
            <a:srgbClr val="83D1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3" name="Freeform 18"/>
          <p:cNvSpPr/>
          <p:nvPr/>
        </p:nvSpPr>
        <p:spPr>
          <a:xfrm>
            <a:off x="7821613" y="3930650"/>
            <a:ext cx="520700" cy="1249363"/>
          </a:xfrm>
          <a:custGeom>
            <a:avLst/>
            <a:gdLst/>
            <a:ahLst/>
            <a:cxnLst>
              <a:cxn ang="0">
                <a:pos x="514914" y="0"/>
              </a:cxn>
              <a:cxn ang="0">
                <a:pos x="491772" y="17352"/>
              </a:cxn>
              <a:cxn ang="0">
                <a:pos x="497558" y="57841"/>
              </a:cxn>
              <a:cxn ang="0">
                <a:pos x="422346" y="69409"/>
              </a:cxn>
              <a:cxn ang="0">
                <a:pos x="404989" y="69409"/>
              </a:cxn>
              <a:cxn ang="0">
                <a:pos x="75212" y="237148"/>
              </a:cxn>
              <a:cxn ang="0">
                <a:pos x="0" y="456943"/>
              </a:cxn>
              <a:cxn ang="0">
                <a:pos x="0" y="1249363"/>
              </a:cxn>
              <a:cxn ang="0">
                <a:pos x="514914" y="1249363"/>
              </a:cxn>
              <a:cxn ang="0">
                <a:pos x="514914" y="0"/>
              </a:cxn>
            </a:cxnLst>
            <a:rect l="0" t="0" r="0" b="0"/>
            <a:pathLst>
              <a:path w="90" h="216">
                <a:moveTo>
                  <a:pt x="89" y="0"/>
                </a:moveTo>
                <a:cubicBezTo>
                  <a:pt x="84" y="0"/>
                  <a:pt x="90" y="3"/>
                  <a:pt x="85" y="3"/>
                </a:cubicBezTo>
                <a:cubicBezTo>
                  <a:pt x="85" y="4"/>
                  <a:pt x="86" y="9"/>
                  <a:pt x="86" y="10"/>
                </a:cubicBezTo>
                <a:cubicBezTo>
                  <a:pt x="73" y="12"/>
                  <a:pt x="73" y="12"/>
                  <a:pt x="73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47" y="12"/>
                  <a:pt x="26" y="23"/>
                  <a:pt x="13" y="41"/>
                </a:cubicBezTo>
                <a:cubicBezTo>
                  <a:pt x="6" y="52"/>
                  <a:pt x="1" y="65"/>
                  <a:pt x="0" y="79"/>
                </a:cubicBezTo>
                <a:cubicBezTo>
                  <a:pt x="0" y="216"/>
                  <a:pt x="0" y="216"/>
                  <a:pt x="0" y="216"/>
                </a:cubicBezTo>
                <a:cubicBezTo>
                  <a:pt x="89" y="216"/>
                  <a:pt x="89" y="216"/>
                  <a:pt x="89" y="216"/>
                </a:cubicBezTo>
                <a:lnTo>
                  <a:pt x="89" y="0"/>
                </a:lnTo>
                <a:close/>
              </a:path>
            </a:pathLst>
          </a:custGeom>
          <a:solidFill>
            <a:srgbClr val="C5DB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4" name="Freeform 19"/>
          <p:cNvSpPr/>
          <p:nvPr/>
        </p:nvSpPr>
        <p:spPr>
          <a:xfrm>
            <a:off x="8255000" y="3438525"/>
            <a:ext cx="520700" cy="1257300"/>
          </a:xfrm>
          <a:custGeom>
            <a:avLst/>
            <a:gdLst/>
            <a:ahLst/>
            <a:cxnLst>
              <a:cxn ang="0">
                <a:pos x="520700" y="5794"/>
              </a:cxn>
              <a:cxn ang="0">
                <a:pos x="0" y="463521"/>
              </a:cxn>
              <a:cxn ang="0">
                <a:pos x="0" y="1257300"/>
              </a:cxn>
              <a:cxn ang="0">
                <a:pos x="520700" y="1257300"/>
              </a:cxn>
              <a:cxn ang="0">
                <a:pos x="520700" y="5794"/>
              </a:cxn>
            </a:cxnLst>
            <a:rect l="0" t="0" r="0" b="0"/>
            <a:pathLst>
              <a:path w="90" h="217">
                <a:moveTo>
                  <a:pt x="90" y="1"/>
                </a:moveTo>
                <a:cubicBezTo>
                  <a:pt x="43" y="0"/>
                  <a:pt x="5" y="35"/>
                  <a:pt x="0" y="80"/>
                </a:cubicBezTo>
                <a:cubicBezTo>
                  <a:pt x="0" y="217"/>
                  <a:pt x="0" y="217"/>
                  <a:pt x="0" y="217"/>
                </a:cubicBezTo>
                <a:cubicBezTo>
                  <a:pt x="90" y="217"/>
                  <a:pt x="90" y="217"/>
                  <a:pt x="90" y="217"/>
                </a:cubicBezTo>
                <a:lnTo>
                  <a:pt x="90" y="1"/>
                </a:lnTo>
                <a:close/>
              </a:path>
            </a:pathLst>
          </a:custGeom>
          <a:solidFill>
            <a:srgbClr val="9CD8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5" name="Freeform 20"/>
          <p:cNvSpPr/>
          <p:nvPr/>
        </p:nvSpPr>
        <p:spPr>
          <a:xfrm>
            <a:off x="7142163" y="4208463"/>
            <a:ext cx="3678237" cy="2424112"/>
          </a:xfrm>
          <a:custGeom>
            <a:avLst/>
            <a:gdLst/>
            <a:ahLst/>
            <a:cxnLst>
              <a:cxn ang="0">
                <a:pos x="3424167" y="1643074"/>
              </a:cxn>
              <a:cxn ang="0">
                <a:pos x="3014191" y="1643074"/>
              </a:cxn>
              <a:cxn ang="0">
                <a:pos x="3014191" y="1417440"/>
              </a:cxn>
              <a:cxn ang="0">
                <a:pos x="2650409" y="1052956"/>
              </a:cxn>
              <a:cxn ang="0">
                <a:pos x="2182690" y="1052956"/>
              </a:cxn>
              <a:cxn ang="0">
                <a:pos x="2182690" y="798395"/>
              </a:cxn>
              <a:cxn ang="0">
                <a:pos x="1945943" y="566976"/>
              </a:cxn>
              <a:cxn ang="0">
                <a:pos x="1922846" y="566976"/>
              </a:cxn>
              <a:cxn ang="0">
                <a:pos x="1922846" y="404983"/>
              </a:cxn>
              <a:cxn ang="0">
                <a:pos x="1559064" y="11571"/>
              </a:cxn>
              <a:cxn ang="0">
                <a:pos x="1160637" y="393412"/>
              </a:cxn>
              <a:cxn ang="0">
                <a:pos x="1160637" y="428125"/>
              </a:cxn>
              <a:cxn ang="0">
                <a:pos x="1143314" y="428125"/>
              </a:cxn>
              <a:cxn ang="0">
                <a:pos x="831501" y="740540"/>
              </a:cxn>
              <a:cxn ang="0">
                <a:pos x="831501" y="937246"/>
              </a:cxn>
              <a:cxn ang="0">
                <a:pos x="727563" y="937246"/>
              </a:cxn>
              <a:cxn ang="0">
                <a:pos x="461945" y="1209163"/>
              </a:cxn>
              <a:cxn ang="0">
                <a:pos x="461945" y="1417440"/>
              </a:cxn>
              <a:cxn ang="0">
                <a:pos x="271393" y="1417440"/>
              </a:cxn>
              <a:cxn ang="0">
                <a:pos x="0" y="1672001"/>
              </a:cxn>
              <a:cxn ang="0">
                <a:pos x="0" y="2198479"/>
              </a:cxn>
              <a:cxn ang="0">
                <a:pos x="565883" y="2198479"/>
              </a:cxn>
              <a:cxn ang="0">
                <a:pos x="565883" y="2181122"/>
              </a:cxn>
              <a:cxn ang="0">
                <a:pos x="831501" y="2181122"/>
              </a:cxn>
              <a:cxn ang="0">
                <a:pos x="831501" y="2296832"/>
              </a:cxn>
              <a:cxn ang="0">
                <a:pos x="1333866" y="2296832"/>
              </a:cxn>
              <a:cxn ang="0">
                <a:pos x="1333866" y="2244762"/>
              </a:cxn>
              <a:cxn ang="0">
                <a:pos x="1922846" y="2244762"/>
              </a:cxn>
              <a:cxn ang="0">
                <a:pos x="1922846" y="2146409"/>
              </a:cxn>
              <a:cxn ang="0">
                <a:pos x="2078752" y="2146409"/>
              </a:cxn>
              <a:cxn ang="0">
                <a:pos x="2078752" y="2308403"/>
              </a:cxn>
              <a:cxn ang="0">
                <a:pos x="2852510" y="2308403"/>
              </a:cxn>
              <a:cxn ang="0">
                <a:pos x="2852510" y="2424112"/>
              </a:cxn>
              <a:cxn ang="0">
                <a:pos x="3678237" y="2424112"/>
              </a:cxn>
              <a:cxn ang="0">
                <a:pos x="3678237" y="1897634"/>
              </a:cxn>
              <a:cxn ang="0">
                <a:pos x="3424167" y="1643074"/>
              </a:cxn>
            </a:cxnLst>
            <a:rect l="0" t="0" r="0" b="0"/>
            <a:pathLst>
              <a:path w="637" h="419">
                <a:moveTo>
                  <a:pt x="593" y="284"/>
                </a:moveTo>
                <a:cubicBezTo>
                  <a:pt x="522" y="284"/>
                  <a:pt x="522" y="284"/>
                  <a:pt x="522" y="284"/>
                </a:cubicBezTo>
                <a:cubicBezTo>
                  <a:pt x="522" y="245"/>
                  <a:pt x="522" y="245"/>
                  <a:pt x="522" y="245"/>
                </a:cubicBezTo>
                <a:cubicBezTo>
                  <a:pt x="522" y="210"/>
                  <a:pt x="494" y="182"/>
                  <a:pt x="459" y="182"/>
                </a:cubicBezTo>
                <a:cubicBezTo>
                  <a:pt x="378" y="182"/>
                  <a:pt x="378" y="182"/>
                  <a:pt x="378" y="182"/>
                </a:cubicBezTo>
                <a:cubicBezTo>
                  <a:pt x="378" y="138"/>
                  <a:pt x="378" y="138"/>
                  <a:pt x="378" y="138"/>
                </a:cubicBezTo>
                <a:cubicBezTo>
                  <a:pt x="378" y="116"/>
                  <a:pt x="359" y="98"/>
                  <a:pt x="337" y="98"/>
                </a:cubicBezTo>
                <a:cubicBezTo>
                  <a:pt x="333" y="98"/>
                  <a:pt x="333" y="98"/>
                  <a:pt x="333" y="98"/>
                </a:cubicBezTo>
                <a:cubicBezTo>
                  <a:pt x="333" y="70"/>
                  <a:pt x="333" y="70"/>
                  <a:pt x="333" y="70"/>
                </a:cubicBezTo>
                <a:cubicBezTo>
                  <a:pt x="333" y="34"/>
                  <a:pt x="306" y="3"/>
                  <a:pt x="270" y="2"/>
                </a:cubicBezTo>
                <a:cubicBezTo>
                  <a:pt x="232" y="0"/>
                  <a:pt x="201" y="30"/>
                  <a:pt x="201" y="68"/>
                </a:cubicBezTo>
                <a:cubicBezTo>
                  <a:pt x="201" y="74"/>
                  <a:pt x="201" y="74"/>
                  <a:pt x="201" y="74"/>
                </a:cubicBezTo>
                <a:cubicBezTo>
                  <a:pt x="198" y="74"/>
                  <a:pt x="198" y="74"/>
                  <a:pt x="198" y="74"/>
                </a:cubicBezTo>
                <a:cubicBezTo>
                  <a:pt x="168" y="74"/>
                  <a:pt x="144" y="98"/>
                  <a:pt x="144" y="128"/>
                </a:cubicBezTo>
                <a:cubicBezTo>
                  <a:pt x="144" y="162"/>
                  <a:pt x="144" y="162"/>
                  <a:pt x="144" y="162"/>
                </a:cubicBezTo>
                <a:cubicBezTo>
                  <a:pt x="126" y="162"/>
                  <a:pt x="126" y="162"/>
                  <a:pt x="126" y="162"/>
                </a:cubicBezTo>
                <a:cubicBezTo>
                  <a:pt x="101" y="162"/>
                  <a:pt x="80" y="183"/>
                  <a:pt x="80" y="209"/>
                </a:cubicBezTo>
                <a:cubicBezTo>
                  <a:pt x="80" y="245"/>
                  <a:pt x="80" y="245"/>
                  <a:pt x="80" y="245"/>
                </a:cubicBezTo>
                <a:cubicBezTo>
                  <a:pt x="47" y="245"/>
                  <a:pt x="47" y="245"/>
                  <a:pt x="47" y="245"/>
                </a:cubicBezTo>
                <a:cubicBezTo>
                  <a:pt x="23" y="245"/>
                  <a:pt x="4" y="264"/>
                  <a:pt x="0" y="289"/>
                </a:cubicBezTo>
                <a:cubicBezTo>
                  <a:pt x="0" y="380"/>
                  <a:pt x="0" y="380"/>
                  <a:pt x="0" y="380"/>
                </a:cubicBezTo>
                <a:cubicBezTo>
                  <a:pt x="98" y="380"/>
                  <a:pt x="98" y="380"/>
                  <a:pt x="98" y="380"/>
                </a:cubicBezTo>
                <a:cubicBezTo>
                  <a:pt x="98" y="377"/>
                  <a:pt x="98" y="377"/>
                  <a:pt x="98" y="377"/>
                </a:cubicBezTo>
                <a:cubicBezTo>
                  <a:pt x="144" y="377"/>
                  <a:pt x="144" y="377"/>
                  <a:pt x="144" y="377"/>
                </a:cubicBezTo>
                <a:cubicBezTo>
                  <a:pt x="144" y="397"/>
                  <a:pt x="144" y="397"/>
                  <a:pt x="144" y="397"/>
                </a:cubicBezTo>
                <a:cubicBezTo>
                  <a:pt x="231" y="397"/>
                  <a:pt x="231" y="397"/>
                  <a:pt x="231" y="397"/>
                </a:cubicBezTo>
                <a:cubicBezTo>
                  <a:pt x="231" y="388"/>
                  <a:pt x="231" y="388"/>
                  <a:pt x="231" y="388"/>
                </a:cubicBezTo>
                <a:cubicBezTo>
                  <a:pt x="333" y="388"/>
                  <a:pt x="333" y="388"/>
                  <a:pt x="333" y="388"/>
                </a:cubicBezTo>
                <a:cubicBezTo>
                  <a:pt x="333" y="371"/>
                  <a:pt x="333" y="371"/>
                  <a:pt x="333" y="371"/>
                </a:cubicBezTo>
                <a:cubicBezTo>
                  <a:pt x="360" y="371"/>
                  <a:pt x="360" y="371"/>
                  <a:pt x="360" y="371"/>
                </a:cubicBezTo>
                <a:cubicBezTo>
                  <a:pt x="360" y="399"/>
                  <a:pt x="360" y="399"/>
                  <a:pt x="360" y="399"/>
                </a:cubicBezTo>
                <a:cubicBezTo>
                  <a:pt x="494" y="399"/>
                  <a:pt x="494" y="399"/>
                  <a:pt x="494" y="399"/>
                </a:cubicBezTo>
                <a:cubicBezTo>
                  <a:pt x="494" y="419"/>
                  <a:pt x="494" y="419"/>
                  <a:pt x="494" y="419"/>
                </a:cubicBezTo>
                <a:cubicBezTo>
                  <a:pt x="637" y="419"/>
                  <a:pt x="637" y="419"/>
                  <a:pt x="637" y="419"/>
                </a:cubicBezTo>
                <a:cubicBezTo>
                  <a:pt x="637" y="328"/>
                  <a:pt x="637" y="328"/>
                  <a:pt x="637" y="328"/>
                </a:cubicBezTo>
                <a:cubicBezTo>
                  <a:pt x="637" y="303"/>
                  <a:pt x="617" y="284"/>
                  <a:pt x="593" y="284"/>
                </a:cubicBezTo>
                <a:close/>
              </a:path>
            </a:pathLst>
          </a:custGeom>
          <a:solidFill>
            <a:srgbClr val="8DB53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6" name="Freeform 21"/>
          <p:cNvSpPr/>
          <p:nvPr/>
        </p:nvSpPr>
        <p:spPr>
          <a:xfrm>
            <a:off x="8670925" y="4214813"/>
            <a:ext cx="2149475" cy="2122487"/>
          </a:xfrm>
          <a:custGeom>
            <a:avLst/>
            <a:gdLst/>
            <a:ahLst/>
            <a:cxnLst>
              <a:cxn ang="0">
                <a:pos x="1895236" y="1636686"/>
              </a:cxn>
              <a:cxn ang="0">
                <a:pos x="1484987" y="1636686"/>
              </a:cxn>
              <a:cxn ang="0">
                <a:pos x="1484987" y="1411136"/>
              </a:cxn>
              <a:cxn ang="0">
                <a:pos x="1120963" y="1046785"/>
              </a:cxn>
              <a:cxn ang="0">
                <a:pos x="652932" y="1046785"/>
              </a:cxn>
              <a:cxn ang="0">
                <a:pos x="652932" y="792318"/>
              </a:cxn>
              <a:cxn ang="0">
                <a:pos x="416027" y="560984"/>
              </a:cxn>
              <a:cxn ang="0">
                <a:pos x="392915" y="560984"/>
              </a:cxn>
              <a:cxn ang="0">
                <a:pos x="392915" y="399051"/>
              </a:cxn>
              <a:cxn ang="0">
                <a:pos x="28891" y="5783"/>
              </a:cxn>
              <a:cxn ang="0">
                <a:pos x="0" y="5783"/>
              </a:cxn>
              <a:cxn ang="0">
                <a:pos x="0" y="2122487"/>
              </a:cxn>
              <a:cxn ang="0">
                <a:pos x="2149475" y="2122487"/>
              </a:cxn>
              <a:cxn ang="0">
                <a:pos x="2149475" y="1891153"/>
              </a:cxn>
              <a:cxn ang="0">
                <a:pos x="1895236" y="1636686"/>
              </a:cxn>
            </a:cxnLst>
            <a:rect l="0" t="0" r="0" b="0"/>
            <a:pathLst>
              <a:path w="372" h="367">
                <a:moveTo>
                  <a:pt x="328" y="283"/>
                </a:moveTo>
                <a:cubicBezTo>
                  <a:pt x="257" y="283"/>
                  <a:pt x="257" y="283"/>
                  <a:pt x="257" y="283"/>
                </a:cubicBezTo>
                <a:cubicBezTo>
                  <a:pt x="257" y="244"/>
                  <a:pt x="257" y="244"/>
                  <a:pt x="257" y="244"/>
                </a:cubicBezTo>
                <a:cubicBezTo>
                  <a:pt x="257" y="209"/>
                  <a:pt x="229" y="181"/>
                  <a:pt x="194" y="181"/>
                </a:cubicBezTo>
                <a:cubicBezTo>
                  <a:pt x="113" y="181"/>
                  <a:pt x="113" y="181"/>
                  <a:pt x="113" y="181"/>
                </a:cubicBezTo>
                <a:cubicBezTo>
                  <a:pt x="113" y="137"/>
                  <a:pt x="113" y="137"/>
                  <a:pt x="113" y="137"/>
                </a:cubicBezTo>
                <a:cubicBezTo>
                  <a:pt x="113" y="115"/>
                  <a:pt x="94" y="97"/>
                  <a:pt x="72" y="97"/>
                </a:cubicBezTo>
                <a:cubicBezTo>
                  <a:pt x="68" y="97"/>
                  <a:pt x="68" y="97"/>
                  <a:pt x="68" y="97"/>
                </a:cubicBezTo>
                <a:cubicBezTo>
                  <a:pt x="68" y="69"/>
                  <a:pt x="68" y="69"/>
                  <a:pt x="68" y="69"/>
                </a:cubicBezTo>
                <a:cubicBezTo>
                  <a:pt x="68" y="33"/>
                  <a:pt x="41" y="2"/>
                  <a:pt x="5" y="1"/>
                </a:cubicBezTo>
                <a:cubicBezTo>
                  <a:pt x="3" y="0"/>
                  <a:pt x="2" y="1"/>
                  <a:pt x="0" y="1"/>
                </a:cubicBezTo>
                <a:cubicBezTo>
                  <a:pt x="0" y="367"/>
                  <a:pt x="0" y="367"/>
                  <a:pt x="0" y="367"/>
                </a:cubicBezTo>
                <a:cubicBezTo>
                  <a:pt x="372" y="367"/>
                  <a:pt x="372" y="367"/>
                  <a:pt x="372" y="367"/>
                </a:cubicBezTo>
                <a:cubicBezTo>
                  <a:pt x="372" y="327"/>
                  <a:pt x="372" y="327"/>
                  <a:pt x="372" y="327"/>
                </a:cubicBezTo>
                <a:cubicBezTo>
                  <a:pt x="372" y="302"/>
                  <a:pt x="352" y="283"/>
                  <a:pt x="328" y="283"/>
                </a:cubicBezTo>
                <a:close/>
              </a:path>
            </a:pathLst>
          </a:custGeom>
          <a:solidFill>
            <a:srgbClr val="56933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7" name="Freeform 22"/>
          <p:cNvSpPr/>
          <p:nvPr/>
        </p:nvSpPr>
        <p:spPr>
          <a:xfrm>
            <a:off x="7700963" y="4897438"/>
            <a:ext cx="2616200" cy="1735137"/>
          </a:xfrm>
          <a:custGeom>
            <a:avLst/>
            <a:gdLst/>
            <a:ahLst/>
            <a:cxnLst>
              <a:cxn ang="0">
                <a:pos x="2431391" y="1174109"/>
              </a:cxn>
              <a:cxn ang="0">
                <a:pos x="2142627" y="1174109"/>
              </a:cxn>
              <a:cxn ang="0">
                <a:pos x="2142627" y="1012163"/>
              </a:cxn>
              <a:cxn ang="0">
                <a:pos x="1882740" y="751893"/>
              </a:cxn>
              <a:cxn ang="0">
                <a:pos x="1547774" y="751893"/>
              </a:cxn>
              <a:cxn ang="0">
                <a:pos x="1547774" y="572595"/>
              </a:cxn>
              <a:cxn ang="0">
                <a:pos x="1380291" y="404865"/>
              </a:cxn>
              <a:cxn ang="0">
                <a:pos x="1362965" y="404865"/>
              </a:cxn>
              <a:cxn ang="0">
                <a:pos x="1362965" y="289190"/>
              </a:cxn>
              <a:cxn ang="0">
                <a:pos x="1103078" y="5784"/>
              </a:cxn>
              <a:cxn ang="0">
                <a:pos x="814314" y="277622"/>
              </a:cxn>
              <a:cxn ang="0">
                <a:pos x="814314" y="306541"/>
              </a:cxn>
              <a:cxn ang="0">
                <a:pos x="802763" y="306541"/>
              </a:cxn>
              <a:cxn ang="0">
                <a:pos x="577528" y="532109"/>
              </a:cxn>
              <a:cxn ang="0">
                <a:pos x="577528" y="670920"/>
              </a:cxn>
              <a:cxn ang="0">
                <a:pos x="508224" y="670920"/>
              </a:cxn>
              <a:cxn ang="0">
                <a:pos x="311865" y="861785"/>
              </a:cxn>
              <a:cxn ang="0">
                <a:pos x="311865" y="1012163"/>
              </a:cxn>
              <a:cxn ang="0">
                <a:pos x="179034" y="1012163"/>
              </a:cxn>
              <a:cxn ang="0">
                <a:pos x="0" y="1197245"/>
              </a:cxn>
              <a:cxn ang="0">
                <a:pos x="0" y="1573191"/>
              </a:cxn>
              <a:cxn ang="0">
                <a:pos x="386943" y="1573191"/>
              </a:cxn>
              <a:cxn ang="0">
                <a:pos x="386943" y="1561623"/>
              </a:cxn>
              <a:cxn ang="0">
                <a:pos x="577528" y="1561623"/>
              </a:cxn>
              <a:cxn ang="0">
                <a:pos x="577528" y="1642596"/>
              </a:cxn>
              <a:cxn ang="0">
                <a:pos x="941370" y="1642596"/>
              </a:cxn>
              <a:cxn ang="0">
                <a:pos x="941370" y="1607894"/>
              </a:cxn>
              <a:cxn ang="0">
                <a:pos x="1362965" y="1607894"/>
              </a:cxn>
              <a:cxn ang="0">
                <a:pos x="1362965" y="1532704"/>
              </a:cxn>
              <a:cxn ang="0">
                <a:pos x="1472695" y="1532704"/>
              </a:cxn>
              <a:cxn ang="0">
                <a:pos x="1472695" y="1654164"/>
              </a:cxn>
              <a:cxn ang="0">
                <a:pos x="2027122" y="1654164"/>
              </a:cxn>
              <a:cxn ang="0">
                <a:pos x="2027122" y="1735137"/>
              </a:cxn>
              <a:cxn ang="0">
                <a:pos x="2616200" y="1735137"/>
              </a:cxn>
              <a:cxn ang="0">
                <a:pos x="2616200" y="1359191"/>
              </a:cxn>
              <a:cxn ang="0">
                <a:pos x="2431391" y="1174109"/>
              </a:cxn>
            </a:cxnLst>
            <a:rect l="0" t="0" r="0" b="0"/>
            <a:pathLst>
              <a:path w="453" h="300">
                <a:moveTo>
                  <a:pt x="421" y="203"/>
                </a:moveTo>
                <a:cubicBezTo>
                  <a:pt x="371" y="203"/>
                  <a:pt x="371" y="203"/>
                  <a:pt x="371" y="203"/>
                </a:cubicBezTo>
                <a:cubicBezTo>
                  <a:pt x="371" y="175"/>
                  <a:pt x="371" y="175"/>
                  <a:pt x="371" y="175"/>
                </a:cubicBezTo>
                <a:cubicBezTo>
                  <a:pt x="371" y="150"/>
                  <a:pt x="351" y="130"/>
                  <a:pt x="326" y="130"/>
                </a:cubicBezTo>
                <a:cubicBezTo>
                  <a:pt x="268" y="130"/>
                  <a:pt x="268" y="130"/>
                  <a:pt x="268" y="130"/>
                </a:cubicBezTo>
                <a:cubicBezTo>
                  <a:pt x="268" y="99"/>
                  <a:pt x="268" y="99"/>
                  <a:pt x="268" y="99"/>
                </a:cubicBezTo>
                <a:cubicBezTo>
                  <a:pt x="268" y="83"/>
                  <a:pt x="255" y="70"/>
                  <a:pt x="239" y="70"/>
                </a:cubicBezTo>
                <a:cubicBezTo>
                  <a:pt x="236" y="70"/>
                  <a:pt x="236" y="70"/>
                  <a:pt x="236" y="70"/>
                </a:cubicBezTo>
                <a:cubicBezTo>
                  <a:pt x="236" y="50"/>
                  <a:pt x="236" y="50"/>
                  <a:pt x="236" y="50"/>
                </a:cubicBezTo>
                <a:cubicBezTo>
                  <a:pt x="236" y="24"/>
                  <a:pt x="216" y="2"/>
                  <a:pt x="191" y="1"/>
                </a:cubicBezTo>
                <a:cubicBezTo>
                  <a:pt x="163" y="0"/>
                  <a:pt x="141" y="22"/>
                  <a:pt x="141" y="48"/>
                </a:cubicBezTo>
                <a:cubicBezTo>
                  <a:pt x="141" y="53"/>
                  <a:pt x="141" y="53"/>
                  <a:pt x="141" y="53"/>
                </a:cubicBezTo>
                <a:cubicBezTo>
                  <a:pt x="139" y="53"/>
                  <a:pt x="139" y="53"/>
                  <a:pt x="139" y="53"/>
                </a:cubicBezTo>
                <a:cubicBezTo>
                  <a:pt x="118" y="53"/>
                  <a:pt x="100" y="70"/>
                  <a:pt x="100" y="92"/>
                </a:cubicBezTo>
                <a:cubicBezTo>
                  <a:pt x="100" y="116"/>
                  <a:pt x="100" y="116"/>
                  <a:pt x="100" y="116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69" y="116"/>
                  <a:pt x="54" y="131"/>
                  <a:pt x="54" y="149"/>
                </a:cubicBezTo>
                <a:cubicBezTo>
                  <a:pt x="54" y="175"/>
                  <a:pt x="54" y="175"/>
                  <a:pt x="54" y="175"/>
                </a:cubicBezTo>
                <a:cubicBezTo>
                  <a:pt x="31" y="175"/>
                  <a:pt x="31" y="175"/>
                  <a:pt x="31" y="175"/>
                </a:cubicBezTo>
                <a:cubicBezTo>
                  <a:pt x="14" y="175"/>
                  <a:pt x="0" y="189"/>
                  <a:pt x="0" y="207"/>
                </a:cubicBezTo>
                <a:cubicBezTo>
                  <a:pt x="0" y="272"/>
                  <a:pt x="0" y="272"/>
                  <a:pt x="0" y="272"/>
                </a:cubicBezTo>
                <a:cubicBezTo>
                  <a:pt x="67" y="272"/>
                  <a:pt x="67" y="272"/>
                  <a:pt x="67" y="272"/>
                </a:cubicBezTo>
                <a:cubicBezTo>
                  <a:pt x="67" y="270"/>
                  <a:pt x="67" y="270"/>
                  <a:pt x="67" y="270"/>
                </a:cubicBezTo>
                <a:cubicBezTo>
                  <a:pt x="100" y="270"/>
                  <a:pt x="100" y="270"/>
                  <a:pt x="100" y="270"/>
                </a:cubicBezTo>
                <a:cubicBezTo>
                  <a:pt x="100" y="284"/>
                  <a:pt x="100" y="284"/>
                  <a:pt x="100" y="284"/>
                </a:cubicBezTo>
                <a:cubicBezTo>
                  <a:pt x="163" y="284"/>
                  <a:pt x="163" y="284"/>
                  <a:pt x="163" y="284"/>
                </a:cubicBezTo>
                <a:cubicBezTo>
                  <a:pt x="163" y="278"/>
                  <a:pt x="163" y="278"/>
                  <a:pt x="163" y="278"/>
                </a:cubicBezTo>
                <a:cubicBezTo>
                  <a:pt x="236" y="278"/>
                  <a:pt x="236" y="278"/>
                  <a:pt x="236" y="278"/>
                </a:cubicBezTo>
                <a:cubicBezTo>
                  <a:pt x="236" y="265"/>
                  <a:pt x="236" y="265"/>
                  <a:pt x="236" y="265"/>
                </a:cubicBezTo>
                <a:cubicBezTo>
                  <a:pt x="255" y="265"/>
                  <a:pt x="255" y="265"/>
                  <a:pt x="255" y="265"/>
                </a:cubicBezTo>
                <a:cubicBezTo>
                  <a:pt x="255" y="286"/>
                  <a:pt x="255" y="286"/>
                  <a:pt x="255" y="286"/>
                </a:cubicBezTo>
                <a:cubicBezTo>
                  <a:pt x="351" y="286"/>
                  <a:pt x="351" y="286"/>
                  <a:pt x="351" y="286"/>
                </a:cubicBezTo>
                <a:cubicBezTo>
                  <a:pt x="351" y="300"/>
                  <a:pt x="351" y="300"/>
                  <a:pt x="351" y="300"/>
                </a:cubicBezTo>
                <a:cubicBezTo>
                  <a:pt x="453" y="300"/>
                  <a:pt x="453" y="300"/>
                  <a:pt x="453" y="300"/>
                </a:cubicBezTo>
                <a:cubicBezTo>
                  <a:pt x="453" y="235"/>
                  <a:pt x="453" y="235"/>
                  <a:pt x="453" y="235"/>
                </a:cubicBezTo>
                <a:cubicBezTo>
                  <a:pt x="453" y="217"/>
                  <a:pt x="439" y="203"/>
                  <a:pt x="421" y="203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8" name="Freeform 34"/>
          <p:cNvSpPr/>
          <p:nvPr/>
        </p:nvSpPr>
        <p:spPr>
          <a:xfrm>
            <a:off x="8775700" y="4903788"/>
            <a:ext cx="1541463" cy="1728787"/>
          </a:xfrm>
          <a:custGeom>
            <a:avLst/>
            <a:gdLst/>
            <a:ahLst/>
            <a:cxnLst>
              <a:cxn ang="0">
                <a:pos x="1356718" y="1167943"/>
              </a:cxn>
              <a:cxn ang="0">
                <a:pos x="1068055" y="1167943"/>
              </a:cxn>
              <a:cxn ang="0">
                <a:pos x="1068055" y="1006050"/>
              </a:cxn>
              <a:cxn ang="0">
                <a:pos x="808258" y="745865"/>
              </a:cxn>
              <a:cxn ang="0">
                <a:pos x="473408" y="745865"/>
              </a:cxn>
              <a:cxn ang="0">
                <a:pos x="473408" y="566626"/>
              </a:cxn>
              <a:cxn ang="0">
                <a:pos x="305983" y="398951"/>
              </a:cxn>
              <a:cxn ang="0">
                <a:pos x="288663" y="398951"/>
              </a:cxn>
              <a:cxn ang="0">
                <a:pos x="288663" y="283313"/>
              </a:cxn>
              <a:cxn ang="0">
                <a:pos x="28866" y="0"/>
              </a:cxn>
              <a:cxn ang="0">
                <a:pos x="0" y="0"/>
              </a:cxn>
              <a:cxn ang="0">
                <a:pos x="0" y="1601585"/>
              </a:cxn>
              <a:cxn ang="0">
                <a:pos x="288663" y="1601585"/>
              </a:cxn>
              <a:cxn ang="0">
                <a:pos x="288663" y="1526421"/>
              </a:cxn>
              <a:cxn ang="0">
                <a:pos x="398356" y="1526421"/>
              </a:cxn>
              <a:cxn ang="0">
                <a:pos x="398356" y="1647840"/>
              </a:cxn>
              <a:cxn ang="0">
                <a:pos x="952589" y="1647840"/>
              </a:cxn>
              <a:cxn ang="0">
                <a:pos x="952589" y="1728787"/>
              </a:cxn>
              <a:cxn ang="0">
                <a:pos x="1541463" y="1728787"/>
              </a:cxn>
              <a:cxn ang="0">
                <a:pos x="1541463" y="1352964"/>
              </a:cxn>
              <a:cxn ang="0">
                <a:pos x="1356718" y="1167943"/>
              </a:cxn>
            </a:cxnLst>
            <a:rect l="0" t="0" r="0" b="0"/>
            <a:pathLst>
              <a:path w="267" h="299">
                <a:moveTo>
                  <a:pt x="235" y="202"/>
                </a:moveTo>
                <a:cubicBezTo>
                  <a:pt x="185" y="202"/>
                  <a:pt x="185" y="202"/>
                  <a:pt x="185" y="202"/>
                </a:cubicBezTo>
                <a:cubicBezTo>
                  <a:pt x="185" y="174"/>
                  <a:pt x="185" y="174"/>
                  <a:pt x="185" y="174"/>
                </a:cubicBezTo>
                <a:cubicBezTo>
                  <a:pt x="185" y="149"/>
                  <a:pt x="165" y="129"/>
                  <a:pt x="140" y="129"/>
                </a:cubicBezTo>
                <a:cubicBezTo>
                  <a:pt x="82" y="129"/>
                  <a:pt x="82" y="129"/>
                  <a:pt x="82" y="129"/>
                </a:cubicBezTo>
                <a:cubicBezTo>
                  <a:pt x="82" y="98"/>
                  <a:pt x="82" y="98"/>
                  <a:pt x="82" y="98"/>
                </a:cubicBezTo>
                <a:cubicBezTo>
                  <a:pt x="82" y="82"/>
                  <a:pt x="69" y="69"/>
                  <a:pt x="53" y="69"/>
                </a:cubicBezTo>
                <a:cubicBezTo>
                  <a:pt x="50" y="69"/>
                  <a:pt x="50" y="69"/>
                  <a:pt x="50" y="69"/>
                </a:cubicBezTo>
                <a:cubicBezTo>
                  <a:pt x="50" y="49"/>
                  <a:pt x="50" y="49"/>
                  <a:pt x="50" y="49"/>
                </a:cubicBezTo>
                <a:cubicBezTo>
                  <a:pt x="50" y="23"/>
                  <a:pt x="30" y="1"/>
                  <a:pt x="5" y="0"/>
                </a:cubicBezTo>
                <a:cubicBezTo>
                  <a:pt x="3" y="0"/>
                  <a:pt x="1" y="0"/>
                  <a:pt x="0" y="0"/>
                </a:cubicBezTo>
                <a:cubicBezTo>
                  <a:pt x="0" y="277"/>
                  <a:pt x="0" y="277"/>
                  <a:pt x="0" y="277"/>
                </a:cubicBezTo>
                <a:cubicBezTo>
                  <a:pt x="50" y="277"/>
                  <a:pt x="50" y="277"/>
                  <a:pt x="50" y="277"/>
                </a:cubicBezTo>
                <a:cubicBezTo>
                  <a:pt x="50" y="264"/>
                  <a:pt x="50" y="264"/>
                  <a:pt x="50" y="264"/>
                </a:cubicBezTo>
                <a:cubicBezTo>
                  <a:pt x="69" y="264"/>
                  <a:pt x="69" y="264"/>
                  <a:pt x="69" y="264"/>
                </a:cubicBezTo>
                <a:cubicBezTo>
                  <a:pt x="69" y="285"/>
                  <a:pt x="69" y="285"/>
                  <a:pt x="69" y="285"/>
                </a:cubicBezTo>
                <a:cubicBezTo>
                  <a:pt x="165" y="285"/>
                  <a:pt x="165" y="285"/>
                  <a:pt x="165" y="285"/>
                </a:cubicBezTo>
                <a:cubicBezTo>
                  <a:pt x="165" y="299"/>
                  <a:pt x="165" y="299"/>
                  <a:pt x="165" y="299"/>
                </a:cubicBezTo>
                <a:cubicBezTo>
                  <a:pt x="267" y="299"/>
                  <a:pt x="267" y="299"/>
                  <a:pt x="267" y="299"/>
                </a:cubicBezTo>
                <a:cubicBezTo>
                  <a:pt x="267" y="234"/>
                  <a:pt x="267" y="234"/>
                  <a:pt x="267" y="234"/>
                </a:cubicBezTo>
                <a:cubicBezTo>
                  <a:pt x="267" y="216"/>
                  <a:pt x="253" y="202"/>
                  <a:pt x="235" y="202"/>
                </a:cubicBezTo>
                <a:close/>
              </a:path>
            </a:pathLst>
          </a:custGeom>
          <a:solidFill>
            <a:srgbClr val="48660A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39" name="Freeform 74"/>
          <p:cNvSpPr/>
          <p:nvPr/>
        </p:nvSpPr>
        <p:spPr>
          <a:xfrm>
            <a:off x="11315700" y="4527550"/>
            <a:ext cx="138113" cy="727075"/>
          </a:xfrm>
          <a:custGeom>
            <a:avLst/>
            <a:gdLst/>
            <a:ahLst/>
            <a:cxnLst>
              <a:cxn ang="0">
                <a:pos x="0" y="727075"/>
              </a:cxn>
              <a:cxn ang="0">
                <a:pos x="138113" y="599544"/>
              </a:cxn>
              <a:cxn ang="0">
                <a:pos x="138113" y="0"/>
              </a:cxn>
              <a:cxn ang="0">
                <a:pos x="5877" y="0"/>
              </a:cxn>
              <a:cxn ang="0">
                <a:pos x="0" y="727075"/>
              </a:cxn>
            </a:cxnLst>
            <a:rect l="0" t="0" r="0" b="0"/>
            <a:pathLst>
              <a:path w="94" h="496">
                <a:moveTo>
                  <a:pt x="0" y="496"/>
                </a:moveTo>
                <a:lnTo>
                  <a:pt x="94" y="409"/>
                </a:lnTo>
                <a:lnTo>
                  <a:pt x="94" y="0"/>
                </a:lnTo>
                <a:lnTo>
                  <a:pt x="4" y="0"/>
                </a:lnTo>
                <a:lnTo>
                  <a:pt x="0" y="496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40" name="Freeform 75"/>
          <p:cNvSpPr/>
          <p:nvPr/>
        </p:nvSpPr>
        <p:spPr>
          <a:xfrm>
            <a:off x="10137775" y="4178300"/>
            <a:ext cx="293688" cy="1417638"/>
          </a:xfrm>
          <a:custGeom>
            <a:avLst/>
            <a:gdLst/>
            <a:ahLst/>
            <a:cxnLst>
              <a:cxn ang="0">
                <a:pos x="293688" y="1417638"/>
              </a:cxn>
              <a:cxn ang="0">
                <a:pos x="0" y="1163491"/>
              </a:cxn>
              <a:cxn ang="0">
                <a:pos x="0" y="0"/>
              </a:cxn>
              <a:cxn ang="0">
                <a:pos x="293688" y="0"/>
              </a:cxn>
              <a:cxn ang="0">
                <a:pos x="293688" y="1417638"/>
              </a:cxn>
            </a:cxnLst>
            <a:rect l="0" t="0" r="0" b="0"/>
            <a:pathLst>
              <a:path w="200" h="965">
                <a:moveTo>
                  <a:pt x="200" y="965"/>
                </a:moveTo>
                <a:lnTo>
                  <a:pt x="0" y="792"/>
                </a:lnTo>
                <a:lnTo>
                  <a:pt x="0" y="0"/>
                </a:lnTo>
                <a:lnTo>
                  <a:pt x="200" y="0"/>
                </a:lnTo>
                <a:lnTo>
                  <a:pt x="200" y="965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41" name="Freeform 76"/>
          <p:cNvSpPr/>
          <p:nvPr/>
        </p:nvSpPr>
        <p:spPr>
          <a:xfrm>
            <a:off x="10502900" y="4757738"/>
            <a:ext cx="374650" cy="1771650"/>
          </a:xfrm>
          <a:custGeom>
            <a:avLst/>
            <a:gdLst/>
            <a:ahLst/>
            <a:cxnLst>
              <a:cxn ang="0">
                <a:pos x="374650" y="0"/>
              </a:cxn>
              <a:cxn ang="0">
                <a:pos x="0" y="0"/>
              </a:cxn>
              <a:cxn ang="0">
                <a:pos x="4408" y="1307437"/>
              </a:cxn>
              <a:cxn ang="0">
                <a:pos x="114599" y="1423490"/>
              </a:cxn>
              <a:cxn ang="0">
                <a:pos x="114599" y="1771650"/>
              </a:cxn>
              <a:cxn ang="0">
                <a:pos x="374650" y="1771650"/>
              </a:cxn>
              <a:cxn ang="0">
                <a:pos x="374650" y="1683508"/>
              </a:cxn>
              <a:cxn ang="0">
                <a:pos x="374650" y="1683508"/>
              </a:cxn>
              <a:cxn ang="0">
                <a:pos x="374650" y="0"/>
              </a:cxn>
            </a:cxnLst>
            <a:rect l="0" t="0" r="0" b="0"/>
            <a:pathLst>
              <a:path w="255" h="1206">
                <a:moveTo>
                  <a:pt x="255" y="0"/>
                </a:moveTo>
                <a:lnTo>
                  <a:pt x="0" y="0"/>
                </a:lnTo>
                <a:lnTo>
                  <a:pt x="3" y="890"/>
                </a:lnTo>
                <a:lnTo>
                  <a:pt x="78" y="969"/>
                </a:lnTo>
                <a:lnTo>
                  <a:pt x="78" y="1206"/>
                </a:lnTo>
                <a:lnTo>
                  <a:pt x="255" y="1206"/>
                </a:lnTo>
                <a:lnTo>
                  <a:pt x="255" y="1146"/>
                </a:lnTo>
                <a:lnTo>
                  <a:pt x="255" y="1146"/>
                </a:lnTo>
                <a:lnTo>
                  <a:pt x="255" y="0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42" name="Freeform 77"/>
          <p:cNvSpPr/>
          <p:nvPr/>
        </p:nvSpPr>
        <p:spPr>
          <a:xfrm>
            <a:off x="10871200" y="4127500"/>
            <a:ext cx="450850" cy="2401888"/>
          </a:xfrm>
          <a:custGeom>
            <a:avLst/>
            <a:gdLst/>
            <a:ahLst/>
            <a:cxnLst>
              <a:cxn ang="0">
                <a:pos x="5874" y="2401888"/>
              </a:cxn>
              <a:cxn ang="0">
                <a:pos x="196788" y="2401888"/>
              </a:cxn>
              <a:cxn ang="0">
                <a:pos x="444976" y="2163903"/>
              </a:cxn>
              <a:cxn ang="0">
                <a:pos x="450850" y="0"/>
              </a:cxn>
              <a:cxn ang="0">
                <a:pos x="0" y="0"/>
              </a:cxn>
              <a:cxn ang="0">
                <a:pos x="5874" y="2401888"/>
              </a:cxn>
            </a:cxnLst>
            <a:rect l="0" t="0" r="0" b="0"/>
            <a:pathLst>
              <a:path w="307" h="1635">
                <a:moveTo>
                  <a:pt x="4" y="1635"/>
                </a:moveTo>
                <a:lnTo>
                  <a:pt x="134" y="1635"/>
                </a:lnTo>
                <a:lnTo>
                  <a:pt x="303" y="1473"/>
                </a:lnTo>
                <a:lnTo>
                  <a:pt x="307" y="0"/>
                </a:lnTo>
                <a:lnTo>
                  <a:pt x="0" y="0"/>
                </a:lnTo>
                <a:lnTo>
                  <a:pt x="4" y="1635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43" name="Freeform 78"/>
          <p:cNvSpPr/>
          <p:nvPr/>
        </p:nvSpPr>
        <p:spPr>
          <a:xfrm>
            <a:off x="10323513" y="4578350"/>
            <a:ext cx="293687" cy="1381125"/>
          </a:xfrm>
          <a:custGeom>
            <a:avLst/>
            <a:gdLst/>
            <a:ahLst/>
            <a:cxnLst>
              <a:cxn ang="0">
                <a:pos x="293687" y="1381125"/>
              </a:cxn>
              <a:cxn ang="0">
                <a:pos x="0" y="1121338"/>
              </a:cxn>
              <a:cxn ang="0">
                <a:pos x="0" y="0"/>
              </a:cxn>
              <a:cxn ang="0">
                <a:pos x="293687" y="0"/>
              </a:cxn>
              <a:cxn ang="0">
                <a:pos x="293687" y="1381125"/>
              </a:cxn>
            </a:cxnLst>
            <a:rect l="0" t="0" r="0" b="0"/>
            <a:pathLst>
              <a:path w="200" h="941">
                <a:moveTo>
                  <a:pt x="200" y="941"/>
                </a:moveTo>
                <a:lnTo>
                  <a:pt x="0" y="764"/>
                </a:lnTo>
                <a:lnTo>
                  <a:pt x="0" y="0"/>
                </a:lnTo>
                <a:lnTo>
                  <a:pt x="200" y="0"/>
                </a:lnTo>
                <a:lnTo>
                  <a:pt x="200" y="941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44" name="Freeform 79"/>
          <p:cNvSpPr/>
          <p:nvPr/>
        </p:nvSpPr>
        <p:spPr>
          <a:xfrm>
            <a:off x="10502900" y="4289425"/>
            <a:ext cx="374650" cy="1682750"/>
          </a:xfrm>
          <a:custGeom>
            <a:avLst/>
            <a:gdLst/>
            <a:ahLst/>
            <a:cxnLst>
              <a:cxn ang="0">
                <a:pos x="374650" y="1682750"/>
              </a:cxn>
              <a:cxn ang="0">
                <a:pos x="4408" y="1306848"/>
              </a:cxn>
              <a:cxn ang="0">
                <a:pos x="0" y="0"/>
              </a:cxn>
              <a:cxn ang="0">
                <a:pos x="374650" y="0"/>
              </a:cxn>
              <a:cxn ang="0">
                <a:pos x="374650" y="1682750"/>
              </a:cxn>
            </a:cxnLst>
            <a:rect l="0" t="0" r="0" b="0"/>
            <a:pathLst>
              <a:path w="255" h="1146">
                <a:moveTo>
                  <a:pt x="255" y="1146"/>
                </a:moveTo>
                <a:lnTo>
                  <a:pt x="3" y="890"/>
                </a:lnTo>
                <a:lnTo>
                  <a:pt x="0" y="0"/>
                </a:lnTo>
                <a:lnTo>
                  <a:pt x="255" y="0"/>
                </a:lnTo>
                <a:lnTo>
                  <a:pt x="255" y="1146"/>
                </a:lnTo>
                <a:close/>
              </a:path>
            </a:pathLst>
          </a:custGeom>
          <a:solidFill>
            <a:srgbClr val="8B6B4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45" name="Freeform 80"/>
          <p:cNvSpPr/>
          <p:nvPr/>
        </p:nvSpPr>
        <p:spPr>
          <a:xfrm>
            <a:off x="10877550" y="4289425"/>
            <a:ext cx="295275" cy="1892300"/>
          </a:xfrm>
          <a:custGeom>
            <a:avLst/>
            <a:gdLst/>
            <a:ahLst/>
            <a:cxnLst>
              <a:cxn ang="0">
                <a:pos x="0" y="1892300"/>
              </a:cxn>
              <a:cxn ang="0">
                <a:pos x="295275" y="1638132"/>
              </a:cxn>
              <a:cxn ang="0">
                <a:pos x="295275" y="0"/>
              </a:cxn>
              <a:cxn ang="0">
                <a:pos x="0" y="0"/>
              </a:cxn>
              <a:cxn ang="0">
                <a:pos x="0" y="1892300"/>
              </a:cxn>
            </a:cxnLst>
            <a:rect l="0" t="0" r="0" b="0"/>
            <a:pathLst>
              <a:path w="201" h="1288">
                <a:moveTo>
                  <a:pt x="0" y="1288"/>
                </a:moveTo>
                <a:lnTo>
                  <a:pt x="201" y="1115"/>
                </a:lnTo>
                <a:lnTo>
                  <a:pt x="201" y="0"/>
                </a:lnTo>
                <a:lnTo>
                  <a:pt x="0" y="0"/>
                </a:lnTo>
                <a:lnTo>
                  <a:pt x="0" y="1288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46" name="Freeform 81"/>
          <p:cNvSpPr/>
          <p:nvPr/>
        </p:nvSpPr>
        <p:spPr>
          <a:xfrm>
            <a:off x="10715625" y="4289425"/>
            <a:ext cx="160338" cy="1347788"/>
          </a:xfrm>
          <a:custGeom>
            <a:avLst/>
            <a:gdLst/>
            <a:ahLst/>
            <a:cxnLst>
              <a:cxn ang="0">
                <a:pos x="160338" y="1347788"/>
              </a:cxn>
              <a:cxn ang="0">
                <a:pos x="0" y="1168670"/>
              </a:cxn>
              <a:cxn ang="0">
                <a:pos x="0" y="0"/>
              </a:cxn>
              <a:cxn ang="0">
                <a:pos x="160338" y="0"/>
              </a:cxn>
              <a:cxn ang="0">
                <a:pos x="160338" y="1347788"/>
              </a:cxn>
            </a:cxnLst>
            <a:rect l="0" t="0" r="0" b="0"/>
            <a:pathLst>
              <a:path w="110" h="918">
                <a:moveTo>
                  <a:pt x="110" y="918"/>
                </a:moveTo>
                <a:lnTo>
                  <a:pt x="0" y="796"/>
                </a:lnTo>
                <a:lnTo>
                  <a:pt x="0" y="0"/>
                </a:lnTo>
                <a:lnTo>
                  <a:pt x="110" y="0"/>
                </a:lnTo>
                <a:lnTo>
                  <a:pt x="110" y="918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47" name="Freeform 82"/>
          <p:cNvSpPr/>
          <p:nvPr/>
        </p:nvSpPr>
        <p:spPr>
          <a:xfrm>
            <a:off x="10877550" y="4289425"/>
            <a:ext cx="214313" cy="1516063"/>
          </a:xfrm>
          <a:custGeom>
            <a:avLst/>
            <a:gdLst/>
            <a:ahLst/>
            <a:cxnLst>
              <a:cxn ang="0">
                <a:pos x="0" y="1516063"/>
              </a:cxn>
              <a:cxn ang="0">
                <a:pos x="208441" y="1307457"/>
              </a:cxn>
              <a:cxn ang="0">
                <a:pos x="214313" y="0"/>
              </a:cxn>
              <a:cxn ang="0">
                <a:pos x="0" y="0"/>
              </a:cxn>
              <a:cxn ang="0">
                <a:pos x="0" y="1516063"/>
              </a:cxn>
            </a:cxnLst>
            <a:rect l="0" t="0" r="0" b="0"/>
            <a:pathLst>
              <a:path w="146" h="1032">
                <a:moveTo>
                  <a:pt x="0" y="1032"/>
                </a:moveTo>
                <a:lnTo>
                  <a:pt x="142" y="890"/>
                </a:lnTo>
                <a:lnTo>
                  <a:pt x="146" y="0"/>
                </a:lnTo>
                <a:lnTo>
                  <a:pt x="0" y="0"/>
                </a:lnTo>
                <a:lnTo>
                  <a:pt x="0" y="1032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48" name="Freeform 83"/>
          <p:cNvSpPr/>
          <p:nvPr/>
        </p:nvSpPr>
        <p:spPr>
          <a:xfrm>
            <a:off x="9890125" y="3375025"/>
            <a:ext cx="1638300" cy="1389063"/>
          </a:xfrm>
          <a:custGeom>
            <a:avLst/>
            <a:gdLst/>
            <a:ahLst/>
            <a:cxnLst>
              <a:cxn ang="0">
                <a:pos x="1638300" y="561413"/>
              </a:cxn>
              <a:cxn ang="0">
                <a:pos x="1413322" y="335690"/>
              </a:cxn>
              <a:cxn ang="0">
                <a:pos x="1251800" y="399356"/>
              </a:cxn>
              <a:cxn ang="0">
                <a:pos x="1222956" y="381992"/>
              </a:cxn>
              <a:cxn ang="0">
                <a:pos x="1228725" y="358841"/>
              </a:cxn>
              <a:cxn ang="0">
                <a:pos x="1061434" y="196784"/>
              </a:cxn>
              <a:cxn ang="0">
                <a:pos x="1015285" y="202572"/>
              </a:cxn>
              <a:cxn ang="0">
                <a:pos x="1015285" y="196784"/>
              </a:cxn>
              <a:cxn ang="0">
                <a:pos x="819150" y="0"/>
              </a:cxn>
              <a:cxn ang="0">
                <a:pos x="628784" y="196784"/>
              </a:cxn>
              <a:cxn ang="0">
                <a:pos x="674933" y="318327"/>
              </a:cxn>
              <a:cxn ang="0">
                <a:pos x="559560" y="272025"/>
              </a:cxn>
              <a:cxn ang="0">
                <a:pos x="386500" y="445658"/>
              </a:cxn>
              <a:cxn ang="0">
                <a:pos x="409575" y="526686"/>
              </a:cxn>
              <a:cxn ang="0">
                <a:pos x="363426" y="544050"/>
              </a:cxn>
              <a:cxn ang="0">
                <a:pos x="196135" y="445658"/>
              </a:cxn>
              <a:cxn ang="0">
                <a:pos x="0" y="642442"/>
              </a:cxn>
              <a:cxn ang="0">
                <a:pos x="132679" y="821862"/>
              </a:cxn>
              <a:cxn ang="0">
                <a:pos x="23075" y="983920"/>
              </a:cxn>
              <a:cxn ang="0">
                <a:pos x="196135" y="1151765"/>
              </a:cxn>
              <a:cxn ang="0">
                <a:pos x="328814" y="1088099"/>
              </a:cxn>
              <a:cxn ang="0">
                <a:pos x="421112" y="1134401"/>
              </a:cxn>
              <a:cxn ang="0">
                <a:pos x="421112" y="1273308"/>
              </a:cxn>
              <a:cxn ang="0">
                <a:pos x="530717" y="1389063"/>
              </a:cxn>
              <a:cxn ang="0">
                <a:pos x="646090" y="1273308"/>
              </a:cxn>
              <a:cxn ang="0">
                <a:pos x="646090" y="1134401"/>
              </a:cxn>
              <a:cxn ang="0">
                <a:pos x="657627" y="1134401"/>
              </a:cxn>
              <a:cxn ang="0">
                <a:pos x="674933" y="1134401"/>
              </a:cxn>
              <a:cxn ang="0">
                <a:pos x="801844" y="1238581"/>
              </a:cxn>
              <a:cxn ang="0">
                <a:pos x="928755" y="1117038"/>
              </a:cxn>
              <a:cxn ang="0">
                <a:pos x="934523" y="1117038"/>
              </a:cxn>
              <a:cxn ang="0">
                <a:pos x="1061434" y="1238581"/>
              </a:cxn>
              <a:cxn ang="0">
                <a:pos x="1188344" y="1128614"/>
              </a:cxn>
              <a:cxn ang="0">
                <a:pos x="1234494" y="1134401"/>
              </a:cxn>
              <a:cxn ang="0">
                <a:pos x="1511389" y="856589"/>
              </a:cxn>
              <a:cxn ang="0">
                <a:pos x="1499852" y="769772"/>
              </a:cxn>
              <a:cxn ang="0">
                <a:pos x="1638300" y="561413"/>
              </a:cxn>
            </a:cxnLst>
            <a:rect l="0" t="0" r="0" b="0"/>
            <a:pathLst>
              <a:path w="284" h="240">
                <a:moveTo>
                  <a:pt x="284" y="97"/>
                </a:moveTo>
                <a:cubicBezTo>
                  <a:pt x="284" y="75"/>
                  <a:pt x="266" y="58"/>
                  <a:pt x="245" y="58"/>
                </a:cubicBezTo>
                <a:cubicBezTo>
                  <a:pt x="234" y="58"/>
                  <a:pt x="224" y="62"/>
                  <a:pt x="217" y="69"/>
                </a:cubicBezTo>
                <a:cubicBezTo>
                  <a:pt x="216" y="68"/>
                  <a:pt x="214" y="67"/>
                  <a:pt x="212" y="66"/>
                </a:cubicBezTo>
                <a:cubicBezTo>
                  <a:pt x="212" y="65"/>
                  <a:pt x="213" y="64"/>
                  <a:pt x="213" y="62"/>
                </a:cubicBezTo>
                <a:cubicBezTo>
                  <a:pt x="213" y="46"/>
                  <a:pt x="200" y="34"/>
                  <a:pt x="184" y="34"/>
                </a:cubicBezTo>
                <a:cubicBezTo>
                  <a:pt x="181" y="34"/>
                  <a:pt x="178" y="34"/>
                  <a:pt x="176" y="35"/>
                </a:cubicBezTo>
                <a:cubicBezTo>
                  <a:pt x="176" y="35"/>
                  <a:pt x="176" y="34"/>
                  <a:pt x="176" y="34"/>
                </a:cubicBezTo>
                <a:cubicBezTo>
                  <a:pt x="176" y="15"/>
                  <a:pt x="161" y="0"/>
                  <a:pt x="142" y="0"/>
                </a:cubicBezTo>
                <a:cubicBezTo>
                  <a:pt x="124" y="0"/>
                  <a:pt x="109" y="15"/>
                  <a:pt x="109" y="34"/>
                </a:cubicBezTo>
                <a:cubicBezTo>
                  <a:pt x="109" y="42"/>
                  <a:pt x="112" y="49"/>
                  <a:pt x="117" y="55"/>
                </a:cubicBezTo>
                <a:cubicBezTo>
                  <a:pt x="111" y="50"/>
                  <a:pt x="105" y="47"/>
                  <a:pt x="97" y="47"/>
                </a:cubicBezTo>
                <a:cubicBezTo>
                  <a:pt x="80" y="47"/>
                  <a:pt x="67" y="61"/>
                  <a:pt x="67" y="77"/>
                </a:cubicBezTo>
                <a:cubicBezTo>
                  <a:pt x="67" y="83"/>
                  <a:pt x="68" y="87"/>
                  <a:pt x="71" y="91"/>
                </a:cubicBezTo>
                <a:cubicBezTo>
                  <a:pt x="68" y="92"/>
                  <a:pt x="65" y="93"/>
                  <a:pt x="63" y="94"/>
                </a:cubicBezTo>
                <a:cubicBezTo>
                  <a:pt x="57" y="84"/>
                  <a:pt x="46" y="77"/>
                  <a:pt x="34" y="77"/>
                </a:cubicBezTo>
                <a:cubicBezTo>
                  <a:pt x="15" y="77"/>
                  <a:pt x="0" y="92"/>
                  <a:pt x="0" y="111"/>
                </a:cubicBezTo>
                <a:cubicBezTo>
                  <a:pt x="0" y="125"/>
                  <a:pt x="10" y="138"/>
                  <a:pt x="23" y="142"/>
                </a:cubicBezTo>
                <a:cubicBezTo>
                  <a:pt x="12" y="147"/>
                  <a:pt x="4" y="157"/>
                  <a:pt x="4" y="170"/>
                </a:cubicBezTo>
                <a:cubicBezTo>
                  <a:pt x="4" y="186"/>
                  <a:pt x="17" y="199"/>
                  <a:pt x="34" y="199"/>
                </a:cubicBezTo>
                <a:cubicBezTo>
                  <a:pt x="43" y="199"/>
                  <a:pt x="51" y="195"/>
                  <a:pt x="57" y="188"/>
                </a:cubicBezTo>
                <a:cubicBezTo>
                  <a:pt x="60" y="193"/>
                  <a:pt x="66" y="196"/>
                  <a:pt x="73" y="196"/>
                </a:cubicBezTo>
                <a:cubicBezTo>
                  <a:pt x="73" y="220"/>
                  <a:pt x="73" y="220"/>
                  <a:pt x="73" y="220"/>
                </a:cubicBezTo>
                <a:cubicBezTo>
                  <a:pt x="73" y="231"/>
                  <a:pt x="82" y="240"/>
                  <a:pt x="92" y="240"/>
                </a:cubicBezTo>
                <a:cubicBezTo>
                  <a:pt x="103" y="240"/>
                  <a:pt x="112" y="231"/>
                  <a:pt x="112" y="220"/>
                </a:cubicBezTo>
                <a:cubicBezTo>
                  <a:pt x="112" y="196"/>
                  <a:pt x="112" y="196"/>
                  <a:pt x="112" y="196"/>
                </a:cubicBezTo>
                <a:cubicBezTo>
                  <a:pt x="113" y="196"/>
                  <a:pt x="113" y="196"/>
                  <a:pt x="114" y="196"/>
                </a:cubicBezTo>
                <a:cubicBezTo>
                  <a:pt x="115" y="196"/>
                  <a:pt x="116" y="196"/>
                  <a:pt x="117" y="196"/>
                </a:cubicBezTo>
                <a:cubicBezTo>
                  <a:pt x="119" y="207"/>
                  <a:pt x="128" y="214"/>
                  <a:pt x="139" y="214"/>
                </a:cubicBezTo>
                <a:cubicBezTo>
                  <a:pt x="151" y="214"/>
                  <a:pt x="161" y="205"/>
                  <a:pt x="161" y="193"/>
                </a:cubicBezTo>
                <a:cubicBezTo>
                  <a:pt x="161" y="193"/>
                  <a:pt x="162" y="193"/>
                  <a:pt x="162" y="193"/>
                </a:cubicBezTo>
                <a:cubicBezTo>
                  <a:pt x="162" y="205"/>
                  <a:pt x="172" y="214"/>
                  <a:pt x="184" y="214"/>
                </a:cubicBezTo>
                <a:cubicBezTo>
                  <a:pt x="195" y="214"/>
                  <a:pt x="205" y="206"/>
                  <a:pt x="206" y="195"/>
                </a:cubicBezTo>
                <a:cubicBezTo>
                  <a:pt x="209" y="196"/>
                  <a:pt x="211" y="196"/>
                  <a:pt x="214" y="196"/>
                </a:cubicBezTo>
                <a:cubicBezTo>
                  <a:pt x="240" y="196"/>
                  <a:pt x="262" y="174"/>
                  <a:pt x="262" y="148"/>
                </a:cubicBezTo>
                <a:cubicBezTo>
                  <a:pt x="262" y="143"/>
                  <a:pt x="261" y="138"/>
                  <a:pt x="260" y="133"/>
                </a:cubicBezTo>
                <a:cubicBezTo>
                  <a:pt x="274" y="127"/>
                  <a:pt x="284" y="113"/>
                  <a:pt x="284" y="97"/>
                </a:cubicBezTo>
                <a:close/>
              </a:path>
            </a:pathLst>
          </a:custGeom>
          <a:solidFill>
            <a:srgbClr val="00B98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49" name="Freeform 84"/>
          <p:cNvSpPr/>
          <p:nvPr/>
        </p:nvSpPr>
        <p:spPr>
          <a:xfrm>
            <a:off x="10431463" y="3375025"/>
            <a:ext cx="1096962" cy="1389063"/>
          </a:xfrm>
          <a:custGeom>
            <a:avLst/>
            <a:gdLst/>
            <a:ahLst/>
            <a:cxnLst>
              <a:cxn ang="0">
                <a:pos x="871796" y="335690"/>
              </a:cxn>
              <a:cxn ang="0">
                <a:pos x="710139" y="399356"/>
              </a:cxn>
              <a:cxn ang="0">
                <a:pos x="681271" y="381992"/>
              </a:cxn>
              <a:cxn ang="0">
                <a:pos x="687045" y="358841"/>
              </a:cxn>
              <a:cxn ang="0">
                <a:pos x="519614" y="196784"/>
              </a:cxn>
              <a:cxn ang="0">
                <a:pos x="473426" y="202572"/>
              </a:cxn>
              <a:cxn ang="0">
                <a:pos x="473426" y="196784"/>
              </a:cxn>
              <a:cxn ang="0">
                <a:pos x="277127" y="0"/>
              </a:cxn>
              <a:cxn ang="0">
                <a:pos x="86602" y="196784"/>
              </a:cxn>
              <a:cxn ang="0">
                <a:pos x="132790" y="318327"/>
              </a:cxn>
              <a:cxn ang="0">
                <a:pos x="17320" y="272025"/>
              </a:cxn>
              <a:cxn ang="0">
                <a:pos x="0" y="277813"/>
              </a:cxn>
              <a:cxn ang="0">
                <a:pos x="0" y="1389063"/>
              </a:cxn>
              <a:cxn ang="0">
                <a:pos x="103923" y="1273308"/>
              </a:cxn>
              <a:cxn ang="0">
                <a:pos x="103923" y="1134401"/>
              </a:cxn>
              <a:cxn ang="0">
                <a:pos x="115470" y="1134401"/>
              </a:cxn>
              <a:cxn ang="0">
                <a:pos x="132790" y="1134401"/>
              </a:cxn>
              <a:cxn ang="0">
                <a:pos x="259807" y="1238581"/>
              </a:cxn>
              <a:cxn ang="0">
                <a:pos x="386823" y="1117038"/>
              </a:cxn>
              <a:cxn ang="0">
                <a:pos x="392597" y="1117038"/>
              </a:cxn>
              <a:cxn ang="0">
                <a:pos x="519614" y="1238581"/>
              </a:cxn>
              <a:cxn ang="0">
                <a:pos x="646630" y="1128614"/>
              </a:cxn>
              <a:cxn ang="0">
                <a:pos x="692818" y="1134401"/>
              </a:cxn>
              <a:cxn ang="0">
                <a:pos x="969945" y="856589"/>
              </a:cxn>
              <a:cxn ang="0">
                <a:pos x="958398" y="769772"/>
              </a:cxn>
              <a:cxn ang="0">
                <a:pos x="1096962" y="561413"/>
              </a:cxn>
              <a:cxn ang="0">
                <a:pos x="871796" y="335690"/>
              </a:cxn>
            </a:cxnLst>
            <a:rect l="0" t="0" r="0" b="0"/>
            <a:pathLst>
              <a:path w="190" h="240">
                <a:moveTo>
                  <a:pt x="151" y="58"/>
                </a:moveTo>
                <a:cubicBezTo>
                  <a:pt x="140" y="58"/>
                  <a:pt x="130" y="62"/>
                  <a:pt x="123" y="69"/>
                </a:cubicBezTo>
                <a:cubicBezTo>
                  <a:pt x="122" y="68"/>
                  <a:pt x="120" y="67"/>
                  <a:pt x="118" y="66"/>
                </a:cubicBezTo>
                <a:cubicBezTo>
                  <a:pt x="118" y="65"/>
                  <a:pt x="119" y="64"/>
                  <a:pt x="119" y="62"/>
                </a:cubicBezTo>
                <a:cubicBezTo>
                  <a:pt x="119" y="46"/>
                  <a:pt x="106" y="34"/>
                  <a:pt x="90" y="34"/>
                </a:cubicBezTo>
                <a:cubicBezTo>
                  <a:pt x="87" y="34"/>
                  <a:pt x="84" y="34"/>
                  <a:pt x="82" y="35"/>
                </a:cubicBezTo>
                <a:cubicBezTo>
                  <a:pt x="82" y="35"/>
                  <a:pt x="82" y="34"/>
                  <a:pt x="82" y="34"/>
                </a:cubicBezTo>
                <a:cubicBezTo>
                  <a:pt x="82" y="15"/>
                  <a:pt x="67" y="0"/>
                  <a:pt x="48" y="0"/>
                </a:cubicBezTo>
                <a:cubicBezTo>
                  <a:pt x="30" y="0"/>
                  <a:pt x="15" y="15"/>
                  <a:pt x="15" y="34"/>
                </a:cubicBezTo>
                <a:cubicBezTo>
                  <a:pt x="15" y="42"/>
                  <a:pt x="18" y="49"/>
                  <a:pt x="23" y="55"/>
                </a:cubicBezTo>
                <a:cubicBezTo>
                  <a:pt x="17" y="50"/>
                  <a:pt x="11" y="47"/>
                  <a:pt x="3" y="47"/>
                </a:cubicBezTo>
                <a:cubicBezTo>
                  <a:pt x="2" y="47"/>
                  <a:pt x="1" y="48"/>
                  <a:pt x="0" y="48"/>
                </a:cubicBezTo>
                <a:cubicBezTo>
                  <a:pt x="0" y="240"/>
                  <a:pt x="0" y="240"/>
                  <a:pt x="0" y="240"/>
                </a:cubicBezTo>
                <a:cubicBezTo>
                  <a:pt x="10" y="240"/>
                  <a:pt x="18" y="231"/>
                  <a:pt x="18" y="220"/>
                </a:cubicBezTo>
                <a:cubicBezTo>
                  <a:pt x="18" y="196"/>
                  <a:pt x="18" y="196"/>
                  <a:pt x="18" y="196"/>
                </a:cubicBezTo>
                <a:cubicBezTo>
                  <a:pt x="19" y="196"/>
                  <a:pt x="19" y="196"/>
                  <a:pt x="20" y="196"/>
                </a:cubicBezTo>
                <a:cubicBezTo>
                  <a:pt x="21" y="196"/>
                  <a:pt x="22" y="196"/>
                  <a:pt x="23" y="196"/>
                </a:cubicBezTo>
                <a:cubicBezTo>
                  <a:pt x="25" y="207"/>
                  <a:pt x="34" y="214"/>
                  <a:pt x="45" y="214"/>
                </a:cubicBezTo>
                <a:cubicBezTo>
                  <a:pt x="57" y="214"/>
                  <a:pt x="67" y="205"/>
                  <a:pt x="67" y="193"/>
                </a:cubicBezTo>
                <a:cubicBezTo>
                  <a:pt x="67" y="193"/>
                  <a:pt x="68" y="193"/>
                  <a:pt x="68" y="193"/>
                </a:cubicBezTo>
                <a:cubicBezTo>
                  <a:pt x="68" y="205"/>
                  <a:pt x="78" y="214"/>
                  <a:pt x="90" y="214"/>
                </a:cubicBezTo>
                <a:cubicBezTo>
                  <a:pt x="101" y="214"/>
                  <a:pt x="111" y="206"/>
                  <a:pt x="112" y="195"/>
                </a:cubicBezTo>
                <a:cubicBezTo>
                  <a:pt x="115" y="196"/>
                  <a:pt x="117" y="196"/>
                  <a:pt x="120" y="196"/>
                </a:cubicBezTo>
                <a:cubicBezTo>
                  <a:pt x="146" y="196"/>
                  <a:pt x="168" y="174"/>
                  <a:pt x="168" y="148"/>
                </a:cubicBezTo>
                <a:cubicBezTo>
                  <a:pt x="168" y="143"/>
                  <a:pt x="167" y="138"/>
                  <a:pt x="166" y="133"/>
                </a:cubicBezTo>
                <a:cubicBezTo>
                  <a:pt x="180" y="127"/>
                  <a:pt x="190" y="113"/>
                  <a:pt x="190" y="97"/>
                </a:cubicBezTo>
                <a:cubicBezTo>
                  <a:pt x="190" y="75"/>
                  <a:pt x="172" y="58"/>
                  <a:pt x="151" y="58"/>
                </a:cubicBezTo>
                <a:close/>
              </a:path>
            </a:pathLst>
          </a:custGeom>
          <a:solidFill>
            <a:srgbClr val="009A6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50" name="Freeform 85"/>
          <p:cNvSpPr/>
          <p:nvPr/>
        </p:nvSpPr>
        <p:spPr>
          <a:xfrm>
            <a:off x="11004550" y="3578225"/>
            <a:ext cx="523875" cy="1023938"/>
          </a:xfrm>
          <a:custGeom>
            <a:avLst/>
            <a:gdLst/>
            <a:ahLst/>
            <a:cxnLst>
              <a:cxn ang="0">
                <a:pos x="299357" y="133054"/>
              </a:cxn>
              <a:cxn ang="0">
                <a:pos x="138165" y="196689"/>
              </a:cxn>
              <a:cxn ang="0">
                <a:pos x="109380" y="179334"/>
              </a:cxn>
              <a:cxn ang="0">
                <a:pos x="115137" y="156194"/>
              </a:cxn>
              <a:cxn ang="0">
                <a:pos x="0" y="0"/>
              </a:cxn>
              <a:cxn ang="0">
                <a:pos x="0" y="1023938"/>
              </a:cxn>
              <a:cxn ang="0">
                <a:pos x="74839" y="925594"/>
              </a:cxn>
              <a:cxn ang="0">
                <a:pos x="120894" y="931379"/>
              </a:cxn>
              <a:cxn ang="0">
                <a:pos x="397224" y="653701"/>
              </a:cxn>
              <a:cxn ang="0">
                <a:pos x="385710" y="566926"/>
              </a:cxn>
              <a:cxn ang="0">
                <a:pos x="523875" y="358668"/>
              </a:cxn>
              <a:cxn ang="0">
                <a:pos x="299357" y="133054"/>
              </a:cxn>
            </a:cxnLst>
            <a:rect l="0" t="0" r="0" b="0"/>
            <a:pathLst>
              <a:path w="91" h="177">
                <a:moveTo>
                  <a:pt x="52" y="23"/>
                </a:moveTo>
                <a:cubicBezTo>
                  <a:pt x="41" y="23"/>
                  <a:pt x="31" y="27"/>
                  <a:pt x="24" y="34"/>
                </a:cubicBezTo>
                <a:cubicBezTo>
                  <a:pt x="23" y="33"/>
                  <a:pt x="21" y="32"/>
                  <a:pt x="19" y="31"/>
                </a:cubicBezTo>
                <a:cubicBezTo>
                  <a:pt x="19" y="30"/>
                  <a:pt x="20" y="29"/>
                  <a:pt x="20" y="27"/>
                </a:cubicBezTo>
                <a:cubicBezTo>
                  <a:pt x="20" y="14"/>
                  <a:pt x="11" y="4"/>
                  <a:pt x="0" y="0"/>
                </a:cubicBezTo>
                <a:cubicBezTo>
                  <a:pt x="0" y="177"/>
                  <a:pt x="0" y="177"/>
                  <a:pt x="0" y="177"/>
                </a:cubicBezTo>
                <a:cubicBezTo>
                  <a:pt x="7" y="174"/>
                  <a:pt x="12" y="168"/>
                  <a:pt x="13" y="160"/>
                </a:cubicBezTo>
                <a:cubicBezTo>
                  <a:pt x="16" y="161"/>
                  <a:pt x="18" y="161"/>
                  <a:pt x="21" y="161"/>
                </a:cubicBezTo>
                <a:cubicBezTo>
                  <a:pt x="47" y="161"/>
                  <a:pt x="69" y="139"/>
                  <a:pt x="69" y="113"/>
                </a:cubicBezTo>
                <a:cubicBezTo>
                  <a:pt x="69" y="108"/>
                  <a:pt x="68" y="103"/>
                  <a:pt x="67" y="98"/>
                </a:cubicBezTo>
                <a:cubicBezTo>
                  <a:pt x="81" y="92"/>
                  <a:pt x="91" y="78"/>
                  <a:pt x="91" y="62"/>
                </a:cubicBezTo>
                <a:cubicBezTo>
                  <a:pt x="91" y="40"/>
                  <a:pt x="73" y="23"/>
                  <a:pt x="52" y="23"/>
                </a:cubicBezTo>
                <a:close/>
              </a:path>
            </a:pathLst>
          </a:custGeom>
          <a:solidFill>
            <a:srgbClr val="00AC6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51" name="Freeform 86"/>
          <p:cNvSpPr/>
          <p:nvPr/>
        </p:nvSpPr>
        <p:spPr>
          <a:xfrm>
            <a:off x="11079163" y="4202113"/>
            <a:ext cx="530225" cy="561975"/>
          </a:xfrm>
          <a:custGeom>
            <a:avLst/>
            <a:gdLst/>
            <a:ahLst/>
            <a:cxnLst>
              <a:cxn ang="0">
                <a:pos x="363089" y="69523"/>
              </a:cxn>
              <a:cxn ang="0">
                <a:pos x="270876" y="92697"/>
              </a:cxn>
              <a:cxn ang="0">
                <a:pos x="138320" y="0"/>
              </a:cxn>
              <a:cxn ang="0">
                <a:pos x="0" y="139045"/>
              </a:cxn>
              <a:cxn ang="0">
                <a:pos x="97976" y="272297"/>
              </a:cxn>
              <a:cxn ang="0">
                <a:pos x="40343" y="399755"/>
              </a:cxn>
              <a:cxn ang="0">
                <a:pos x="201716" y="561975"/>
              </a:cxn>
              <a:cxn ang="0">
                <a:pos x="357326" y="411343"/>
              </a:cxn>
              <a:cxn ang="0">
                <a:pos x="363089" y="411343"/>
              </a:cxn>
              <a:cxn ang="0">
                <a:pos x="530225" y="237536"/>
              </a:cxn>
              <a:cxn ang="0">
                <a:pos x="363089" y="69523"/>
              </a:cxn>
            </a:cxnLst>
            <a:rect l="0" t="0" r="0" b="0"/>
            <a:pathLst>
              <a:path w="92" h="97">
                <a:moveTo>
                  <a:pt x="63" y="12"/>
                </a:moveTo>
                <a:cubicBezTo>
                  <a:pt x="57" y="12"/>
                  <a:pt x="51" y="13"/>
                  <a:pt x="47" y="16"/>
                </a:cubicBezTo>
                <a:cubicBezTo>
                  <a:pt x="44" y="7"/>
                  <a:pt x="35" y="0"/>
                  <a:pt x="24" y="0"/>
                </a:cubicBezTo>
                <a:cubicBezTo>
                  <a:pt x="10" y="0"/>
                  <a:pt x="0" y="11"/>
                  <a:pt x="0" y="24"/>
                </a:cubicBezTo>
                <a:cubicBezTo>
                  <a:pt x="0" y="35"/>
                  <a:pt x="7" y="45"/>
                  <a:pt x="17" y="47"/>
                </a:cubicBezTo>
                <a:cubicBezTo>
                  <a:pt x="11" y="53"/>
                  <a:pt x="7" y="60"/>
                  <a:pt x="7" y="69"/>
                </a:cubicBezTo>
                <a:cubicBezTo>
                  <a:pt x="7" y="85"/>
                  <a:pt x="19" y="97"/>
                  <a:pt x="35" y="97"/>
                </a:cubicBezTo>
                <a:cubicBezTo>
                  <a:pt x="49" y="97"/>
                  <a:pt x="62" y="86"/>
                  <a:pt x="62" y="71"/>
                </a:cubicBezTo>
                <a:cubicBezTo>
                  <a:pt x="62" y="71"/>
                  <a:pt x="63" y="71"/>
                  <a:pt x="63" y="71"/>
                </a:cubicBezTo>
                <a:cubicBezTo>
                  <a:pt x="79" y="71"/>
                  <a:pt x="92" y="58"/>
                  <a:pt x="92" y="41"/>
                </a:cubicBezTo>
                <a:cubicBezTo>
                  <a:pt x="92" y="25"/>
                  <a:pt x="79" y="12"/>
                  <a:pt x="63" y="12"/>
                </a:cubicBezTo>
                <a:close/>
              </a:path>
            </a:pathLst>
          </a:custGeom>
          <a:solidFill>
            <a:srgbClr val="00664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52" name="Oval 87"/>
          <p:cNvSpPr/>
          <p:nvPr/>
        </p:nvSpPr>
        <p:spPr>
          <a:xfrm>
            <a:off x="11661775" y="4243388"/>
            <a:ext cx="155575" cy="150812"/>
          </a:xfrm>
          <a:prstGeom prst="ellipse">
            <a:avLst/>
          </a:prstGeom>
          <a:solidFill>
            <a:srgbClr val="00AC65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53" name="Oval 88"/>
          <p:cNvSpPr/>
          <p:nvPr/>
        </p:nvSpPr>
        <p:spPr>
          <a:xfrm>
            <a:off x="10385425" y="4849813"/>
            <a:ext cx="174625" cy="179387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54" name="Oval 89"/>
          <p:cNvSpPr/>
          <p:nvPr/>
        </p:nvSpPr>
        <p:spPr>
          <a:xfrm>
            <a:off x="9940925" y="3594100"/>
            <a:ext cx="144463" cy="139700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55" name="Oval 90"/>
          <p:cNvSpPr/>
          <p:nvPr/>
        </p:nvSpPr>
        <p:spPr>
          <a:xfrm>
            <a:off x="10652125" y="3733800"/>
            <a:ext cx="168275" cy="168275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56" name="Oval 91"/>
          <p:cNvSpPr/>
          <p:nvPr/>
        </p:nvSpPr>
        <p:spPr>
          <a:xfrm>
            <a:off x="10560050" y="3987800"/>
            <a:ext cx="392113" cy="388938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57" name="Freeform 92"/>
          <p:cNvSpPr/>
          <p:nvPr/>
        </p:nvSpPr>
        <p:spPr>
          <a:xfrm>
            <a:off x="9109075" y="5648325"/>
            <a:ext cx="98425" cy="301625"/>
          </a:xfrm>
          <a:custGeom>
            <a:avLst/>
            <a:gdLst/>
            <a:ahLst/>
            <a:cxnLst>
              <a:cxn ang="0">
                <a:pos x="98425" y="301625"/>
              </a:cxn>
              <a:cxn ang="0">
                <a:pos x="0" y="225115"/>
              </a:cxn>
              <a:cxn ang="0">
                <a:pos x="0" y="75038"/>
              </a:cxn>
              <a:cxn ang="0">
                <a:pos x="98425" y="0"/>
              </a:cxn>
              <a:cxn ang="0">
                <a:pos x="98425" y="301625"/>
              </a:cxn>
            </a:cxnLst>
            <a:rect l="0" t="0" r="0" b="0"/>
            <a:pathLst>
              <a:path w="67" h="205">
                <a:moveTo>
                  <a:pt x="67" y="205"/>
                </a:moveTo>
                <a:lnTo>
                  <a:pt x="0" y="153"/>
                </a:lnTo>
                <a:lnTo>
                  <a:pt x="0" y="51"/>
                </a:lnTo>
                <a:lnTo>
                  <a:pt x="67" y="0"/>
                </a:lnTo>
                <a:lnTo>
                  <a:pt x="67" y="205"/>
                </a:lnTo>
                <a:close/>
              </a:path>
            </a:pathLst>
          </a:custGeom>
          <a:solidFill>
            <a:srgbClr val="D3B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58" name="Freeform 93"/>
          <p:cNvSpPr/>
          <p:nvPr/>
        </p:nvSpPr>
        <p:spPr>
          <a:xfrm>
            <a:off x="9202738" y="5208588"/>
            <a:ext cx="346075" cy="1638300"/>
          </a:xfrm>
          <a:custGeom>
            <a:avLst/>
            <a:gdLst/>
            <a:ahLst/>
            <a:cxnLst>
              <a:cxn ang="0">
                <a:pos x="346075" y="1268030"/>
              </a:cxn>
              <a:cxn ang="0">
                <a:pos x="340209" y="0"/>
              </a:cxn>
              <a:cxn ang="0">
                <a:pos x="0" y="0"/>
              </a:cxn>
              <a:cxn ang="0">
                <a:pos x="0" y="927146"/>
              </a:cxn>
              <a:cxn ang="0">
                <a:pos x="137843" y="1041753"/>
              </a:cxn>
              <a:cxn ang="0">
                <a:pos x="137843" y="1638300"/>
              </a:cxn>
              <a:cxn ang="0">
                <a:pos x="346075" y="1638300"/>
              </a:cxn>
              <a:cxn ang="0">
                <a:pos x="346075" y="1268030"/>
              </a:cxn>
              <a:cxn ang="0">
                <a:pos x="346075" y="1268030"/>
              </a:cxn>
            </a:cxnLst>
            <a:rect l="0" t="0" r="0" b="0"/>
            <a:pathLst>
              <a:path w="236" h="1115">
                <a:moveTo>
                  <a:pt x="236" y="863"/>
                </a:moveTo>
                <a:lnTo>
                  <a:pt x="232" y="0"/>
                </a:lnTo>
                <a:lnTo>
                  <a:pt x="0" y="0"/>
                </a:lnTo>
                <a:lnTo>
                  <a:pt x="0" y="631"/>
                </a:lnTo>
                <a:lnTo>
                  <a:pt x="94" y="709"/>
                </a:lnTo>
                <a:lnTo>
                  <a:pt x="94" y="1115"/>
                </a:lnTo>
                <a:lnTo>
                  <a:pt x="236" y="1115"/>
                </a:lnTo>
                <a:lnTo>
                  <a:pt x="236" y="863"/>
                </a:lnTo>
                <a:lnTo>
                  <a:pt x="236" y="863"/>
                </a:lnTo>
                <a:close/>
              </a:path>
            </a:pathLst>
          </a:custGeom>
          <a:solidFill>
            <a:srgbClr val="9B745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59" name="Freeform 94"/>
          <p:cNvSpPr/>
          <p:nvPr/>
        </p:nvSpPr>
        <p:spPr>
          <a:xfrm>
            <a:off x="9544050" y="5208588"/>
            <a:ext cx="352425" cy="1211262"/>
          </a:xfrm>
          <a:custGeom>
            <a:avLst/>
            <a:gdLst/>
            <a:ahLst/>
            <a:cxnLst>
              <a:cxn ang="0">
                <a:pos x="0" y="1211262"/>
              </a:cxn>
              <a:cxn ang="0">
                <a:pos x="346551" y="856997"/>
              </a:cxn>
              <a:cxn ang="0">
                <a:pos x="352425" y="0"/>
              </a:cxn>
              <a:cxn ang="0">
                <a:pos x="5874" y="0"/>
              </a:cxn>
              <a:cxn ang="0">
                <a:pos x="0" y="1211262"/>
              </a:cxn>
            </a:cxnLst>
            <a:rect l="0" t="0" r="0" b="0"/>
            <a:pathLst>
              <a:path w="240" h="824">
                <a:moveTo>
                  <a:pt x="0" y="824"/>
                </a:moveTo>
                <a:lnTo>
                  <a:pt x="236" y="583"/>
                </a:lnTo>
                <a:lnTo>
                  <a:pt x="240" y="0"/>
                </a:lnTo>
                <a:lnTo>
                  <a:pt x="4" y="0"/>
                </a:lnTo>
                <a:lnTo>
                  <a:pt x="0" y="824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0" name="Freeform 95"/>
          <p:cNvSpPr/>
          <p:nvPr/>
        </p:nvSpPr>
        <p:spPr>
          <a:xfrm>
            <a:off x="9544050" y="5208588"/>
            <a:ext cx="212725" cy="933450"/>
          </a:xfrm>
          <a:custGeom>
            <a:avLst/>
            <a:gdLst/>
            <a:ahLst/>
            <a:cxnLst>
              <a:cxn ang="0">
                <a:pos x="212725" y="748230"/>
              </a:cxn>
              <a:cxn ang="0">
                <a:pos x="212725" y="0"/>
              </a:cxn>
              <a:cxn ang="0">
                <a:pos x="0" y="0"/>
              </a:cxn>
              <a:cxn ang="0">
                <a:pos x="5868" y="933450"/>
              </a:cxn>
              <a:cxn ang="0">
                <a:pos x="212725" y="748230"/>
              </a:cxn>
            </a:cxnLst>
            <a:rect l="0" t="0" r="0" b="0"/>
            <a:pathLst>
              <a:path w="145" h="635">
                <a:moveTo>
                  <a:pt x="145" y="509"/>
                </a:moveTo>
                <a:lnTo>
                  <a:pt x="145" y="0"/>
                </a:lnTo>
                <a:lnTo>
                  <a:pt x="0" y="0"/>
                </a:lnTo>
                <a:lnTo>
                  <a:pt x="4" y="635"/>
                </a:lnTo>
                <a:lnTo>
                  <a:pt x="145" y="509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1" name="Freeform 96"/>
          <p:cNvSpPr/>
          <p:nvPr/>
        </p:nvSpPr>
        <p:spPr>
          <a:xfrm>
            <a:off x="9369425" y="5208588"/>
            <a:ext cx="179388" cy="868362"/>
          </a:xfrm>
          <a:custGeom>
            <a:avLst/>
            <a:gdLst/>
            <a:ahLst/>
            <a:cxnLst>
              <a:cxn ang="0">
                <a:pos x="179388" y="868362"/>
              </a:cxn>
              <a:cxn ang="0">
                <a:pos x="5882" y="700861"/>
              </a:cxn>
              <a:cxn ang="0">
                <a:pos x="0" y="0"/>
              </a:cxn>
              <a:cxn ang="0">
                <a:pos x="173506" y="0"/>
              </a:cxn>
              <a:cxn ang="0">
                <a:pos x="179388" y="868362"/>
              </a:cxn>
            </a:cxnLst>
            <a:rect l="0" t="0" r="0" b="0"/>
            <a:pathLst>
              <a:path w="122" h="591">
                <a:moveTo>
                  <a:pt x="122" y="591"/>
                </a:moveTo>
                <a:lnTo>
                  <a:pt x="4" y="477"/>
                </a:lnTo>
                <a:lnTo>
                  <a:pt x="0" y="0"/>
                </a:lnTo>
                <a:lnTo>
                  <a:pt x="118" y="0"/>
                </a:lnTo>
                <a:lnTo>
                  <a:pt x="122" y="591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2" name="Freeform 97"/>
          <p:cNvSpPr/>
          <p:nvPr/>
        </p:nvSpPr>
        <p:spPr>
          <a:xfrm>
            <a:off x="9294813" y="5208588"/>
            <a:ext cx="254000" cy="642937"/>
          </a:xfrm>
          <a:custGeom>
            <a:avLst/>
            <a:gdLst/>
            <a:ahLst/>
            <a:cxnLst>
              <a:cxn ang="0">
                <a:pos x="248127" y="642937"/>
              </a:cxn>
              <a:cxn ang="0">
                <a:pos x="0" y="411010"/>
              </a:cxn>
              <a:cxn ang="0">
                <a:pos x="0" y="0"/>
              </a:cxn>
              <a:cxn ang="0">
                <a:pos x="254000" y="0"/>
              </a:cxn>
              <a:cxn ang="0">
                <a:pos x="248127" y="642937"/>
              </a:cxn>
            </a:cxnLst>
            <a:rect l="0" t="0" r="0" b="0"/>
            <a:pathLst>
              <a:path w="173" h="438">
                <a:moveTo>
                  <a:pt x="169" y="438"/>
                </a:moveTo>
                <a:lnTo>
                  <a:pt x="0" y="280"/>
                </a:lnTo>
                <a:lnTo>
                  <a:pt x="0" y="0"/>
                </a:lnTo>
                <a:lnTo>
                  <a:pt x="173" y="0"/>
                </a:lnTo>
                <a:lnTo>
                  <a:pt x="169" y="438"/>
                </a:lnTo>
                <a:close/>
              </a:path>
            </a:pathLst>
          </a:custGeom>
          <a:solidFill>
            <a:srgbClr val="D3B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3" name="Freeform 98"/>
          <p:cNvSpPr/>
          <p:nvPr/>
        </p:nvSpPr>
        <p:spPr>
          <a:xfrm>
            <a:off x="9548813" y="5602288"/>
            <a:ext cx="87312" cy="369887"/>
          </a:xfrm>
          <a:custGeom>
            <a:avLst/>
            <a:gdLst/>
            <a:ahLst/>
            <a:cxnLst>
              <a:cxn ang="0">
                <a:pos x="0" y="369887"/>
              </a:cxn>
              <a:cxn ang="0">
                <a:pos x="87312" y="295029"/>
              </a:cxn>
              <a:cxn ang="0">
                <a:pos x="87312" y="80729"/>
              </a:cxn>
              <a:cxn ang="0">
                <a:pos x="0" y="0"/>
              </a:cxn>
              <a:cxn ang="0">
                <a:pos x="0" y="369887"/>
              </a:cxn>
            </a:cxnLst>
            <a:rect l="0" t="0" r="0" b="0"/>
            <a:pathLst>
              <a:path w="59" h="252">
                <a:moveTo>
                  <a:pt x="0" y="252"/>
                </a:moveTo>
                <a:lnTo>
                  <a:pt x="59" y="201"/>
                </a:lnTo>
                <a:lnTo>
                  <a:pt x="59" y="55"/>
                </a:lnTo>
                <a:lnTo>
                  <a:pt x="0" y="0"/>
                </a:lnTo>
                <a:lnTo>
                  <a:pt x="0" y="252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4" name="Oval 99"/>
          <p:cNvSpPr/>
          <p:nvPr/>
        </p:nvSpPr>
        <p:spPr>
          <a:xfrm>
            <a:off x="10052050" y="5551488"/>
            <a:ext cx="200025" cy="201612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65" name="Oval 100"/>
          <p:cNvSpPr/>
          <p:nvPr/>
        </p:nvSpPr>
        <p:spPr>
          <a:xfrm>
            <a:off x="8556625" y="4429125"/>
            <a:ext cx="230188" cy="230188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66" name="Freeform 104"/>
          <p:cNvSpPr/>
          <p:nvPr/>
        </p:nvSpPr>
        <p:spPr>
          <a:xfrm>
            <a:off x="9097963" y="4289425"/>
            <a:ext cx="207962" cy="104775"/>
          </a:xfrm>
          <a:custGeom>
            <a:avLst/>
            <a:gdLst/>
            <a:ahLst/>
            <a:cxnLst>
              <a:cxn ang="0">
                <a:pos x="103981" y="0"/>
              </a:cxn>
              <a:cxn ang="0">
                <a:pos x="0" y="104775"/>
              </a:cxn>
              <a:cxn ang="0">
                <a:pos x="207962" y="104775"/>
              </a:cxn>
              <a:cxn ang="0">
                <a:pos x="103981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368D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7" name="Freeform 105"/>
          <p:cNvSpPr/>
          <p:nvPr/>
        </p:nvSpPr>
        <p:spPr>
          <a:xfrm>
            <a:off x="8169275" y="4832350"/>
            <a:ext cx="207963" cy="104775"/>
          </a:xfrm>
          <a:custGeom>
            <a:avLst/>
            <a:gdLst/>
            <a:ahLst/>
            <a:cxnLst>
              <a:cxn ang="0">
                <a:pos x="103982" y="0"/>
              </a:cxn>
              <a:cxn ang="0">
                <a:pos x="0" y="104775"/>
              </a:cxn>
              <a:cxn ang="0">
                <a:pos x="207963" y="104775"/>
              </a:cxn>
              <a:cxn ang="0">
                <a:pos x="103982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8" name="Freeform 106"/>
          <p:cNvSpPr/>
          <p:nvPr/>
        </p:nvSpPr>
        <p:spPr>
          <a:xfrm>
            <a:off x="7839075" y="5291138"/>
            <a:ext cx="209550" cy="103187"/>
          </a:xfrm>
          <a:custGeom>
            <a:avLst/>
            <a:gdLst/>
            <a:ahLst/>
            <a:cxnLst>
              <a:cxn ang="0">
                <a:pos x="104775" y="0"/>
              </a:cxn>
              <a:cxn ang="0">
                <a:pos x="0" y="103187"/>
              </a:cxn>
              <a:cxn ang="0">
                <a:pos x="209550" y="103187"/>
              </a:cxn>
              <a:cxn ang="0">
                <a:pos x="104775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9" name="Freeform 107"/>
          <p:cNvSpPr/>
          <p:nvPr/>
        </p:nvSpPr>
        <p:spPr>
          <a:xfrm>
            <a:off x="8401050" y="5527675"/>
            <a:ext cx="182563" cy="92075"/>
          </a:xfrm>
          <a:custGeom>
            <a:avLst/>
            <a:gdLst/>
            <a:ahLst/>
            <a:cxnLst>
              <a:cxn ang="0">
                <a:pos x="91282" y="0"/>
              </a:cxn>
              <a:cxn ang="0">
                <a:pos x="0" y="92075"/>
              </a:cxn>
              <a:cxn ang="0">
                <a:pos x="182563" y="92075"/>
              </a:cxn>
              <a:cxn ang="0">
                <a:pos x="91282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4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70" name="Freeform 108"/>
          <p:cNvSpPr/>
          <p:nvPr/>
        </p:nvSpPr>
        <p:spPr>
          <a:xfrm>
            <a:off x="8694738" y="5280025"/>
            <a:ext cx="184150" cy="92075"/>
          </a:xfrm>
          <a:custGeom>
            <a:avLst/>
            <a:gdLst/>
            <a:ahLst/>
            <a:cxnLst>
              <a:cxn ang="0">
                <a:pos x="92075" y="0"/>
              </a:cxn>
              <a:cxn ang="0">
                <a:pos x="0" y="92075"/>
              </a:cxn>
              <a:cxn ang="0">
                <a:pos x="184150" y="92075"/>
              </a:cxn>
              <a:cxn ang="0">
                <a:pos x="92075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5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71" name="Freeform 109"/>
          <p:cNvSpPr/>
          <p:nvPr/>
        </p:nvSpPr>
        <p:spPr>
          <a:xfrm>
            <a:off x="8694738" y="5689600"/>
            <a:ext cx="184150" cy="92075"/>
          </a:xfrm>
          <a:custGeom>
            <a:avLst/>
            <a:gdLst/>
            <a:ahLst/>
            <a:cxnLst>
              <a:cxn ang="0">
                <a:pos x="92075" y="0"/>
              </a:cxn>
              <a:cxn ang="0">
                <a:pos x="0" y="92075"/>
              </a:cxn>
              <a:cxn ang="0">
                <a:pos x="184150" y="92075"/>
              </a:cxn>
              <a:cxn ang="0">
                <a:pos x="92075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5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72" name="Freeform 110"/>
          <p:cNvSpPr/>
          <p:nvPr/>
        </p:nvSpPr>
        <p:spPr>
          <a:xfrm>
            <a:off x="8677275" y="3733800"/>
            <a:ext cx="196850" cy="98425"/>
          </a:xfrm>
          <a:custGeom>
            <a:avLst/>
            <a:gdLst/>
            <a:ahLst/>
            <a:cxnLst>
              <a:cxn ang="0">
                <a:pos x="98425" y="0"/>
              </a:cxn>
              <a:cxn ang="0">
                <a:pos x="0" y="98425"/>
              </a:cxn>
              <a:cxn ang="0">
                <a:pos x="196850" y="98425"/>
              </a:cxn>
              <a:cxn ang="0">
                <a:pos x="98425" y="0"/>
              </a:cxn>
            </a:cxnLst>
            <a:rect l="0" t="0" r="0" b="0"/>
            <a:pathLst>
              <a:path w="34" h="17">
                <a:moveTo>
                  <a:pt x="17" y="0"/>
                </a:moveTo>
                <a:cubicBezTo>
                  <a:pt x="7" y="0"/>
                  <a:pt x="0" y="8"/>
                  <a:pt x="0" y="17"/>
                </a:cubicBezTo>
                <a:cubicBezTo>
                  <a:pt x="34" y="17"/>
                  <a:pt x="34" y="17"/>
                  <a:pt x="34" y="17"/>
                </a:cubicBezTo>
                <a:cubicBezTo>
                  <a:pt x="34" y="8"/>
                  <a:pt x="26" y="0"/>
                  <a:pt x="17" y="0"/>
                </a:cubicBezTo>
                <a:close/>
              </a:path>
            </a:pathLst>
          </a:custGeom>
          <a:solidFill>
            <a:srgbClr val="368D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73" name="Freeform 111"/>
          <p:cNvSpPr/>
          <p:nvPr/>
        </p:nvSpPr>
        <p:spPr>
          <a:xfrm>
            <a:off x="7943850" y="5965825"/>
            <a:ext cx="69850" cy="163513"/>
          </a:xfrm>
          <a:custGeom>
            <a:avLst/>
            <a:gdLst/>
            <a:ahLst/>
            <a:cxnLst>
              <a:cxn ang="0">
                <a:pos x="69850" y="163513"/>
              </a:cxn>
              <a:cxn ang="0">
                <a:pos x="46567" y="163513"/>
              </a:cxn>
              <a:cxn ang="0">
                <a:pos x="46567" y="46718"/>
              </a:cxn>
              <a:cxn ang="0">
                <a:pos x="23283" y="23359"/>
              </a:cxn>
              <a:cxn ang="0">
                <a:pos x="0" y="23359"/>
              </a:cxn>
              <a:cxn ang="0">
                <a:pos x="0" y="0"/>
              </a:cxn>
              <a:cxn ang="0">
                <a:pos x="23283" y="0"/>
              </a:cxn>
              <a:cxn ang="0">
                <a:pos x="69850" y="46718"/>
              </a:cxn>
              <a:cxn ang="0">
                <a:pos x="69850" y="163513"/>
              </a:cxn>
            </a:cxnLst>
            <a:rect l="0" t="0" r="0" b="0"/>
            <a:pathLst>
              <a:path w="12" h="28">
                <a:moveTo>
                  <a:pt x="12" y="28"/>
                </a:moveTo>
                <a:cubicBezTo>
                  <a:pt x="8" y="28"/>
                  <a:pt x="8" y="28"/>
                  <a:pt x="8" y="28"/>
                </a:cubicBezTo>
                <a:cubicBezTo>
                  <a:pt x="8" y="8"/>
                  <a:pt x="8" y="8"/>
                  <a:pt x="8" y="8"/>
                </a:cubicBezTo>
                <a:cubicBezTo>
                  <a:pt x="8" y="6"/>
                  <a:pt x="6" y="4"/>
                  <a:pt x="4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0"/>
                  <a:pt x="0" y="0"/>
                  <a:pt x="0" y="0"/>
                </a:cubicBezTo>
                <a:cubicBezTo>
                  <a:pt x="4" y="0"/>
                  <a:pt x="4" y="0"/>
                  <a:pt x="4" y="0"/>
                </a:cubicBezTo>
                <a:cubicBezTo>
                  <a:pt x="8" y="0"/>
                  <a:pt x="12" y="4"/>
                  <a:pt x="12" y="8"/>
                </a:cubicBezTo>
                <a:lnTo>
                  <a:pt x="12" y="28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74" name="Rectangle 112"/>
          <p:cNvSpPr/>
          <p:nvPr/>
        </p:nvSpPr>
        <p:spPr>
          <a:xfrm>
            <a:off x="7978775" y="6094413"/>
            <a:ext cx="39688" cy="68262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75" name="Freeform 113"/>
          <p:cNvSpPr/>
          <p:nvPr/>
        </p:nvSpPr>
        <p:spPr>
          <a:xfrm>
            <a:off x="7378700" y="6002338"/>
            <a:ext cx="160338" cy="98425"/>
          </a:xfrm>
          <a:custGeom>
            <a:avLst/>
            <a:gdLst/>
            <a:ahLst/>
            <a:cxnLst>
              <a:cxn ang="0">
                <a:pos x="22905" y="75266"/>
              </a:cxn>
              <a:cxn ang="0">
                <a:pos x="0" y="75266"/>
              </a:cxn>
              <a:cxn ang="0">
                <a:pos x="62990" y="98425"/>
              </a:cxn>
              <a:cxn ang="0">
                <a:pos x="160338" y="0"/>
              </a:cxn>
              <a:cxn ang="0">
                <a:pos x="120254" y="0"/>
              </a:cxn>
              <a:cxn ang="0">
                <a:pos x="22905" y="75266"/>
              </a:cxn>
            </a:cxnLst>
            <a:rect l="0" t="0" r="0" b="0"/>
            <a:pathLst>
              <a:path w="28" h="17">
                <a:moveTo>
                  <a:pt x="4" y="13"/>
                </a:moveTo>
                <a:cubicBezTo>
                  <a:pt x="3" y="13"/>
                  <a:pt x="2" y="13"/>
                  <a:pt x="0" y="13"/>
                </a:cubicBezTo>
                <a:cubicBezTo>
                  <a:pt x="3" y="15"/>
                  <a:pt x="7" y="17"/>
                  <a:pt x="11" y="17"/>
                </a:cubicBezTo>
                <a:cubicBezTo>
                  <a:pt x="20" y="17"/>
                  <a:pt x="28" y="9"/>
                  <a:pt x="28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76" name="Rectangle 114"/>
          <p:cNvSpPr/>
          <p:nvPr/>
        </p:nvSpPr>
        <p:spPr>
          <a:xfrm>
            <a:off x="7794625" y="6042025"/>
            <a:ext cx="79375" cy="219075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77" name="Rectangle 115"/>
          <p:cNvSpPr/>
          <p:nvPr/>
        </p:nvSpPr>
        <p:spPr>
          <a:xfrm>
            <a:off x="7567613" y="5989638"/>
            <a:ext cx="80962" cy="271462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78" name="Freeform 116"/>
          <p:cNvSpPr/>
          <p:nvPr/>
        </p:nvSpPr>
        <p:spPr>
          <a:xfrm>
            <a:off x="7632700" y="5891213"/>
            <a:ext cx="322263" cy="3698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7605"/>
              </a:cxn>
              <a:cxn ang="0">
                <a:pos x="0" y="196502"/>
              </a:cxn>
              <a:cxn ang="0">
                <a:pos x="0" y="369887"/>
              </a:cxn>
              <a:cxn ang="0">
                <a:pos x="86320" y="369887"/>
              </a:cxn>
              <a:cxn ang="0">
                <a:pos x="86320" y="231179"/>
              </a:cxn>
              <a:cxn ang="0">
                <a:pos x="126603" y="196502"/>
              </a:cxn>
              <a:cxn ang="0">
                <a:pos x="201414" y="196502"/>
              </a:cxn>
              <a:cxn ang="0">
                <a:pos x="235943" y="231179"/>
              </a:cxn>
              <a:cxn ang="0">
                <a:pos x="235943" y="369887"/>
              </a:cxn>
              <a:cxn ang="0">
                <a:pos x="322263" y="369887"/>
              </a:cxn>
              <a:cxn ang="0">
                <a:pos x="322263" y="196502"/>
              </a:cxn>
              <a:cxn ang="0">
                <a:pos x="322263" y="150267"/>
              </a:cxn>
              <a:cxn ang="0">
                <a:pos x="322263" y="98251"/>
              </a:cxn>
              <a:cxn ang="0">
                <a:pos x="224433" y="0"/>
              </a:cxn>
              <a:cxn ang="0">
                <a:pos x="0" y="0"/>
              </a:cxn>
            </a:cxnLst>
            <a:rect l="0" t="0" r="0" b="0"/>
            <a:pathLst>
              <a:path w="56" h="64">
                <a:moveTo>
                  <a:pt x="0" y="0"/>
                </a:moveTo>
                <a:cubicBezTo>
                  <a:pt x="0" y="29"/>
                  <a:pt x="0" y="29"/>
                  <a:pt x="0" y="29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64"/>
                  <a:pt x="0" y="64"/>
                  <a:pt x="0" y="64"/>
                </a:cubicBezTo>
                <a:cubicBezTo>
                  <a:pt x="15" y="64"/>
                  <a:pt x="15" y="64"/>
                  <a:pt x="15" y="64"/>
                </a:cubicBezTo>
                <a:cubicBezTo>
                  <a:pt x="15" y="40"/>
                  <a:pt x="15" y="40"/>
                  <a:pt x="15" y="40"/>
                </a:cubicBezTo>
                <a:cubicBezTo>
                  <a:pt x="15" y="37"/>
                  <a:pt x="18" y="34"/>
                  <a:pt x="22" y="34"/>
                </a:cubicBezTo>
                <a:cubicBezTo>
                  <a:pt x="35" y="34"/>
                  <a:pt x="35" y="34"/>
                  <a:pt x="35" y="34"/>
                </a:cubicBezTo>
                <a:cubicBezTo>
                  <a:pt x="38" y="34"/>
                  <a:pt x="41" y="37"/>
                  <a:pt x="41" y="40"/>
                </a:cubicBezTo>
                <a:cubicBezTo>
                  <a:pt x="41" y="64"/>
                  <a:pt x="41" y="64"/>
                  <a:pt x="41" y="64"/>
                </a:cubicBezTo>
                <a:cubicBezTo>
                  <a:pt x="56" y="64"/>
                  <a:pt x="56" y="64"/>
                  <a:pt x="56" y="64"/>
                </a:cubicBezTo>
                <a:cubicBezTo>
                  <a:pt x="56" y="34"/>
                  <a:pt x="56" y="34"/>
                  <a:pt x="56" y="34"/>
                </a:cubicBezTo>
                <a:cubicBezTo>
                  <a:pt x="56" y="26"/>
                  <a:pt x="56" y="26"/>
                  <a:pt x="56" y="26"/>
                </a:cubicBezTo>
                <a:cubicBezTo>
                  <a:pt x="56" y="17"/>
                  <a:pt x="56" y="17"/>
                  <a:pt x="56" y="17"/>
                </a:cubicBezTo>
                <a:cubicBezTo>
                  <a:pt x="56" y="8"/>
                  <a:pt x="48" y="0"/>
                  <a:pt x="39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A4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79" name="Freeform 117"/>
          <p:cNvSpPr/>
          <p:nvPr/>
        </p:nvSpPr>
        <p:spPr>
          <a:xfrm>
            <a:off x="7632700" y="6105525"/>
            <a:ext cx="74613" cy="87313"/>
          </a:xfrm>
          <a:custGeom>
            <a:avLst/>
            <a:gdLst/>
            <a:ahLst/>
            <a:cxnLst>
              <a:cxn ang="0">
                <a:pos x="74613" y="0"/>
              </a:cxn>
              <a:cxn ang="0">
                <a:pos x="5739" y="0"/>
              </a:cxn>
              <a:cxn ang="0">
                <a:pos x="0" y="0"/>
              </a:cxn>
              <a:cxn ang="0">
                <a:pos x="0" y="87313"/>
              </a:cxn>
              <a:cxn ang="0">
                <a:pos x="74613" y="87313"/>
              </a:cxn>
              <a:cxn ang="0">
                <a:pos x="74613" y="0"/>
              </a:cxn>
            </a:cxnLst>
            <a:rect l="0" t="0" r="0" b="0"/>
            <a:pathLst>
              <a:path w="13" h="15">
                <a:moveTo>
                  <a:pt x="13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0" y="0"/>
                </a:cubicBezTo>
                <a:cubicBezTo>
                  <a:pt x="0" y="15"/>
                  <a:pt x="0" y="15"/>
                  <a:pt x="0" y="15"/>
                </a:cubicBezTo>
                <a:cubicBezTo>
                  <a:pt x="13" y="15"/>
                  <a:pt x="13" y="15"/>
                  <a:pt x="13" y="15"/>
                </a:cubicBezTo>
                <a:lnTo>
                  <a:pt x="13" y="0"/>
                </a:lnTo>
                <a:close/>
              </a:path>
            </a:pathLst>
          </a:custGeom>
          <a:solidFill>
            <a:srgbClr val="7E696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80" name="Freeform 118"/>
          <p:cNvSpPr/>
          <p:nvPr/>
        </p:nvSpPr>
        <p:spPr>
          <a:xfrm>
            <a:off x="7632700" y="5891213"/>
            <a:ext cx="74613" cy="1222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2237"/>
              </a:cxn>
              <a:cxn ang="0">
                <a:pos x="28697" y="122237"/>
              </a:cxn>
              <a:cxn ang="0">
                <a:pos x="74613" y="75671"/>
              </a:cxn>
              <a:cxn ang="0">
                <a:pos x="74613" y="0"/>
              </a:cxn>
              <a:cxn ang="0">
                <a:pos x="0" y="0"/>
              </a:cxn>
            </a:cxnLst>
            <a:rect l="0" t="0" r="0" b="0"/>
            <a:pathLst>
              <a:path w="13" h="21">
                <a:moveTo>
                  <a:pt x="0" y="0"/>
                </a:moveTo>
                <a:cubicBezTo>
                  <a:pt x="0" y="21"/>
                  <a:pt x="0" y="21"/>
                  <a:pt x="0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9" y="21"/>
                  <a:pt x="13" y="17"/>
                  <a:pt x="13" y="13"/>
                </a:cubicBezTo>
                <a:cubicBezTo>
                  <a:pt x="13" y="0"/>
                  <a:pt x="13" y="0"/>
                  <a:pt x="1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7E696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81" name="Freeform 119"/>
          <p:cNvSpPr/>
          <p:nvPr/>
        </p:nvSpPr>
        <p:spPr>
          <a:xfrm>
            <a:off x="7453313" y="5694363"/>
            <a:ext cx="138112" cy="284162"/>
          </a:xfrm>
          <a:custGeom>
            <a:avLst/>
            <a:gdLst/>
            <a:ahLst/>
            <a:cxnLst>
              <a:cxn ang="0">
                <a:pos x="138112" y="0"/>
              </a:cxn>
              <a:cxn ang="0">
                <a:pos x="0" y="139181"/>
              </a:cxn>
              <a:cxn ang="0">
                <a:pos x="138112" y="284162"/>
              </a:cxn>
              <a:cxn ang="0">
                <a:pos x="138112" y="0"/>
              </a:cxn>
            </a:cxnLst>
            <a:rect l="0" t="0" r="0" b="0"/>
            <a:pathLst>
              <a:path w="24" h="49">
                <a:moveTo>
                  <a:pt x="24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4" y="49"/>
                </a:cubicBezTo>
                <a:lnTo>
                  <a:pt x="24" y="0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82" name="Freeform 120"/>
          <p:cNvSpPr/>
          <p:nvPr/>
        </p:nvSpPr>
        <p:spPr>
          <a:xfrm>
            <a:off x="7499350" y="5816600"/>
            <a:ext cx="166688" cy="365125"/>
          </a:xfrm>
          <a:custGeom>
            <a:avLst/>
            <a:gdLst/>
            <a:ahLst/>
            <a:cxnLst>
              <a:cxn ang="0">
                <a:pos x="166688" y="133300"/>
              </a:cxn>
              <a:cxn ang="0">
                <a:pos x="166688" y="34774"/>
              </a:cxn>
              <a:cxn ang="0">
                <a:pos x="137949" y="0"/>
              </a:cxn>
              <a:cxn ang="0">
                <a:pos x="68974" y="0"/>
              </a:cxn>
              <a:cxn ang="0">
                <a:pos x="28739" y="0"/>
              </a:cxn>
              <a:cxn ang="0">
                <a:pos x="0" y="34774"/>
              </a:cxn>
              <a:cxn ang="0">
                <a:pos x="0" y="185460"/>
              </a:cxn>
              <a:cxn ang="0">
                <a:pos x="0" y="283986"/>
              </a:cxn>
              <a:cxn ang="0">
                <a:pos x="74722" y="365125"/>
              </a:cxn>
              <a:cxn ang="0">
                <a:pos x="166688" y="365125"/>
              </a:cxn>
              <a:cxn ang="0">
                <a:pos x="166688" y="307169"/>
              </a:cxn>
              <a:cxn ang="0">
                <a:pos x="97714" y="307169"/>
              </a:cxn>
              <a:cxn ang="0">
                <a:pos x="68974" y="278190"/>
              </a:cxn>
              <a:cxn ang="0">
                <a:pos x="68974" y="185460"/>
              </a:cxn>
              <a:cxn ang="0">
                <a:pos x="120705" y="185460"/>
              </a:cxn>
              <a:cxn ang="0">
                <a:pos x="166688" y="133300"/>
              </a:cxn>
            </a:cxnLst>
            <a:rect l="0" t="0" r="0" b="0"/>
            <a:pathLst>
              <a:path w="29" h="63">
                <a:moveTo>
                  <a:pt x="29" y="23"/>
                </a:moveTo>
                <a:cubicBezTo>
                  <a:pt x="29" y="6"/>
                  <a:pt x="29" y="6"/>
                  <a:pt x="29" y="6"/>
                </a:cubicBezTo>
                <a:cubicBezTo>
                  <a:pt x="29" y="3"/>
                  <a:pt x="27" y="0"/>
                  <a:pt x="24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3"/>
                  <a:pt x="0" y="6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49"/>
                  <a:pt x="0" y="49"/>
                  <a:pt x="0" y="49"/>
                </a:cubicBezTo>
                <a:cubicBezTo>
                  <a:pt x="0" y="57"/>
                  <a:pt x="6" y="63"/>
                  <a:pt x="13" y="63"/>
                </a:cubicBezTo>
                <a:cubicBezTo>
                  <a:pt x="29" y="63"/>
                  <a:pt x="29" y="63"/>
                  <a:pt x="29" y="63"/>
                </a:cubicBezTo>
                <a:cubicBezTo>
                  <a:pt x="29" y="53"/>
                  <a:pt x="29" y="53"/>
                  <a:pt x="29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4" y="53"/>
                  <a:pt x="12" y="51"/>
                  <a:pt x="12" y="48"/>
                </a:cubicBezTo>
                <a:cubicBezTo>
                  <a:pt x="12" y="32"/>
                  <a:pt x="12" y="32"/>
                  <a:pt x="12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5" y="32"/>
                  <a:pt x="29" y="28"/>
                  <a:pt x="29" y="23"/>
                </a:cubicBezTo>
                <a:close/>
              </a:path>
            </a:pathLst>
          </a:custGeom>
          <a:solidFill>
            <a:srgbClr val="A4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83" name="Freeform 121"/>
          <p:cNvSpPr/>
          <p:nvPr/>
        </p:nvSpPr>
        <p:spPr>
          <a:xfrm>
            <a:off x="7615238" y="5694363"/>
            <a:ext cx="138112" cy="284162"/>
          </a:xfrm>
          <a:custGeom>
            <a:avLst/>
            <a:gdLst/>
            <a:ahLst/>
            <a:cxnLst>
              <a:cxn ang="0">
                <a:pos x="138112" y="0"/>
              </a:cxn>
              <a:cxn ang="0">
                <a:pos x="0" y="139181"/>
              </a:cxn>
              <a:cxn ang="0">
                <a:pos x="138112" y="284162"/>
              </a:cxn>
              <a:cxn ang="0">
                <a:pos x="138112" y="0"/>
              </a:cxn>
            </a:cxnLst>
            <a:rect l="0" t="0" r="0" b="0"/>
            <a:pathLst>
              <a:path w="24" h="49">
                <a:moveTo>
                  <a:pt x="24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4" y="49"/>
                </a:cubicBezTo>
                <a:lnTo>
                  <a:pt x="24" y="0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84" name="Oval 122"/>
          <p:cNvSpPr/>
          <p:nvPr/>
        </p:nvSpPr>
        <p:spPr>
          <a:xfrm>
            <a:off x="7558088" y="5897563"/>
            <a:ext cx="26987" cy="23812"/>
          </a:xfrm>
          <a:prstGeom prst="ellipse">
            <a:avLst/>
          </a:prstGeom>
          <a:solidFill>
            <a:srgbClr val="4A545B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85" name="Freeform 123"/>
          <p:cNvSpPr/>
          <p:nvPr/>
        </p:nvSpPr>
        <p:spPr>
          <a:xfrm>
            <a:off x="7453313" y="6002338"/>
            <a:ext cx="155575" cy="98425"/>
          </a:xfrm>
          <a:custGeom>
            <a:avLst/>
            <a:gdLst/>
            <a:ahLst/>
            <a:cxnLst>
              <a:cxn ang="0">
                <a:pos x="17286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17286" y="75266"/>
              </a:cxn>
            </a:cxnLst>
            <a:rect l="0" t="0" r="0" b="0"/>
            <a:pathLst>
              <a:path w="27" h="17">
                <a:moveTo>
                  <a:pt x="3" y="13"/>
                </a:moveTo>
                <a:cubicBezTo>
                  <a:pt x="2" y="13"/>
                  <a:pt x="1" y="13"/>
                  <a:pt x="0" y="13"/>
                </a:cubicBezTo>
                <a:cubicBezTo>
                  <a:pt x="2" y="15"/>
                  <a:pt x="6" y="17"/>
                  <a:pt x="10" y="17"/>
                </a:cubicBezTo>
                <a:cubicBezTo>
                  <a:pt x="19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8" y="7"/>
                  <a:pt x="11" y="13"/>
                  <a:pt x="3" y="1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86" name="Rectangle 124"/>
          <p:cNvSpPr/>
          <p:nvPr/>
        </p:nvSpPr>
        <p:spPr>
          <a:xfrm>
            <a:off x="8699500" y="6094413"/>
            <a:ext cx="39688" cy="68262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87" name="Freeform 125"/>
          <p:cNvSpPr/>
          <p:nvPr/>
        </p:nvSpPr>
        <p:spPr>
          <a:xfrm>
            <a:off x="8658225" y="5965825"/>
            <a:ext cx="71438" cy="163513"/>
          </a:xfrm>
          <a:custGeom>
            <a:avLst/>
            <a:gdLst/>
            <a:ahLst/>
            <a:cxnLst>
              <a:cxn ang="0">
                <a:pos x="71438" y="163513"/>
              </a:cxn>
              <a:cxn ang="0">
                <a:pos x="47625" y="163513"/>
              </a:cxn>
              <a:cxn ang="0">
                <a:pos x="47625" y="46718"/>
              </a:cxn>
              <a:cxn ang="0">
                <a:pos x="23813" y="23359"/>
              </a:cxn>
              <a:cxn ang="0">
                <a:pos x="0" y="23359"/>
              </a:cxn>
              <a:cxn ang="0">
                <a:pos x="0" y="0"/>
              </a:cxn>
              <a:cxn ang="0">
                <a:pos x="23813" y="0"/>
              </a:cxn>
              <a:cxn ang="0">
                <a:pos x="71438" y="46718"/>
              </a:cxn>
              <a:cxn ang="0">
                <a:pos x="71438" y="163513"/>
              </a:cxn>
            </a:cxnLst>
            <a:rect l="0" t="0" r="0" b="0"/>
            <a:pathLst>
              <a:path w="12" h="28">
                <a:moveTo>
                  <a:pt x="12" y="28"/>
                </a:moveTo>
                <a:cubicBezTo>
                  <a:pt x="8" y="28"/>
                  <a:pt x="8" y="28"/>
                  <a:pt x="8" y="28"/>
                </a:cubicBezTo>
                <a:cubicBezTo>
                  <a:pt x="8" y="8"/>
                  <a:pt x="8" y="8"/>
                  <a:pt x="8" y="8"/>
                </a:cubicBezTo>
                <a:cubicBezTo>
                  <a:pt x="8" y="6"/>
                  <a:pt x="6" y="4"/>
                  <a:pt x="4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0"/>
                  <a:pt x="0" y="0"/>
                  <a:pt x="0" y="0"/>
                </a:cubicBezTo>
                <a:cubicBezTo>
                  <a:pt x="4" y="0"/>
                  <a:pt x="4" y="0"/>
                  <a:pt x="4" y="0"/>
                </a:cubicBezTo>
                <a:cubicBezTo>
                  <a:pt x="8" y="0"/>
                  <a:pt x="12" y="4"/>
                  <a:pt x="12" y="8"/>
                </a:cubicBezTo>
                <a:lnTo>
                  <a:pt x="12" y="28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88" name="Freeform 126"/>
          <p:cNvSpPr/>
          <p:nvPr/>
        </p:nvSpPr>
        <p:spPr>
          <a:xfrm>
            <a:off x="8099425" y="6002338"/>
            <a:ext cx="155575" cy="98425"/>
          </a:xfrm>
          <a:custGeom>
            <a:avLst/>
            <a:gdLst/>
            <a:ahLst/>
            <a:cxnLst>
              <a:cxn ang="0">
                <a:pos x="23048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23048" y="75266"/>
              </a:cxn>
            </a:cxnLst>
            <a:rect l="0" t="0" r="0" b="0"/>
            <a:pathLst>
              <a:path w="27" h="17">
                <a:moveTo>
                  <a:pt x="4" y="13"/>
                </a:moveTo>
                <a:cubicBezTo>
                  <a:pt x="2" y="13"/>
                  <a:pt x="1" y="13"/>
                  <a:pt x="0" y="13"/>
                </a:cubicBezTo>
                <a:cubicBezTo>
                  <a:pt x="3" y="15"/>
                  <a:pt x="6" y="17"/>
                  <a:pt x="10" y="17"/>
                </a:cubicBezTo>
                <a:cubicBezTo>
                  <a:pt x="20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89" name="Rectangle 127"/>
          <p:cNvSpPr/>
          <p:nvPr/>
        </p:nvSpPr>
        <p:spPr>
          <a:xfrm>
            <a:off x="8515350" y="6042025"/>
            <a:ext cx="80963" cy="219075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90" name="Rectangle 128"/>
          <p:cNvSpPr/>
          <p:nvPr/>
        </p:nvSpPr>
        <p:spPr>
          <a:xfrm>
            <a:off x="8283575" y="5989638"/>
            <a:ext cx="87313" cy="271462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91" name="Freeform 129"/>
          <p:cNvSpPr/>
          <p:nvPr/>
        </p:nvSpPr>
        <p:spPr>
          <a:xfrm>
            <a:off x="8353425" y="5891213"/>
            <a:ext cx="317500" cy="3698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7605"/>
              </a:cxn>
              <a:cxn ang="0">
                <a:pos x="0" y="196502"/>
              </a:cxn>
              <a:cxn ang="0">
                <a:pos x="0" y="369887"/>
              </a:cxn>
              <a:cxn ang="0">
                <a:pos x="86591" y="369887"/>
              </a:cxn>
              <a:cxn ang="0">
                <a:pos x="86591" y="231179"/>
              </a:cxn>
              <a:cxn ang="0">
                <a:pos x="121227" y="196502"/>
              </a:cxn>
              <a:cxn ang="0">
                <a:pos x="196273" y="196502"/>
              </a:cxn>
              <a:cxn ang="0">
                <a:pos x="236682" y="231179"/>
              </a:cxn>
              <a:cxn ang="0">
                <a:pos x="236682" y="369887"/>
              </a:cxn>
              <a:cxn ang="0">
                <a:pos x="317500" y="369887"/>
              </a:cxn>
              <a:cxn ang="0">
                <a:pos x="317500" y="196502"/>
              </a:cxn>
              <a:cxn ang="0">
                <a:pos x="317500" y="150267"/>
              </a:cxn>
              <a:cxn ang="0">
                <a:pos x="317500" y="98251"/>
              </a:cxn>
              <a:cxn ang="0">
                <a:pos x="225136" y="0"/>
              </a:cxn>
              <a:cxn ang="0">
                <a:pos x="0" y="0"/>
              </a:cxn>
            </a:cxnLst>
            <a:rect l="0" t="0" r="0" b="0"/>
            <a:pathLst>
              <a:path w="55" h="64">
                <a:moveTo>
                  <a:pt x="0" y="0"/>
                </a:moveTo>
                <a:cubicBezTo>
                  <a:pt x="0" y="29"/>
                  <a:pt x="0" y="29"/>
                  <a:pt x="0" y="29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64"/>
                  <a:pt x="0" y="64"/>
                  <a:pt x="0" y="64"/>
                </a:cubicBezTo>
                <a:cubicBezTo>
                  <a:pt x="15" y="64"/>
                  <a:pt x="15" y="64"/>
                  <a:pt x="15" y="64"/>
                </a:cubicBezTo>
                <a:cubicBezTo>
                  <a:pt x="15" y="40"/>
                  <a:pt x="15" y="40"/>
                  <a:pt x="15" y="40"/>
                </a:cubicBezTo>
                <a:cubicBezTo>
                  <a:pt x="15" y="37"/>
                  <a:pt x="18" y="34"/>
                  <a:pt x="21" y="34"/>
                </a:cubicBezTo>
                <a:cubicBezTo>
                  <a:pt x="34" y="34"/>
                  <a:pt x="34" y="34"/>
                  <a:pt x="34" y="34"/>
                </a:cubicBezTo>
                <a:cubicBezTo>
                  <a:pt x="38" y="34"/>
                  <a:pt x="41" y="37"/>
                  <a:pt x="41" y="40"/>
                </a:cubicBezTo>
                <a:cubicBezTo>
                  <a:pt x="41" y="64"/>
                  <a:pt x="41" y="64"/>
                  <a:pt x="41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26"/>
                  <a:pt x="55" y="26"/>
                  <a:pt x="55" y="26"/>
                </a:cubicBezTo>
                <a:cubicBezTo>
                  <a:pt x="55" y="17"/>
                  <a:pt x="55" y="17"/>
                  <a:pt x="55" y="17"/>
                </a:cubicBezTo>
                <a:cubicBezTo>
                  <a:pt x="55" y="8"/>
                  <a:pt x="48" y="0"/>
                  <a:pt x="39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81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92" name="Freeform 130"/>
          <p:cNvSpPr/>
          <p:nvPr/>
        </p:nvSpPr>
        <p:spPr>
          <a:xfrm>
            <a:off x="8353425" y="6105525"/>
            <a:ext cx="69850" cy="87313"/>
          </a:xfrm>
          <a:custGeom>
            <a:avLst/>
            <a:gdLst/>
            <a:ahLst/>
            <a:cxnLst>
              <a:cxn ang="0">
                <a:pos x="69850" y="0"/>
              </a:cxn>
              <a:cxn ang="0">
                <a:pos x="0" y="0"/>
              </a:cxn>
              <a:cxn ang="0">
                <a:pos x="0" y="0"/>
              </a:cxn>
              <a:cxn ang="0">
                <a:pos x="0" y="87313"/>
              </a:cxn>
              <a:cxn ang="0">
                <a:pos x="69850" y="87313"/>
              </a:cxn>
              <a:cxn ang="0">
                <a:pos x="69850" y="0"/>
              </a:cxn>
            </a:cxnLst>
            <a:rect l="0" t="0" r="0" b="0"/>
            <a:pathLst>
              <a:path w="12" h="15">
                <a:moveTo>
                  <a:pt x="1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5"/>
                  <a:pt x="0" y="15"/>
                  <a:pt x="0" y="15"/>
                </a:cubicBezTo>
                <a:cubicBezTo>
                  <a:pt x="12" y="15"/>
                  <a:pt x="12" y="15"/>
                  <a:pt x="12" y="15"/>
                </a:cubicBezTo>
                <a:lnTo>
                  <a:pt x="12" y="0"/>
                </a:lnTo>
                <a:close/>
              </a:path>
            </a:pathLst>
          </a:custGeom>
          <a:solidFill>
            <a:srgbClr val="65737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93" name="Freeform 131"/>
          <p:cNvSpPr/>
          <p:nvPr/>
        </p:nvSpPr>
        <p:spPr>
          <a:xfrm>
            <a:off x="8353425" y="5891213"/>
            <a:ext cx="74613" cy="1222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2237"/>
              </a:cxn>
              <a:cxn ang="0">
                <a:pos x="22958" y="122237"/>
              </a:cxn>
              <a:cxn ang="0">
                <a:pos x="74613" y="75671"/>
              </a:cxn>
              <a:cxn ang="0">
                <a:pos x="74613" y="0"/>
              </a:cxn>
              <a:cxn ang="0">
                <a:pos x="0" y="0"/>
              </a:cxn>
            </a:cxnLst>
            <a:rect l="0" t="0" r="0" b="0"/>
            <a:pathLst>
              <a:path w="13" h="21">
                <a:moveTo>
                  <a:pt x="0" y="0"/>
                </a:moveTo>
                <a:cubicBezTo>
                  <a:pt x="0" y="21"/>
                  <a:pt x="0" y="21"/>
                  <a:pt x="0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9" y="21"/>
                  <a:pt x="13" y="17"/>
                  <a:pt x="13" y="13"/>
                </a:cubicBezTo>
                <a:cubicBezTo>
                  <a:pt x="13" y="0"/>
                  <a:pt x="13" y="0"/>
                  <a:pt x="1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65737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94" name="Freeform 132"/>
          <p:cNvSpPr/>
          <p:nvPr/>
        </p:nvSpPr>
        <p:spPr>
          <a:xfrm>
            <a:off x="8169275" y="5694363"/>
            <a:ext cx="144463" cy="284162"/>
          </a:xfrm>
          <a:custGeom>
            <a:avLst/>
            <a:gdLst/>
            <a:ahLst/>
            <a:cxnLst>
              <a:cxn ang="0">
                <a:pos x="144463" y="0"/>
              </a:cxn>
              <a:cxn ang="0">
                <a:pos x="0" y="139181"/>
              </a:cxn>
              <a:cxn ang="0">
                <a:pos x="144463" y="284162"/>
              </a:cxn>
              <a:cxn ang="0">
                <a:pos x="144463" y="0"/>
              </a:cxn>
            </a:cxnLst>
            <a:rect l="0" t="0" r="0" b="0"/>
            <a:pathLst>
              <a:path w="25" h="49">
                <a:moveTo>
                  <a:pt x="25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5" y="49"/>
                </a:cubicBezTo>
                <a:lnTo>
                  <a:pt x="25" y="0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95" name="Freeform 133"/>
          <p:cNvSpPr/>
          <p:nvPr/>
        </p:nvSpPr>
        <p:spPr>
          <a:xfrm>
            <a:off x="8215313" y="5816600"/>
            <a:ext cx="173037" cy="365125"/>
          </a:xfrm>
          <a:custGeom>
            <a:avLst/>
            <a:gdLst/>
            <a:ahLst/>
            <a:cxnLst>
              <a:cxn ang="0">
                <a:pos x="173037" y="133300"/>
              </a:cxn>
              <a:cxn ang="0">
                <a:pos x="173037" y="34774"/>
              </a:cxn>
              <a:cxn ang="0">
                <a:pos x="138430" y="0"/>
              </a:cxn>
              <a:cxn ang="0">
                <a:pos x="69215" y="0"/>
              </a:cxn>
              <a:cxn ang="0">
                <a:pos x="28840" y="0"/>
              </a:cxn>
              <a:cxn ang="0">
                <a:pos x="0" y="34774"/>
              </a:cxn>
              <a:cxn ang="0">
                <a:pos x="0" y="185460"/>
              </a:cxn>
              <a:cxn ang="0">
                <a:pos x="0" y="283986"/>
              </a:cxn>
              <a:cxn ang="0">
                <a:pos x="80751" y="365125"/>
              </a:cxn>
              <a:cxn ang="0">
                <a:pos x="167269" y="365125"/>
              </a:cxn>
              <a:cxn ang="0">
                <a:pos x="167269" y="307169"/>
              </a:cxn>
              <a:cxn ang="0">
                <a:pos x="98054" y="307169"/>
              </a:cxn>
              <a:cxn ang="0">
                <a:pos x="69215" y="278190"/>
              </a:cxn>
              <a:cxn ang="0">
                <a:pos x="69215" y="185460"/>
              </a:cxn>
              <a:cxn ang="0">
                <a:pos x="121126" y="185460"/>
              </a:cxn>
              <a:cxn ang="0">
                <a:pos x="173037" y="133300"/>
              </a:cxn>
            </a:cxnLst>
            <a:rect l="0" t="0" r="0" b="0"/>
            <a:pathLst>
              <a:path w="30" h="63">
                <a:moveTo>
                  <a:pt x="30" y="23"/>
                </a:moveTo>
                <a:cubicBezTo>
                  <a:pt x="30" y="6"/>
                  <a:pt x="30" y="6"/>
                  <a:pt x="30" y="6"/>
                </a:cubicBezTo>
                <a:cubicBezTo>
                  <a:pt x="30" y="3"/>
                  <a:pt x="27" y="0"/>
                  <a:pt x="24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3"/>
                  <a:pt x="0" y="6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49"/>
                  <a:pt x="0" y="49"/>
                  <a:pt x="0" y="49"/>
                </a:cubicBezTo>
                <a:cubicBezTo>
                  <a:pt x="0" y="57"/>
                  <a:pt x="6" y="63"/>
                  <a:pt x="14" y="63"/>
                </a:cubicBezTo>
                <a:cubicBezTo>
                  <a:pt x="29" y="63"/>
                  <a:pt x="29" y="63"/>
                  <a:pt x="29" y="63"/>
                </a:cubicBezTo>
                <a:cubicBezTo>
                  <a:pt x="29" y="53"/>
                  <a:pt x="29" y="53"/>
                  <a:pt x="29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5" y="53"/>
                  <a:pt x="12" y="51"/>
                  <a:pt x="12" y="48"/>
                </a:cubicBezTo>
                <a:cubicBezTo>
                  <a:pt x="12" y="32"/>
                  <a:pt x="12" y="32"/>
                  <a:pt x="12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6" y="32"/>
                  <a:pt x="30" y="28"/>
                  <a:pt x="30" y="23"/>
                </a:cubicBezTo>
                <a:close/>
              </a:path>
            </a:pathLst>
          </a:custGeom>
          <a:solidFill>
            <a:srgbClr val="81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96" name="Freeform 134"/>
          <p:cNvSpPr/>
          <p:nvPr/>
        </p:nvSpPr>
        <p:spPr>
          <a:xfrm>
            <a:off x="8329613" y="5694363"/>
            <a:ext cx="146050" cy="284162"/>
          </a:xfrm>
          <a:custGeom>
            <a:avLst/>
            <a:gdLst/>
            <a:ahLst/>
            <a:cxnLst>
              <a:cxn ang="0">
                <a:pos x="146050" y="0"/>
              </a:cxn>
              <a:cxn ang="0">
                <a:pos x="0" y="139181"/>
              </a:cxn>
              <a:cxn ang="0">
                <a:pos x="146050" y="284162"/>
              </a:cxn>
              <a:cxn ang="0">
                <a:pos x="146050" y="0"/>
              </a:cxn>
            </a:cxnLst>
            <a:rect l="0" t="0" r="0" b="0"/>
            <a:pathLst>
              <a:path w="25" h="49">
                <a:moveTo>
                  <a:pt x="25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5" y="49"/>
                </a:cubicBezTo>
                <a:lnTo>
                  <a:pt x="25" y="0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97" name="Oval 135"/>
          <p:cNvSpPr/>
          <p:nvPr/>
        </p:nvSpPr>
        <p:spPr>
          <a:xfrm>
            <a:off x="8278813" y="5897563"/>
            <a:ext cx="23812" cy="23812"/>
          </a:xfrm>
          <a:prstGeom prst="ellipse">
            <a:avLst/>
          </a:prstGeom>
          <a:solidFill>
            <a:srgbClr val="4A545B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598" name="Freeform 136"/>
          <p:cNvSpPr/>
          <p:nvPr/>
        </p:nvSpPr>
        <p:spPr>
          <a:xfrm>
            <a:off x="8169275" y="6002338"/>
            <a:ext cx="155575" cy="98425"/>
          </a:xfrm>
          <a:custGeom>
            <a:avLst/>
            <a:gdLst/>
            <a:ahLst/>
            <a:cxnLst>
              <a:cxn ang="0">
                <a:pos x="23048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23048" y="75266"/>
              </a:cxn>
            </a:cxnLst>
            <a:rect l="0" t="0" r="0" b="0"/>
            <a:pathLst>
              <a:path w="27" h="17">
                <a:moveTo>
                  <a:pt x="4" y="13"/>
                </a:moveTo>
                <a:cubicBezTo>
                  <a:pt x="2" y="13"/>
                  <a:pt x="1" y="13"/>
                  <a:pt x="0" y="13"/>
                </a:cubicBezTo>
                <a:cubicBezTo>
                  <a:pt x="3" y="15"/>
                  <a:pt x="6" y="17"/>
                  <a:pt x="10" y="17"/>
                </a:cubicBezTo>
                <a:cubicBezTo>
                  <a:pt x="20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99" name="Freeform 141"/>
          <p:cNvSpPr/>
          <p:nvPr/>
        </p:nvSpPr>
        <p:spPr>
          <a:xfrm>
            <a:off x="7626350" y="3219450"/>
            <a:ext cx="571500" cy="317500"/>
          </a:xfrm>
          <a:custGeom>
            <a:avLst/>
            <a:gdLst/>
            <a:ahLst/>
            <a:cxnLst>
              <a:cxn ang="0">
                <a:pos x="473364" y="121227"/>
              </a:cxn>
              <a:cxn ang="0">
                <a:pos x="444500" y="127000"/>
              </a:cxn>
              <a:cxn ang="0">
                <a:pos x="282864" y="0"/>
              </a:cxn>
              <a:cxn ang="0">
                <a:pos x="127000" y="121227"/>
              </a:cxn>
              <a:cxn ang="0">
                <a:pos x="103909" y="121227"/>
              </a:cxn>
              <a:cxn ang="0">
                <a:pos x="0" y="219364"/>
              </a:cxn>
              <a:cxn ang="0">
                <a:pos x="103909" y="317500"/>
              </a:cxn>
              <a:cxn ang="0">
                <a:pos x="473364" y="317500"/>
              </a:cxn>
              <a:cxn ang="0">
                <a:pos x="571500" y="219364"/>
              </a:cxn>
              <a:cxn ang="0">
                <a:pos x="473364" y="121227"/>
              </a:cxn>
            </a:cxnLst>
            <a:rect l="0" t="0" r="0" b="0"/>
            <a:pathLst>
              <a:path w="99" h="55">
                <a:moveTo>
                  <a:pt x="82" y="21"/>
                </a:moveTo>
                <a:cubicBezTo>
                  <a:pt x="80" y="21"/>
                  <a:pt x="78" y="21"/>
                  <a:pt x="77" y="22"/>
                </a:cubicBezTo>
                <a:cubicBezTo>
                  <a:pt x="74" y="9"/>
                  <a:pt x="63" y="0"/>
                  <a:pt x="49" y="0"/>
                </a:cubicBezTo>
                <a:cubicBezTo>
                  <a:pt x="36" y="0"/>
                  <a:pt x="25" y="9"/>
                  <a:pt x="22" y="21"/>
                </a:cubicBezTo>
                <a:cubicBezTo>
                  <a:pt x="21" y="21"/>
                  <a:pt x="19" y="21"/>
                  <a:pt x="18" y="21"/>
                </a:cubicBezTo>
                <a:cubicBezTo>
                  <a:pt x="8" y="21"/>
                  <a:pt x="0" y="29"/>
                  <a:pt x="0" y="38"/>
                </a:cubicBezTo>
                <a:cubicBezTo>
                  <a:pt x="0" y="48"/>
                  <a:pt x="8" y="55"/>
                  <a:pt x="18" y="55"/>
                </a:cubicBezTo>
                <a:cubicBezTo>
                  <a:pt x="23" y="55"/>
                  <a:pt x="76" y="55"/>
                  <a:pt x="82" y="55"/>
                </a:cubicBezTo>
                <a:cubicBezTo>
                  <a:pt x="92" y="55"/>
                  <a:pt x="99" y="48"/>
                  <a:pt x="99" y="38"/>
                </a:cubicBezTo>
                <a:cubicBezTo>
                  <a:pt x="99" y="29"/>
                  <a:pt x="92" y="21"/>
                  <a:pt x="82" y="21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600" name="Freeform 142"/>
          <p:cNvSpPr/>
          <p:nvPr/>
        </p:nvSpPr>
        <p:spPr>
          <a:xfrm>
            <a:off x="9118600" y="2924175"/>
            <a:ext cx="374650" cy="207963"/>
          </a:xfrm>
          <a:custGeom>
            <a:avLst/>
            <a:gdLst/>
            <a:ahLst/>
            <a:cxnLst>
              <a:cxn ang="0">
                <a:pos x="311248" y="80875"/>
              </a:cxn>
              <a:cxn ang="0">
                <a:pos x="293956" y="80875"/>
              </a:cxn>
              <a:cxn ang="0">
                <a:pos x="190207" y="0"/>
              </a:cxn>
              <a:cxn ang="0">
                <a:pos x="86458" y="80875"/>
              </a:cxn>
              <a:cxn ang="0">
                <a:pos x="69166" y="80875"/>
              </a:cxn>
              <a:cxn ang="0">
                <a:pos x="0" y="144419"/>
              </a:cxn>
              <a:cxn ang="0">
                <a:pos x="69166" y="207963"/>
              </a:cxn>
              <a:cxn ang="0">
                <a:pos x="311248" y="207963"/>
              </a:cxn>
              <a:cxn ang="0">
                <a:pos x="374650" y="144419"/>
              </a:cxn>
              <a:cxn ang="0">
                <a:pos x="311248" y="80875"/>
              </a:cxn>
            </a:cxnLst>
            <a:rect l="0" t="0" r="0" b="0"/>
            <a:pathLst>
              <a:path w="65" h="36">
                <a:moveTo>
                  <a:pt x="54" y="14"/>
                </a:moveTo>
                <a:cubicBezTo>
                  <a:pt x="53" y="14"/>
                  <a:pt x="52" y="14"/>
                  <a:pt x="51" y="14"/>
                </a:cubicBezTo>
                <a:cubicBezTo>
                  <a:pt x="49" y="6"/>
                  <a:pt x="41" y="0"/>
                  <a:pt x="33" y="0"/>
                </a:cubicBezTo>
                <a:cubicBezTo>
                  <a:pt x="24" y="0"/>
                  <a:pt x="16" y="6"/>
                  <a:pt x="15" y="14"/>
                </a:cubicBezTo>
                <a:cubicBezTo>
                  <a:pt x="14" y="14"/>
                  <a:pt x="13" y="14"/>
                  <a:pt x="12" y="14"/>
                </a:cubicBezTo>
                <a:cubicBezTo>
                  <a:pt x="5" y="14"/>
                  <a:pt x="0" y="19"/>
                  <a:pt x="0" y="25"/>
                </a:cubicBezTo>
                <a:cubicBezTo>
                  <a:pt x="0" y="31"/>
                  <a:pt x="5" y="36"/>
                  <a:pt x="12" y="36"/>
                </a:cubicBezTo>
                <a:cubicBezTo>
                  <a:pt x="15" y="36"/>
                  <a:pt x="50" y="36"/>
                  <a:pt x="54" y="36"/>
                </a:cubicBezTo>
                <a:cubicBezTo>
                  <a:pt x="60" y="36"/>
                  <a:pt x="65" y="31"/>
                  <a:pt x="65" y="25"/>
                </a:cubicBezTo>
                <a:cubicBezTo>
                  <a:pt x="65" y="19"/>
                  <a:pt x="60" y="14"/>
                  <a:pt x="54" y="14"/>
                </a:cubicBezTo>
                <a:close/>
              </a:path>
            </a:pathLst>
          </a:custGeom>
          <a:solidFill>
            <a:srgbClr val="29D0D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601" name="Freeform 187"/>
          <p:cNvSpPr/>
          <p:nvPr/>
        </p:nvSpPr>
        <p:spPr>
          <a:xfrm>
            <a:off x="9774238" y="3033713"/>
            <a:ext cx="565150" cy="323850"/>
          </a:xfrm>
          <a:custGeom>
            <a:avLst/>
            <a:gdLst/>
            <a:ahLst/>
            <a:cxnLst>
              <a:cxn ang="0">
                <a:pos x="467114" y="121444"/>
              </a:cxn>
              <a:cxn ang="0">
                <a:pos x="438280" y="127227"/>
              </a:cxn>
              <a:cxn ang="0">
                <a:pos x="282575" y="0"/>
              </a:cxn>
              <a:cxn ang="0">
                <a:pos x="121104" y="127227"/>
              </a:cxn>
              <a:cxn ang="0">
                <a:pos x="98036" y="121444"/>
              </a:cxn>
              <a:cxn ang="0">
                <a:pos x="0" y="219755"/>
              </a:cxn>
              <a:cxn ang="0">
                <a:pos x="98036" y="323850"/>
              </a:cxn>
              <a:cxn ang="0">
                <a:pos x="467114" y="323850"/>
              </a:cxn>
              <a:cxn ang="0">
                <a:pos x="565150" y="219755"/>
              </a:cxn>
              <a:cxn ang="0">
                <a:pos x="467114" y="121444"/>
              </a:cxn>
            </a:cxnLst>
            <a:rect l="0" t="0" r="0" b="0"/>
            <a:pathLst>
              <a:path w="98" h="56">
                <a:moveTo>
                  <a:pt x="81" y="21"/>
                </a:moveTo>
                <a:cubicBezTo>
                  <a:pt x="79" y="21"/>
                  <a:pt x="78" y="21"/>
                  <a:pt x="76" y="22"/>
                </a:cubicBezTo>
                <a:cubicBezTo>
                  <a:pt x="73" y="9"/>
                  <a:pt x="62" y="0"/>
                  <a:pt x="49" y="0"/>
                </a:cubicBezTo>
                <a:cubicBezTo>
                  <a:pt x="35" y="0"/>
                  <a:pt x="24" y="9"/>
                  <a:pt x="21" y="22"/>
                </a:cubicBezTo>
                <a:cubicBezTo>
                  <a:pt x="20" y="21"/>
                  <a:pt x="18" y="21"/>
                  <a:pt x="17" y="21"/>
                </a:cubicBezTo>
                <a:cubicBezTo>
                  <a:pt x="7" y="21"/>
                  <a:pt x="0" y="29"/>
                  <a:pt x="0" y="38"/>
                </a:cubicBezTo>
                <a:cubicBezTo>
                  <a:pt x="0" y="48"/>
                  <a:pt x="7" y="56"/>
                  <a:pt x="17" y="56"/>
                </a:cubicBezTo>
                <a:cubicBezTo>
                  <a:pt x="22" y="56"/>
                  <a:pt x="75" y="56"/>
                  <a:pt x="81" y="56"/>
                </a:cubicBezTo>
                <a:cubicBezTo>
                  <a:pt x="91" y="56"/>
                  <a:pt x="98" y="48"/>
                  <a:pt x="98" y="38"/>
                </a:cubicBezTo>
                <a:cubicBezTo>
                  <a:pt x="98" y="29"/>
                  <a:pt x="91" y="21"/>
                  <a:pt x="81" y="21"/>
                </a:cubicBezTo>
                <a:close/>
              </a:path>
            </a:pathLst>
          </a:custGeom>
          <a:solidFill>
            <a:srgbClr val="64D8D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602" name="Freeform 188"/>
          <p:cNvSpPr/>
          <p:nvPr/>
        </p:nvSpPr>
        <p:spPr>
          <a:xfrm>
            <a:off x="9034463" y="4445000"/>
            <a:ext cx="965200" cy="990600"/>
          </a:xfrm>
          <a:custGeom>
            <a:avLst/>
            <a:gdLst/>
            <a:ahLst/>
            <a:cxnLst>
              <a:cxn ang="0">
                <a:pos x="901624" y="614056"/>
              </a:cxn>
              <a:cxn ang="0">
                <a:pos x="924743" y="521368"/>
              </a:cxn>
              <a:cxn ang="0">
                <a:pos x="716675" y="312821"/>
              </a:cxn>
              <a:cxn ang="0">
                <a:pos x="681998" y="312821"/>
              </a:cxn>
              <a:cxn ang="0">
                <a:pos x="681998" y="312821"/>
              </a:cxn>
              <a:cxn ang="0">
                <a:pos x="780251" y="162204"/>
              </a:cxn>
              <a:cxn ang="0">
                <a:pos x="612642" y="0"/>
              </a:cxn>
              <a:cxn ang="0">
                <a:pos x="450812" y="162204"/>
              </a:cxn>
              <a:cxn ang="0">
                <a:pos x="456592" y="208547"/>
              </a:cxn>
              <a:cxn ang="0">
                <a:pos x="317880" y="278063"/>
              </a:cxn>
              <a:cxn ang="0">
                <a:pos x="196508" y="231719"/>
              </a:cxn>
              <a:cxn ang="0">
                <a:pos x="0" y="428681"/>
              </a:cxn>
              <a:cxn ang="0">
                <a:pos x="86695" y="585091"/>
              </a:cxn>
              <a:cxn ang="0">
                <a:pos x="69356" y="666193"/>
              </a:cxn>
              <a:cxn ang="0">
                <a:pos x="254304" y="857361"/>
              </a:cxn>
              <a:cxn ang="0">
                <a:pos x="346778" y="834189"/>
              </a:cxn>
              <a:cxn ang="0">
                <a:pos x="572184" y="990600"/>
              </a:cxn>
              <a:cxn ang="0">
                <a:pos x="780251" y="863154"/>
              </a:cxn>
              <a:cxn ang="0">
                <a:pos x="820709" y="868947"/>
              </a:cxn>
              <a:cxn ang="0">
                <a:pos x="965200" y="729916"/>
              </a:cxn>
              <a:cxn ang="0">
                <a:pos x="901624" y="614056"/>
              </a:cxn>
            </a:cxnLst>
            <a:rect l="0" t="0" r="0" b="0"/>
            <a:pathLst>
              <a:path w="167" h="171">
                <a:moveTo>
                  <a:pt x="156" y="106"/>
                </a:moveTo>
                <a:cubicBezTo>
                  <a:pt x="158" y="101"/>
                  <a:pt x="160" y="95"/>
                  <a:pt x="160" y="90"/>
                </a:cubicBezTo>
                <a:cubicBezTo>
                  <a:pt x="160" y="70"/>
                  <a:pt x="144" y="54"/>
                  <a:pt x="124" y="54"/>
                </a:cubicBezTo>
                <a:cubicBezTo>
                  <a:pt x="122" y="54"/>
                  <a:pt x="120" y="54"/>
                  <a:pt x="118" y="54"/>
                </a:cubicBezTo>
                <a:cubicBezTo>
                  <a:pt x="118" y="54"/>
                  <a:pt x="118" y="54"/>
                  <a:pt x="118" y="54"/>
                </a:cubicBezTo>
                <a:cubicBezTo>
                  <a:pt x="128" y="50"/>
                  <a:pt x="135" y="40"/>
                  <a:pt x="135" y="28"/>
                </a:cubicBezTo>
                <a:cubicBezTo>
                  <a:pt x="135" y="12"/>
                  <a:pt x="122" y="0"/>
                  <a:pt x="106" y="0"/>
                </a:cubicBezTo>
                <a:cubicBezTo>
                  <a:pt x="90" y="0"/>
                  <a:pt x="78" y="12"/>
                  <a:pt x="78" y="28"/>
                </a:cubicBezTo>
                <a:cubicBezTo>
                  <a:pt x="78" y="31"/>
                  <a:pt x="78" y="33"/>
                  <a:pt x="79" y="36"/>
                </a:cubicBezTo>
                <a:cubicBezTo>
                  <a:pt x="69" y="37"/>
                  <a:pt x="61" y="42"/>
                  <a:pt x="55" y="48"/>
                </a:cubicBezTo>
                <a:cubicBezTo>
                  <a:pt x="49" y="43"/>
                  <a:pt x="42" y="40"/>
                  <a:pt x="34" y="40"/>
                </a:cubicBezTo>
                <a:cubicBezTo>
                  <a:pt x="15" y="40"/>
                  <a:pt x="0" y="55"/>
                  <a:pt x="0" y="74"/>
                </a:cubicBezTo>
                <a:cubicBezTo>
                  <a:pt x="0" y="85"/>
                  <a:pt x="6" y="95"/>
                  <a:pt x="15" y="101"/>
                </a:cubicBezTo>
                <a:cubicBezTo>
                  <a:pt x="13" y="105"/>
                  <a:pt x="12" y="110"/>
                  <a:pt x="12" y="115"/>
                </a:cubicBezTo>
                <a:cubicBezTo>
                  <a:pt x="12" y="133"/>
                  <a:pt x="26" y="148"/>
                  <a:pt x="44" y="148"/>
                </a:cubicBezTo>
                <a:cubicBezTo>
                  <a:pt x="50" y="148"/>
                  <a:pt x="56" y="146"/>
                  <a:pt x="60" y="144"/>
                </a:cubicBezTo>
                <a:cubicBezTo>
                  <a:pt x="66" y="160"/>
                  <a:pt x="81" y="171"/>
                  <a:pt x="99" y="171"/>
                </a:cubicBezTo>
                <a:cubicBezTo>
                  <a:pt x="115" y="171"/>
                  <a:pt x="128" y="162"/>
                  <a:pt x="135" y="149"/>
                </a:cubicBezTo>
                <a:cubicBezTo>
                  <a:pt x="137" y="149"/>
                  <a:pt x="140" y="150"/>
                  <a:pt x="142" y="150"/>
                </a:cubicBezTo>
                <a:cubicBezTo>
                  <a:pt x="156" y="150"/>
                  <a:pt x="167" y="139"/>
                  <a:pt x="167" y="126"/>
                </a:cubicBezTo>
                <a:cubicBezTo>
                  <a:pt x="167" y="117"/>
                  <a:pt x="162" y="110"/>
                  <a:pt x="156" y="106"/>
                </a:cubicBezTo>
                <a:close/>
              </a:path>
            </a:pathLst>
          </a:custGeom>
          <a:solidFill>
            <a:srgbClr val="0DD17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603" name="Freeform 189"/>
          <p:cNvSpPr/>
          <p:nvPr/>
        </p:nvSpPr>
        <p:spPr>
          <a:xfrm>
            <a:off x="9548813" y="4445000"/>
            <a:ext cx="450850" cy="990600"/>
          </a:xfrm>
          <a:custGeom>
            <a:avLst/>
            <a:gdLst/>
            <a:ahLst/>
            <a:cxnLst>
              <a:cxn ang="0">
                <a:pos x="387269" y="614056"/>
              </a:cxn>
              <a:cxn ang="0">
                <a:pos x="410389" y="521368"/>
              </a:cxn>
              <a:cxn ang="0">
                <a:pos x="202304" y="312821"/>
              </a:cxn>
              <a:cxn ang="0">
                <a:pos x="167624" y="312821"/>
              </a:cxn>
              <a:cxn ang="0">
                <a:pos x="167624" y="312821"/>
              </a:cxn>
              <a:cxn ang="0">
                <a:pos x="265886" y="162204"/>
              </a:cxn>
              <a:cxn ang="0">
                <a:pos x="98262" y="0"/>
              </a:cxn>
              <a:cxn ang="0">
                <a:pos x="0" y="34758"/>
              </a:cxn>
              <a:cxn ang="0">
                <a:pos x="0" y="984807"/>
              </a:cxn>
              <a:cxn ang="0">
                <a:pos x="57801" y="990600"/>
              </a:cxn>
              <a:cxn ang="0">
                <a:pos x="265886" y="863154"/>
              </a:cxn>
              <a:cxn ang="0">
                <a:pos x="306347" y="868947"/>
              </a:cxn>
              <a:cxn ang="0">
                <a:pos x="450850" y="729916"/>
              </a:cxn>
              <a:cxn ang="0">
                <a:pos x="387269" y="614056"/>
              </a:cxn>
            </a:cxnLst>
            <a:rect l="0" t="0" r="0" b="0"/>
            <a:pathLst>
              <a:path w="78" h="171">
                <a:moveTo>
                  <a:pt x="67" y="106"/>
                </a:moveTo>
                <a:cubicBezTo>
                  <a:pt x="69" y="101"/>
                  <a:pt x="71" y="95"/>
                  <a:pt x="71" y="90"/>
                </a:cubicBezTo>
                <a:cubicBezTo>
                  <a:pt x="71" y="70"/>
                  <a:pt x="55" y="54"/>
                  <a:pt x="35" y="54"/>
                </a:cubicBezTo>
                <a:cubicBezTo>
                  <a:pt x="33" y="54"/>
                  <a:pt x="31" y="54"/>
                  <a:pt x="29" y="54"/>
                </a:cubicBezTo>
                <a:cubicBezTo>
                  <a:pt x="29" y="54"/>
                  <a:pt x="29" y="54"/>
                  <a:pt x="29" y="54"/>
                </a:cubicBezTo>
                <a:cubicBezTo>
                  <a:pt x="39" y="50"/>
                  <a:pt x="46" y="40"/>
                  <a:pt x="46" y="28"/>
                </a:cubicBezTo>
                <a:cubicBezTo>
                  <a:pt x="46" y="12"/>
                  <a:pt x="33" y="0"/>
                  <a:pt x="17" y="0"/>
                </a:cubicBezTo>
                <a:cubicBezTo>
                  <a:pt x="11" y="0"/>
                  <a:pt x="4" y="2"/>
                  <a:pt x="0" y="6"/>
                </a:cubicBezTo>
                <a:cubicBezTo>
                  <a:pt x="0" y="170"/>
                  <a:pt x="0" y="170"/>
                  <a:pt x="0" y="170"/>
                </a:cubicBezTo>
                <a:cubicBezTo>
                  <a:pt x="3" y="171"/>
                  <a:pt x="6" y="171"/>
                  <a:pt x="10" y="171"/>
                </a:cubicBezTo>
                <a:cubicBezTo>
                  <a:pt x="26" y="171"/>
                  <a:pt x="39" y="162"/>
                  <a:pt x="46" y="149"/>
                </a:cubicBezTo>
                <a:cubicBezTo>
                  <a:pt x="48" y="149"/>
                  <a:pt x="51" y="150"/>
                  <a:pt x="53" y="150"/>
                </a:cubicBezTo>
                <a:cubicBezTo>
                  <a:pt x="67" y="150"/>
                  <a:pt x="78" y="139"/>
                  <a:pt x="78" y="126"/>
                </a:cubicBezTo>
                <a:cubicBezTo>
                  <a:pt x="78" y="117"/>
                  <a:pt x="73" y="110"/>
                  <a:pt x="67" y="106"/>
                </a:cubicBezTo>
                <a:close/>
              </a:path>
            </a:pathLst>
          </a:custGeom>
          <a:solidFill>
            <a:srgbClr val="0D9966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604" name="Oval 190"/>
          <p:cNvSpPr/>
          <p:nvPr/>
        </p:nvSpPr>
        <p:spPr>
          <a:xfrm>
            <a:off x="9432925" y="5000625"/>
            <a:ext cx="225425" cy="231775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605" name="Oval 191"/>
          <p:cNvSpPr/>
          <p:nvPr/>
        </p:nvSpPr>
        <p:spPr>
          <a:xfrm>
            <a:off x="9485313" y="4787900"/>
            <a:ext cx="131762" cy="127000"/>
          </a:xfrm>
          <a:prstGeom prst="ellipse">
            <a:avLst/>
          </a:prstGeom>
          <a:solidFill>
            <a:srgbClr val="76F19A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22606" name="Freeform 73"/>
          <p:cNvSpPr/>
          <p:nvPr/>
        </p:nvSpPr>
        <p:spPr>
          <a:xfrm>
            <a:off x="3886200" y="6267450"/>
            <a:ext cx="8042275" cy="400050"/>
          </a:xfrm>
          <a:custGeom>
            <a:avLst/>
            <a:gdLst/>
            <a:ahLst/>
            <a:cxnLst>
              <a:cxn ang="0">
                <a:pos x="7886395" y="0"/>
              </a:cxn>
              <a:cxn ang="0">
                <a:pos x="161654" y="0"/>
              </a:cxn>
              <a:cxn ang="0">
                <a:pos x="0" y="156541"/>
              </a:cxn>
              <a:cxn ang="0">
                <a:pos x="0" y="400050"/>
              </a:cxn>
              <a:cxn ang="0">
                <a:pos x="8042275" y="400050"/>
              </a:cxn>
              <a:cxn ang="0">
                <a:pos x="8042275" y="156541"/>
              </a:cxn>
              <a:cxn ang="0">
                <a:pos x="7886395" y="0"/>
              </a:cxn>
            </a:cxnLst>
            <a:rect l="0" t="0" r="0" b="0"/>
            <a:pathLst>
              <a:path w="1393" h="69">
                <a:moveTo>
                  <a:pt x="1366" y="0"/>
                </a:moveTo>
                <a:cubicBezTo>
                  <a:pt x="28" y="0"/>
                  <a:pt x="28" y="0"/>
                  <a:pt x="28" y="0"/>
                </a:cubicBezTo>
                <a:cubicBezTo>
                  <a:pt x="13" y="0"/>
                  <a:pt x="0" y="12"/>
                  <a:pt x="0" y="27"/>
                </a:cubicBezTo>
                <a:cubicBezTo>
                  <a:pt x="0" y="69"/>
                  <a:pt x="0" y="69"/>
                  <a:pt x="0" y="69"/>
                </a:cubicBezTo>
                <a:cubicBezTo>
                  <a:pt x="1393" y="69"/>
                  <a:pt x="1393" y="69"/>
                  <a:pt x="1393" y="69"/>
                </a:cubicBezTo>
                <a:cubicBezTo>
                  <a:pt x="1393" y="27"/>
                  <a:pt x="1393" y="27"/>
                  <a:pt x="1393" y="27"/>
                </a:cubicBezTo>
                <a:cubicBezTo>
                  <a:pt x="1393" y="12"/>
                  <a:pt x="1381" y="0"/>
                  <a:pt x="1366" y="0"/>
                </a:cubicBezTo>
                <a:close/>
              </a:path>
            </a:pathLst>
          </a:custGeom>
          <a:solidFill>
            <a:srgbClr val="00C27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607" name="Freeform 101"/>
          <p:cNvSpPr/>
          <p:nvPr/>
        </p:nvSpPr>
        <p:spPr>
          <a:xfrm>
            <a:off x="3886200" y="6383338"/>
            <a:ext cx="8042275" cy="376237"/>
          </a:xfrm>
          <a:custGeom>
            <a:avLst/>
            <a:gdLst/>
            <a:ahLst/>
            <a:cxnLst>
              <a:cxn ang="0">
                <a:pos x="8042275" y="133130"/>
              </a:cxn>
              <a:cxn ang="0">
                <a:pos x="8042275" y="376237"/>
              </a:cxn>
              <a:cxn ang="0">
                <a:pos x="0" y="376237"/>
              </a:cxn>
              <a:cxn ang="0">
                <a:pos x="0" y="133130"/>
              </a:cxn>
              <a:cxn ang="0">
                <a:pos x="11547" y="133130"/>
              </a:cxn>
              <a:cxn ang="0">
                <a:pos x="213614" y="0"/>
              </a:cxn>
              <a:cxn ang="0">
                <a:pos x="415681" y="133130"/>
              </a:cxn>
              <a:cxn ang="0">
                <a:pos x="617748" y="0"/>
              </a:cxn>
              <a:cxn ang="0">
                <a:pos x="814042" y="133130"/>
              </a:cxn>
              <a:cxn ang="0">
                <a:pos x="1016109" y="0"/>
              </a:cxn>
              <a:cxn ang="0">
                <a:pos x="1218177" y="133130"/>
              </a:cxn>
              <a:cxn ang="0">
                <a:pos x="1420244" y="0"/>
              </a:cxn>
              <a:cxn ang="0">
                <a:pos x="1616538" y="133130"/>
              </a:cxn>
              <a:cxn ang="0">
                <a:pos x="1818605" y="0"/>
              </a:cxn>
              <a:cxn ang="0">
                <a:pos x="2020672" y="133130"/>
              </a:cxn>
              <a:cxn ang="0">
                <a:pos x="2222739" y="0"/>
              </a:cxn>
              <a:cxn ang="0">
                <a:pos x="2419033" y="133130"/>
              </a:cxn>
              <a:cxn ang="0">
                <a:pos x="2621100" y="0"/>
              </a:cxn>
              <a:cxn ang="0">
                <a:pos x="2823168" y="133130"/>
              </a:cxn>
              <a:cxn ang="0">
                <a:pos x="3025235" y="0"/>
              </a:cxn>
              <a:cxn ang="0">
                <a:pos x="3221529" y="133130"/>
              </a:cxn>
              <a:cxn ang="0">
                <a:pos x="3423596" y="0"/>
              </a:cxn>
              <a:cxn ang="0">
                <a:pos x="3625663" y="133130"/>
              </a:cxn>
              <a:cxn ang="0">
                <a:pos x="3827730" y="0"/>
              </a:cxn>
              <a:cxn ang="0">
                <a:pos x="4029798" y="133130"/>
              </a:cxn>
              <a:cxn ang="0">
                <a:pos x="4226091" y="0"/>
              </a:cxn>
              <a:cxn ang="0">
                <a:pos x="4428159" y="133130"/>
              </a:cxn>
              <a:cxn ang="0">
                <a:pos x="4630226" y="0"/>
              </a:cxn>
              <a:cxn ang="0">
                <a:pos x="4832293" y="133130"/>
              </a:cxn>
              <a:cxn ang="0">
                <a:pos x="5028587" y="0"/>
              </a:cxn>
              <a:cxn ang="0">
                <a:pos x="5230654" y="133130"/>
              </a:cxn>
              <a:cxn ang="0">
                <a:pos x="5432721" y="0"/>
              </a:cxn>
              <a:cxn ang="0">
                <a:pos x="5634789" y="133130"/>
              </a:cxn>
              <a:cxn ang="0">
                <a:pos x="5836856" y="0"/>
              </a:cxn>
              <a:cxn ang="0">
                <a:pos x="6033150" y="133130"/>
              </a:cxn>
              <a:cxn ang="0">
                <a:pos x="6235217" y="0"/>
              </a:cxn>
              <a:cxn ang="0">
                <a:pos x="6437284" y="133130"/>
              </a:cxn>
              <a:cxn ang="0">
                <a:pos x="6639351" y="0"/>
              </a:cxn>
              <a:cxn ang="0">
                <a:pos x="6835645" y="133130"/>
              </a:cxn>
              <a:cxn ang="0">
                <a:pos x="7037712" y="0"/>
              </a:cxn>
              <a:cxn ang="0">
                <a:pos x="7239780" y="133130"/>
              </a:cxn>
              <a:cxn ang="0">
                <a:pos x="7441847" y="0"/>
              </a:cxn>
              <a:cxn ang="0">
                <a:pos x="7643914" y="133130"/>
              </a:cxn>
              <a:cxn ang="0">
                <a:pos x="7840208" y="0"/>
              </a:cxn>
              <a:cxn ang="0">
                <a:pos x="8042275" y="133130"/>
              </a:cxn>
            </a:cxnLst>
            <a:rect l="0" t="0" r="0" b="0"/>
            <a:pathLst>
              <a:path w="1393" h="65">
                <a:moveTo>
                  <a:pt x="1393" y="23"/>
                </a:moveTo>
                <a:cubicBezTo>
                  <a:pt x="1393" y="65"/>
                  <a:pt x="1393" y="65"/>
                  <a:pt x="1393" y="65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23"/>
                  <a:pt x="0" y="23"/>
                  <a:pt x="0" y="23"/>
                </a:cubicBezTo>
                <a:cubicBezTo>
                  <a:pt x="2" y="23"/>
                  <a:pt x="2" y="23"/>
                  <a:pt x="2" y="23"/>
                </a:cubicBezTo>
                <a:cubicBezTo>
                  <a:pt x="20" y="23"/>
                  <a:pt x="20" y="0"/>
                  <a:pt x="37" y="0"/>
                </a:cubicBezTo>
                <a:cubicBezTo>
                  <a:pt x="55" y="0"/>
                  <a:pt x="55" y="23"/>
                  <a:pt x="72" y="23"/>
                </a:cubicBezTo>
                <a:cubicBezTo>
                  <a:pt x="89" y="23"/>
                  <a:pt x="89" y="0"/>
                  <a:pt x="107" y="0"/>
                </a:cubicBezTo>
                <a:cubicBezTo>
                  <a:pt x="124" y="0"/>
                  <a:pt x="124" y="23"/>
                  <a:pt x="141" y="23"/>
                </a:cubicBezTo>
                <a:cubicBezTo>
                  <a:pt x="159" y="23"/>
                  <a:pt x="159" y="0"/>
                  <a:pt x="176" y="0"/>
                </a:cubicBezTo>
                <a:cubicBezTo>
                  <a:pt x="194" y="0"/>
                  <a:pt x="194" y="23"/>
                  <a:pt x="211" y="23"/>
                </a:cubicBezTo>
                <a:cubicBezTo>
                  <a:pt x="228" y="23"/>
                  <a:pt x="228" y="0"/>
                  <a:pt x="246" y="0"/>
                </a:cubicBezTo>
                <a:cubicBezTo>
                  <a:pt x="263" y="0"/>
                  <a:pt x="263" y="23"/>
                  <a:pt x="280" y="23"/>
                </a:cubicBezTo>
                <a:cubicBezTo>
                  <a:pt x="298" y="23"/>
                  <a:pt x="298" y="0"/>
                  <a:pt x="315" y="0"/>
                </a:cubicBezTo>
                <a:cubicBezTo>
                  <a:pt x="333" y="0"/>
                  <a:pt x="333" y="23"/>
                  <a:pt x="350" y="23"/>
                </a:cubicBezTo>
                <a:cubicBezTo>
                  <a:pt x="367" y="23"/>
                  <a:pt x="367" y="0"/>
                  <a:pt x="385" y="0"/>
                </a:cubicBezTo>
                <a:cubicBezTo>
                  <a:pt x="402" y="0"/>
                  <a:pt x="402" y="23"/>
                  <a:pt x="419" y="23"/>
                </a:cubicBezTo>
                <a:cubicBezTo>
                  <a:pt x="437" y="23"/>
                  <a:pt x="437" y="0"/>
                  <a:pt x="454" y="0"/>
                </a:cubicBezTo>
                <a:cubicBezTo>
                  <a:pt x="472" y="0"/>
                  <a:pt x="472" y="23"/>
                  <a:pt x="489" y="23"/>
                </a:cubicBezTo>
                <a:cubicBezTo>
                  <a:pt x="506" y="23"/>
                  <a:pt x="506" y="0"/>
                  <a:pt x="524" y="0"/>
                </a:cubicBezTo>
                <a:cubicBezTo>
                  <a:pt x="541" y="0"/>
                  <a:pt x="541" y="23"/>
                  <a:pt x="558" y="23"/>
                </a:cubicBezTo>
                <a:cubicBezTo>
                  <a:pt x="576" y="23"/>
                  <a:pt x="576" y="0"/>
                  <a:pt x="593" y="0"/>
                </a:cubicBezTo>
                <a:cubicBezTo>
                  <a:pt x="611" y="0"/>
                  <a:pt x="611" y="23"/>
                  <a:pt x="628" y="23"/>
                </a:cubicBezTo>
                <a:cubicBezTo>
                  <a:pt x="645" y="23"/>
                  <a:pt x="645" y="0"/>
                  <a:pt x="663" y="0"/>
                </a:cubicBezTo>
                <a:cubicBezTo>
                  <a:pt x="680" y="0"/>
                  <a:pt x="680" y="23"/>
                  <a:pt x="698" y="23"/>
                </a:cubicBezTo>
                <a:cubicBezTo>
                  <a:pt x="715" y="23"/>
                  <a:pt x="715" y="0"/>
                  <a:pt x="732" y="0"/>
                </a:cubicBezTo>
                <a:cubicBezTo>
                  <a:pt x="750" y="0"/>
                  <a:pt x="750" y="23"/>
                  <a:pt x="767" y="23"/>
                </a:cubicBezTo>
                <a:cubicBezTo>
                  <a:pt x="784" y="23"/>
                  <a:pt x="784" y="0"/>
                  <a:pt x="802" y="0"/>
                </a:cubicBezTo>
                <a:cubicBezTo>
                  <a:pt x="819" y="0"/>
                  <a:pt x="819" y="23"/>
                  <a:pt x="837" y="23"/>
                </a:cubicBezTo>
                <a:cubicBezTo>
                  <a:pt x="854" y="23"/>
                  <a:pt x="854" y="0"/>
                  <a:pt x="871" y="0"/>
                </a:cubicBezTo>
                <a:cubicBezTo>
                  <a:pt x="889" y="0"/>
                  <a:pt x="889" y="23"/>
                  <a:pt x="906" y="23"/>
                </a:cubicBezTo>
                <a:cubicBezTo>
                  <a:pt x="924" y="23"/>
                  <a:pt x="924" y="0"/>
                  <a:pt x="941" y="0"/>
                </a:cubicBezTo>
                <a:cubicBezTo>
                  <a:pt x="958" y="0"/>
                  <a:pt x="958" y="23"/>
                  <a:pt x="976" y="23"/>
                </a:cubicBezTo>
                <a:cubicBezTo>
                  <a:pt x="993" y="23"/>
                  <a:pt x="993" y="0"/>
                  <a:pt x="1011" y="0"/>
                </a:cubicBezTo>
                <a:cubicBezTo>
                  <a:pt x="1028" y="0"/>
                  <a:pt x="1028" y="23"/>
                  <a:pt x="1045" y="23"/>
                </a:cubicBezTo>
                <a:cubicBezTo>
                  <a:pt x="1063" y="23"/>
                  <a:pt x="1063" y="0"/>
                  <a:pt x="1080" y="0"/>
                </a:cubicBezTo>
                <a:cubicBezTo>
                  <a:pt x="1097" y="0"/>
                  <a:pt x="1097" y="23"/>
                  <a:pt x="1115" y="23"/>
                </a:cubicBezTo>
                <a:cubicBezTo>
                  <a:pt x="1132" y="23"/>
                  <a:pt x="1132" y="0"/>
                  <a:pt x="1150" y="0"/>
                </a:cubicBezTo>
                <a:cubicBezTo>
                  <a:pt x="1167" y="0"/>
                  <a:pt x="1167" y="23"/>
                  <a:pt x="1184" y="23"/>
                </a:cubicBezTo>
                <a:cubicBezTo>
                  <a:pt x="1202" y="23"/>
                  <a:pt x="1202" y="0"/>
                  <a:pt x="1219" y="0"/>
                </a:cubicBezTo>
                <a:cubicBezTo>
                  <a:pt x="1237" y="0"/>
                  <a:pt x="1237" y="23"/>
                  <a:pt x="1254" y="23"/>
                </a:cubicBezTo>
                <a:cubicBezTo>
                  <a:pt x="1271" y="23"/>
                  <a:pt x="1271" y="0"/>
                  <a:pt x="1289" y="0"/>
                </a:cubicBezTo>
                <a:cubicBezTo>
                  <a:pt x="1306" y="0"/>
                  <a:pt x="1306" y="23"/>
                  <a:pt x="1324" y="23"/>
                </a:cubicBezTo>
                <a:cubicBezTo>
                  <a:pt x="1341" y="23"/>
                  <a:pt x="1341" y="0"/>
                  <a:pt x="1358" y="0"/>
                </a:cubicBezTo>
                <a:cubicBezTo>
                  <a:pt x="1376" y="0"/>
                  <a:pt x="1376" y="23"/>
                  <a:pt x="1393" y="2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608" name="Freeform 102"/>
          <p:cNvSpPr/>
          <p:nvPr/>
        </p:nvSpPr>
        <p:spPr>
          <a:xfrm>
            <a:off x="3886200" y="6481763"/>
            <a:ext cx="8042275" cy="376237"/>
          </a:xfrm>
          <a:custGeom>
            <a:avLst/>
            <a:gdLst/>
            <a:ahLst/>
            <a:cxnLst>
              <a:cxn ang="0">
                <a:pos x="8042275" y="127342"/>
              </a:cxn>
              <a:cxn ang="0">
                <a:pos x="8042275" y="376237"/>
              </a:cxn>
              <a:cxn ang="0">
                <a:pos x="0" y="376237"/>
              </a:cxn>
              <a:cxn ang="0">
                <a:pos x="0" y="127342"/>
              </a:cxn>
              <a:cxn ang="0">
                <a:pos x="11547" y="127342"/>
              </a:cxn>
              <a:cxn ang="0">
                <a:pos x="213614" y="0"/>
              </a:cxn>
              <a:cxn ang="0">
                <a:pos x="415681" y="127342"/>
              </a:cxn>
              <a:cxn ang="0">
                <a:pos x="617748" y="0"/>
              </a:cxn>
              <a:cxn ang="0">
                <a:pos x="814042" y="127342"/>
              </a:cxn>
              <a:cxn ang="0">
                <a:pos x="1016109" y="0"/>
              </a:cxn>
              <a:cxn ang="0">
                <a:pos x="1218177" y="127342"/>
              </a:cxn>
              <a:cxn ang="0">
                <a:pos x="1420244" y="0"/>
              </a:cxn>
              <a:cxn ang="0">
                <a:pos x="1616538" y="127342"/>
              </a:cxn>
              <a:cxn ang="0">
                <a:pos x="1818605" y="0"/>
              </a:cxn>
              <a:cxn ang="0">
                <a:pos x="2020672" y="127342"/>
              </a:cxn>
              <a:cxn ang="0">
                <a:pos x="2222739" y="0"/>
              </a:cxn>
              <a:cxn ang="0">
                <a:pos x="2419033" y="127342"/>
              </a:cxn>
              <a:cxn ang="0">
                <a:pos x="2621100" y="0"/>
              </a:cxn>
              <a:cxn ang="0">
                <a:pos x="2823168" y="127342"/>
              </a:cxn>
              <a:cxn ang="0">
                <a:pos x="3025235" y="0"/>
              </a:cxn>
              <a:cxn ang="0">
                <a:pos x="3221529" y="127342"/>
              </a:cxn>
              <a:cxn ang="0">
                <a:pos x="3423596" y="0"/>
              </a:cxn>
              <a:cxn ang="0">
                <a:pos x="3625663" y="127342"/>
              </a:cxn>
              <a:cxn ang="0">
                <a:pos x="3827730" y="0"/>
              </a:cxn>
              <a:cxn ang="0">
                <a:pos x="4029798" y="127342"/>
              </a:cxn>
              <a:cxn ang="0">
                <a:pos x="4226091" y="0"/>
              </a:cxn>
              <a:cxn ang="0">
                <a:pos x="4428159" y="127342"/>
              </a:cxn>
              <a:cxn ang="0">
                <a:pos x="4630226" y="0"/>
              </a:cxn>
              <a:cxn ang="0">
                <a:pos x="4832293" y="127342"/>
              </a:cxn>
              <a:cxn ang="0">
                <a:pos x="5028587" y="0"/>
              </a:cxn>
              <a:cxn ang="0">
                <a:pos x="5230654" y="127342"/>
              </a:cxn>
              <a:cxn ang="0">
                <a:pos x="5432721" y="0"/>
              </a:cxn>
              <a:cxn ang="0">
                <a:pos x="5634789" y="127342"/>
              </a:cxn>
              <a:cxn ang="0">
                <a:pos x="5836856" y="0"/>
              </a:cxn>
              <a:cxn ang="0">
                <a:pos x="6033150" y="127342"/>
              </a:cxn>
              <a:cxn ang="0">
                <a:pos x="6235217" y="0"/>
              </a:cxn>
              <a:cxn ang="0">
                <a:pos x="6437284" y="127342"/>
              </a:cxn>
              <a:cxn ang="0">
                <a:pos x="6639351" y="0"/>
              </a:cxn>
              <a:cxn ang="0">
                <a:pos x="6835645" y="127342"/>
              </a:cxn>
              <a:cxn ang="0">
                <a:pos x="7037712" y="0"/>
              </a:cxn>
              <a:cxn ang="0">
                <a:pos x="7239780" y="127342"/>
              </a:cxn>
              <a:cxn ang="0">
                <a:pos x="7441847" y="0"/>
              </a:cxn>
              <a:cxn ang="0">
                <a:pos x="7643914" y="127342"/>
              </a:cxn>
              <a:cxn ang="0">
                <a:pos x="7840208" y="0"/>
              </a:cxn>
              <a:cxn ang="0">
                <a:pos x="8042275" y="127342"/>
              </a:cxn>
            </a:cxnLst>
            <a:rect l="0" t="0" r="0" b="0"/>
            <a:pathLst>
              <a:path w="1393" h="65">
                <a:moveTo>
                  <a:pt x="1393" y="22"/>
                </a:moveTo>
                <a:cubicBezTo>
                  <a:pt x="1393" y="65"/>
                  <a:pt x="1393" y="65"/>
                  <a:pt x="1393" y="65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22"/>
                  <a:pt x="0" y="22"/>
                  <a:pt x="0" y="22"/>
                </a:cubicBezTo>
                <a:cubicBezTo>
                  <a:pt x="2" y="22"/>
                  <a:pt x="2" y="22"/>
                  <a:pt x="2" y="22"/>
                </a:cubicBezTo>
                <a:cubicBezTo>
                  <a:pt x="20" y="22"/>
                  <a:pt x="20" y="0"/>
                  <a:pt x="37" y="0"/>
                </a:cubicBezTo>
                <a:cubicBezTo>
                  <a:pt x="55" y="0"/>
                  <a:pt x="55" y="22"/>
                  <a:pt x="72" y="22"/>
                </a:cubicBezTo>
                <a:cubicBezTo>
                  <a:pt x="89" y="22"/>
                  <a:pt x="89" y="0"/>
                  <a:pt x="107" y="0"/>
                </a:cubicBezTo>
                <a:cubicBezTo>
                  <a:pt x="124" y="0"/>
                  <a:pt x="124" y="22"/>
                  <a:pt x="141" y="22"/>
                </a:cubicBezTo>
                <a:cubicBezTo>
                  <a:pt x="159" y="22"/>
                  <a:pt x="159" y="0"/>
                  <a:pt x="176" y="0"/>
                </a:cubicBezTo>
                <a:cubicBezTo>
                  <a:pt x="194" y="0"/>
                  <a:pt x="194" y="22"/>
                  <a:pt x="211" y="22"/>
                </a:cubicBezTo>
                <a:cubicBezTo>
                  <a:pt x="228" y="22"/>
                  <a:pt x="228" y="0"/>
                  <a:pt x="246" y="0"/>
                </a:cubicBezTo>
                <a:cubicBezTo>
                  <a:pt x="263" y="0"/>
                  <a:pt x="263" y="22"/>
                  <a:pt x="280" y="22"/>
                </a:cubicBezTo>
                <a:cubicBezTo>
                  <a:pt x="298" y="22"/>
                  <a:pt x="298" y="0"/>
                  <a:pt x="315" y="0"/>
                </a:cubicBezTo>
                <a:cubicBezTo>
                  <a:pt x="333" y="0"/>
                  <a:pt x="333" y="22"/>
                  <a:pt x="350" y="22"/>
                </a:cubicBezTo>
                <a:cubicBezTo>
                  <a:pt x="367" y="22"/>
                  <a:pt x="367" y="0"/>
                  <a:pt x="385" y="0"/>
                </a:cubicBezTo>
                <a:cubicBezTo>
                  <a:pt x="402" y="0"/>
                  <a:pt x="402" y="22"/>
                  <a:pt x="419" y="22"/>
                </a:cubicBezTo>
                <a:cubicBezTo>
                  <a:pt x="437" y="22"/>
                  <a:pt x="437" y="0"/>
                  <a:pt x="454" y="0"/>
                </a:cubicBezTo>
                <a:cubicBezTo>
                  <a:pt x="472" y="0"/>
                  <a:pt x="472" y="22"/>
                  <a:pt x="489" y="22"/>
                </a:cubicBezTo>
                <a:cubicBezTo>
                  <a:pt x="506" y="22"/>
                  <a:pt x="506" y="0"/>
                  <a:pt x="524" y="0"/>
                </a:cubicBezTo>
                <a:cubicBezTo>
                  <a:pt x="541" y="0"/>
                  <a:pt x="541" y="22"/>
                  <a:pt x="558" y="22"/>
                </a:cubicBezTo>
                <a:cubicBezTo>
                  <a:pt x="576" y="22"/>
                  <a:pt x="576" y="0"/>
                  <a:pt x="593" y="0"/>
                </a:cubicBezTo>
                <a:cubicBezTo>
                  <a:pt x="611" y="0"/>
                  <a:pt x="611" y="22"/>
                  <a:pt x="628" y="22"/>
                </a:cubicBezTo>
                <a:cubicBezTo>
                  <a:pt x="645" y="22"/>
                  <a:pt x="645" y="0"/>
                  <a:pt x="663" y="0"/>
                </a:cubicBezTo>
                <a:cubicBezTo>
                  <a:pt x="680" y="0"/>
                  <a:pt x="680" y="22"/>
                  <a:pt x="698" y="22"/>
                </a:cubicBezTo>
                <a:cubicBezTo>
                  <a:pt x="715" y="22"/>
                  <a:pt x="715" y="0"/>
                  <a:pt x="732" y="0"/>
                </a:cubicBezTo>
                <a:cubicBezTo>
                  <a:pt x="750" y="0"/>
                  <a:pt x="750" y="22"/>
                  <a:pt x="767" y="22"/>
                </a:cubicBezTo>
                <a:cubicBezTo>
                  <a:pt x="784" y="22"/>
                  <a:pt x="784" y="0"/>
                  <a:pt x="802" y="0"/>
                </a:cubicBezTo>
                <a:cubicBezTo>
                  <a:pt x="819" y="0"/>
                  <a:pt x="819" y="22"/>
                  <a:pt x="837" y="22"/>
                </a:cubicBezTo>
                <a:cubicBezTo>
                  <a:pt x="854" y="22"/>
                  <a:pt x="854" y="0"/>
                  <a:pt x="871" y="0"/>
                </a:cubicBezTo>
                <a:cubicBezTo>
                  <a:pt x="889" y="0"/>
                  <a:pt x="889" y="22"/>
                  <a:pt x="906" y="22"/>
                </a:cubicBezTo>
                <a:cubicBezTo>
                  <a:pt x="924" y="22"/>
                  <a:pt x="924" y="0"/>
                  <a:pt x="941" y="0"/>
                </a:cubicBezTo>
                <a:cubicBezTo>
                  <a:pt x="958" y="0"/>
                  <a:pt x="958" y="22"/>
                  <a:pt x="976" y="22"/>
                </a:cubicBezTo>
                <a:cubicBezTo>
                  <a:pt x="993" y="22"/>
                  <a:pt x="993" y="0"/>
                  <a:pt x="1011" y="0"/>
                </a:cubicBezTo>
                <a:cubicBezTo>
                  <a:pt x="1028" y="0"/>
                  <a:pt x="1028" y="22"/>
                  <a:pt x="1045" y="22"/>
                </a:cubicBezTo>
                <a:cubicBezTo>
                  <a:pt x="1063" y="22"/>
                  <a:pt x="1063" y="0"/>
                  <a:pt x="1080" y="0"/>
                </a:cubicBezTo>
                <a:cubicBezTo>
                  <a:pt x="1097" y="0"/>
                  <a:pt x="1097" y="22"/>
                  <a:pt x="1115" y="22"/>
                </a:cubicBezTo>
                <a:cubicBezTo>
                  <a:pt x="1132" y="22"/>
                  <a:pt x="1132" y="0"/>
                  <a:pt x="1150" y="0"/>
                </a:cubicBezTo>
                <a:cubicBezTo>
                  <a:pt x="1167" y="0"/>
                  <a:pt x="1167" y="22"/>
                  <a:pt x="1184" y="22"/>
                </a:cubicBezTo>
                <a:cubicBezTo>
                  <a:pt x="1202" y="22"/>
                  <a:pt x="1202" y="0"/>
                  <a:pt x="1219" y="0"/>
                </a:cubicBezTo>
                <a:cubicBezTo>
                  <a:pt x="1237" y="0"/>
                  <a:pt x="1237" y="22"/>
                  <a:pt x="1254" y="22"/>
                </a:cubicBezTo>
                <a:cubicBezTo>
                  <a:pt x="1271" y="22"/>
                  <a:pt x="1271" y="0"/>
                  <a:pt x="1289" y="0"/>
                </a:cubicBezTo>
                <a:cubicBezTo>
                  <a:pt x="1306" y="0"/>
                  <a:pt x="1306" y="22"/>
                  <a:pt x="1324" y="22"/>
                </a:cubicBezTo>
                <a:cubicBezTo>
                  <a:pt x="1341" y="22"/>
                  <a:pt x="1341" y="0"/>
                  <a:pt x="1358" y="0"/>
                </a:cubicBezTo>
                <a:cubicBezTo>
                  <a:pt x="1376" y="0"/>
                  <a:pt x="1376" y="22"/>
                  <a:pt x="1393" y="22"/>
                </a:cubicBezTo>
                <a:close/>
              </a:path>
            </a:pathLst>
          </a:custGeom>
          <a:solidFill>
            <a:srgbClr val="39A1D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609" name="Freeform 103"/>
          <p:cNvSpPr/>
          <p:nvPr/>
        </p:nvSpPr>
        <p:spPr>
          <a:xfrm>
            <a:off x="3886200" y="6654800"/>
            <a:ext cx="8042275" cy="203200"/>
          </a:xfrm>
          <a:custGeom>
            <a:avLst/>
            <a:gdLst/>
            <a:ahLst/>
            <a:cxnLst>
              <a:cxn ang="0">
                <a:pos x="7840208" y="0"/>
              </a:cxn>
              <a:cxn ang="0">
                <a:pos x="7643914" y="127726"/>
              </a:cxn>
              <a:cxn ang="0">
                <a:pos x="7441847" y="0"/>
              </a:cxn>
              <a:cxn ang="0">
                <a:pos x="7239780" y="127726"/>
              </a:cxn>
              <a:cxn ang="0">
                <a:pos x="7037712" y="0"/>
              </a:cxn>
              <a:cxn ang="0">
                <a:pos x="6835645" y="127726"/>
              </a:cxn>
              <a:cxn ang="0">
                <a:pos x="6639351" y="0"/>
              </a:cxn>
              <a:cxn ang="0">
                <a:pos x="6437284" y="127726"/>
              </a:cxn>
              <a:cxn ang="0">
                <a:pos x="6235217" y="0"/>
              </a:cxn>
              <a:cxn ang="0">
                <a:pos x="6033150" y="127726"/>
              </a:cxn>
              <a:cxn ang="0">
                <a:pos x="5836856" y="0"/>
              </a:cxn>
              <a:cxn ang="0">
                <a:pos x="5634789" y="127726"/>
              </a:cxn>
              <a:cxn ang="0">
                <a:pos x="5432721" y="0"/>
              </a:cxn>
              <a:cxn ang="0">
                <a:pos x="5230654" y="127726"/>
              </a:cxn>
              <a:cxn ang="0">
                <a:pos x="5028587" y="0"/>
              </a:cxn>
              <a:cxn ang="0">
                <a:pos x="4832293" y="127726"/>
              </a:cxn>
              <a:cxn ang="0">
                <a:pos x="4630226" y="0"/>
              </a:cxn>
              <a:cxn ang="0">
                <a:pos x="4428159" y="127726"/>
              </a:cxn>
              <a:cxn ang="0">
                <a:pos x="4226091" y="0"/>
              </a:cxn>
              <a:cxn ang="0">
                <a:pos x="4029798" y="127726"/>
              </a:cxn>
              <a:cxn ang="0">
                <a:pos x="3827730" y="0"/>
              </a:cxn>
              <a:cxn ang="0">
                <a:pos x="3625663" y="127726"/>
              </a:cxn>
              <a:cxn ang="0">
                <a:pos x="3423596" y="0"/>
              </a:cxn>
              <a:cxn ang="0">
                <a:pos x="3221529" y="127726"/>
              </a:cxn>
              <a:cxn ang="0">
                <a:pos x="3025235" y="0"/>
              </a:cxn>
              <a:cxn ang="0">
                <a:pos x="2823168" y="127726"/>
              </a:cxn>
              <a:cxn ang="0">
                <a:pos x="2621100" y="0"/>
              </a:cxn>
              <a:cxn ang="0">
                <a:pos x="2419033" y="127726"/>
              </a:cxn>
              <a:cxn ang="0">
                <a:pos x="2222739" y="0"/>
              </a:cxn>
              <a:cxn ang="0">
                <a:pos x="2020672" y="127726"/>
              </a:cxn>
              <a:cxn ang="0">
                <a:pos x="1818605" y="0"/>
              </a:cxn>
              <a:cxn ang="0">
                <a:pos x="1616538" y="127726"/>
              </a:cxn>
              <a:cxn ang="0">
                <a:pos x="1420244" y="0"/>
              </a:cxn>
              <a:cxn ang="0">
                <a:pos x="1218177" y="127726"/>
              </a:cxn>
              <a:cxn ang="0">
                <a:pos x="1016109" y="0"/>
              </a:cxn>
              <a:cxn ang="0">
                <a:pos x="814042" y="127726"/>
              </a:cxn>
              <a:cxn ang="0">
                <a:pos x="617748" y="0"/>
              </a:cxn>
              <a:cxn ang="0">
                <a:pos x="415681" y="127726"/>
              </a:cxn>
              <a:cxn ang="0">
                <a:pos x="213614" y="0"/>
              </a:cxn>
              <a:cxn ang="0">
                <a:pos x="11547" y="127726"/>
              </a:cxn>
              <a:cxn ang="0">
                <a:pos x="0" y="127726"/>
              </a:cxn>
              <a:cxn ang="0">
                <a:pos x="0" y="203200"/>
              </a:cxn>
              <a:cxn ang="0">
                <a:pos x="8042275" y="203200"/>
              </a:cxn>
              <a:cxn ang="0">
                <a:pos x="8042275" y="127726"/>
              </a:cxn>
              <a:cxn ang="0">
                <a:pos x="7840208" y="0"/>
              </a:cxn>
            </a:cxnLst>
            <a:rect l="0" t="0" r="0" b="0"/>
            <a:pathLst>
              <a:path w="1393" h="35">
                <a:moveTo>
                  <a:pt x="1358" y="0"/>
                </a:moveTo>
                <a:cubicBezTo>
                  <a:pt x="1341" y="0"/>
                  <a:pt x="1341" y="22"/>
                  <a:pt x="1324" y="22"/>
                </a:cubicBezTo>
                <a:cubicBezTo>
                  <a:pt x="1306" y="22"/>
                  <a:pt x="1306" y="0"/>
                  <a:pt x="1289" y="0"/>
                </a:cubicBezTo>
                <a:cubicBezTo>
                  <a:pt x="1271" y="0"/>
                  <a:pt x="1271" y="22"/>
                  <a:pt x="1254" y="22"/>
                </a:cubicBezTo>
                <a:cubicBezTo>
                  <a:pt x="1237" y="22"/>
                  <a:pt x="1237" y="0"/>
                  <a:pt x="1219" y="0"/>
                </a:cubicBezTo>
                <a:cubicBezTo>
                  <a:pt x="1202" y="0"/>
                  <a:pt x="1202" y="22"/>
                  <a:pt x="1184" y="22"/>
                </a:cubicBezTo>
                <a:cubicBezTo>
                  <a:pt x="1167" y="22"/>
                  <a:pt x="1167" y="0"/>
                  <a:pt x="1150" y="0"/>
                </a:cubicBezTo>
                <a:cubicBezTo>
                  <a:pt x="1132" y="0"/>
                  <a:pt x="1132" y="22"/>
                  <a:pt x="1115" y="22"/>
                </a:cubicBezTo>
                <a:cubicBezTo>
                  <a:pt x="1097" y="22"/>
                  <a:pt x="1097" y="0"/>
                  <a:pt x="1080" y="0"/>
                </a:cubicBezTo>
                <a:cubicBezTo>
                  <a:pt x="1063" y="0"/>
                  <a:pt x="1063" y="22"/>
                  <a:pt x="1045" y="22"/>
                </a:cubicBezTo>
                <a:cubicBezTo>
                  <a:pt x="1028" y="22"/>
                  <a:pt x="1028" y="0"/>
                  <a:pt x="1011" y="0"/>
                </a:cubicBezTo>
                <a:cubicBezTo>
                  <a:pt x="993" y="0"/>
                  <a:pt x="993" y="22"/>
                  <a:pt x="976" y="22"/>
                </a:cubicBezTo>
                <a:cubicBezTo>
                  <a:pt x="958" y="22"/>
                  <a:pt x="958" y="0"/>
                  <a:pt x="941" y="0"/>
                </a:cubicBezTo>
                <a:cubicBezTo>
                  <a:pt x="924" y="0"/>
                  <a:pt x="924" y="22"/>
                  <a:pt x="906" y="22"/>
                </a:cubicBezTo>
                <a:cubicBezTo>
                  <a:pt x="889" y="22"/>
                  <a:pt x="889" y="0"/>
                  <a:pt x="871" y="0"/>
                </a:cubicBezTo>
                <a:cubicBezTo>
                  <a:pt x="854" y="0"/>
                  <a:pt x="854" y="22"/>
                  <a:pt x="837" y="22"/>
                </a:cubicBezTo>
                <a:cubicBezTo>
                  <a:pt x="819" y="22"/>
                  <a:pt x="819" y="0"/>
                  <a:pt x="802" y="0"/>
                </a:cubicBezTo>
                <a:cubicBezTo>
                  <a:pt x="784" y="0"/>
                  <a:pt x="784" y="22"/>
                  <a:pt x="767" y="22"/>
                </a:cubicBezTo>
                <a:cubicBezTo>
                  <a:pt x="750" y="22"/>
                  <a:pt x="750" y="0"/>
                  <a:pt x="732" y="0"/>
                </a:cubicBezTo>
                <a:cubicBezTo>
                  <a:pt x="715" y="0"/>
                  <a:pt x="715" y="22"/>
                  <a:pt x="698" y="22"/>
                </a:cubicBezTo>
                <a:cubicBezTo>
                  <a:pt x="680" y="22"/>
                  <a:pt x="680" y="0"/>
                  <a:pt x="663" y="0"/>
                </a:cubicBezTo>
                <a:cubicBezTo>
                  <a:pt x="645" y="0"/>
                  <a:pt x="645" y="22"/>
                  <a:pt x="628" y="22"/>
                </a:cubicBezTo>
                <a:cubicBezTo>
                  <a:pt x="611" y="22"/>
                  <a:pt x="611" y="0"/>
                  <a:pt x="593" y="0"/>
                </a:cubicBezTo>
                <a:cubicBezTo>
                  <a:pt x="576" y="0"/>
                  <a:pt x="576" y="22"/>
                  <a:pt x="558" y="22"/>
                </a:cubicBezTo>
                <a:cubicBezTo>
                  <a:pt x="541" y="22"/>
                  <a:pt x="541" y="0"/>
                  <a:pt x="524" y="0"/>
                </a:cubicBezTo>
                <a:cubicBezTo>
                  <a:pt x="506" y="0"/>
                  <a:pt x="506" y="22"/>
                  <a:pt x="489" y="22"/>
                </a:cubicBezTo>
                <a:cubicBezTo>
                  <a:pt x="472" y="22"/>
                  <a:pt x="472" y="0"/>
                  <a:pt x="454" y="0"/>
                </a:cubicBezTo>
                <a:cubicBezTo>
                  <a:pt x="437" y="0"/>
                  <a:pt x="437" y="22"/>
                  <a:pt x="419" y="22"/>
                </a:cubicBezTo>
                <a:cubicBezTo>
                  <a:pt x="402" y="22"/>
                  <a:pt x="402" y="0"/>
                  <a:pt x="385" y="0"/>
                </a:cubicBezTo>
                <a:cubicBezTo>
                  <a:pt x="367" y="0"/>
                  <a:pt x="367" y="22"/>
                  <a:pt x="350" y="22"/>
                </a:cubicBezTo>
                <a:cubicBezTo>
                  <a:pt x="333" y="22"/>
                  <a:pt x="333" y="0"/>
                  <a:pt x="315" y="0"/>
                </a:cubicBezTo>
                <a:cubicBezTo>
                  <a:pt x="298" y="0"/>
                  <a:pt x="298" y="22"/>
                  <a:pt x="280" y="22"/>
                </a:cubicBezTo>
                <a:cubicBezTo>
                  <a:pt x="263" y="22"/>
                  <a:pt x="263" y="0"/>
                  <a:pt x="246" y="0"/>
                </a:cubicBezTo>
                <a:cubicBezTo>
                  <a:pt x="228" y="0"/>
                  <a:pt x="228" y="22"/>
                  <a:pt x="211" y="22"/>
                </a:cubicBezTo>
                <a:cubicBezTo>
                  <a:pt x="194" y="22"/>
                  <a:pt x="194" y="0"/>
                  <a:pt x="176" y="0"/>
                </a:cubicBezTo>
                <a:cubicBezTo>
                  <a:pt x="159" y="0"/>
                  <a:pt x="159" y="22"/>
                  <a:pt x="141" y="22"/>
                </a:cubicBezTo>
                <a:cubicBezTo>
                  <a:pt x="124" y="22"/>
                  <a:pt x="124" y="0"/>
                  <a:pt x="107" y="0"/>
                </a:cubicBezTo>
                <a:cubicBezTo>
                  <a:pt x="89" y="0"/>
                  <a:pt x="89" y="22"/>
                  <a:pt x="72" y="22"/>
                </a:cubicBezTo>
                <a:cubicBezTo>
                  <a:pt x="55" y="22"/>
                  <a:pt x="55" y="0"/>
                  <a:pt x="37" y="0"/>
                </a:cubicBezTo>
                <a:cubicBezTo>
                  <a:pt x="20" y="0"/>
                  <a:pt x="20" y="22"/>
                  <a:pt x="2" y="22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35"/>
                  <a:pt x="0" y="35"/>
                  <a:pt x="0" y="35"/>
                </a:cubicBezTo>
                <a:cubicBezTo>
                  <a:pt x="1393" y="35"/>
                  <a:pt x="1393" y="35"/>
                  <a:pt x="1393" y="35"/>
                </a:cubicBezTo>
                <a:cubicBezTo>
                  <a:pt x="1393" y="22"/>
                  <a:pt x="1393" y="22"/>
                  <a:pt x="1393" y="22"/>
                </a:cubicBezTo>
                <a:cubicBezTo>
                  <a:pt x="1376" y="22"/>
                  <a:pt x="1376" y="0"/>
                  <a:pt x="1358" y="0"/>
                </a:cubicBezTo>
                <a:close/>
              </a:path>
            </a:pathLst>
          </a:custGeom>
          <a:solidFill>
            <a:srgbClr val="005E74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610" name="MH_Number_1"/>
          <p:cNvSpPr/>
          <p:nvPr/>
        </p:nvSpPr>
        <p:spPr>
          <a:xfrm flipH="1">
            <a:off x="481013" y="1505585"/>
            <a:ext cx="2609850" cy="2608263"/>
          </a:xfrm>
          <a:prstGeom prst="roundRect">
            <a:avLst>
              <a:gd name="adj" fmla="val 16667"/>
            </a:avLst>
          </a:prstGeom>
          <a:solidFill>
            <a:srgbClr val="B3D53D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138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02</a:t>
            </a:r>
            <a:endParaRPr lang="zh-CN" altLang="en-US" sz="13800" b="1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22611" name="MH_Entry_1"/>
          <p:cNvSpPr/>
          <p:nvPr/>
        </p:nvSpPr>
        <p:spPr>
          <a:xfrm flipH="1">
            <a:off x="3368675" y="1505585"/>
            <a:ext cx="6353175" cy="965200"/>
          </a:xfrm>
          <a:prstGeom prst="roundRect">
            <a:avLst>
              <a:gd name="adj" fmla="val 16667"/>
            </a:avLst>
          </a:prstGeom>
          <a:solidFill>
            <a:srgbClr val="B3D53D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4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22612" name="文本框 108"/>
          <p:cNvSpPr/>
          <p:nvPr/>
        </p:nvSpPr>
        <p:spPr>
          <a:xfrm>
            <a:off x="3370263" y="2734310"/>
            <a:ext cx="3590925" cy="36988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chemeClr val="bg1">
                    <a:lumMod val="9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1.</a:t>
            </a:r>
            <a:r>
              <a:rPr lang="zh-CN" altLang="en-US" dirty="0">
                <a:solidFill>
                  <a:schemeClr val="bg1">
                    <a:lumMod val="9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  <p:sp>
        <p:nvSpPr>
          <p:cNvPr id="22613" name="文本框 109"/>
          <p:cNvSpPr/>
          <p:nvPr/>
        </p:nvSpPr>
        <p:spPr>
          <a:xfrm>
            <a:off x="3370263" y="3259773"/>
            <a:ext cx="3590925" cy="36988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chemeClr val="bg1">
                    <a:lumMod val="9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2.</a:t>
            </a:r>
            <a:r>
              <a:rPr lang="zh-CN" altLang="en-US" dirty="0">
                <a:solidFill>
                  <a:schemeClr val="bg1">
                    <a:lumMod val="9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  <p:sp>
        <p:nvSpPr>
          <p:cNvPr id="22614" name="文本框 110"/>
          <p:cNvSpPr/>
          <p:nvPr/>
        </p:nvSpPr>
        <p:spPr>
          <a:xfrm>
            <a:off x="3370263" y="3736975"/>
            <a:ext cx="3590925" cy="36988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chemeClr val="bg1">
                    <a:lumMod val="9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3.</a:t>
            </a:r>
            <a:r>
              <a:rPr lang="zh-CN" altLang="en-US" dirty="0">
                <a:solidFill>
                  <a:schemeClr val="bg1">
                    <a:lumMod val="9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2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10" grpId="0" animBg="1"/>
      <p:bldP spid="22611" grpId="0" animBg="1"/>
      <p:bldP spid="22612" grpId="0"/>
      <p:bldP spid="22613" grpId="0"/>
      <p:bldP spid="226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5" name="Group 9"/>
          <p:cNvGrpSpPr/>
          <p:nvPr/>
        </p:nvGrpSpPr>
        <p:grpSpPr>
          <a:xfrm>
            <a:off x="1144588" y="1427163"/>
            <a:ext cx="8656433" cy="4192386"/>
            <a:chOff x="0" y="0"/>
            <a:chExt cx="8655909" cy="4192919"/>
          </a:xfrm>
        </p:grpSpPr>
        <p:sp>
          <p:nvSpPr>
            <p:cNvPr id="22536" name="文本4"/>
            <p:cNvSpPr/>
            <p:nvPr/>
          </p:nvSpPr>
          <p:spPr>
            <a:xfrm>
              <a:off x="3815200" y="2835689"/>
              <a:ext cx="2337083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ctr">
              <a:spAutoFit/>
            </a:bodyPr>
            <a:lstStyle/>
            <a:p>
              <a:pPr lvl="0" eaLnBrk="1" hangingPunct="1"/>
              <a:r>
                <a:rPr lang="zh-CN" altLang="en-US" dirty="0">
                  <a:solidFill>
                    <a:srgbClr val="000000"/>
                  </a:solidFill>
                  <a:latin typeface="Arial" pitchFamily="34" charset="0"/>
                  <a:ea typeface="方正兰亭细黑_GBK" charset="-122"/>
                </a:rPr>
                <a:t>此处添加文本</a:t>
              </a:r>
              <a:r>
                <a:rPr lang="en-US" altLang="zh-CN" dirty="0">
                  <a:solidFill>
                    <a:srgbClr val="000000"/>
                  </a:solidFill>
                  <a:latin typeface="Arial" pitchFamily="34" charset="0"/>
                  <a:ea typeface="方正兰亭细黑_GBK" charset="-122"/>
                </a:rPr>
                <a:t>4</a:t>
              </a:r>
            </a:p>
          </p:txBody>
        </p:sp>
        <p:sp>
          <p:nvSpPr>
            <p:cNvPr id="22537" name="文本3"/>
            <p:cNvSpPr/>
            <p:nvPr/>
          </p:nvSpPr>
          <p:spPr>
            <a:xfrm>
              <a:off x="4086397" y="1931754"/>
              <a:ext cx="2335302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ctr">
              <a:spAutoFit/>
            </a:bodyPr>
            <a:lstStyle/>
            <a:p>
              <a:pPr lvl="0" eaLnBrk="1" hangingPunct="1"/>
              <a:r>
                <a:rPr lang="zh-CN" altLang="en-US" dirty="0">
                  <a:solidFill>
                    <a:srgbClr val="000000"/>
                  </a:solidFill>
                  <a:latin typeface="Arial" pitchFamily="34" charset="0"/>
                  <a:ea typeface="方正兰亭细黑_GBK" charset="-122"/>
                </a:rPr>
                <a:t>此处添加文本</a:t>
              </a:r>
              <a:r>
                <a:rPr lang="en-US" altLang="zh-CN" dirty="0">
                  <a:solidFill>
                    <a:srgbClr val="000000"/>
                  </a:solidFill>
                  <a:latin typeface="Arial" pitchFamily="34" charset="0"/>
                  <a:ea typeface="方正兰亭细黑_GBK" charset="-122"/>
                </a:rPr>
                <a:t>3</a:t>
              </a:r>
            </a:p>
          </p:txBody>
        </p:sp>
        <p:sp>
          <p:nvSpPr>
            <p:cNvPr id="22538" name="文本2"/>
            <p:cNvSpPr/>
            <p:nvPr/>
          </p:nvSpPr>
          <p:spPr>
            <a:xfrm>
              <a:off x="3819167" y="1053190"/>
              <a:ext cx="2335302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ctr">
              <a:spAutoFit/>
            </a:bodyPr>
            <a:lstStyle/>
            <a:p>
              <a:pPr lvl="0" eaLnBrk="1" hangingPunct="1"/>
              <a:r>
                <a:rPr lang="zh-CN" altLang="en-US" dirty="0">
                  <a:solidFill>
                    <a:srgbClr val="000000"/>
                  </a:solidFill>
                  <a:latin typeface="Arial" pitchFamily="34" charset="0"/>
                  <a:ea typeface="方正兰亭细黑_GBK" charset="-122"/>
                </a:rPr>
                <a:t>此处添加文本</a:t>
              </a:r>
              <a:r>
                <a:rPr lang="en-US" altLang="zh-CN" dirty="0">
                  <a:solidFill>
                    <a:srgbClr val="000000"/>
                  </a:solidFill>
                  <a:latin typeface="Arial" pitchFamily="34" charset="0"/>
                  <a:ea typeface="方正兰亭细黑_GBK" charset="-122"/>
                </a:rPr>
                <a:t>2</a:t>
              </a:r>
            </a:p>
          </p:txBody>
        </p:sp>
        <p:grpSp>
          <p:nvGrpSpPr>
            <p:cNvPr id="22539" name="Group 13"/>
            <p:cNvGrpSpPr/>
            <p:nvPr/>
          </p:nvGrpSpPr>
          <p:grpSpPr>
            <a:xfrm>
              <a:off x="0" y="0"/>
              <a:ext cx="5437540" cy="4192919"/>
              <a:chOff x="0" y="0"/>
              <a:chExt cx="5437540" cy="4192919"/>
            </a:xfrm>
          </p:grpSpPr>
          <p:grpSp>
            <p:nvGrpSpPr>
              <p:cNvPr id="22543" name="Group 14"/>
              <p:cNvGrpSpPr/>
              <p:nvPr/>
            </p:nvGrpSpPr>
            <p:grpSpPr>
              <a:xfrm>
                <a:off x="0" y="0"/>
                <a:ext cx="3986578" cy="4192919"/>
                <a:chOff x="0" y="0"/>
                <a:chExt cx="3986578" cy="4192919"/>
              </a:xfrm>
            </p:grpSpPr>
            <p:sp>
              <p:nvSpPr>
                <p:cNvPr id="22555" name="Line 16"/>
                <p:cNvSpPr/>
                <p:nvPr/>
              </p:nvSpPr>
              <p:spPr>
                <a:xfrm>
                  <a:off x="0" y="2098240"/>
                  <a:ext cx="3986578" cy="1"/>
                </a:xfrm>
                <a:prstGeom prst="line">
                  <a:avLst/>
                </a:prstGeom>
                <a:ln w="28575" cap="flat" cmpd="sng">
                  <a:solidFill>
                    <a:srgbClr val="808080">
                      <a:alpha val="50195"/>
                    </a:srgbClr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556" name="Line 17"/>
                <p:cNvSpPr/>
                <p:nvPr/>
              </p:nvSpPr>
              <p:spPr>
                <a:xfrm>
                  <a:off x="1993289" y="0"/>
                  <a:ext cx="1" cy="4192919"/>
                </a:xfrm>
                <a:prstGeom prst="line">
                  <a:avLst/>
                </a:prstGeom>
                <a:ln w="28575" cap="flat" cmpd="sng">
                  <a:solidFill>
                    <a:srgbClr val="808080">
                      <a:alpha val="50195"/>
                    </a:srgbClr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2557" name="Oval 10"/>
                <p:cNvSpPr/>
                <p:nvPr/>
              </p:nvSpPr>
              <p:spPr>
                <a:xfrm>
                  <a:off x="395452" y="475577"/>
                  <a:ext cx="3192112" cy="3216828"/>
                </a:xfrm>
                <a:prstGeom prst="ellipse">
                  <a:avLst/>
                </a:prstGeom>
                <a:noFill/>
                <a:ln w="9525" cap="flat" cmpd="sng">
                  <a:solidFill>
                    <a:srgbClr val="B2B2B2">
                      <a:alpha val="50195"/>
                    </a:srgbClr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pPr lvl="0" eaLnBrk="1" hangingPunct="1"/>
                  <a:endParaRPr lang="zh-CN" altLang="zh-CN" dirty="0">
                    <a:solidFill>
                      <a:srgbClr val="000000"/>
                    </a:solidFill>
                    <a:latin typeface="Arial" pitchFamily="34" charset="0"/>
                    <a:ea typeface="方正兰亭细黑_GBK" charset="-122"/>
                  </a:endParaRPr>
                </a:p>
              </p:txBody>
            </p:sp>
            <p:sp>
              <p:nvSpPr>
                <p:cNvPr id="22558" name="Oval 15"/>
                <p:cNvSpPr/>
                <p:nvPr/>
              </p:nvSpPr>
              <p:spPr>
                <a:xfrm>
                  <a:off x="197726" y="268959"/>
                  <a:ext cx="3608939" cy="3642531"/>
                </a:xfrm>
                <a:prstGeom prst="ellipse">
                  <a:avLst/>
                </a:prstGeom>
                <a:noFill/>
                <a:ln w="19050" cap="flat" cmpd="sng">
                  <a:solidFill>
                    <a:srgbClr val="B2B2B2">
                      <a:alpha val="50195"/>
                    </a:srgbClr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pPr lvl="0" eaLnBrk="1" hangingPunct="1"/>
                  <a:endParaRPr lang="zh-CN" altLang="zh-CN" dirty="0">
                    <a:solidFill>
                      <a:srgbClr val="000000"/>
                    </a:solidFill>
                    <a:latin typeface="Arial" pitchFamily="34" charset="0"/>
                    <a:ea typeface="方正兰亭细黑_GBK" charset="-122"/>
                  </a:endParaRPr>
                </a:p>
              </p:txBody>
            </p:sp>
          </p:grpSp>
          <p:grpSp>
            <p:nvGrpSpPr>
              <p:cNvPr id="22544" name="Group 19"/>
              <p:cNvGrpSpPr/>
              <p:nvPr/>
            </p:nvGrpSpPr>
            <p:grpSpPr>
              <a:xfrm>
                <a:off x="650179" y="755225"/>
                <a:ext cx="2668407" cy="2721656"/>
                <a:chOff x="0" y="0"/>
                <a:chExt cx="1358" cy="1358"/>
              </a:xfrm>
            </p:grpSpPr>
            <p:sp>
              <p:nvSpPr>
                <p:cNvPr id="22552" name="Oval 12"/>
                <p:cNvSpPr/>
                <p:nvPr/>
              </p:nvSpPr>
              <p:spPr>
                <a:xfrm>
                  <a:off x="0" y="0"/>
                  <a:ext cx="1358" cy="1358"/>
                </a:xfrm>
                <a:prstGeom prst="ellipse">
                  <a:avLst/>
                </a:prstGeom>
                <a:solidFill>
                  <a:srgbClr val="595959"/>
                </a:solidFill>
                <a:ln w="38100" cap="flat" cmpd="sng">
                  <a:solidFill>
                    <a:srgbClr val="F8F8F8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pPr lvl="0" eaLnBrk="1" hangingPunct="1"/>
                  <a:endParaRPr lang="zh-CN" altLang="zh-CN" dirty="0">
                    <a:solidFill>
                      <a:srgbClr val="000000"/>
                    </a:solidFill>
                    <a:latin typeface="Arial" pitchFamily="34" charset="0"/>
                    <a:ea typeface="方正兰亭细黑_GBK" charset="-122"/>
                  </a:endParaRPr>
                </a:p>
              </p:txBody>
            </p:sp>
            <p:sp>
              <p:nvSpPr>
                <p:cNvPr id="22553" name="Oval 13"/>
                <p:cNvSpPr/>
                <p:nvPr/>
              </p:nvSpPr>
              <p:spPr>
                <a:xfrm>
                  <a:off x="56" y="53"/>
                  <a:ext cx="1245" cy="1246"/>
                </a:xfrm>
                <a:prstGeom prst="ellipse">
                  <a:avLst/>
                </a:prstGeom>
                <a:solidFill>
                  <a:srgbClr val="262626"/>
                </a:solidFill>
                <a:ln w="9525">
                  <a:noFill/>
                </a:ln>
              </p:spPr>
              <p:txBody>
                <a:bodyPr wrap="none" anchor="ctr"/>
                <a:lstStyle/>
                <a:p>
                  <a:pPr lvl="0" eaLnBrk="1" hangingPunct="1"/>
                  <a:endParaRPr lang="zh-CN" altLang="zh-CN" dirty="0">
                    <a:solidFill>
                      <a:srgbClr val="000000"/>
                    </a:solidFill>
                    <a:latin typeface="Arial" pitchFamily="34" charset="0"/>
                    <a:ea typeface="方正兰亭细黑_GBK" charset="-122"/>
                  </a:endParaRPr>
                </a:p>
              </p:txBody>
            </p:sp>
            <p:sp>
              <p:nvSpPr>
                <p:cNvPr id="22554" name="Oval 14"/>
                <p:cNvSpPr/>
                <p:nvPr/>
              </p:nvSpPr>
              <p:spPr>
                <a:xfrm>
                  <a:off x="286" y="291"/>
                  <a:ext cx="797" cy="798"/>
                </a:xfrm>
                <a:prstGeom prst="ellipse">
                  <a:avLst/>
                </a:prstGeom>
                <a:solidFill>
                  <a:srgbClr val="A4AC07"/>
                </a:solidFill>
                <a:ln w="9525">
                  <a:noFill/>
                </a:ln>
              </p:spPr>
              <p:txBody>
                <a:bodyPr wrap="none" anchor="ctr"/>
                <a:lstStyle/>
                <a:p>
                  <a:pPr lvl="0" algn="ctr" eaLnBrk="1" hangingPunct="1"/>
                  <a:r>
                    <a:rPr lang="zh-CN" altLang="en-US" sz="2800" b="1" dirty="0">
                      <a:solidFill>
                        <a:srgbClr val="FFFFFF"/>
                      </a:solidFill>
                      <a:latin typeface="Arial" pitchFamily="34" charset="0"/>
                      <a:ea typeface="方正兰亭细黑_GBK" charset="-122"/>
                    </a:rPr>
                    <a:t>标题</a:t>
                  </a:r>
                </a:p>
              </p:txBody>
            </p:sp>
          </p:grpSp>
          <p:sp>
            <p:nvSpPr>
              <p:cNvPr id="22545" name="文本5"/>
              <p:cNvSpPr/>
              <p:nvPr/>
            </p:nvSpPr>
            <p:spPr>
              <a:xfrm>
                <a:off x="3100457" y="3551727"/>
                <a:ext cx="2337083" cy="369332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ctr">
                <a:spAutoFit/>
              </a:bodyPr>
              <a:lstStyle/>
              <a:p>
                <a:pPr lvl="0" eaLnBrk="1" hangingPunct="1"/>
                <a:r>
                  <a:rPr lang="zh-CN" altLang="en-US" dirty="0">
                    <a:solidFill>
                      <a:srgbClr val="000000"/>
                    </a:solidFill>
                    <a:latin typeface="Arial" pitchFamily="34" charset="0"/>
                    <a:ea typeface="方正兰亭细黑_GBK" charset="-122"/>
                  </a:rPr>
                  <a:t>此处添加文本</a:t>
                </a:r>
                <a:r>
                  <a:rPr lang="en-US" altLang="zh-CN" dirty="0">
                    <a:solidFill>
                      <a:srgbClr val="000000"/>
                    </a:solidFill>
                    <a:latin typeface="Arial" pitchFamily="34" charset="0"/>
                    <a:ea typeface="方正兰亭细黑_GBK" charset="-122"/>
                  </a:rPr>
                  <a:t>5</a:t>
                </a:r>
              </a:p>
            </p:txBody>
          </p:sp>
          <p:sp>
            <p:nvSpPr>
              <p:cNvPr id="22546" name="文本1"/>
              <p:cNvSpPr/>
              <p:nvPr/>
            </p:nvSpPr>
            <p:spPr>
              <a:xfrm>
                <a:off x="3047422" y="265433"/>
                <a:ext cx="2337083" cy="369332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ctr">
                <a:spAutoFit/>
              </a:bodyPr>
              <a:lstStyle/>
              <a:p>
                <a:pPr lvl="0" eaLnBrk="1" hangingPunct="1"/>
                <a:r>
                  <a:rPr lang="zh-CN" altLang="en-US" dirty="0">
                    <a:solidFill>
                      <a:srgbClr val="000000"/>
                    </a:solidFill>
                    <a:latin typeface="Arial" pitchFamily="34" charset="0"/>
                    <a:ea typeface="方正兰亭细黑_GBK" charset="-122"/>
                  </a:rPr>
                  <a:t>此处添加文本</a:t>
                </a:r>
                <a:r>
                  <a:rPr lang="en-US" altLang="zh-CN" dirty="0">
                    <a:solidFill>
                      <a:srgbClr val="000000"/>
                    </a:solidFill>
                    <a:latin typeface="Arial" pitchFamily="34" charset="0"/>
                    <a:ea typeface="方正兰亭细黑_GBK" charset="-122"/>
                  </a:rPr>
                  <a:t>1</a:t>
                </a:r>
              </a:p>
            </p:txBody>
          </p:sp>
          <p:sp>
            <p:nvSpPr>
              <p:cNvPr id="22547" name="Oval 19"/>
              <p:cNvSpPr/>
              <p:nvPr/>
            </p:nvSpPr>
            <p:spPr>
              <a:xfrm>
                <a:off x="2632780" y="249367"/>
                <a:ext cx="381201" cy="381174"/>
              </a:xfrm>
              <a:prstGeom prst="ellipse">
                <a:avLst/>
              </a:prstGeom>
              <a:solidFill>
                <a:srgbClr val="1AADA9"/>
              </a:solidFill>
              <a:ln w="9525">
                <a:noFill/>
              </a:ln>
            </p:spPr>
            <p:txBody>
              <a:bodyPr wrap="none" anchor="ctr"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Arial" pitchFamily="34" charset="0"/>
                  <a:ea typeface="方正兰亭细黑_GBK" charset="-122"/>
                </a:endParaRPr>
              </a:p>
            </p:txBody>
          </p:sp>
          <p:sp>
            <p:nvSpPr>
              <p:cNvPr id="22548" name="Oval 28"/>
              <p:cNvSpPr/>
              <p:nvPr/>
            </p:nvSpPr>
            <p:spPr>
              <a:xfrm>
                <a:off x="3430809" y="1040215"/>
                <a:ext cx="381201" cy="381174"/>
              </a:xfrm>
              <a:prstGeom prst="ellipse">
                <a:avLst/>
              </a:prstGeom>
              <a:solidFill>
                <a:srgbClr val="DE401F"/>
              </a:solidFill>
              <a:ln w="9525">
                <a:noFill/>
              </a:ln>
            </p:spPr>
            <p:txBody>
              <a:bodyPr wrap="none" anchor="ctr"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Arial" pitchFamily="34" charset="0"/>
                  <a:ea typeface="方正兰亭细黑_GBK" charset="-122"/>
                </a:endParaRPr>
              </a:p>
            </p:txBody>
          </p:sp>
          <p:sp>
            <p:nvSpPr>
              <p:cNvPr id="22549" name="Oval 31"/>
              <p:cNvSpPr/>
              <p:nvPr/>
            </p:nvSpPr>
            <p:spPr>
              <a:xfrm>
                <a:off x="3690880" y="1902309"/>
                <a:ext cx="381201" cy="381174"/>
              </a:xfrm>
              <a:prstGeom prst="ellipse">
                <a:avLst/>
              </a:prstGeom>
              <a:solidFill>
                <a:srgbClr val="F79E1E"/>
              </a:solidFill>
              <a:ln w="9525">
                <a:noFill/>
              </a:ln>
            </p:spPr>
            <p:txBody>
              <a:bodyPr wrap="none" anchor="ctr"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Arial" pitchFamily="34" charset="0"/>
                  <a:ea typeface="方正兰亭细黑_GBK" charset="-122"/>
                </a:endParaRPr>
              </a:p>
            </p:txBody>
          </p:sp>
          <p:sp>
            <p:nvSpPr>
              <p:cNvPr id="22550" name="Oval 34"/>
              <p:cNvSpPr/>
              <p:nvPr/>
            </p:nvSpPr>
            <p:spPr>
              <a:xfrm>
                <a:off x="3420121" y="2817842"/>
                <a:ext cx="381201" cy="381174"/>
              </a:xfrm>
              <a:prstGeom prst="ellipse">
                <a:avLst/>
              </a:prstGeom>
              <a:solidFill>
                <a:srgbClr val="54B391"/>
              </a:solidFill>
              <a:ln w="12700" cap="flat" cmpd="sng">
                <a:solidFill>
                  <a:srgbClr val="F8F8F8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Arial" pitchFamily="34" charset="0"/>
                  <a:ea typeface="方正兰亭细黑_GBK" charset="-122"/>
                </a:endParaRPr>
              </a:p>
            </p:txBody>
          </p:sp>
          <p:sp>
            <p:nvSpPr>
              <p:cNvPr id="22551" name="Oval 37"/>
              <p:cNvSpPr/>
              <p:nvPr/>
            </p:nvSpPr>
            <p:spPr>
              <a:xfrm>
                <a:off x="2718283" y="3516068"/>
                <a:ext cx="381201" cy="381174"/>
              </a:xfrm>
              <a:prstGeom prst="ellipse">
                <a:avLst/>
              </a:prstGeom>
              <a:solidFill>
                <a:srgbClr val="A4AC07"/>
              </a:solidFill>
              <a:ln w="9525">
                <a:noFill/>
              </a:ln>
            </p:spPr>
            <p:txBody>
              <a:bodyPr wrap="none" anchor="ctr"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Arial" pitchFamily="34" charset="0"/>
                  <a:ea typeface="方正兰亭细黑_GBK" charset="-122"/>
                </a:endParaRPr>
              </a:p>
            </p:txBody>
          </p:sp>
        </p:grpSp>
        <p:sp>
          <p:nvSpPr>
            <p:cNvPr id="22541" name="文本框 14"/>
            <p:cNvSpPr/>
            <p:nvPr/>
          </p:nvSpPr>
          <p:spPr>
            <a:xfrm>
              <a:off x="6386283" y="1690496"/>
              <a:ext cx="2269626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b="1" dirty="0">
                  <a:solidFill>
                    <a:srgbClr val="3F3F3F"/>
                  </a:solidFill>
                  <a:latin typeface="方正兰亭细黑_GBK" charset="-122"/>
                  <a:ea typeface="方正兰亭细黑_GBK" charset="-122"/>
                  <a:sym typeface="方正兰亭细黑_GBK" charset="-122"/>
                </a:rPr>
                <a:t>单击此处添加标题</a:t>
              </a: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442595" y="548640"/>
            <a:ext cx="4699000" cy="497840"/>
            <a:chOff x="180" y="190"/>
            <a:chExt cx="7400" cy="784"/>
          </a:xfrm>
        </p:grpSpPr>
        <p:sp>
          <p:nvSpPr>
            <p:cNvPr id="23563" name="MH_Number_1"/>
            <p:cNvSpPr/>
            <p:nvPr/>
          </p:nvSpPr>
          <p:spPr>
            <a:xfrm>
              <a:off x="180" y="190"/>
              <a:ext cx="788" cy="785"/>
            </a:xfrm>
            <a:prstGeom prst="roundRect">
              <a:avLst>
                <a:gd name="adj" fmla="val 7611"/>
              </a:avLst>
            </a:prstGeom>
            <a:solidFill>
              <a:srgbClr val="B3D53D"/>
            </a:solidFill>
            <a:ln w="12700">
              <a:noFill/>
            </a:ln>
          </p:spPr>
          <p:txBody>
            <a:bodyPr lIns="0" tIns="0" rIns="0" bIns="0" anchor="ctr"/>
            <a:lstStyle/>
            <a:p>
              <a:pPr lvl="0" algn="ctr"/>
              <a:r>
                <a:rPr lang="en-US" altLang="zh-CN" sz="28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Times New Roman" pitchFamily="18" charset="0"/>
                </a:rPr>
                <a:t>02</a:t>
              </a:r>
              <a:endParaRPr lang="zh-CN" altLang="en-US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endParaRPr>
            </a:p>
          </p:txBody>
        </p:sp>
        <p:sp>
          <p:nvSpPr>
            <p:cNvPr id="23564" name="MH_Entry_1"/>
            <p:cNvSpPr/>
            <p:nvPr/>
          </p:nvSpPr>
          <p:spPr>
            <a:xfrm>
              <a:off x="1238" y="190"/>
              <a:ext cx="6342" cy="785"/>
            </a:xfrm>
            <a:prstGeom prst="roundRect">
              <a:avLst>
                <a:gd name="adj" fmla="val 9120"/>
              </a:avLst>
            </a:prstGeom>
            <a:solidFill>
              <a:srgbClr val="B3D53D"/>
            </a:solidFill>
            <a:ln w="12700">
              <a:noFill/>
            </a:ln>
          </p:spPr>
          <p:txBody>
            <a:bodyPr anchor="ctr"/>
            <a:lstStyle/>
            <a:p>
              <a:pPr lvl="0" algn="ctr"/>
              <a:r>
                <a:rPr lang="zh-CN" altLang="en-US" sz="2400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请在此处输入您的标题</a:t>
              </a:r>
              <a:endParaRPr lang="zh-CN" altLang="en-US" dirty="0">
                <a:latin typeface="Arial" pitchFamily="34" charset="0"/>
                <a:ea typeface="宋体" pitchFamily="2" charset="-122"/>
              </a:endParaRPr>
            </a:p>
          </p:txBody>
        </p:sp>
      </p:grpSp>
      <p:sp>
        <p:nvSpPr>
          <p:cNvPr id="29" name="文本框 28">
            <a:extLst>
              <a:ext uri="{FF2B5EF4-FFF2-40B4-BE49-F238E27FC236}">
                <a16:creationId xmlns:a16="http://schemas.microsoft.com/office/drawing/2014/main" id="{7C366DBB-B98C-49CB-BBF2-1557B499F5CA}"/>
              </a:ext>
            </a:extLst>
          </p:cNvPr>
          <p:cNvSpPr txBox="1"/>
          <p:nvPr/>
        </p:nvSpPr>
        <p:spPr>
          <a:xfrm>
            <a:off x="6927079" y="3510889"/>
            <a:ext cx="41370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endParaRPr lang="zh-CN" altLang="en-US" dirty="0">
              <a:latin typeface="幼圆" charset="0"/>
              <a:ea typeface="幼圆" charset="0"/>
            </a:endParaRP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3" name="Group 9"/>
          <p:cNvGrpSpPr/>
          <p:nvPr/>
        </p:nvGrpSpPr>
        <p:grpSpPr>
          <a:xfrm>
            <a:off x="8611870" y="2473325"/>
            <a:ext cx="1506538" cy="1730375"/>
            <a:chOff x="0" y="0"/>
            <a:chExt cx="1505961" cy="1729520"/>
          </a:xfrm>
        </p:grpSpPr>
        <p:sp>
          <p:nvSpPr>
            <p:cNvPr id="24616" name="矩形 9"/>
            <p:cNvSpPr/>
            <p:nvPr/>
          </p:nvSpPr>
          <p:spPr>
            <a:xfrm rot="2670473">
              <a:off x="0" y="0"/>
              <a:ext cx="1505961" cy="1505961"/>
            </a:xfrm>
            <a:prstGeom prst="rect">
              <a:avLst/>
            </a:prstGeom>
            <a:solidFill>
              <a:srgbClr val="3C3C3B"/>
            </a:solidFill>
            <a:ln w="9525">
              <a:noFill/>
              <a:miter/>
            </a:ln>
          </p:spPr>
          <p:txBody>
            <a:bodyPr anchor="ctr"/>
            <a:lstStyle/>
            <a:p>
              <a:pPr lvl="0" algn="ctr" eaLnBrk="1" hangingPunct="1"/>
              <a:endParaRPr lang="zh-CN" altLang="zh-CN" dirty="0">
                <a:solidFill>
                  <a:srgbClr val="FFFFFF"/>
                </a:solidFill>
                <a:latin typeface="宋体" pitchFamily="2" charset="-122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4617" name="Freeform 42"/>
            <p:cNvSpPr>
              <a:spLocks noEditPoints="1"/>
            </p:cNvSpPr>
            <p:nvPr/>
          </p:nvSpPr>
          <p:spPr>
            <a:xfrm>
              <a:off x="556317" y="81887"/>
              <a:ext cx="357390" cy="401000"/>
            </a:xfrm>
            <a:custGeom>
              <a:avLst/>
              <a:gdLst>
                <a:gd name="txL" fmla="*/ 0 w 142"/>
                <a:gd name="txT" fmla="*/ 0 h 158"/>
                <a:gd name="txR" fmla="*/ 142 w 142"/>
                <a:gd name="txB" fmla="*/ 158 h 158"/>
              </a:gdLst>
              <a:ahLst/>
              <a:cxnLst>
                <a:cxn ang="0">
                  <a:pos x="899490226" y="1017727848"/>
                </a:cxn>
                <a:cxn ang="0">
                  <a:pos x="0" y="1017727848"/>
                </a:cxn>
                <a:cxn ang="0">
                  <a:pos x="0" y="882461411"/>
                </a:cxn>
                <a:cxn ang="0">
                  <a:pos x="76013329" y="772957956"/>
                </a:cxn>
                <a:cxn ang="0">
                  <a:pos x="76013329" y="721426918"/>
                </a:cxn>
                <a:cxn ang="0">
                  <a:pos x="0" y="721426918"/>
                </a:cxn>
                <a:cxn ang="0">
                  <a:pos x="0" y="0"/>
                </a:cxn>
                <a:cxn ang="0">
                  <a:pos x="899490226" y="0"/>
                </a:cxn>
                <a:cxn ang="0">
                  <a:pos x="899490226" y="721426918"/>
                </a:cxn>
                <a:cxn ang="0">
                  <a:pos x="810807169" y="721426918"/>
                </a:cxn>
                <a:cxn ang="0">
                  <a:pos x="810807169" y="772957956"/>
                </a:cxn>
                <a:cxn ang="0">
                  <a:pos x="899490226" y="882461411"/>
                </a:cxn>
                <a:cxn ang="0">
                  <a:pos x="899490226" y="1017727848"/>
                </a:cxn>
                <a:cxn ang="0">
                  <a:pos x="810807169" y="566836342"/>
                </a:cxn>
                <a:cxn ang="0">
                  <a:pos x="810807169" y="96620696"/>
                </a:cxn>
                <a:cxn ang="0">
                  <a:pos x="785470232" y="64413797"/>
                </a:cxn>
                <a:cxn ang="0">
                  <a:pos x="120354858" y="64413797"/>
                </a:cxn>
                <a:cxn ang="0">
                  <a:pos x="88683057" y="96620696"/>
                </a:cxn>
                <a:cxn ang="0">
                  <a:pos x="88683057" y="566836342"/>
                </a:cxn>
                <a:cxn ang="0">
                  <a:pos x="120354858" y="599043241"/>
                </a:cxn>
                <a:cxn ang="0">
                  <a:pos x="785470232" y="599043241"/>
                </a:cxn>
                <a:cxn ang="0">
                  <a:pos x="810807169" y="566836342"/>
                </a:cxn>
              </a:cxnLst>
              <a:rect l="txL" t="txT" r="txR" b="txB"/>
              <a:pathLst>
                <a:path w="142" h="158">
                  <a:moveTo>
                    <a:pt x="142" y="158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12" y="120"/>
                    <a:pt x="12" y="120"/>
                    <a:pt x="12" y="120"/>
                  </a:cubicBezTo>
                  <a:cubicBezTo>
                    <a:pt x="12" y="112"/>
                    <a:pt x="12" y="112"/>
                    <a:pt x="12" y="112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142" y="112"/>
                    <a:pt x="142" y="112"/>
                    <a:pt x="142" y="112"/>
                  </a:cubicBezTo>
                  <a:cubicBezTo>
                    <a:pt x="128" y="112"/>
                    <a:pt x="128" y="112"/>
                    <a:pt x="128" y="112"/>
                  </a:cubicBezTo>
                  <a:cubicBezTo>
                    <a:pt x="128" y="120"/>
                    <a:pt x="128" y="120"/>
                    <a:pt x="128" y="120"/>
                  </a:cubicBezTo>
                  <a:cubicBezTo>
                    <a:pt x="142" y="137"/>
                    <a:pt x="142" y="137"/>
                    <a:pt x="142" y="137"/>
                  </a:cubicBezTo>
                  <a:cubicBezTo>
                    <a:pt x="142" y="158"/>
                    <a:pt x="142" y="158"/>
                    <a:pt x="142" y="158"/>
                  </a:cubicBezTo>
                  <a:close/>
                  <a:moveTo>
                    <a:pt x="128" y="88"/>
                  </a:moveTo>
                  <a:cubicBezTo>
                    <a:pt x="128" y="15"/>
                    <a:pt x="128" y="15"/>
                    <a:pt x="128" y="15"/>
                  </a:cubicBezTo>
                  <a:cubicBezTo>
                    <a:pt x="128" y="11"/>
                    <a:pt x="127" y="10"/>
                    <a:pt x="124" y="10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6" y="10"/>
                    <a:pt x="14" y="11"/>
                    <a:pt x="14" y="15"/>
                  </a:cubicBezTo>
                  <a:cubicBezTo>
                    <a:pt x="14" y="88"/>
                    <a:pt x="14" y="88"/>
                    <a:pt x="14" y="88"/>
                  </a:cubicBezTo>
                  <a:cubicBezTo>
                    <a:pt x="14" y="91"/>
                    <a:pt x="16" y="93"/>
                    <a:pt x="19" y="93"/>
                  </a:cubicBezTo>
                  <a:cubicBezTo>
                    <a:pt x="124" y="93"/>
                    <a:pt x="124" y="93"/>
                    <a:pt x="124" y="93"/>
                  </a:cubicBezTo>
                  <a:cubicBezTo>
                    <a:pt x="127" y="93"/>
                    <a:pt x="128" y="91"/>
                    <a:pt x="128" y="88"/>
                  </a:cubicBezTo>
                  <a:close/>
                </a:path>
              </a:pathLst>
            </a:custGeom>
            <a:solidFill>
              <a:srgbClr val="F5F5E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18" name="文本框 11"/>
            <p:cNvSpPr/>
            <p:nvPr/>
          </p:nvSpPr>
          <p:spPr>
            <a:xfrm rot="-2766370">
              <a:off x="542396" y="788770"/>
              <a:ext cx="1512168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dirty="0">
                  <a:solidFill>
                    <a:srgbClr val="FFFFFF"/>
                  </a:solidFill>
                  <a:latin typeface="方正兰亭细黑_GBK" charset="-122"/>
                  <a:ea typeface="方正兰亭细黑_GBK" charset="-122"/>
                  <a:sym typeface="方正兰亭细黑_GBK" charset="-122"/>
                </a:rPr>
                <a:t>你的标题</a:t>
              </a:r>
            </a:p>
          </p:txBody>
        </p:sp>
      </p:grpSp>
      <p:grpSp>
        <p:nvGrpSpPr>
          <p:cNvPr id="24584" name="Group 13"/>
          <p:cNvGrpSpPr/>
          <p:nvPr/>
        </p:nvGrpSpPr>
        <p:grpSpPr>
          <a:xfrm>
            <a:off x="1830388" y="2536825"/>
            <a:ext cx="1506537" cy="2043113"/>
            <a:chOff x="0" y="0"/>
            <a:chExt cx="1505961" cy="2043987"/>
          </a:xfrm>
        </p:grpSpPr>
        <p:sp>
          <p:nvSpPr>
            <p:cNvPr id="24611" name="矩形 13"/>
            <p:cNvSpPr/>
            <p:nvPr/>
          </p:nvSpPr>
          <p:spPr>
            <a:xfrm rot="2670473">
              <a:off x="0" y="0"/>
              <a:ext cx="1505961" cy="1505961"/>
            </a:xfrm>
            <a:prstGeom prst="rect">
              <a:avLst/>
            </a:prstGeom>
            <a:solidFill>
              <a:srgbClr val="D54B19"/>
            </a:solidFill>
            <a:ln w="9525">
              <a:noFill/>
              <a:miter/>
            </a:ln>
          </p:spPr>
          <p:txBody>
            <a:bodyPr anchor="ctr"/>
            <a:lstStyle/>
            <a:p>
              <a:pPr lvl="0" algn="ctr" eaLnBrk="1" hangingPunct="1"/>
              <a:endParaRPr lang="zh-CN" altLang="zh-CN" dirty="0">
                <a:solidFill>
                  <a:srgbClr val="FFFFFF"/>
                </a:solidFill>
                <a:latin typeface="宋体" pitchFamily="2" charset="-122"/>
                <a:ea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24612" name="Group 15"/>
            <p:cNvGrpSpPr/>
            <p:nvPr/>
          </p:nvGrpSpPr>
          <p:grpSpPr>
            <a:xfrm>
              <a:off x="474392" y="72282"/>
              <a:ext cx="445136" cy="388888"/>
              <a:chOff x="0" y="0"/>
              <a:chExt cx="728663" cy="636588"/>
            </a:xfrm>
          </p:grpSpPr>
          <p:sp>
            <p:nvSpPr>
              <p:cNvPr id="24614" name="Freeform 40"/>
              <p:cNvSpPr>
                <a:spLocks noEditPoints="1"/>
              </p:cNvSpPr>
              <p:nvPr/>
            </p:nvSpPr>
            <p:spPr>
              <a:xfrm>
                <a:off x="0" y="150813"/>
                <a:ext cx="728663" cy="485775"/>
              </a:xfrm>
              <a:custGeom>
                <a:avLst/>
                <a:gdLst>
                  <a:gd name="txL" fmla="*/ 0 w 194"/>
                  <a:gd name="txT" fmla="*/ 0 h 128"/>
                  <a:gd name="txR" fmla="*/ 194 w 194"/>
                  <a:gd name="txB" fmla="*/ 128 h 128"/>
                </a:gdLst>
                <a:ahLst/>
                <a:cxnLst>
                  <a:cxn ang="0">
                    <a:pos x="2147483647" y="0"/>
                  </a:cxn>
                  <a:cxn ang="0">
                    <a:pos x="2147483647" y="1569918537"/>
                  </a:cxn>
                  <a:cxn ang="0">
                    <a:pos x="282150333" y="1843573052"/>
                  </a:cxn>
                  <a:cxn ang="0">
                    <a:pos x="0" y="273654515"/>
                  </a:cxn>
                  <a:cxn ang="0">
                    <a:pos x="268042816" y="331268189"/>
                  </a:cxn>
                  <a:cxn ang="0">
                    <a:pos x="197505233" y="417683007"/>
                  </a:cxn>
                  <a:cxn ang="0">
                    <a:pos x="1354321597" y="489699151"/>
                  </a:cxn>
                  <a:cxn ang="0">
                    <a:pos x="1424855425" y="417683007"/>
                  </a:cxn>
                  <a:cxn ang="0">
                    <a:pos x="268042816" y="331268189"/>
                  </a:cxn>
                  <a:cxn ang="0">
                    <a:pos x="197505233" y="662532583"/>
                  </a:cxn>
                  <a:cxn ang="0">
                    <a:pos x="268042816" y="748951196"/>
                  </a:cxn>
                  <a:cxn ang="0">
                    <a:pos x="1424855425" y="662532583"/>
                  </a:cxn>
                  <a:cxn ang="0">
                    <a:pos x="1354321597" y="590520234"/>
                  </a:cxn>
                  <a:cxn ang="0">
                    <a:pos x="268042816" y="849772280"/>
                  </a:cxn>
                  <a:cxn ang="0">
                    <a:pos x="197505233" y="921788423"/>
                  </a:cxn>
                  <a:cxn ang="0">
                    <a:pos x="1354321597" y="993800772"/>
                  </a:cxn>
                  <a:cxn ang="0">
                    <a:pos x="1424855425" y="921788423"/>
                  </a:cxn>
                  <a:cxn ang="0">
                    <a:pos x="268042816" y="849772280"/>
                  </a:cxn>
                  <a:cxn ang="0">
                    <a:pos x="197505233" y="1181040469"/>
                  </a:cxn>
                  <a:cxn ang="0">
                    <a:pos x="268042816" y="1253052817"/>
                  </a:cxn>
                  <a:cxn ang="0">
                    <a:pos x="1424855425" y="1181040469"/>
                  </a:cxn>
                  <a:cxn ang="0">
                    <a:pos x="1354321597" y="1109024325"/>
                  </a:cxn>
                  <a:cxn ang="0">
                    <a:pos x="268042816" y="1353873901"/>
                  </a:cxn>
                  <a:cxn ang="0">
                    <a:pos x="197505233" y="1440292514"/>
                  </a:cxn>
                  <a:cxn ang="0">
                    <a:pos x="1354321597" y="1512304863"/>
                  </a:cxn>
                  <a:cxn ang="0">
                    <a:pos x="1424855425" y="1440292514"/>
                  </a:cxn>
                  <a:cxn ang="0">
                    <a:pos x="268042816" y="1353873901"/>
                  </a:cxn>
                  <a:cxn ang="0">
                    <a:pos x="1594145624" y="921788423"/>
                  </a:cxn>
                  <a:cxn ang="0">
                    <a:pos x="2147483647" y="921788423"/>
                  </a:cxn>
                  <a:cxn ang="0">
                    <a:pos x="2087908707" y="504101621"/>
                  </a:cxn>
                  <a:cxn ang="0">
                    <a:pos x="2087908707" y="1339471431"/>
                  </a:cxn>
                  <a:cxn ang="0">
                    <a:pos x="2087908707" y="504101621"/>
                  </a:cxn>
                </a:cxnLst>
                <a:rect l="txL" t="txT" r="txR" b="txB"/>
                <a:pathLst>
                  <a:path w="194" h="128">
                    <a:moveTo>
                      <a:pt x="20" y="0"/>
                    </a:moveTo>
                    <a:cubicBezTo>
                      <a:pt x="175" y="0"/>
                      <a:pt x="175" y="0"/>
                      <a:pt x="175" y="0"/>
                    </a:cubicBezTo>
                    <a:cubicBezTo>
                      <a:pt x="186" y="0"/>
                      <a:pt x="194" y="9"/>
                      <a:pt x="194" y="19"/>
                    </a:cubicBezTo>
                    <a:cubicBezTo>
                      <a:pt x="194" y="109"/>
                      <a:pt x="194" y="109"/>
                      <a:pt x="194" y="109"/>
                    </a:cubicBezTo>
                    <a:cubicBezTo>
                      <a:pt x="194" y="119"/>
                      <a:pt x="186" y="128"/>
                      <a:pt x="175" y="128"/>
                    </a:cubicBezTo>
                    <a:cubicBezTo>
                      <a:pt x="20" y="128"/>
                      <a:pt x="20" y="128"/>
                      <a:pt x="20" y="128"/>
                    </a:cubicBezTo>
                    <a:cubicBezTo>
                      <a:pt x="9" y="128"/>
                      <a:pt x="0" y="119"/>
                      <a:pt x="0" y="109"/>
                    </a:cubicBezTo>
                    <a:cubicBezTo>
                      <a:pt x="0" y="19"/>
                      <a:pt x="0" y="19"/>
                      <a:pt x="0" y="19"/>
                    </a:cubicBezTo>
                    <a:cubicBezTo>
                      <a:pt x="0" y="9"/>
                      <a:pt x="9" y="0"/>
                      <a:pt x="20" y="0"/>
                    </a:cubicBezTo>
                    <a:close/>
                    <a:moveTo>
                      <a:pt x="19" y="23"/>
                    </a:moveTo>
                    <a:cubicBezTo>
                      <a:pt x="16" y="23"/>
                      <a:pt x="14" y="26"/>
                      <a:pt x="14" y="29"/>
                    </a:cubicBezTo>
                    <a:cubicBezTo>
                      <a:pt x="14" y="29"/>
                      <a:pt x="14" y="29"/>
                      <a:pt x="14" y="29"/>
                    </a:cubicBezTo>
                    <a:cubicBezTo>
                      <a:pt x="14" y="32"/>
                      <a:pt x="16" y="34"/>
                      <a:pt x="19" y="34"/>
                    </a:cubicBezTo>
                    <a:cubicBezTo>
                      <a:pt x="96" y="34"/>
                      <a:pt x="96" y="34"/>
                      <a:pt x="96" y="34"/>
                    </a:cubicBezTo>
                    <a:cubicBezTo>
                      <a:pt x="99" y="34"/>
                      <a:pt x="101" y="32"/>
                      <a:pt x="101" y="29"/>
                    </a:cubicBezTo>
                    <a:cubicBezTo>
                      <a:pt x="101" y="29"/>
                      <a:pt x="101" y="29"/>
                      <a:pt x="101" y="29"/>
                    </a:cubicBezTo>
                    <a:cubicBezTo>
                      <a:pt x="101" y="26"/>
                      <a:pt x="99" y="23"/>
                      <a:pt x="96" y="23"/>
                    </a:cubicBezTo>
                    <a:cubicBezTo>
                      <a:pt x="19" y="23"/>
                      <a:pt x="19" y="23"/>
                      <a:pt x="19" y="23"/>
                    </a:cubicBezTo>
                    <a:close/>
                    <a:moveTo>
                      <a:pt x="19" y="41"/>
                    </a:moveTo>
                    <a:cubicBezTo>
                      <a:pt x="16" y="41"/>
                      <a:pt x="14" y="44"/>
                      <a:pt x="14" y="46"/>
                    </a:cubicBezTo>
                    <a:cubicBezTo>
                      <a:pt x="14" y="46"/>
                      <a:pt x="14" y="46"/>
                      <a:pt x="14" y="46"/>
                    </a:cubicBezTo>
                    <a:cubicBezTo>
                      <a:pt x="14" y="49"/>
                      <a:pt x="16" y="52"/>
                      <a:pt x="19" y="52"/>
                    </a:cubicBezTo>
                    <a:cubicBezTo>
                      <a:pt x="96" y="52"/>
                      <a:pt x="96" y="52"/>
                      <a:pt x="96" y="52"/>
                    </a:cubicBezTo>
                    <a:cubicBezTo>
                      <a:pt x="99" y="52"/>
                      <a:pt x="101" y="49"/>
                      <a:pt x="101" y="46"/>
                    </a:cubicBezTo>
                    <a:cubicBezTo>
                      <a:pt x="101" y="46"/>
                      <a:pt x="101" y="46"/>
                      <a:pt x="101" y="46"/>
                    </a:cubicBezTo>
                    <a:cubicBezTo>
                      <a:pt x="101" y="44"/>
                      <a:pt x="99" y="41"/>
                      <a:pt x="96" y="41"/>
                    </a:cubicBezTo>
                    <a:cubicBezTo>
                      <a:pt x="19" y="41"/>
                      <a:pt x="19" y="41"/>
                      <a:pt x="19" y="41"/>
                    </a:cubicBezTo>
                    <a:close/>
                    <a:moveTo>
                      <a:pt x="19" y="59"/>
                    </a:moveTo>
                    <a:cubicBezTo>
                      <a:pt x="16" y="59"/>
                      <a:pt x="14" y="61"/>
                      <a:pt x="14" y="64"/>
                    </a:cubicBezTo>
                    <a:cubicBezTo>
                      <a:pt x="14" y="64"/>
                      <a:pt x="14" y="64"/>
                      <a:pt x="14" y="64"/>
                    </a:cubicBezTo>
                    <a:cubicBezTo>
                      <a:pt x="14" y="67"/>
                      <a:pt x="16" y="69"/>
                      <a:pt x="19" y="69"/>
                    </a:cubicBezTo>
                    <a:cubicBezTo>
                      <a:pt x="96" y="69"/>
                      <a:pt x="96" y="69"/>
                      <a:pt x="96" y="69"/>
                    </a:cubicBezTo>
                    <a:cubicBezTo>
                      <a:pt x="99" y="69"/>
                      <a:pt x="101" y="67"/>
                      <a:pt x="101" y="64"/>
                    </a:cubicBezTo>
                    <a:cubicBezTo>
                      <a:pt x="101" y="64"/>
                      <a:pt x="101" y="64"/>
                      <a:pt x="101" y="64"/>
                    </a:cubicBezTo>
                    <a:cubicBezTo>
                      <a:pt x="101" y="61"/>
                      <a:pt x="99" y="59"/>
                      <a:pt x="96" y="59"/>
                    </a:cubicBezTo>
                    <a:cubicBezTo>
                      <a:pt x="19" y="59"/>
                      <a:pt x="19" y="59"/>
                      <a:pt x="19" y="59"/>
                    </a:cubicBezTo>
                    <a:close/>
                    <a:moveTo>
                      <a:pt x="19" y="77"/>
                    </a:moveTo>
                    <a:cubicBezTo>
                      <a:pt x="16" y="77"/>
                      <a:pt x="14" y="79"/>
                      <a:pt x="14" y="82"/>
                    </a:cubicBezTo>
                    <a:cubicBezTo>
                      <a:pt x="14" y="82"/>
                      <a:pt x="14" y="82"/>
                      <a:pt x="14" y="82"/>
                    </a:cubicBezTo>
                    <a:cubicBezTo>
                      <a:pt x="14" y="85"/>
                      <a:pt x="16" y="87"/>
                      <a:pt x="19" y="87"/>
                    </a:cubicBezTo>
                    <a:cubicBezTo>
                      <a:pt x="96" y="87"/>
                      <a:pt x="96" y="87"/>
                      <a:pt x="96" y="87"/>
                    </a:cubicBezTo>
                    <a:cubicBezTo>
                      <a:pt x="99" y="87"/>
                      <a:pt x="101" y="85"/>
                      <a:pt x="101" y="82"/>
                    </a:cubicBezTo>
                    <a:cubicBezTo>
                      <a:pt x="101" y="82"/>
                      <a:pt x="101" y="82"/>
                      <a:pt x="101" y="82"/>
                    </a:cubicBezTo>
                    <a:cubicBezTo>
                      <a:pt x="101" y="79"/>
                      <a:pt x="99" y="77"/>
                      <a:pt x="96" y="77"/>
                    </a:cubicBezTo>
                    <a:cubicBezTo>
                      <a:pt x="19" y="77"/>
                      <a:pt x="19" y="77"/>
                      <a:pt x="19" y="77"/>
                    </a:cubicBezTo>
                    <a:close/>
                    <a:moveTo>
                      <a:pt x="19" y="94"/>
                    </a:moveTo>
                    <a:cubicBezTo>
                      <a:pt x="16" y="94"/>
                      <a:pt x="14" y="97"/>
                      <a:pt x="14" y="100"/>
                    </a:cubicBezTo>
                    <a:cubicBezTo>
                      <a:pt x="14" y="100"/>
                      <a:pt x="14" y="100"/>
                      <a:pt x="14" y="100"/>
                    </a:cubicBezTo>
                    <a:cubicBezTo>
                      <a:pt x="14" y="102"/>
                      <a:pt x="16" y="105"/>
                      <a:pt x="19" y="105"/>
                    </a:cubicBezTo>
                    <a:cubicBezTo>
                      <a:pt x="96" y="105"/>
                      <a:pt x="96" y="105"/>
                      <a:pt x="96" y="105"/>
                    </a:cubicBezTo>
                    <a:cubicBezTo>
                      <a:pt x="99" y="105"/>
                      <a:pt x="101" y="102"/>
                      <a:pt x="101" y="100"/>
                    </a:cubicBezTo>
                    <a:cubicBezTo>
                      <a:pt x="101" y="100"/>
                      <a:pt x="101" y="100"/>
                      <a:pt x="101" y="100"/>
                    </a:cubicBezTo>
                    <a:cubicBezTo>
                      <a:pt x="101" y="97"/>
                      <a:pt x="99" y="94"/>
                      <a:pt x="96" y="94"/>
                    </a:cubicBezTo>
                    <a:cubicBezTo>
                      <a:pt x="19" y="94"/>
                      <a:pt x="19" y="94"/>
                      <a:pt x="19" y="94"/>
                    </a:cubicBezTo>
                    <a:close/>
                    <a:moveTo>
                      <a:pt x="148" y="29"/>
                    </a:moveTo>
                    <a:cubicBezTo>
                      <a:pt x="129" y="29"/>
                      <a:pt x="113" y="44"/>
                      <a:pt x="113" y="64"/>
                    </a:cubicBezTo>
                    <a:cubicBezTo>
                      <a:pt x="113" y="84"/>
                      <a:pt x="129" y="100"/>
                      <a:pt x="148" y="100"/>
                    </a:cubicBezTo>
                    <a:cubicBezTo>
                      <a:pt x="168" y="100"/>
                      <a:pt x="184" y="84"/>
                      <a:pt x="184" y="64"/>
                    </a:cubicBezTo>
                    <a:cubicBezTo>
                      <a:pt x="184" y="44"/>
                      <a:pt x="168" y="29"/>
                      <a:pt x="148" y="29"/>
                    </a:cubicBezTo>
                    <a:close/>
                    <a:moveTo>
                      <a:pt x="148" y="35"/>
                    </a:moveTo>
                    <a:cubicBezTo>
                      <a:pt x="133" y="35"/>
                      <a:pt x="120" y="48"/>
                      <a:pt x="120" y="64"/>
                    </a:cubicBezTo>
                    <a:cubicBezTo>
                      <a:pt x="120" y="80"/>
                      <a:pt x="133" y="93"/>
                      <a:pt x="148" y="93"/>
                    </a:cubicBezTo>
                    <a:cubicBezTo>
                      <a:pt x="164" y="93"/>
                      <a:pt x="177" y="80"/>
                      <a:pt x="177" y="64"/>
                    </a:cubicBezTo>
                    <a:cubicBezTo>
                      <a:pt x="177" y="48"/>
                      <a:pt x="164" y="35"/>
                      <a:pt x="148" y="35"/>
                    </a:cubicBezTo>
                    <a:close/>
                  </a:path>
                </a:pathLst>
              </a:custGeom>
              <a:solidFill>
                <a:srgbClr val="F5F5E2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615" name="Freeform 41"/>
              <p:cNvSpPr/>
              <p:nvPr/>
            </p:nvSpPr>
            <p:spPr>
              <a:xfrm>
                <a:off x="195262" y="0"/>
                <a:ext cx="487363" cy="185738"/>
              </a:xfrm>
              <a:custGeom>
                <a:avLst/>
                <a:gdLst>
                  <a:gd name="txL" fmla="*/ 0 w 307"/>
                  <a:gd name="txT" fmla="*/ 0 h 117"/>
                  <a:gd name="txR" fmla="*/ 307 w 307"/>
                  <a:gd name="txB" fmla="*/ 117 h 117"/>
                </a:gdLst>
                <a:ahLst/>
                <a:cxnLst>
                  <a:cxn ang="0">
                    <a:pos x="0" y="47883891"/>
                  </a:cxn>
                  <a:cxn ang="0">
                    <a:pos x="756047651" y="294859869"/>
                  </a:cxn>
                  <a:cxn ang="0">
                    <a:pos x="773689556" y="246975977"/>
                  </a:cxn>
                  <a:cxn ang="0">
                    <a:pos x="17641906" y="0"/>
                  </a:cxn>
                  <a:cxn ang="0">
                    <a:pos x="0" y="47883891"/>
                  </a:cxn>
                </a:cxnLst>
                <a:rect l="txL" t="txT" r="txR" b="txB"/>
                <a:pathLst>
                  <a:path w="307" h="117">
                    <a:moveTo>
                      <a:pt x="0" y="19"/>
                    </a:moveTo>
                    <a:lnTo>
                      <a:pt x="300" y="117"/>
                    </a:lnTo>
                    <a:lnTo>
                      <a:pt x="307" y="98"/>
                    </a:lnTo>
                    <a:lnTo>
                      <a:pt x="7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F5F5E2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4613" name="文本框 15"/>
            <p:cNvSpPr/>
            <p:nvPr/>
          </p:nvSpPr>
          <p:spPr>
            <a:xfrm rot="2720642">
              <a:off x="-229507" y="1103237"/>
              <a:ext cx="1512168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dirty="0">
                  <a:solidFill>
                    <a:srgbClr val="FFFFFF"/>
                  </a:solidFill>
                  <a:latin typeface="方正兰亭细黑_GBK" charset="-122"/>
                  <a:ea typeface="方正兰亭细黑_GBK" charset="-122"/>
                  <a:sym typeface="方正兰亭细黑_GBK" charset="-122"/>
                </a:rPr>
                <a:t>你的标题</a:t>
              </a:r>
            </a:p>
          </p:txBody>
        </p:sp>
      </p:grpSp>
      <p:grpSp>
        <p:nvGrpSpPr>
          <p:cNvPr id="24585" name="Group 19"/>
          <p:cNvGrpSpPr/>
          <p:nvPr/>
        </p:nvGrpSpPr>
        <p:grpSpPr>
          <a:xfrm>
            <a:off x="3343275" y="2522538"/>
            <a:ext cx="1504950" cy="2005012"/>
            <a:chOff x="0" y="0"/>
            <a:chExt cx="1505961" cy="2004404"/>
          </a:xfrm>
        </p:grpSpPr>
        <p:sp>
          <p:nvSpPr>
            <p:cNvPr id="24608" name="矩形 19"/>
            <p:cNvSpPr/>
            <p:nvPr/>
          </p:nvSpPr>
          <p:spPr>
            <a:xfrm rot="2670473">
              <a:off x="0" y="0"/>
              <a:ext cx="1505961" cy="1505961"/>
            </a:xfrm>
            <a:prstGeom prst="rect">
              <a:avLst/>
            </a:prstGeom>
            <a:solidFill>
              <a:srgbClr val="F79E1E"/>
            </a:solidFill>
            <a:ln w="57150" cap="flat" cmpd="sng">
              <a:solidFill>
                <a:srgbClr val="F5F5E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/>
            <a:lstStyle/>
            <a:p>
              <a:pPr lvl="0" algn="ctr" eaLnBrk="1" hangingPunct="1"/>
              <a:endParaRPr lang="zh-CN" altLang="zh-CN" dirty="0">
                <a:solidFill>
                  <a:srgbClr val="FFFFFF"/>
                </a:solidFill>
                <a:latin typeface="宋体" pitchFamily="2" charset="-122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4609" name="Freeform 186"/>
            <p:cNvSpPr/>
            <p:nvPr/>
          </p:nvSpPr>
          <p:spPr>
            <a:xfrm rot="1698444">
              <a:off x="571140" y="52970"/>
              <a:ext cx="160701" cy="454246"/>
            </a:xfrm>
            <a:custGeom>
              <a:avLst/>
              <a:gdLst>
                <a:gd name="txL" fmla="*/ 0 w 63"/>
                <a:gd name="txT" fmla="*/ 0 h 213"/>
                <a:gd name="txR" fmla="*/ 63 w 63"/>
                <a:gd name="txB" fmla="*/ 213 h 213"/>
              </a:gdLst>
              <a:ahLst/>
              <a:cxnLst>
                <a:cxn ang="0">
                  <a:pos x="409917641" y="927798521"/>
                </a:cxn>
                <a:cxn ang="0">
                  <a:pos x="305811452" y="968729711"/>
                </a:cxn>
                <a:cxn ang="0">
                  <a:pos x="84587395" y="932345247"/>
                </a:cxn>
                <a:cxn ang="0">
                  <a:pos x="0" y="500282659"/>
                </a:cxn>
                <a:cxn ang="0">
                  <a:pos x="26025910" y="263784704"/>
                </a:cxn>
                <a:cxn ang="0">
                  <a:pos x="84587395" y="36384465"/>
                </a:cxn>
                <a:cxn ang="0">
                  <a:pos x="305811452" y="0"/>
                </a:cxn>
                <a:cxn ang="0">
                  <a:pos x="409917641" y="40931190"/>
                </a:cxn>
                <a:cxn ang="0">
                  <a:pos x="390398847" y="236497955"/>
                </a:cxn>
                <a:cxn ang="0">
                  <a:pos x="240745403" y="304718027"/>
                </a:cxn>
                <a:cxn ang="0">
                  <a:pos x="182186469" y="404773706"/>
                </a:cxn>
                <a:cxn ang="0">
                  <a:pos x="175679354" y="513927100"/>
                </a:cxn>
                <a:cxn ang="0">
                  <a:pos x="221226608" y="650367244"/>
                </a:cxn>
                <a:cxn ang="0">
                  <a:pos x="390398847" y="732231756"/>
                </a:cxn>
                <a:cxn ang="0">
                  <a:pos x="409917641" y="927798521"/>
                </a:cxn>
              </a:cxnLst>
              <a:rect l="txL" t="txT" r="txR" b="txB"/>
              <a:pathLst>
                <a:path w="63" h="213">
                  <a:moveTo>
                    <a:pt x="63" y="204"/>
                  </a:moveTo>
                  <a:cubicBezTo>
                    <a:pt x="60" y="206"/>
                    <a:pt x="54" y="209"/>
                    <a:pt x="47" y="213"/>
                  </a:cubicBezTo>
                  <a:cubicBezTo>
                    <a:pt x="35" y="213"/>
                    <a:pt x="24" y="210"/>
                    <a:pt x="13" y="205"/>
                  </a:cubicBezTo>
                  <a:cubicBezTo>
                    <a:pt x="5" y="182"/>
                    <a:pt x="0" y="150"/>
                    <a:pt x="0" y="110"/>
                  </a:cubicBezTo>
                  <a:cubicBezTo>
                    <a:pt x="0" y="96"/>
                    <a:pt x="1" y="78"/>
                    <a:pt x="4" y="58"/>
                  </a:cubicBezTo>
                  <a:cubicBezTo>
                    <a:pt x="6" y="35"/>
                    <a:pt x="9" y="18"/>
                    <a:pt x="13" y="8"/>
                  </a:cubicBezTo>
                  <a:cubicBezTo>
                    <a:pt x="24" y="3"/>
                    <a:pt x="35" y="0"/>
                    <a:pt x="47" y="0"/>
                  </a:cubicBezTo>
                  <a:cubicBezTo>
                    <a:pt x="51" y="1"/>
                    <a:pt x="56" y="4"/>
                    <a:pt x="63" y="9"/>
                  </a:cubicBezTo>
                  <a:cubicBezTo>
                    <a:pt x="60" y="52"/>
                    <a:pt x="60" y="52"/>
                    <a:pt x="60" y="52"/>
                  </a:cubicBezTo>
                  <a:cubicBezTo>
                    <a:pt x="37" y="67"/>
                    <a:pt x="37" y="67"/>
                    <a:pt x="37" y="67"/>
                  </a:cubicBezTo>
                  <a:cubicBezTo>
                    <a:pt x="32" y="74"/>
                    <a:pt x="29" y="81"/>
                    <a:pt x="28" y="89"/>
                  </a:cubicBezTo>
                  <a:cubicBezTo>
                    <a:pt x="28" y="92"/>
                    <a:pt x="27" y="101"/>
                    <a:pt x="27" y="113"/>
                  </a:cubicBezTo>
                  <a:cubicBezTo>
                    <a:pt x="27" y="127"/>
                    <a:pt x="30" y="137"/>
                    <a:pt x="34" y="143"/>
                  </a:cubicBezTo>
                  <a:cubicBezTo>
                    <a:pt x="37" y="145"/>
                    <a:pt x="45" y="151"/>
                    <a:pt x="60" y="161"/>
                  </a:cubicBezTo>
                  <a:lnTo>
                    <a:pt x="63" y="204"/>
                  </a:lnTo>
                  <a:close/>
                </a:path>
              </a:pathLst>
            </a:custGeom>
            <a:solidFill>
              <a:srgbClr val="F5F5E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10" name="文本框 21"/>
            <p:cNvSpPr/>
            <p:nvPr/>
          </p:nvSpPr>
          <p:spPr>
            <a:xfrm rot="2720642">
              <a:off x="-215577" y="1063654"/>
              <a:ext cx="1512168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dirty="0">
                  <a:solidFill>
                    <a:srgbClr val="FFFFFF"/>
                  </a:solidFill>
                  <a:latin typeface="方正兰亭细黑_GBK" charset="-122"/>
                  <a:ea typeface="方正兰亭细黑_GBK" charset="-122"/>
                  <a:sym typeface="方正兰亭细黑_GBK" charset="-122"/>
                </a:rPr>
                <a:t>你的标题</a:t>
              </a:r>
            </a:p>
          </p:txBody>
        </p:sp>
      </p:grpSp>
      <p:grpSp>
        <p:nvGrpSpPr>
          <p:cNvPr id="24586" name="Group 23"/>
          <p:cNvGrpSpPr/>
          <p:nvPr/>
        </p:nvGrpSpPr>
        <p:grpSpPr>
          <a:xfrm>
            <a:off x="7169150" y="2505075"/>
            <a:ext cx="2006600" cy="1506538"/>
            <a:chOff x="0" y="0"/>
            <a:chExt cx="2005725" cy="1505961"/>
          </a:xfrm>
        </p:grpSpPr>
        <p:sp>
          <p:nvSpPr>
            <p:cNvPr id="24601" name="矩形 23"/>
            <p:cNvSpPr/>
            <p:nvPr/>
          </p:nvSpPr>
          <p:spPr>
            <a:xfrm rot="2670473">
              <a:off x="0" y="0"/>
              <a:ext cx="1505961" cy="1505961"/>
            </a:xfrm>
            <a:prstGeom prst="rect">
              <a:avLst/>
            </a:prstGeom>
            <a:solidFill>
              <a:srgbClr val="9CB81F"/>
            </a:solidFill>
            <a:ln w="57150" cap="flat" cmpd="sng">
              <a:solidFill>
                <a:srgbClr val="F5F5E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/>
            <a:lstStyle/>
            <a:p>
              <a:pPr lvl="0" algn="ctr" eaLnBrk="1" hangingPunct="1"/>
              <a:endParaRPr lang="zh-CN" altLang="zh-CN" dirty="0">
                <a:solidFill>
                  <a:srgbClr val="FFFFFF"/>
                </a:solidFill>
                <a:latin typeface="宋体" pitchFamily="2" charset="-122"/>
                <a:ea typeface="宋体" pitchFamily="2" charset="-122"/>
                <a:sym typeface="宋体" pitchFamily="2" charset="-122"/>
              </a:endParaRPr>
            </a:p>
          </p:txBody>
        </p:sp>
        <p:grpSp>
          <p:nvGrpSpPr>
            <p:cNvPr id="24602" name="Group 25"/>
            <p:cNvGrpSpPr/>
            <p:nvPr/>
          </p:nvGrpSpPr>
          <p:grpSpPr>
            <a:xfrm>
              <a:off x="510413" y="68521"/>
              <a:ext cx="463231" cy="533975"/>
              <a:chOff x="0" y="0"/>
              <a:chExt cx="758826" cy="874713"/>
            </a:xfrm>
          </p:grpSpPr>
          <p:sp>
            <p:nvSpPr>
              <p:cNvPr id="24604" name="Freeform 179"/>
              <p:cNvSpPr/>
              <p:nvPr/>
            </p:nvSpPr>
            <p:spPr>
              <a:xfrm>
                <a:off x="366713" y="198438"/>
                <a:ext cx="38100" cy="19050"/>
              </a:xfrm>
              <a:custGeom>
                <a:avLst/>
                <a:gdLst>
                  <a:gd name="txL" fmla="*/ 0 w 10"/>
                  <a:gd name="txT" fmla="*/ 0 h 5"/>
                  <a:gd name="txR" fmla="*/ 10 w 10"/>
                  <a:gd name="txB" fmla="*/ 5 h 5"/>
                </a:gdLst>
                <a:ahLst/>
                <a:cxnLst>
                  <a:cxn ang="0">
                    <a:pos x="145161000" y="72580500"/>
                  </a:cxn>
                  <a:cxn ang="0">
                    <a:pos x="72580500" y="0"/>
                  </a:cxn>
                  <a:cxn ang="0">
                    <a:pos x="0" y="72580500"/>
                  </a:cxn>
                  <a:cxn ang="0">
                    <a:pos x="145161000" y="72580500"/>
                  </a:cxn>
                </a:cxnLst>
                <a:rect l="txL" t="txT" r="txR" b="txB"/>
                <a:pathLst>
                  <a:path w="10" h="5">
                    <a:moveTo>
                      <a:pt x="10" y="5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2" y="2"/>
                      <a:pt x="7" y="2"/>
                      <a:pt x="10" y="5"/>
                    </a:cubicBezTo>
                    <a:close/>
                  </a:path>
                </a:pathLst>
              </a:custGeom>
              <a:solidFill>
                <a:srgbClr val="F5F5E2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605" name="Freeform 180"/>
              <p:cNvSpPr/>
              <p:nvPr/>
            </p:nvSpPr>
            <p:spPr>
              <a:xfrm>
                <a:off x="141288" y="0"/>
                <a:ext cx="468313" cy="236538"/>
              </a:xfrm>
              <a:custGeom>
                <a:avLst/>
                <a:gdLst>
                  <a:gd name="txL" fmla="*/ 0 w 123"/>
                  <a:gd name="txT" fmla="*/ 0 h 62"/>
                  <a:gd name="txR" fmla="*/ 123 w 123"/>
                  <a:gd name="txB" fmla="*/ 62 h 62"/>
                </a:gdLst>
                <a:ahLst/>
                <a:cxnLst>
                  <a:cxn ang="0">
                    <a:pos x="927773742" y="873313557"/>
                  </a:cxn>
                  <a:cxn ang="0">
                    <a:pos x="956767266" y="873313557"/>
                  </a:cxn>
                  <a:cxn ang="0">
                    <a:pos x="1072737556" y="902422991"/>
                  </a:cxn>
                  <a:cxn ang="0">
                    <a:pos x="1739577194" y="203773672"/>
                  </a:cxn>
                  <a:cxn ang="0">
                    <a:pos x="1739577194" y="58222684"/>
                  </a:cxn>
                  <a:cxn ang="0">
                    <a:pos x="1594613380" y="58222684"/>
                  </a:cxn>
                  <a:cxn ang="0">
                    <a:pos x="927773742" y="756872003"/>
                  </a:cxn>
                  <a:cxn ang="0">
                    <a:pos x="1000255649" y="829645590"/>
                  </a:cxn>
                  <a:cxn ang="0">
                    <a:pos x="855291835" y="829645590"/>
                  </a:cxn>
                  <a:cxn ang="0">
                    <a:pos x="927773742" y="756872003"/>
                  </a:cxn>
                  <a:cxn ang="0">
                    <a:pos x="188452197" y="43664152"/>
                  </a:cxn>
                  <a:cxn ang="0">
                    <a:pos x="43488383" y="43664152"/>
                  </a:cxn>
                  <a:cxn ang="0">
                    <a:pos x="43488383" y="189218955"/>
                  </a:cxn>
                  <a:cxn ang="0">
                    <a:pos x="782809928" y="902422991"/>
                  </a:cxn>
                  <a:cxn ang="0">
                    <a:pos x="898780218" y="873313557"/>
                  </a:cxn>
                  <a:cxn ang="0">
                    <a:pos x="927773742" y="873313557"/>
                  </a:cxn>
                </a:cxnLst>
                <a:rect l="txL" t="txT" r="txR" b="txB"/>
                <a:pathLst>
                  <a:path w="123" h="62">
                    <a:moveTo>
                      <a:pt x="64" y="60"/>
                    </a:moveTo>
                    <a:cubicBezTo>
                      <a:pt x="65" y="60"/>
                      <a:pt x="65" y="60"/>
                      <a:pt x="66" y="60"/>
                    </a:cubicBezTo>
                    <a:cubicBezTo>
                      <a:pt x="69" y="60"/>
                      <a:pt x="72" y="61"/>
                      <a:pt x="74" y="62"/>
                    </a:cubicBezTo>
                    <a:cubicBezTo>
                      <a:pt x="120" y="14"/>
                      <a:pt x="120" y="14"/>
                      <a:pt x="120" y="14"/>
                    </a:cubicBezTo>
                    <a:cubicBezTo>
                      <a:pt x="123" y="11"/>
                      <a:pt x="123" y="7"/>
                      <a:pt x="120" y="4"/>
                    </a:cubicBezTo>
                    <a:cubicBezTo>
                      <a:pt x="117" y="1"/>
                      <a:pt x="112" y="1"/>
                      <a:pt x="110" y="4"/>
                    </a:cubicBezTo>
                    <a:cubicBezTo>
                      <a:pt x="64" y="52"/>
                      <a:pt x="64" y="52"/>
                      <a:pt x="64" y="52"/>
                    </a:cubicBezTo>
                    <a:cubicBezTo>
                      <a:pt x="69" y="57"/>
                      <a:pt x="69" y="57"/>
                      <a:pt x="69" y="57"/>
                    </a:cubicBezTo>
                    <a:cubicBezTo>
                      <a:pt x="66" y="54"/>
                      <a:pt x="61" y="54"/>
                      <a:pt x="59" y="57"/>
                    </a:cubicBezTo>
                    <a:cubicBezTo>
                      <a:pt x="64" y="52"/>
                      <a:pt x="64" y="52"/>
                      <a:pt x="64" y="52"/>
                    </a:cubicBezTo>
                    <a:cubicBezTo>
                      <a:pt x="13" y="3"/>
                      <a:pt x="13" y="3"/>
                      <a:pt x="13" y="3"/>
                    </a:cubicBezTo>
                    <a:cubicBezTo>
                      <a:pt x="10" y="0"/>
                      <a:pt x="5" y="0"/>
                      <a:pt x="3" y="3"/>
                    </a:cubicBezTo>
                    <a:cubicBezTo>
                      <a:pt x="0" y="6"/>
                      <a:pt x="0" y="10"/>
                      <a:pt x="3" y="13"/>
                    </a:cubicBezTo>
                    <a:cubicBezTo>
                      <a:pt x="54" y="62"/>
                      <a:pt x="54" y="62"/>
                      <a:pt x="54" y="62"/>
                    </a:cubicBezTo>
                    <a:cubicBezTo>
                      <a:pt x="56" y="61"/>
                      <a:pt x="59" y="60"/>
                      <a:pt x="62" y="60"/>
                    </a:cubicBezTo>
                    <a:cubicBezTo>
                      <a:pt x="62" y="60"/>
                      <a:pt x="63" y="60"/>
                      <a:pt x="64" y="60"/>
                    </a:cubicBezTo>
                    <a:close/>
                  </a:path>
                </a:pathLst>
              </a:custGeom>
              <a:solidFill>
                <a:srgbClr val="F5F5E2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606" name="Freeform 181"/>
              <p:cNvSpPr>
                <a:spLocks noEditPoints="1"/>
              </p:cNvSpPr>
              <p:nvPr/>
            </p:nvSpPr>
            <p:spPr>
              <a:xfrm>
                <a:off x="0" y="236538"/>
                <a:ext cx="758826" cy="638175"/>
              </a:xfrm>
              <a:custGeom>
                <a:avLst/>
                <a:gdLst>
                  <a:gd name="txL" fmla="*/ 0 w 199"/>
                  <a:gd name="txT" fmla="*/ 0 h 168"/>
                  <a:gd name="txR" fmla="*/ 199 w 199"/>
                  <a:gd name="txB" fmla="*/ 168 h 168"/>
                </a:gdLst>
                <a:ahLst/>
                <a:cxnLst>
                  <a:cxn ang="0">
                    <a:pos x="2147483647" y="129868613"/>
                  </a:cxn>
                  <a:cxn ang="0">
                    <a:pos x="1686694791" y="129868613"/>
                  </a:cxn>
                  <a:cxn ang="0">
                    <a:pos x="1686694791" y="115437500"/>
                  </a:cxn>
                  <a:cxn ang="0">
                    <a:pos x="1613992396" y="0"/>
                  </a:cxn>
                  <a:cxn ang="0">
                    <a:pos x="1541290002" y="72147963"/>
                  </a:cxn>
                  <a:cxn ang="0">
                    <a:pos x="1395885213" y="72147963"/>
                  </a:cxn>
                  <a:cxn ang="0">
                    <a:pos x="1323182818" y="0"/>
                  </a:cxn>
                  <a:cxn ang="0">
                    <a:pos x="1250480424" y="115437500"/>
                  </a:cxn>
                  <a:cxn ang="0">
                    <a:pos x="1250480424" y="129868613"/>
                  </a:cxn>
                  <a:cxn ang="0">
                    <a:pos x="436214367" y="129868613"/>
                  </a:cxn>
                  <a:cxn ang="0">
                    <a:pos x="0" y="562763988"/>
                  </a:cxn>
                  <a:cxn ang="0">
                    <a:pos x="0" y="1919166963"/>
                  </a:cxn>
                  <a:cxn ang="0">
                    <a:pos x="436214367" y="2147483647"/>
                  </a:cxn>
                  <a:cxn ang="0">
                    <a:pos x="494377046" y="2147483647"/>
                  </a:cxn>
                  <a:cxn ang="0">
                    <a:pos x="494377046" y="2147483647"/>
                  </a:cxn>
                  <a:cxn ang="0">
                    <a:pos x="2147483647" y="2147483647"/>
                  </a:cxn>
                  <a:cxn ang="0">
                    <a:pos x="2147483647" y="2147483647"/>
                  </a:cxn>
                  <a:cxn ang="0">
                    <a:pos x="2147483647" y="2147483647"/>
                  </a:cxn>
                  <a:cxn ang="0">
                    <a:pos x="2147483647" y="1919166963"/>
                  </a:cxn>
                  <a:cxn ang="0">
                    <a:pos x="2147483647" y="562763988"/>
                  </a:cxn>
                  <a:cxn ang="0">
                    <a:pos x="2147483647" y="129868613"/>
                  </a:cxn>
                  <a:cxn ang="0">
                    <a:pos x="2147483647" y="2147483647"/>
                  </a:cxn>
                  <a:cxn ang="0">
                    <a:pos x="2147483647" y="2147483647"/>
                  </a:cxn>
                  <a:cxn ang="0">
                    <a:pos x="2147483647" y="2135614651"/>
                  </a:cxn>
                  <a:cxn ang="0">
                    <a:pos x="2147483647" y="2147483647"/>
                  </a:cxn>
                  <a:cxn ang="0">
                    <a:pos x="2147483647" y="2147483647"/>
                  </a:cxn>
                  <a:cxn ang="0">
                    <a:pos x="2147483647" y="1760439925"/>
                  </a:cxn>
                  <a:cxn ang="0">
                    <a:pos x="2147483647" y="2077894001"/>
                  </a:cxn>
                  <a:cxn ang="0">
                    <a:pos x="683400984" y="2077894001"/>
                  </a:cxn>
                  <a:cxn ang="0">
                    <a:pos x="363511973" y="1760439925"/>
                  </a:cxn>
                  <a:cxn ang="0">
                    <a:pos x="363511973" y="735922138"/>
                  </a:cxn>
                  <a:cxn ang="0">
                    <a:pos x="683400984" y="404036950"/>
                  </a:cxn>
                  <a:cxn ang="0">
                    <a:pos x="2147483647" y="404036950"/>
                  </a:cxn>
                  <a:cxn ang="0">
                    <a:pos x="2147483647" y="735922138"/>
                  </a:cxn>
                  <a:cxn ang="0">
                    <a:pos x="2147483647" y="1760439925"/>
                  </a:cxn>
                </a:cxnLst>
                <a:rect l="txL" t="txT" r="txR" b="txB"/>
                <a:pathLst>
                  <a:path w="199" h="168">
                    <a:moveTo>
                      <a:pt x="170" y="9"/>
                    </a:moveTo>
                    <a:cubicBezTo>
                      <a:pt x="116" y="9"/>
                      <a:pt x="116" y="9"/>
                      <a:pt x="116" y="9"/>
                    </a:cubicBezTo>
                    <a:cubicBezTo>
                      <a:pt x="116" y="9"/>
                      <a:pt x="116" y="8"/>
                      <a:pt x="116" y="8"/>
                    </a:cubicBezTo>
                    <a:cubicBezTo>
                      <a:pt x="116" y="5"/>
                      <a:pt x="114" y="2"/>
                      <a:pt x="111" y="0"/>
                    </a:cubicBezTo>
                    <a:cubicBezTo>
                      <a:pt x="106" y="5"/>
                      <a:pt x="106" y="5"/>
                      <a:pt x="106" y="5"/>
                    </a:cubicBezTo>
                    <a:cubicBezTo>
                      <a:pt x="103" y="8"/>
                      <a:pt x="99" y="8"/>
                      <a:pt x="96" y="5"/>
                    </a:cubicBezTo>
                    <a:cubicBezTo>
                      <a:pt x="91" y="0"/>
                      <a:pt x="91" y="0"/>
                      <a:pt x="91" y="0"/>
                    </a:cubicBezTo>
                    <a:cubicBezTo>
                      <a:pt x="88" y="2"/>
                      <a:pt x="86" y="5"/>
                      <a:pt x="86" y="8"/>
                    </a:cubicBezTo>
                    <a:cubicBezTo>
                      <a:pt x="86" y="8"/>
                      <a:pt x="86" y="9"/>
                      <a:pt x="86" y="9"/>
                    </a:cubicBezTo>
                    <a:cubicBezTo>
                      <a:pt x="30" y="9"/>
                      <a:pt x="30" y="9"/>
                      <a:pt x="30" y="9"/>
                    </a:cubicBezTo>
                    <a:cubicBezTo>
                      <a:pt x="14" y="9"/>
                      <a:pt x="0" y="23"/>
                      <a:pt x="0" y="39"/>
                    </a:cubicBezTo>
                    <a:cubicBezTo>
                      <a:pt x="0" y="133"/>
                      <a:pt x="0" y="133"/>
                      <a:pt x="0" y="133"/>
                    </a:cubicBezTo>
                    <a:cubicBezTo>
                      <a:pt x="0" y="150"/>
                      <a:pt x="14" y="163"/>
                      <a:pt x="30" y="163"/>
                    </a:cubicBezTo>
                    <a:cubicBezTo>
                      <a:pt x="34" y="163"/>
                      <a:pt x="34" y="163"/>
                      <a:pt x="34" y="163"/>
                    </a:cubicBezTo>
                    <a:cubicBezTo>
                      <a:pt x="34" y="168"/>
                      <a:pt x="34" y="168"/>
                      <a:pt x="34" y="168"/>
                    </a:cubicBezTo>
                    <a:cubicBezTo>
                      <a:pt x="167" y="168"/>
                      <a:pt x="167" y="168"/>
                      <a:pt x="167" y="168"/>
                    </a:cubicBezTo>
                    <a:cubicBezTo>
                      <a:pt x="167" y="163"/>
                      <a:pt x="167" y="163"/>
                      <a:pt x="167" y="163"/>
                    </a:cubicBezTo>
                    <a:cubicBezTo>
                      <a:pt x="170" y="163"/>
                      <a:pt x="170" y="163"/>
                      <a:pt x="170" y="163"/>
                    </a:cubicBezTo>
                    <a:cubicBezTo>
                      <a:pt x="186" y="163"/>
                      <a:pt x="199" y="150"/>
                      <a:pt x="199" y="133"/>
                    </a:cubicBezTo>
                    <a:cubicBezTo>
                      <a:pt x="199" y="39"/>
                      <a:pt x="199" y="39"/>
                      <a:pt x="199" y="39"/>
                    </a:cubicBezTo>
                    <a:cubicBezTo>
                      <a:pt x="199" y="23"/>
                      <a:pt x="186" y="9"/>
                      <a:pt x="170" y="9"/>
                    </a:cubicBezTo>
                    <a:close/>
                    <a:moveTo>
                      <a:pt x="157" y="163"/>
                    </a:moveTo>
                    <a:cubicBezTo>
                      <a:pt x="153" y="163"/>
                      <a:pt x="150" y="159"/>
                      <a:pt x="150" y="155"/>
                    </a:cubicBezTo>
                    <a:cubicBezTo>
                      <a:pt x="150" y="152"/>
                      <a:pt x="153" y="148"/>
                      <a:pt x="157" y="148"/>
                    </a:cubicBezTo>
                    <a:cubicBezTo>
                      <a:pt x="161" y="148"/>
                      <a:pt x="164" y="152"/>
                      <a:pt x="164" y="155"/>
                    </a:cubicBezTo>
                    <a:cubicBezTo>
                      <a:pt x="164" y="159"/>
                      <a:pt x="161" y="163"/>
                      <a:pt x="157" y="163"/>
                    </a:cubicBezTo>
                    <a:close/>
                    <a:moveTo>
                      <a:pt x="175" y="122"/>
                    </a:moveTo>
                    <a:cubicBezTo>
                      <a:pt x="175" y="134"/>
                      <a:pt x="164" y="144"/>
                      <a:pt x="153" y="144"/>
                    </a:cubicBezTo>
                    <a:cubicBezTo>
                      <a:pt x="47" y="144"/>
                      <a:pt x="47" y="144"/>
                      <a:pt x="47" y="144"/>
                    </a:cubicBezTo>
                    <a:cubicBezTo>
                      <a:pt x="34" y="144"/>
                      <a:pt x="25" y="134"/>
                      <a:pt x="25" y="122"/>
                    </a:cubicBezTo>
                    <a:cubicBezTo>
                      <a:pt x="25" y="51"/>
                      <a:pt x="25" y="51"/>
                      <a:pt x="25" y="51"/>
                    </a:cubicBezTo>
                    <a:cubicBezTo>
                      <a:pt x="25" y="38"/>
                      <a:pt x="34" y="28"/>
                      <a:pt x="47" y="28"/>
                    </a:cubicBezTo>
                    <a:cubicBezTo>
                      <a:pt x="153" y="28"/>
                      <a:pt x="153" y="28"/>
                      <a:pt x="153" y="28"/>
                    </a:cubicBezTo>
                    <a:cubicBezTo>
                      <a:pt x="164" y="28"/>
                      <a:pt x="175" y="38"/>
                      <a:pt x="175" y="51"/>
                    </a:cubicBezTo>
                    <a:lnTo>
                      <a:pt x="175" y="122"/>
                    </a:lnTo>
                    <a:close/>
                  </a:path>
                </a:pathLst>
              </a:custGeom>
              <a:solidFill>
                <a:srgbClr val="F5F5E2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607" name="Freeform 182"/>
              <p:cNvSpPr/>
              <p:nvPr/>
            </p:nvSpPr>
            <p:spPr>
              <a:xfrm>
                <a:off x="347663" y="228601"/>
                <a:ext cx="76200" cy="38100"/>
              </a:xfrm>
              <a:custGeom>
                <a:avLst/>
                <a:gdLst>
                  <a:gd name="txL" fmla="*/ 0 w 20"/>
                  <a:gd name="txT" fmla="*/ 0 h 10"/>
                  <a:gd name="txR" fmla="*/ 20 w 20"/>
                  <a:gd name="txB" fmla="*/ 10 h 10"/>
                </a:gdLst>
                <a:ahLst/>
                <a:cxnLst>
                  <a:cxn ang="0">
                    <a:pos x="217741500" y="101612700"/>
                  </a:cxn>
                  <a:cxn ang="0">
                    <a:pos x="290322000" y="29032200"/>
                  </a:cxn>
                  <a:cxn ang="0">
                    <a:pos x="174193200" y="0"/>
                  </a:cxn>
                  <a:cxn ang="0">
                    <a:pos x="145161000" y="0"/>
                  </a:cxn>
                  <a:cxn ang="0">
                    <a:pos x="116128800" y="0"/>
                  </a:cxn>
                  <a:cxn ang="0">
                    <a:pos x="0" y="29032200"/>
                  </a:cxn>
                  <a:cxn ang="0">
                    <a:pos x="72580500" y="101612700"/>
                  </a:cxn>
                  <a:cxn ang="0">
                    <a:pos x="217741500" y="101612700"/>
                  </a:cxn>
                </a:cxnLst>
                <a:rect l="txL" t="txT" r="txR" b="txB"/>
                <a:pathLst>
                  <a:path w="20" h="10">
                    <a:moveTo>
                      <a:pt x="15" y="7"/>
                    </a:moveTo>
                    <a:cubicBezTo>
                      <a:pt x="20" y="2"/>
                      <a:pt x="20" y="2"/>
                      <a:pt x="20" y="2"/>
                    </a:cubicBezTo>
                    <a:cubicBezTo>
                      <a:pt x="18" y="1"/>
                      <a:pt x="15" y="0"/>
                      <a:pt x="12" y="0"/>
                    </a:cubicBezTo>
                    <a:cubicBezTo>
                      <a:pt x="11" y="0"/>
                      <a:pt x="11" y="0"/>
                      <a:pt x="10" y="0"/>
                    </a:cubicBezTo>
                    <a:cubicBezTo>
                      <a:pt x="9" y="0"/>
                      <a:pt x="8" y="0"/>
                      <a:pt x="8" y="0"/>
                    </a:cubicBezTo>
                    <a:cubicBezTo>
                      <a:pt x="5" y="0"/>
                      <a:pt x="2" y="1"/>
                      <a:pt x="0" y="2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8" y="10"/>
                      <a:pt x="12" y="10"/>
                      <a:pt x="15" y="7"/>
                    </a:cubicBezTo>
                    <a:close/>
                  </a:path>
                </a:pathLst>
              </a:custGeom>
              <a:solidFill>
                <a:srgbClr val="F5F5E2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4603" name="文本框 25"/>
            <p:cNvSpPr/>
            <p:nvPr/>
          </p:nvSpPr>
          <p:spPr>
            <a:xfrm rot="-2685335">
              <a:off x="493557" y="776862"/>
              <a:ext cx="1512168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dirty="0">
                  <a:solidFill>
                    <a:srgbClr val="FFFFFF"/>
                  </a:solidFill>
                  <a:latin typeface="方正兰亭细黑_GBK" charset="-122"/>
                  <a:ea typeface="方正兰亭细黑_GBK" charset="-122"/>
                  <a:sym typeface="方正兰亭细黑_GBK" charset="-122"/>
                </a:rPr>
                <a:t>你的标题</a:t>
              </a:r>
            </a:p>
          </p:txBody>
        </p:sp>
      </p:grpSp>
      <p:grpSp>
        <p:nvGrpSpPr>
          <p:cNvPr id="24587" name="Group 31"/>
          <p:cNvGrpSpPr/>
          <p:nvPr/>
        </p:nvGrpSpPr>
        <p:grpSpPr>
          <a:xfrm>
            <a:off x="4943475" y="2205038"/>
            <a:ext cx="2089150" cy="2089150"/>
            <a:chOff x="0" y="0"/>
            <a:chExt cx="2088232" cy="2088232"/>
          </a:xfrm>
        </p:grpSpPr>
        <p:sp>
          <p:nvSpPr>
            <p:cNvPr id="24598" name="矩形 31"/>
            <p:cNvSpPr/>
            <p:nvPr/>
          </p:nvSpPr>
          <p:spPr>
            <a:xfrm rot="2670473">
              <a:off x="0" y="0"/>
              <a:ext cx="2088232" cy="2088232"/>
            </a:xfrm>
            <a:prstGeom prst="rect">
              <a:avLst/>
            </a:prstGeom>
            <a:solidFill>
              <a:srgbClr val="1AADA9"/>
            </a:solidFill>
            <a:ln w="57150" cap="flat" cmpd="sng">
              <a:solidFill>
                <a:srgbClr val="F5F5E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anchor="ctr"/>
            <a:lstStyle/>
            <a:p>
              <a:pPr lvl="0" algn="ctr" eaLnBrk="1" hangingPunct="1"/>
              <a:endParaRPr lang="zh-CN" altLang="zh-CN" dirty="0">
                <a:solidFill>
                  <a:srgbClr val="FFFFFF"/>
                </a:solidFill>
                <a:latin typeface="宋体" pitchFamily="2" charset="-122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4599" name="Freeform 65"/>
            <p:cNvSpPr/>
            <p:nvPr/>
          </p:nvSpPr>
          <p:spPr>
            <a:xfrm>
              <a:off x="657560" y="359656"/>
              <a:ext cx="844350" cy="819840"/>
            </a:xfrm>
            <a:custGeom>
              <a:avLst/>
              <a:gdLst>
                <a:gd name="txL" fmla="*/ 0 w 65"/>
                <a:gd name="txT" fmla="*/ 0 h 60"/>
                <a:gd name="txR" fmla="*/ 65 w 65"/>
                <a:gd name="txB" fmla="*/ 60 h 60"/>
              </a:gdLst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1306934272"/>
                </a:cxn>
                <a:cxn ang="0">
                  <a:pos x="2147483647" y="373409792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151866090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33748020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65" h="60">
                  <a:moveTo>
                    <a:pt x="61" y="35"/>
                  </a:moveTo>
                  <a:cubicBezTo>
                    <a:pt x="61" y="35"/>
                    <a:pt x="60" y="35"/>
                    <a:pt x="60" y="35"/>
                  </a:cubicBezTo>
                  <a:cubicBezTo>
                    <a:pt x="60" y="35"/>
                    <a:pt x="59" y="35"/>
                    <a:pt x="59" y="35"/>
                  </a:cubicBezTo>
                  <a:cubicBezTo>
                    <a:pt x="59" y="35"/>
                    <a:pt x="59" y="35"/>
                    <a:pt x="59" y="35"/>
                  </a:cubicBezTo>
                  <a:cubicBezTo>
                    <a:pt x="60" y="34"/>
                    <a:pt x="61" y="33"/>
                    <a:pt x="61" y="31"/>
                  </a:cubicBezTo>
                  <a:cubicBezTo>
                    <a:pt x="61" y="28"/>
                    <a:pt x="58" y="27"/>
                    <a:pt x="56" y="26"/>
                  </a:cubicBezTo>
                  <a:cubicBezTo>
                    <a:pt x="56" y="26"/>
                    <a:pt x="55" y="26"/>
                    <a:pt x="55" y="26"/>
                  </a:cubicBezTo>
                  <a:cubicBezTo>
                    <a:pt x="53" y="26"/>
                    <a:pt x="52" y="26"/>
                    <a:pt x="52" y="26"/>
                  </a:cubicBezTo>
                  <a:cubicBezTo>
                    <a:pt x="45" y="26"/>
                    <a:pt x="33" y="26"/>
                    <a:pt x="33" y="26"/>
                  </a:cubicBezTo>
                  <a:cubicBezTo>
                    <a:pt x="34" y="23"/>
                    <a:pt x="36" y="15"/>
                    <a:pt x="34" y="7"/>
                  </a:cubicBezTo>
                  <a:cubicBezTo>
                    <a:pt x="32" y="0"/>
                    <a:pt x="26" y="2"/>
                    <a:pt x="26" y="2"/>
                  </a:cubicBezTo>
                  <a:cubicBezTo>
                    <a:pt x="26" y="2"/>
                    <a:pt x="26" y="8"/>
                    <a:pt x="26" y="13"/>
                  </a:cubicBezTo>
                  <a:cubicBezTo>
                    <a:pt x="26" y="17"/>
                    <a:pt x="21" y="25"/>
                    <a:pt x="18" y="26"/>
                  </a:cubicBezTo>
                  <a:cubicBezTo>
                    <a:pt x="15" y="27"/>
                    <a:pt x="13" y="28"/>
                    <a:pt x="9" y="32"/>
                  </a:cubicBezTo>
                  <a:cubicBezTo>
                    <a:pt x="6" y="33"/>
                    <a:pt x="3" y="34"/>
                    <a:pt x="0" y="34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58"/>
                    <a:pt x="1" y="58"/>
                    <a:pt x="2" y="57"/>
                  </a:cubicBezTo>
                  <a:cubicBezTo>
                    <a:pt x="5" y="57"/>
                    <a:pt x="15" y="58"/>
                    <a:pt x="22" y="59"/>
                  </a:cubicBezTo>
                  <a:cubicBezTo>
                    <a:pt x="28" y="60"/>
                    <a:pt x="38" y="59"/>
                    <a:pt x="45" y="57"/>
                  </a:cubicBezTo>
                  <a:cubicBezTo>
                    <a:pt x="52" y="56"/>
                    <a:pt x="50" y="52"/>
                    <a:pt x="50" y="52"/>
                  </a:cubicBezTo>
                  <a:cubicBezTo>
                    <a:pt x="50" y="52"/>
                    <a:pt x="53" y="52"/>
                    <a:pt x="56" y="49"/>
                  </a:cubicBezTo>
                  <a:cubicBezTo>
                    <a:pt x="58" y="47"/>
                    <a:pt x="55" y="43"/>
                    <a:pt x="55" y="43"/>
                  </a:cubicBezTo>
                  <a:cubicBezTo>
                    <a:pt x="57" y="43"/>
                    <a:pt x="58" y="43"/>
                    <a:pt x="60" y="42"/>
                  </a:cubicBezTo>
                  <a:cubicBezTo>
                    <a:pt x="65" y="38"/>
                    <a:pt x="61" y="35"/>
                    <a:pt x="61" y="35"/>
                  </a:cubicBezTo>
                  <a:close/>
                </a:path>
              </a:pathLst>
            </a:custGeom>
            <a:solidFill>
              <a:srgbClr val="F5F5E2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600" name="文本框 33"/>
            <p:cNvSpPr/>
            <p:nvPr/>
          </p:nvSpPr>
          <p:spPr>
            <a:xfrm>
              <a:off x="359656" y="1324041"/>
              <a:ext cx="1512168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sz="2400" b="1" dirty="0">
                  <a:solidFill>
                    <a:srgbClr val="FFFFFF"/>
                  </a:solidFill>
                  <a:latin typeface="方正兰亭细黑_GBK" charset="-122"/>
                  <a:ea typeface="方正兰亭细黑_GBK" charset="-122"/>
                  <a:sym typeface="方正兰亭细黑_GBK" charset="-122"/>
                </a:rPr>
                <a:t>你的标题</a:t>
              </a:r>
            </a:p>
          </p:txBody>
        </p:sp>
      </p:grpSp>
      <p:sp>
        <p:nvSpPr>
          <p:cNvPr id="24588" name="文本框 34"/>
          <p:cNvSpPr/>
          <p:nvPr/>
        </p:nvSpPr>
        <p:spPr>
          <a:xfrm>
            <a:off x="5218113" y="4829175"/>
            <a:ext cx="2270125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400" b="1" dirty="0">
                <a:solidFill>
                  <a:srgbClr val="1AADA9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</p:txBody>
      </p:sp>
      <p:sp>
        <p:nvSpPr>
          <p:cNvPr id="24589" name="文本框 35"/>
          <p:cNvSpPr/>
          <p:nvPr/>
        </p:nvSpPr>
        <p:spPr>
          <a:xfrm>
            <a:off x="5218113" y="5105400"/>
            <a:ext cx="1493837" cy="822325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  <a:endParaRPr lang="en-US" altLang="zh-CN" sz="1200" dirty="0">
              <a:solidFill>
                <a:srgbClr val="3F3F3F"/>
              </a:solidFill>
              <a:latin typeface="方正兰亭细黑_GBK" charset="-122"/>
              <a:ea typeface="方正兰亭细黑_GBK" charset="-122"/>
              <a:sym typeface="方正兰亭细黑_GBK" charset="-122"/>
            </a:endParaRP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  <a:endParaRPr lang="en-US" altLang="zh-CN" sz="1200" dirty="0">
              <a:solidFill>
                <a:srgbClr val="3F3F3F"/>
              </a:solidFill>
              <a:latin typeface="方正兰亭细黑_GBK" charset="-122"/>
              <a:ea typeface="方正兰亭细黑_GBK" charset="-122"/>
              <a:sym typeface="方正兰亭细黑_GBK" charset="-122"/>
            </a:endParaRP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</p:txBody>
      </p:sp>
      <p:sp>
        <p:nvSpPr>
          <p:cNvPr id="24590" name="文本框 36"/>
          <p:cNvSpPr/>
          <p:nvPr/>
        </p:nvSpPr>
        <p:spPr>
          <a:xfrm>
            <a:off x="3503613" y="4824413"/>
            <a:ext cx="2270125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400" b="1" dirty="0">
                <a:solidFill>
                  <a:srgbClr val="E3A72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</p:txBody>
      </p:sp>
      <p:sp>
        <p:nvSpPr>
          <p:cNvPr id="24591" name="文本框 37"/>
          <p:cNvSpPr/>
          <p:nvPr/>
        </p:nvSpPr>
        <p:spPr>
          <a:xfrm>
            <a:off x="3503613" y="5100638"/>
            <a:ext cx="1493837" cy="823912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  <a:endParaRPr lang="en-US" altLang="zh-CN" sz="1200" dirty="0">
              <a:solidFill>
                <a:srgbClr val="3F3F3F"/>
              </a:solidFill>
              <a:latin typeface="方正兰亭细黑_GBK" charset="-122"/>
              <a:ea typeface="方正兰亭细黑_GBK" charset="-122"/>
              <a:sym typeface="方正兰亭细黑_GBK" charset="-122"/>
            </a:endParaRP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  <a:endParaRPr lang="en-US" altLang="zh-CN" sz="1200" dirty="0">
              <a:solidFill>
                <a:srgbClr val="3F3F3F"/>
              </a:solidFill>
              <a:latin typeface="方正兰亭细黑_GBK" charset="-122"/>
              <a:ea typeface="方正兰亭细黑_GBK" charset="-122"/>
              <a:sym typeface="方正兰亭细黑_GBK" charset="-122"/>
            </a:endParaRP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</p:txBody>
      </p:sp>
      <p:sp>
        <p:nvSpPr>
          <p:cNvPr id="24592" name="文本框 38"/>
          <p:cNvSpPr/>
          <p:nvPr/>
        </p:nvSpPr>
        <p:spPr>
          <a:xfrm>
            <a:off x="1789113" y="4816475"/>
            <a:ext cx="2268537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400" b="1" dirty="0">
                <a:solidFill>
                  <a:srgbClr val="DE401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</p:txBody>
      </p:sp>
      <p:sp>
        <p:nvSpPr>
          <p:cNvPr id="24593" name="文本框 39"/>
          <p:cNvSpPr/>
          <p:nvPr/>
        </p:nvSpPr>
        <p:spPr>
          <a:xfrm>
            <a:off x="1789113" y="5092700"/>
            <a:ext cx="1493837" cy="822325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  <a:endParaRPr lang="en-US" altLang="zh-CN" sz="1200" dirty="0">
              <a:solidFill>
                <a:srgbClr val="3F3F3F"/>
              </a:solidFill>
              <a:latin typeface="方正兰亭细黑_GBK" charset="-122"/>
              <a:ea typeface="方正兰亭细黑_GBK" charset="-122"/>
              <a:sym typeface="方正兰亭细黑_GBK" charset="-122"/>
            </a:endParaRP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  <a:endParaRPr lang="en-US" altLang="zh-CN" sz="1200" dirty="0">
              <a:solidFill>
                <a:srgbClr val="3F3F3F"/>
              </a:solidFill>
              <a:latin typeface="方正兰亭细黑_GBK" charset="-122"/>
              <a:ea typeface="方正兰亭细黑_GBK" charset="-122"/>
              <a:sym typeface="方正兰亭细黑_GBK" charset="-122"/>
            </a:endParaRP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</p:txBody>
      </p:sp>
      <p:sp>
        <p:nvSpPr>
          <p:cNvPr id="24594" name="文本框 40"/>
          <p:cNvSpPr/>
          <p:nvPr/>
        </p:nvSpPr>
        <p:spPr>
          <a:xfrm>
            <a:off x="7145338" y="4829175"/>
            <a:ext cx="2270125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400" b="1" dirty="0">
                <a:solidFill>
                  <a:srgbClr val="A4AC07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</p:txBody>
      </p:sp>
      <p:sp>
        <p:nvSpPr>
          <p:cNvPr id="24595" name="文本框 41"/>
          <p:cNvSpPr/>
          <p:nvPr/>
        </p:nvSpPr>
        <p:spPr>
          <a:xfrm>
            <a:off x="7145338" y="5105400"/>
            <a:ext cx="1493837" cy="822325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  <a:endParaRPr lang="en-US" altLang="zh-CN" sz="1200" dirty="0">
              <a:solidFill>
                <a:srgbClr val="3F3F3F"/>
              </a:solidFill>
              <a:latin typeface="方正兰亭细黑_GBK" charset="-122"/>
              <a:ea typeface="方正兰亭细黑_GBK" charset="-122"/>
              <a:sym typeface="方正兰亭细黑_GBK" charset="-122"/>
            </a:endParaRP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  <a:endParaRPr lang="en-US" altLang="zh-CN" sz="1200" dirty="0">
              <a:solidFill>
                <a:srgbClr val="3F3F3F"/>
              </a:solidFill>
              <a:latin typeface="方正兰亭细黑_GBK" charset="-122"/>
              <a:ea typeface="方正兰亭细黑_GBK" charset="-122"/>
              <a:sym typeface="方正兰亭细黑_GBK" charset="-122"/>
            </a:endParaRP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</p:txBody>
      </p:sp>
      <p:sp>
        <p:nvSpPr>
          <p:cNvPr id="24596" name="文本框 42"/>
          <p:cNvSpPr/>
          <p:nvPr/>
        </p:nvSpPr>
        <p:spPr>
          <a:xfrm>
            <a:off x="8903970" y="4814888"/>
            <a:ext cx="2268538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400" b="1" dirty="0">
                <a:solidFill>
                  <a:srgbClr val="262626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</p:txBody>
      </p:sp>
      <p:sp>
        <p:nvSpPr>
          <p:cNvPr id="24597" name="文本框 43"/>
          <p:cNvSpPr/>
          <p:nvPr/>
        </p:nvSpPr>
        <p:spPr>
          <a:xfrm>
            <a:off x="8903970" y="5091113"/>
            <a:ext cx="1493838" cy="823912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  <a:endParaRPr lang="en-US" altLang="zh-CN" sz="1200" dirty="0">
              <a:solidFill>
                <a:srgbClr val="3F3F3F"/>
              </a:solidFill>
              <a:latin typeface="方正兰亭细黑_GBK" charset="-122"/>
              <a:ea typeface="方正兰亭细黑_GBK" charset="-122"/>
              <a:sym typeface="方正兰亭细黑_GBK" charset="-122"/>
            </a:endParaRP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  <a:endParaRPr lang="en-US" altLang="zh-CN" sz="1200" dirty="0">
              <a:solidFill>
                <a:srgbClr val="3F3F3F"/>
              </a:solidFill>
              <a:latin typeface="方正兰亭细黑_GBK" charset="-122"/>
              <a:ea typeface="方正兰亭细黑_GBK" charset="-122"/>
              <a:sym typeface="方正兰亭细黑_GBK" charset="-122"/>
            </a:endParaRPr>
          </a:p>
          <a:p>
            <a:pPr lvl="0" eaLnBrk="1" hangingPunct="1"/>
            <a:r>
              <a: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rPr>
              <a:t>单击此处添加标题</a:t>
            </a:r>
          </a:p>
        </p:txBody>
      </p:sp>
      <p:sp>
        <p:nvSpPr>
          <p:cNvPr id="23563" name="MH_Number_1"/>
          <p:cNvSpPr/>
          <p:nvPr/>
        </p:nvSpPr>
        <p:spPr>
          <a:xfrm>
            <a:off x="442595" y="548640"/>
            <a:ext cx="500380" cy="498475"/>
          </a:xfrm>
          <a:prstGeom prst="roundRect">
            <a:avLst>
              <a:gd name="adj" fmla="val 7611"/>
            </a:avLst>
          </a:prstGeom>
          <a:solidFill>
            <a:srgbClr val="B3D53D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02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23564" name="MH_Entry_1"/>
          <p:cNvSpPr/>
          <p:nvPr/>
        </p:nvSpPr>
        <p:spPr>
          <a:xfrm>
            <a:off x="1114425" y="548640"/>
            <a:ext cx="4027170" cy="498475"/>
          </a:xfrm>
          <a:prstGeom prst="roundRect">
            <a:avLst>
              <a:gd name="adj" fmla="val 9120"/>
            </a:avLst>
          </a:prstGeom>
          <a:solidFill>
            <a:srgbClr val="B3D53D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8" grpId="0"/>
      <p:bldP spid="24589" grpId="0"/>
      <p:bldP spid="24590" grpId="0"/>
      <p:bldP spid="24591" grpId="0"/>
      <p:bldP spid="24592" grpId="0"/>
      <p:bldP spid="24593" grpId="0"/>
      <p:bldP spid="24594" grpId="0"/>
      <p:bldP spid="24595" grpId="0"/>
      <p:bldP spid="24596" grpId="0"/>
      <p:bldP spid="2459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任意多边形 28"/>
          <p:cNvSpPr/>
          <p:nvPr/>
        </p:nvSpPr>
        <p:spPr>
          <a:xfrm>
            <a:off x="4670425" y="1997075"/>
            <a:ext cx="1425575" cy="1427163"/>
          </a:xfrm>
          <a:custGeom>
            <a:avLst/>
            <a:gdLst>
              <a:gd name="txL" fmla="*/ 0 w 1426918"/>
              <a:gd name="txT" fmla="*/ 0 h 1426918"/>
              <a:gd name="txR" fmla="*/ 1426918 w 1426918"/>
              <a:gd name="txB" fmla="*/ 1426918 h 1426918"/>
            </a:gdLst>
            <a:ahLst/>
            <a:cxnLst>
              <a:cxn ang="0">
                <a:pos x="712788" y="0"/>
              </a:cxn>
              <a:cxn ang="0">
                <a:pos x="712788" y="1"/>
              </a:cxn>
              <a:cxn ang="0">
                <a:pos x="1425575" y="713583"/>
              </a:cxn>
              <a:cxn ang="0">
                <a:pos x="1425575" y="1427163"/>
              </a:cxn>
              <a:cxn ang="0">
                <a:pos x="712788" y="1427163"/>
              </a:cxn>
              <a:cxn ang="0">
                <a:pos x="0" y="713582"/>
              </a:cxn>
              <a:cxn ang="0">
                <a:pos x="712788" y="0"/>
              </a:cxn>
            </a:cxnLst>
            <a:rect l="txL" t="txT" r="txR" b="txB"/>
            <a:pathLst>
              <a:path w="1426918" h="1426918">
                <a:moveTo>
                  <a:pt x="713459" y="0"/>
                </a:moveTo>
                <a:lnTo>
                  <a:pt x="713459" y="1"/>
                </a:lnTo>
                <a:cubicBezTo>
                  <a:pt x="1107492" y="1"/>
                  <a:pt x="1426918" y="319427"/>
                  <a:pt x="1426918" y="713460"/>
                </a:cubicBezTo>
                <a:lnTo>
                  <a:pt x="1426918" y="1426918"/>
                </a:lnTo>
                <a:lnTo>
                  <a:pt x="713459" y="1426918"/>
                </a:lnTo>
                <a:cubicBezTo>
                  <a:pt x="319426" y="1426918"/>
                  <a:pt x="0" y="1107492"/>
                  <a:pt x="0" y="713459"/>
                </a:cubicBezTo>
                <a:cubicBezTo>
                  <a:pt x="0" y="319426"/>
                  <a:pt x="319426" y="0"/>
                  <a:pt x="713459" y="0"/>
                </a:cubicBezTo>
                <a:close/>
              </a:path>
            </a:pathLst>
          </a:custGeom>
          <a:solidFill>
            <a:srgbClr val="75625B"/>
          </a:solidFill>
          <a:ln w="12700">
            <a:noFill/>
            <a:miter/>
          </a:ln>
        </p:spPr>
        <p:txBody>
          <a:bodyPr anchor="ctr"/>
          <a:lstStyle/>
          <a:p>
            <a:pPr lvl="0" algn="ctr"/>
            <a:r>
              <a:rPr lang="en-US" altLang="zh-CN" sz="5400" b="1" dirty="0">
                <a:solidFill>
                  <a:srgbClr val="FFFFFF"/>
                </a:solidFill>
                <a:latin typeface="Times New Roman" pitchFamily="18" charset="0"/>
                <a:ea typeface="宋体" pitchFamily="2" charset="-122"/>
                <a:sym typeface="Times New Roman" pitchFamily="18" charset="0"/>
              </a:rPr>
              <a:t>S</a:t>
            </a:r>
            <a:endParaRPr lang="zh-CN" altLang="en-US" sz="5400" b="1" dirty="0">
              <a:solidFill>
                <a:srgbClr val="FFFFFF"/>
              </a:solidFill>
              <a:latin typeface="Times New Roman" pitchFamily="18" charset="0"/>
              <a:ea typeface="宋体" pitchFamily="2" charset="-122"/>
              <a:sym typeface="Times New Roman" pitchFamily="18" charset="0"/>
            </a:endParaRPr>
          </a:p>
        </p:txBody>
      </p:sp>
      <p:sp>
        <p:nvSpPr>
          <p:cNvPr id="18434" name="任意多边形 32"/>
          <p:cNvSpPr/>
          <p:nvPr/>
        </p:nvSpPr>
        <p:spPr>
          <a:xfrm>
            <a:off x="6096000" y="1997075"/>
            <a:ext cx="1427163" cy="1427163"/>
          </a:xfrm>
          <a:custGeom>
            <a:avLst/>
            <a:gdLst>
              <a:gd name="txL" fmla="*/ 0 w 1426918"/>
              <a:gd name="txT" fmla="*/ 0 h 1426918"/>
              <a:gd name="txR" fmla="*/ 1426918 w 1426918"/>
              <a:gd name="txB" fmla="*/ 1426918 h 1426918"/>
            </a:gdLst>
            <a:ahLst/>
            <a:cxnLst>
              <a:cxn ang="0">
                <a:pos x="713582" y="0"/>
              </a:cxn>
              <a:cxn ang="0">
                <a:pos x="1427163" y="713582"/>
              </a:cxn>
              <a:cxn ang="0">
                <a:pos x="1427162" y="713582"/>
              </a:cxn>
              <a:cxn ang="0">
                <a:pos x="713580" y="1427163"/>
              </a:cxn>
              <a:cxn ang="0">
                <a:pos x="0" y="1427163"/>
              </a:cxn>
              <a:cxn ang="0">
                <a:pos x="0" y="713582"/>
              </a:cxn>
              <a:cxn ang="0">
                <a:pos x="713582" y="0"/>
              </a:cxn>
            </a:cxnLst>
            <a:rect l="txL" t="txT" r="txR" b="txB"/>
            <a:pathLst>
              <a:path w="1426918" h="1426918">
                <a:moveTo>
                  <a:pt x="713459" y="0"/>
                </a:moveTo>
                <a:cubicBezTo>
                  <a:pt x="1107492" y="0"/>
                  <a:pt x="1426918" y="319426"/>
                  <a:pt x="1426918" y="713459"/>
                </a:cubicBezTo>
                <a:lnTo>
                  <a:pt x="1426917" y="713459"/>
                </a:lnTo>
                <a:cubicBezTo>
                  <a:pt x="1426917" y="1107492"/>
                  <a:pt x="1107491" y="1426918"/>
                  <a:pt x="713458" y="1426918"/>
                </a:cubicBezTo>
                <a:lnTo>
                  <a:pt x="0" y="1426918"/>
                </a:lnTo>
                <a:lnTo>
                  <a:pt x="0" y="713459"/>
                </a:lnTo>
                <a:cubicBezTo>
                  <a:pt x="0" y="319426"/>
                  <a:pt x="319426" y="0"/>
                  <a:pt x="713459" y="0"/>
                </a:cubicBezTo>
                <a:close/>
              </a:path>
            </a:pathLst>
          </a:custGeom>
          <a:solidFill>
            <a:srgbClr val="B3D53D"/>
          </a:solidFill>
          <a:ln w="12700">
            <a:noFill/>
            <a:miter/>
          </a:ln>
        </p:spPr>
        <p:txBody>
          <a:bodyPr anchor="ctr"/>
          <a:lstStyle/>
          <a:p>
            <a:pPr lvl="0" algn="ctr"/>
            <a:r>
              <a:rPr lang="en-US" altLang="zh-CN" sz="5400" b="1" dirty="0">
                <a:solidFill>
                  <a:srgbClr val="FFFFFF"/>
                </a:solidFill>
                <a:latin typeface="Times New Roman" pitchFamily="18" charset="0"/>
                <a:ea typeface="宋体" pitchFamily="2" charset="-122"/>
                <a:sym typeface="Times New Roman" pitchFamily="18" charset="0"/>
              </a:rPr>
              <a:t>W</a:t>
            </a:r>
            <a:endParaRPr lang="zh-CN" altLang="en-US" sz="5400" b="1" dirty="0">
              <a:solidFill>
                <a:srgbClr val="FFFFFF"/>
              </a:solidFill>
              <a:latin typeface="Times New Roman" pitchFamily="18" charset="0"/>
              <a:ea typeface="宋体" pitchFamily="2" charset="-122"/>
              <a:sym typeface="Times New Roman" pitchFamily="18" charset="0"/>
            </a:endParaRPr>
          </a:p>
        </p:txBody>
      </p:sp>
      <p:sp>
        <p:nvSpPr>
          <p:cNvPr id="18435" name="任意多边形 37"/>
          <p:cNvSpPr/>
          <p:nvPr/>
        </p:nvSpPr>
        <p:spPr>
          <a:xfrm>
            <a:off x="4670425" y="3424238"/>
            <a:ext cx="1425575" cy="1427162"/>
          </a:xfrm>
          <a:custGeom>
            <a:avLst/>
            <a:gdLst>
              <a:gd name="txL" fmla="*/ 0 w 1426918"/>
              <a:gd name="txT" fmla="*/ 0 h 1426918"/>
              <a:gd name="txR" fmla="*/ 1426918 w 1426918"/>
              <a:gd name="txB" fmla="*/ 1426918 h 1426918"/>
            </a:gdLst>
            <a:ahLst/>
            <a:cxnLst>
              <a:cxn ang="0">
                <a:pos x="712788" y="0"/>
              </a:cxn>
              <a:cxn ang="0">
                <a:pos x="1425575" y="0"/>
              </a:cxn>
              <a:cxn ang="0">
                <a:pos x="1425575" y="713581"/>
              </a:cxn>
              <a:cxn ang="0">
                <a:pos x="712788" y="1427162"/>
              </a:cxn>
              <a:cxn ang="0">
                <a:pos x="0" y="713581"/>
              </a:cxn>
              <a:cxn ang="0">
                <a:pos x="1" y="713581"/>
              </a:cxn>
              <a:cxn ang="0">
                <a:pos x="712788" y="0"/>
              </a:cxn>
            </a:cxnLst>
            <a:rect l="txL" t="txT" r="txR" b="txB"/>
            <a:pathLst>
              <a:path w="1426918" h="1426918">
                <a:moveTo>
                  <a:pt x="713460" y="0"/>
                </a:moveTo>
                <a:lnTo>
                  <a:pt x="1426918" y="0"/>
                </a:lnTo>
                <a:lnTo>
                  <a:pt x="1426918" y="713459"/>
                </a:lnTo>
                <a:cubicBezTo>
                  <a:pt x="1426918" y="1107492"/>
                  <a:pt x="1107492" y="1426918"/>
                  <a:pt x="713459" y="1426918"/>
                </a:cubicBezTo>
                <a:cubicBezTo>
                  <a:pt x="319426" y="1426918"/>
                  <a:pt x="0" y="1107492"/>
                  <a:pt x="0" y="713459"/>
                </a:cubicBezTo>
                <a:lnTo>
                  <a:pt x="1" y="713459"/>
                </a:lnTo>
                <a:cubicBezTo>
                  <a:pt x="1" y="319426"/>
                  <a:pt x="319427" y="0"/>
                  <a:pt x="713460" y="0"/>
                </a:cubicBezTo>
                <a:close/>
              </a:path>
            </a:pathLst>
          </a:custGeom>
          <a:solidFill>
            <a:srgbClr val="0895BE"/>
          </a:solidFill>
          <a:ln w="12700">
            <a:noFill/>
            <a:miter/>
          </a:ln>
        </p:spPr>
        <p:txBody>
          <a:bodyPr anchor="ctr"/>
          <a:lstStyle/>
          <a:p>
            <a:pPr lvl="0" algn="ctr"/>
            <a:r>
              <a:rPr lang="en-US" altLang="zh-CN" sz="5400" b="1" dirty="0">
                <a:solidFill>
                  <a:srgbClr val="FFFFFF"/>
                </a:solidFill>
                <a:latin typeface="Times New Roman" pitchFamily="18" charset="0"/>
                <a:ea typeface="宋体" pitchFamily="2" charset="-122"/>
                <a:sym typeface="Times New Roman" pitchFamily="18" charset="0"/>
              </a:rPr>
              <a:t>O</a:t>
            </a:r>
            <a:endParaRPr lang="zh-CN" altLang="en-US" sz="5400" b="1" dirty="0">
              <a:solidFill>
                <a:srgbClr val="FFFFFF"/>
              </a:solidFill>
              <a:latin typeface="Times New Roman" pitchFamily="18" charset="0"/>
              <a:ea typeface="宋体" pitchFamily="2" charset="-122"/>
              <a:sym typeface="Times New Roman" pitchFamily="18" charset="0"/>
            </a:endParaRPr>
          </a:p>
        </p:txBody>
      </p:sp>
      <p:sp>
        <p:nvSpPr>
          <p:cNvPr id="18436" name="任意多边形 40"/>
          <p:cNvSpPr/>
          <p:nvPr/>
        </p:nvSpPr>
        <p:spPr>
          <a:xfrm>
            <a:off x="6096000" y="3424238"/>
            <a:ext cx="1427163" cy="1427162"/>
          </a:xfrm>
          <a:custGeom>
            <a:avLst/>
            <a:gdLst>
              <a:gd name="txL" fmla="*/ 0 w 1426918"/>
              <a:gd name="txT" fmla="*/ 0 h 1426918"/>
              <a:gd name="txR" fmla="*/ 1426918 w 1426918"/>
              <a:gd name="txB" fmla="*/ 1426918 h 1426918"/>
            </a:gdLst>
            <a:ahLst/>
            <a:cxnLst>
              <a:cxn ang="0">
                <a:pos x="0" y="0"/>
              </a:cxn>
              <a:cxn ang="0">
                <a:pos x="713582" y="0"/>
              </a:cxn>
              <a:cxn ang="0">
                <a:pos x="1427163" y="713581"/>
              </a:cxn>
              <a:cxn ang="0">
                <a:pos x="713582" y="1427162"/>
              </a:cxn>
              <a:cxn ang="0">
                <a:pos x="713582" y="1427161"/>
              </a:cxn>
              <a:cxn ang="0">
                <a:pos x="0" y="713580"/>
              </a:cxn>
            </a:cxnLst>
            <a:rect l="txL" t="txT" r="txR" b="txB"/>
            <a:pathLst>
              <a:path w="1426918" h="1426918">
                <a:moveTo>
                  <a:pt x="0" y="0"/>
                </a:moveTo>
                <a:lnTo>
                  <a:pt x="713459" y="0"/>
                </a:lnTo>
                <a:cubicBezTo>
                  <a:pt x="1107492" y="0"/>
                  <a:pt x="1426918" y="319426"/>
                  <a:pt x="1426918" y="713459"/>
                </a:cubicBezTo>
                <a:cubicBezTo>
                  <a:pt x="1426918" y="1107492"/>
                  <a:pt x="1107492" y="1426918"/>
                  <a:pt x="713459" y="1426918"/>
                </a:cubicBezTo>
                <a:lnTo>
                  <a:pt x="713459" y="1426917"/>
                </a:lnTo>
                <a:cubicBezTo>
                  <a:pt x="319426" y="1426917"/>
                  <a:pt x="0" y="1107491"/>
                  <a:pt x="0" y="713458"/>
                </a:cubicBezTo>
                <a:lnTo>
                  <a:pt x="0" y="0"/>
                </a:lnTo>
                <a:close/>
              </a:path>
            </a:pathLst>
          </a:custGeom>
          <a:solidFill>
            <a:srgbClr val="FFBF17"/>
          </a:solidFill>
          <a:ln w="12700">
            <a:noFill/>
            <a:miter/>
          </a:ln>
        </p:spPr>
        <p:txBody>
          <a:bodyPr anchor="ctr"/>
          <a:lstStyle/>
          <a:p>
            <a:pPr lvl="0" algn="ctr"/>
            <a:r>
              <a:rPr lang="en-US" altLang="zh-CN" sz="5400" b="1" dirty="0">
                <a:solidFill>
                  <a:srgbClr val="FFFFFF"/>
                </a:solidFill>
                <a:latin typeface="Times New Roman" pitchFamily="18" charset="0"/>
                <a:ea typeface="宋体" pitchFamily="2" charset="-122"/>
                <a:sym typeface="Times New Roman" pitchFamily="18" charset="0"/>
              </a:rPr>
              <a:t>T</a:t>
            </a:r>
            <a:endParaRPr lang="zh-CN" altLang="en-US" sz="5400" b="1" dirty="0">
              <a:solidFill>
                <a:srgbClr val="FFFFFF"/>
              </a:solidFill>
              <a:latin typeface="Times New Roman" pitchFamily="18" charset="0"/>
              <a:ea typeface="宋体" pitchFamily="2" charset="-122"/>
              <a:sym typeface="Times New Roman" pitchFamily="18" charset="0"/>
            </a:endParaRPr>
          </a:p>
        </p:txBody>
      </p:sp>
      <p:sp>
        <p:nvSpPr>
          <p:cNvPr id="23563" name="MH_Number_1"/>
          <p:cNvSpPr/>
          <p:nvPr/>
        </p:nvSpPr>
        <p:spPr>
          <a:xfrm>
            <a:off x="442595" y="548640"/>
            <a:ext cx="500380" cy="498475"/>
          </a:xfrm>
          <a:prstGeom prst="roundRect">
            <a:avLst>
              <a:gd name="adj" fmla="val 7611"/>
            </a:avLst>
          </a:prstGeom>
          <a:solidFill>
            <a:srgbClr val="B3D53D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02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23564" name="MH_Entry_1"/>
          <p:cNvSpPr/>
          <p:nvPr/>
        </p:nvSpPr>
        <p:spPr>
          <a:xfrm>
            <a:off x="1114425" y="548640"/>
            <a:ext cx="4027170" cy="498475"/>
          </a:xfrm>
          <a:prstGeom prst="roundRect">
            <a:avLst>
              <a:gd name="adj" fmla="val 9120"/>
            </a:avLst>
          </a:prstGeom>
          <a:solidFill>
            <a:srgbClr val="B3D53D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88DBF3DD-55C5-4C8A-9B39-F3A0AE2C268C}"/>
              </a:ext>
            </a:extLst>
          </p:cNvPr>
          <p:cNvSpPr/>
          <p:nvPr/>
        </p:nvSpPr>
        <p:spPr>
          <a:xfrm>
            <a:off x="1910235" y="1921151"/>
            <a:ext cx="2015449" cy="858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CA45C92-E389-49B4-88E5-B20A142B18DB}"/>
              </a:ext>
            </a:extLst>
          </p:cNvPr>
          <p:cNvSpPr/>
          <p:nvPr/>
        </p:nvSpPr>
        <p:spPr>
          <a:xfrm>
            <a:off x="7833856" y="2073551"/>
            <a:ext cx="2015449" cy="858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35B1BA8-7A8E-4031-B050-F89028D81D4D}"/>
              </a:ext>
            </a:extLst>
          </p:cNvPr>
          <p:cNvSpPr/>
          <p:nvPr/>
        </p:nvSpPr>
        <p:spPr>
          <a:xfrm>
            <a:off x="1942188" y="3615682"/>
            <a:ext cx="2015449" cy="858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6F13791-C9C2-49E1-A254-2F7734346765}"/>
              </a:ext>
            </a:extLst>
          </p:cNvPr>
          <p:cNvSpPr/>
          <p:nvPr/>
        </p:nvSpPr>
        <p:spPr>
          <a:xfrm>
            <a:off x="7941013" y="3708630"/>
            <a:ext cx="2015449" cy="858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</p:txBody>
      </p:sp>
    </p:spTree>
  </p:cSld>
  <p:clrMapOvr>
    <a:masterClrMapping/>
  </p:clrMapOvr>
  <p:transition spd="slow" advClick="0" advTm="5000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3" name="MH_Number_1"/>
          <p:cNvSpPr/>
          <p:nvPr/>
        </p:nvSpPr>
        <p:spPr>
          <a:xfrm>
            <a:off x="442595" y="548640"/>
            <a:ext cx="500380" cy="498475"/>
          </a:xfrm>
          <a:prstGeom prst="roundRect">
            <a:avLst>
              <a:gd name="adj" fmla="val 7611"/>
            </a:avLst>
          </a:prstGeom>
          <a:solidFill>
            <a:srgbClr val="B3D53D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02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23564" name="MH_Entry_1"/>
          <p:cNvSpPr/>
          <p:nvPr/>
        </p:nvSpPr>
        <p:spPr>
          <a:xfrm>
            <a:off x="1114425" y="548640"/>
            <a:ext cx="4027170" cy="498475"/>
          </a:xfrm>
          <a:prstGeom prst="roundRect">
            <a:avLst>
              <a:gd name="adj" fmla="val 9120"/>
            </a:avLst>
          </a:prstGeom>
          <a:solidFill>
            <a:srgbClr val="B3D53D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 spd="slow" advClick="0" advTm="5000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reeform 11"/>
          <p:cNvSpPr/>
          <p:nvPr/>
        </p:nvSpPr>
        <p:spPr>
          <a:xfrm>
            <a:off x="6321425" y="4711700"/>
            <a:ext cx="692150" cy="1555750"/>
          </a:xfrm>
          <a:custGeom>
            <a:avLst/>
            <a:gdLst/>
            <a:ahLst/>
            <a:cxnLst>
              <a:cxn ang="0">
                <a:pos x="576792" y="1555750"/>
              </a:cxn>
              <a:cxn ang="0">
                <a:pos x="115358" y="1555750"/>
              </a:cxn>
              <a:cxn ang="0">
                <a:pos x="0" y="1440081"/>
              </a:cxn>
              <a:cxn ang="0">
                <a:pos x="0" y="347007"/>
              </a:cxn>
              <a:cxn ang="0">
                <a:pos x="346075" y="0"/>
              </a:cxn>
              <a:cxn ang="0">
                <a:pos x="346075" y="0"/>
              </a:cxn>
              <a:cxn ang="0">
                <a:pos x="692150" y="347007"/>
              </a:cxn>
              <a:cxn ang="0">
                <a:pos x="692150" y="1440081"/>
              </a:cxn>
              <a:cxn ang="0">
                <a:pos x="576792" y="1555750"/>
              </a:cxn>
            </a:cxnLst>
            <a:rect l="0" t="0" r="0" b="0"/>
            <a:pathLst>
              <a:path w="120" h="269">
                <a:moveTo>
                  <a:pt x="100" y="269"/>
                </a:moveTo>
                <a:cubicBezTo>
                  <a:pt x="20" y="269"/>
                  <a:pt x="20" y="269"/>
                  <a:pt x="20" y="269"/>
                </a:cubicBezTo>
                <a:cubicBezTo>
                  <a:pt x="9" y="269"/>
                  <a:pt x="0" y="260"/>
                  <a:pt x="0" y="249"/>
                </a:cubicBezTo>
                <a:cubicBezTo>
                  <a:pt x="0" y="60"/>
                  <a:pt x="0" y="60"/>
                  <a:pt x="0" y="60"/>
                </a:cubicBezTo>
                <a:cubicBezTo>
                  <a:pt x="0" y="27"/>
                  <a:pt x="27" y="0"/>
                  <a:pt x="60" y="0"/>
                </a:cubicBezTo>
                <a:cubicBezTo>
                  <a:pt x="60" y="0"/>
                  <a:pt x="60" y="0"/>
                  <a:pt x="60" y="0"/>
                </a:cubicBezTo>
                <a:cubicBezTo>
                  <a:pt x="93" y="0"/>
                  <a:pt x="120" y="27"/>
                  <a:pt x="120" y="60"/>
                </a:cubicBezTo>
                <a:cubicBezTo>
                  <a:pt x="120" y="249"/>
                  <a:pt x="120" y="249"/>
                  <a:pt x="120" y="249"/>
                </a:cubicBezTo>
                <a:cubicBezTo>
                  <a:pt x="120" y="260"/>
                  <a:pt x="111" y="269"/>
                  <a:pt x="100" y="269"/>
                </a:cubicBezTo>
                <a:close/>
              </a:path>
            </a:pathLst>
          </a:custGeom>
          <a:solidFill>
            <a:srgbClr val="2571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0" name="Freeform 15"/>
          <p:cNvSpPr/>
          <p:nvPr/>
        </p:nvSpPr>
        <p:spPr>
          <a:xfrm>
            <a:off x="6753225" y="3432175"/>
            <a:ext cx="4822825" cy="3200400"/>
          </a:xfrm>
          <a:custGeom>
            <a:avLst/>
            <a:gdLst/>
            <a:ahLst/>
            <a:cxnLst>
              <a:cxn ang="0">
                <a:pos x="4487826" y="2164466"/>
              </a:cxn>
              <a:cxn ang="0">
                <a:pos x="3950673" y="2164466"/>
              </a:cxn>
              <a:cxn ang="0">
                <a:pos x="3950673" y="1869311"/>
              </a:cxn>
              <a:cxn ang="0">
                <a:pos x="3471279" y="1388962"/>
              </a:cxn>
              <a:cxn ang="0">
                <a:pos x="2847488" y="1388962"/>
              </a:cxn>
              <a:cxn ang="0">
                <a:pos x="2847488" y="1059084"/>
              </a:cxn>
              <a:cxn ang="0">
                <a:pos x="2541369" y="746567"/>
              </a:cxn>
              <a:cxn ang="0">
                <a:pos x="2512490" y="746567"/>
              </a:cxn>
              <a:cxn ang="0">
                <a:pos x="2512490" y="532435"/>
              </a:cxn>
              <a:cxn ang="0">
                <a:pos x="2027319" y="11575"/>
              </a:cxn>
              <a:cxn ang="0">
                <a:pos x="1501718" y="520861"/>
              </a:cxn>
              <a:cxn ang="0">
                <a:pos x="1501718" y="567159"/>
              </a:cxn>
              <a:cxn ang="0">
                <a:pos x="1484390" y="567159"/>
              </a:cxn>
              <a:cxn ang="0">
                <a:pos x="1068530" y="983848"/>
              </a:cxn>
              <a:cxn ang="0">
                <a:pos x="1068530" y="1238491"/>
              </a:cxn>
              <a:cxn ang="0">
                <a:pos x="935686" y="1238491"/>
              </a:cxn>
              <a:cxn ang="0">
                <a:pos x="577584" y="1591519"/>
              </a:cxn>
              <a:cxn ang="0">
                <a:pos x="577584" y="1875099"/>
              </a:cxn>
              <a:cxn ang="0">
                <a:pos x="334999" y="1875099"/>
              </a:cxn>
              <a:cxn ang="0">
                <a:pos x="0" y="2204977"/>
              </a:cxn>
              <a:cxn ang="0">
                <a:pos x="0" y="2905246"/>
              </a:cxn>
              <a:cxn ang="0">
                <a:pos x="716204" y="2905246"/>
              </a:cxn>
              <a:cxn ang="0">
                <a:pos x="716204" y="2882096"/>
              </a:cxn>
              <a:cxn ang="0">
                <a:pos x="1068530" y="2882096"/>
              </a:cxn>
              <a:cxn ang="0">
                <a:pos x="1068530" y="3032567"/>
              </a:cxn>
              <a:cxn ang="0">
                <a:pos x="1732751" y="3032567"/>
              </a:cxn>
              <a:cxn ang="0">
                <a:pos x="1732751" y="2963119"/>
              </a:cxn>
              <a:cxn ang="0">
                <a:pos x="2512490" y="2963119"/>
              </a:cxn>
              <a:cxn ang="0">
                <a:pos x="2512490" y="2835797"/>
              </a:cxn>
              <a:cxn ang="0">
                <a:pos x="2714644" y="2835797"/>
              </a:cxn>
              <a:cxn ang="0">
                <a:pos x="2714644" y="3049929"/>
              </a:cxn>
              <a:cxn ang="0">
                <a:pos x="3731192" y="3049929"/>
              </a:cxn>
              <a:cxn ang="0">
                <a:pos x="3731192" y="3200400"/>
              </a:cxn>
              <a:cxn ang="0">
                <a:pos x="4822825" y="3200400"/>
              </a:cxn>
              <a:cxn ang="0">
                <a:pos x="4822825" y="2505919"/>
              </a:cxn>
              <a:cxn ang="0">
                <a:pos x="4487826" y="2164466"/>
              </a:cxn>
            </a:cxnLst>
            <a:rect l="0" t="0" r="0" b="0"/>
            <a:pathLst>
              <a:path w="835" h="553">
                <a:moveTo>
                  <a:pt x="777" y="374"/>
                </a:moveTo>
                <a:cubicBezTo>
                  <a:pt x="684" y="374"/>
                  <a:pt x="684" y="374"/>
                  <a:pt x="684" y="374"/>
                </a:cubicBezTo>
                <a:cubicBezTo>
                  <a:pt x="684" y="323"/>
                  <a:pt x="684" y="323"/>
                  <a:pt x="684" y="323"/>
                </a:cubicBezTo>
                <a:cubicBezTo>
                  <a:pt x="684" y="277"/>
                  <a:pt x="647" y="240"/>
                  <a:pt x="601" y="240"/>
                </a:cubicBezTo>
                <a:cubicBezTo>
                  <a:pt x="493" y="240"/>
                  <a:pt x="493" y="240"/>
                  <a:pt x="493" y="240"/>
                </a:cubicBezTo>
                <a:cubicBezTo>
                  <a:pt x="493" y="183"/>
                  <a:pt x="493" y="183"/>
                  <a:pt x="493" y="183"/>
                </a:cubicBezTo>
                <a:cubicBezTo>
                  <a:pt x="493" y="153"/>
                  <a:pt x="469" y="129"/>
                  <a:pt x="440" y="129"/>
                </a:cubicBezTo>
                <a:cubicBezTo>
                  <a:pt x="435" y="129"/>
                  <a:pt x="435" y="129"/>
                  <a:pt x="435" y="129"/>
                </a:cubicBezTo>
                <a:cubicBezTo>
                  <a:pt x="435" y="92"/>
                  <a:pt x="435" y="92"/>
                  <a:pt x="435" y="92"/>
                </a:cubicBezTo>
                <a:cubicBezTo>
                  <a:pt x="435" y="45"/>
                  <a:pt x="398" y="5"/>
                  <a:pt x="351" y="2"/>
                </a:cubicBezTo>
                <a:cubicBezTo>
                  <a:pt x="301" y="0"/>
                  <a:pt x="260" y="40"/>
                  <a:pt x="260" y="90"/>
                </a:cubicBezTo>
                <a:cubicBezTo>
                  <a:pt x="260" y="98"/>
                  <a:pt x="260" y="98"/>
                  <a:pt x="260" y="98"/>
                </a:cubicBezTo>
                <a:cubicBezTo>
                  <a:pt x="257" y="98"/>
                  <a:pt x="257" y="98"/>
                  <a:pt x="257" y="98"/>
                </a:cubicBezTo>
                <a:cubicBezTo>
                  <a:pt x="217" y="98"/>
                  <a:pt x="185" y="130"/>
                  <a:pt x="185" y="170"/>
                </a:cubicBezTo>
                <a:cubicBezTo>
                  <a:pt x="185" y="214"/>
                  <a:pt x="185" y="214"/>
                  <a:pt x="185" y="214"/>
                </a:cubicBezTo>
                <a:cubicBezTo>
                  <a:pt x="162" y="214"/>
                  <a:pt x="162" y="214"/>
                  <a:pt x="162" y="214"/>
                </a:cubicBezTo>
                <a:cubicBezTo>
                  <a:pt x="128" y="214"/>
                  <a:pt x="100" y="242"/>
                  <a:pt x="100" y="275"/>
                </a:cubicBezTo>
                <a:cubicBezTo>
                  <a:pt x="100" y="324"/>
                  <a:pt x="100" y="324"/>
                  <a:pt x="100" y="324"/>
                </a:cubicBezTo>
                <a:cubicBezTo>
                  <a:pt x="58" y="324"/>
                  <a:pt x="58" y="324"/>
                  <a:pt x="58" y="324"/>
                </a:cubicBezTo>
                <a:cubicBezTo>
                  <a:pt x="26" y="324"/>
                  <a:pt x="0" y="349"/>
                  <a:pt x="0" y="381"/>
                </a:cubicBezTo>
                <a:cubicBezTo>
                  <a:pt x="0" y="502"/>
                  <a:pt x="0" y="502"/>
                  <a:pt x="0" y="502"/>
                </a:cubicBezTo>
                <a:cubicBezTo>
                  <a:pt x="124" y="502"/>
                  <a:pt x="124" y="502"/>
                  <a:pt x="124" y="502"/>
                </a:cubicBezTo>
                <a:cubicBezTo>
                  <a:pt x="124" y="498"/>
                  <a:pt x="124" y="498"/>
                  <a:pt x="124" y="498"/>
                </a:cubicBezTo>
                <a:cubicBezTo>
                  <a:pt x="185" y="498"/>
                  <a:pt x="185" y="498"/>
                  <a:pt x="185" y="498"/>
                </a:cubicBezTo>
                <a:cubicBezTo>
                  <a:pt x="185" y="524"/>
                  <a:pt x="185" y="524"/>
                  <a:pt x="185" y="524"/>
                </a:cubicBezTo>
                <a:cubicBezTo>
                  <a:pt x="300" y="524"/>
                  <a:pt x="300" y="524"/>
                  <a:pt x="300" y="524"/>
                </a:cubicBezTo>
                <a:cubicBezTo>
                  <a:pt x="300" y="512"/>
                  <a:pt x="300" y="512"/>
                  <a:pt x="300" y="512"/>
                </a:cubicBezTo>
                <a:cubicBezTo>
                  <a:pt x="435" y="512"/>
                  <a:pt x="435" y="512"/>
                  <a:pt x="435" y="512"/>
                </a:cubicBezTo>
                <a:cubicBezTo>
                  <a:pt x="435" y="490"/>
                  <a:pt x="435" y="490"/>
                  <a:pt x="435" y="490"/>
                </a:cubicBezTo>
                <a:cubicBezTo>
                  <a:pt x="470" y="490"/>
                  <a:pt x="470" y="490"/>
                  <a:pt x="470" y="490"/>
                </a:cubicBezTo>
                <a:cubicBezTo>
                  <a:pt x="470" y="527"/>
                  <a:pt x="470" y="527"/>
                  <a:pt x="470" y="527"/>
                </a:cubicBezTo>
                <a:cubicBezTo>
                  <a:pt x="646" y="527"/>
                  <a:pt x="646" y="527"/>
                  <a:pt x="646" y="527"/>
                </a:cubicBezTo>
                <a:cubicBezTo>
                  <a:pt x="646" y="553"/>
                  <a:pt x="646" y="553"/>
                  <a:pt x="646" y="553"/>
                </a:cubicBezTo>
                <a:cubicBezTo>
                  <a:pt x="835" y="553"/>
                  <a:pt x="835" y="553"/>
                  <a:pt x="835" y="553"/>
                </a:cubicBezTo>
                <a:cubicBezTo>
                  <a:pt x="835" y="433"/>
                  <a:pt x="835" y="433"/>
                  <a:pt x="835" y="433"/>
                </a:cubicBezTo>
                <a:cubicBezTo>
                  <a:pt x="835" y="401"/>
                  <a:pt x="809" y="374"/>
                  <a:pt x="777" y="374"/>
                </a:cubicBezTo>
                <a:close/>
              </a:path>
            </a:pathLst>
          </a:custGeom>
          <a:solidFill>
            <a:srgbClr val="83D1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1" name="Freeform 16"/>
          <p:cNvSpPr/>
          <p:nvPr/>
        </p:nvSpPr>
        <p:spPr>
          <a:xfrm>
            <a:off x="8775700" y="3444875"/>
            <a:ext cx="2800350" cy="3036888"/>
          </a:xfrm>
          <a:custGeom>
            <a:avLst/>
            <a:gdLst/>
            <a:ahLst/>
            <a:cxnLst>
              <a:cxn ang="0">
                <a:pos x="2465463" y="2151852"/>
              </a:cxn>
              <a:cxn ang="0">
                <a:pos x="1928488" y="2151852"/>
              </a:cxn>
              <a:cxn ang="0">
                <a:pos x="1928488" y="1856840"/>
              </a:cxn>
              <a:cxn ang="0">
                <a:pos x="1449253" y="1376723"/>
              </a:cxn>
              <a:cxn ang="0">
                <a:pos x="825670" y="1376723"/>
              </a:cxn>
              <a:cxn ang="0">
                <a:pos x="825670" y="1047003"/>
              </a:cxn>
              <a:cxn ang="0">
                <a:pos x="519653" y="734638"/>
              </a:cxn>
              <a:cxn ang="0">
                <a:pos x="490783" y="734638"/>
              </a:cxn>
              <a:cxn ang="0">
                <a:pos x="490783" y="520609"/>
              </a:cxn>
              <a:cxn ang="0">
                <a:pos x="5774" y="0"/>
              </a:cxn>
              <a:cxn ang="0">
                <a:pos x="0" y="0"/>
              </a:cxn>
              <a:cxn ang="0">
                <a:pos x="0" y="2950120"/>
              </a:cxn>
              <a:cxn ang="0">
                <a:pos x="490783" y="2950120"/>
              </a:cxn>
              <a:cxn ang="0">
                <a:pos x="490783" y="2822860"/>
              </a:cxn>
              <a:cxn ang="0">
                <a:pos x="692870" y="2822860"/>
              </a:cxn>
              <a:cxn ang="0">
                <a:pos x="692870" y="3036888"/>
              </a:cxn>
              <a:cxn ang="0">
                <a:pos x="1709080" y="3036888"/>
              </a:cxn>
              <a:cxn ang="0">
                <a:pos x="1709080" y="3036888"/>
              </a:cxn>
              <a:cxn ang="0">
                <a:pos x="2800350" y="3036888"/>
              </a:cxn>
              <a:cxn ang="0">
                <a:pos x="2800350" y="2493140"/>
              </a:cxn>
              <a:cxn ang="0">
                <a:pos x="2465463" y="2151852"/>
              </a:cxn>
            </a:cxnLst>
            <a:rect l="0" t="0" r="0" b="0"/>
            <a:pathLst>
              <a:path w="485" h="525">
                <a:moveTo>
                  <a:pt x="427" y="372"/>
                </a:moveTo>
                <a:cubicBezTo>
                  <a:pt x="334" y="372"/>
                  <a:pt x="334" y="372"/>
                  <a:pt x="334" y="372"/>
                </a:cubicBezTo>
                <a:cubicBezTo>
                  <a:pt x="334" y="321"/>
                  <a:pt x="334" y="321"/>
                  <a:pt x="334" y="321"/>
                </a:cubicBezTo>
                <a:cubicBezTo>
                  <a:pt x="334" y="275"/>
                  <a:pt x="297" y="238"/>
                  <a:pt x="251" y="238"/>
                </a:cubicBezTo>
                <a:cubicBezTo>
                  <a:pt x="143" y="238"/>
                  <a:pt x="143" y="238"/>
                  <a:pt x="143" y="238"/>
                </a:cubicBezTo>
                <a:cubicBezTo>
                  <a:pt x="143" y="181"/>
                  <a:pt x="143" y="181"/>
                  <a:pt x="143" y="181"/>
                </a:cubicBezTo>
                <a:cubicBezTo>
                  <a:pt x="143" y="151"/>
                  <a:pt x="119" y="127"/>
                  <a:pt x="90" y="127"/>
                </a:cubicBezTo>
                <a:cubicBezTo>
                  <a:pt x="85" y="127"/>
                  <a:pt x="85" y="127"/>
                  <a:pt x="85" y="127"/>
                </a:cubicBezTo>
                <a:cubicBezTo>
                  <a:pt x="85" y="90"/>
                  <a:pt x="85" y="90"/>
                  <a:pt x="85" y="90"/>
                </a:cubicBezTo>
                <a:cubicBezTo>
                  <a:pt x="85" y="43"/>
                  <a:pt x="48" y="3"/>
                  <a:pt x="1" y="0"/>
                </a:cubicBezTo>
                <a:cubicBezTo>
                  <a:pt x="1" y="0"/>
                  <a:pt x="0" y="0"/>
                  <a:pt x="0" y="0"/>
                </a:cubicBezTo>
                <a:cubicBezTo>
                  <a:pt x="0" y="510"/>
                  <a:pt x="0" y="510"/>
                  <a:pt x="0" y="510"/>
                </a:cubicBezTo>
                <a:cubicBezTo>
                  <a:pt x="85" y="510"/>
                  <a:pt x="85" y="510"/>
                  <a:pt x="85" y="510"/>
                </a:cubicBezTo>
                <a:cubicBezTo>
                  <a:pt x="85" y="488"/>
                  <a:pt x="85" y="488"/>
                  <a:pt x="85" y="488"/>
                </a:cubicBezTo>
                <a:cubicBezTo>
                  <a:pt x="120" y="488"/>
                  <a:pt x="120" y="488"/>
                  <a:pt x="120" y="488"/>
                </a:cubicBezTo>
                <a:cubicBezTo>
                  <a:pt x="120" y="525"/>
                  <a:pt x="120" y="525"/>
                  <a:pt x="120" y="525"/>
                </a:cubicBezTo>
                <a:cubicBezTo>
                  <a:pt x="296" y="525"/>
                  <a:pt x="296" y="525"/>
                  <a:pt x="296" y="525"/>
                </a:cubicBezTo>
                <a:cubicBezTo>
                  <a:pt x="296" y="525"/>
                  <a:pt x="296" y="525"/>
                  <a:pt x="296" y="525"/>
                </a:cubicBezTo>
                <a:cubicBezTo>
                  <a:pt x="485" y="525"/>
                  <a:pt x="485" y="525"/>
                  <a:pt x="485" y="525"/>
                </a:cubicBezTo>
                <a:cubicBezTo>
                  <a:pt x="485" y="431"/>
                  <a:pt x="485" y="431"/>
                  <a:pt x="485" y="431"/>
                </a:cubicBezTo>
                <a:cubicBezTo>
                  <a:pt x="485" y="399"/>
                  <a:pt x="459" y="372"/>
                  <a:pt x="427" y="372"/>
                </a:cubicBezTo>
                <a:close/>
              </a:path>
            </a:pathLst>
          </a:custGeom>
          <a:solidFill>
            <a:srgbClr val="46B3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2" name="Freeform 17"/>
          <p:cNvSpPr/>
          <p:nvPr/>
        </p:nvSpPr>
        <p:spPr>
          <a:xfrm>
            <a:off x="7324725" y="4591050"/>
            <a:ext cx="514350" cy="1249363"/>
          </a:xfrm>
          <a:custGeom>
            <a:avLst/>
            <a:gdLst/>
            <a:ahLst/>
            <a:cxnLst>
              <a:cxn ang="0">
                <a:pos x="514350" y="0"/>
              </a:cxn>
              <a:cxn ang="0">
                <a:pos x="497012" y="0"/>
              </a:cxn>
              <a:cxn ang="0">
                <a:pos x="497012" y="80977"/>
              </a:cxn>
              <a:cxn ang="0">
                <a:pos x="364090" y="80977"/>
              </a:cxn>
              <a:cxn ang="0">
                <a:pos x="104026" y="190875"/>
              </a:cxn>
              <a:cxn ang="0">
                <a:pos x="11558" y="375966"/>
              </a:cxn>
              <a:cxn ang="0">
                <a:pos x="5779" y="433807"/>
              </a:cxn>
              <a:cxn ang="0">
                <a:pos x="5779" y="717227"/>
              </a:cxn>
              <a:cxn ang="0">
                <a:pos x="0" y="717227"/>
              </a:cxn>
              <a:cxn ang="0">
                <a:pos x="0" y="1249363"/>
              </a:cxn>
              <a:cxn ang="0">
                <a:pos x="514350" y="1249363"/>
              </a:cxn>
              <a:cxn ang="0">
                <a:pos x="514350" y="0"/>
              </a:cxn>
            </a:cxnLst>
            <a:rect l="0" t="0" r="0" b="0"/>
            <a:pathLst>
              <a:path w="89" h="216">
                <a:moveTo>
                  <a:pt x="89" y="0"/>
                </a:moveTo>
                <a:cubicBezTo>
                  <a:pt x="88" y="0"/>
                  <a:pt x="87" y="0"/>
                  <a:pt x="86" y="0"/>
                </a:cubicBezTo>
                <a:cubicBezTo>
                  <a:pt x="86" y="14"/>
                  <a:pt x="86" y="14"/>
                  <a:pt x="86" y="14"/>
                </a:cubicBezTo>
                <a:cubicBezTo>
                  <a:pt x="63" y="14"/>
                  <a:pt x="63" y="14"/>
                  <a:pt x="63" y="14"/>
                </a:cubicBezTo>
                <a:cubicBezTo>
                  <a:pt x="45" y="14"/>
                  <a:pt x="29" y="21"/>
                  <a:pt x="18" y="33"/>
                </a:cubicBezTo>
                <a:cubicBezTo>
                  <a:pt x="11" y="42"/>
                  <a:pt x="5" y="53"/>
                  <a:pt x="2" y="65"/>
                </a:cubicBezTo>
                <a:cubicBezTo>
                  <a:pt x="2" y="68"/>
                  <a:pt x="1" y="72"/>
                  <a:pt x="1" y="75"/>
                </a:cubicBezTo>
                <a:cubicBezTo>
                  <a:pt x="1" y="124"/>
                  <a:pt x="1" y="124"/>
                  <a:pt x="1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216"/>
                  <a:pt x="0" y="216"/>
                  <a:pt x="0" y="216"/>
                </a:cubicBezTo>
                <a:cubicBezTo>
                  <a:pt x="89" y="216"/>
                  <a:pt x="89" y="216"/>
                  <a:pt x="89" y="216"/>
                </a:cubicBezTo>
                <a:lnTo>
                  <a:pt x="89" y="0"/>
                </a:lnTo>
                <a:close/>
              </a:path>
            </a:pathLst>
          </a:custGeom>
          <a:solidFill>
            <a:srgbClr val="83D1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3" name="Freeform 18"/>
          <p:cNvSpPr/>
          <p:nvPr/>
        </p:nvSpPr>
        <p:spPr>
          <a:xfrm>
            <a:off x="7821613" y="3930650"/>
            <a:ext cx="520700" cy="1249363"/>
          </a:xfrm>
          <a:custGeom>
            <a:avLst/>
            <a:gdLst/>
            <a:ahLst/>
            <a:cxnLst>
              <a:cxn ang="0">
                <a:pos x="514914" y="0"/>
              </a:cxn>
              <a:cxn ang="0">
                <a:pos x="491772" y="17352"/>
              </a:cxn>
              <a:cxn ang="0">
                <a:pos x="497558" y="57841"/>
              </a:cxn>
              <a:cxn ang="0">
                <a:pos x="422346" y="69409"/>
              </a:cxn>
              <a:cxn ang="0">
                <a:pos x="404989" y="69409"/>
              </a:cxn>
              <a:cxn ang="0">
                <a:pos x="75212" y="237148"/>
              </a:cxn>
              <a:cxn ang="0">
                <a:pos x="0" y="456943"/>
              </a:cxn>
              <a:cxn ang="0">
                <a:pos x="0" y="1249363"/>
              </a:cxn>
              <a:cxn ang="0">
                <a:pos x="514914" y="1249363"/>
              </a:cxn>
              <a:cxn ang="0">
                <a:pos x="514914" y="0"/>
              </a:cxn>
            </a:cxnLst>
            <a:rect l="0" t="0" r="0" b="0"/>
            <a:pathLst>
              <a:path w="90" h="216">
                <a:moveTo>
                  <a:pt x="89" y="0"/>
                </a:moveTo>
                <a:cubicBezTo>
                  <a:pt x="84" y="0"/>
                  <a:pt x="90" y="3"/>
                  <a:pt x="85" y="3"/>
                </a:cubicBezTo>
                <a:cubicBezTo>
                  <a:pt x="85" y="4"/>
                  <a:pt x="86" y="9"/>
                  <a:pt x="86" y="10"/>
                </a:cubicBezTo>
                <a:cubicBezTo>
                  <a:pt x="73" y="12"/>
                  <a:pt x="73" y="12"/>
                  <a:pt x="73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47" y="12"/>
                  <a:pt x="26" y="23"/>
                  <a:pt x="13" y="41"/>
                </a:cubicBezTo>
                <a:cubicBezTo>
                  <a:pt x="6" y="52"/>
                  <a:pt x="1" y="65"/>
                  <a:pt x="0" y="79"/>
                </a:cubicBezTo>
                <a:cubicBezTo>
                  <a:pt x="0" y="216"/>
                  <a:pt x="0" y="216"/>
                  <a:pt x="0" y="216"/>
                </a:cubicBezTo>
                <a:cubicBezTo>
                  <a:pt x="89" y="216"/>
                  <a:pt x="89" y="216"/>
                  <a:pt x="89" y="216"/>
                </a:cubicBezTo>
                <a:lnTo>
                  <a:pt x="89" y="0"/>
                </a:lnTo>
                <a:close/>
              </a:path>
            </a:pathLst>
          </a:custGeom>
          <a:solidFill>
            <a:srgbClr val="C5DB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4" name="Freeform 19"/>
          <p:cNvSpPr/>
          <p:nvPr/>
        </p:nvSpPr>
        <p:spPr>
          <a:xfrm>
            <a:off x="8255000" y="3438525"/>
            <a:ext cx="520700" cy="1257300"/>
          </a:xfrm>
          <a:custGeom>
            <a:avLst/>
            <a:gdLst/>
            <a:ahLst/>
            <a:cxnLst>
              <a:cxn ang="0">
                <a:pos x="520700" y="5794"/>
              </a:cxn>
              <a:cxn ang="0">
                <a:pos x="0" y="463521"/>
              </a:cxn>
              <a:cxn ang="0">
                <a:pos x="0" y="1257300"/>
              </a:cxn>
              <a:cxn ang="0">
                <a:pos x="520700" y="1257300"/>
              </a:cxn>
              <a:cxn ang="0">
                <a:pos x="520700" y="5794"/>
              </a:cxn>
            </a:cxnLst>
            <a:rect l="0" t="0" r="0" b="0"/>
            <a:pathLst>
              <a:path w="90" h="217">
                <a:moveTo>
                  <a:pt x="90" y="1"/>
                </a:moveTo>
                <a:cubicBezTo>
                  <a:pt x="43" y="0"/>
                  <a:pt x="5" y="35"/>
                  <a:pt x="0" y="80"/>
                </a:cubicBezTo>
                <a:cubicBezTo>
                  <a:pt x="0" y="217"/>
                  <a:pt x="0" y="217"/>
                  <a:pt x="0" y="217"/>
                </a:cubicBezTo>
                <a:cubicBezTo>
                  <a:pt x="90" y="217"/>
                  <a:pt x="90" y="217"/>
                  <a:pt x="90" y="217"/>
                </a:cubicBezTo>
                <a:lnTo>
                  <a:pt x="90" y="1"/>
                </a:lnTo>
                <a:close/>
              </a:path>
            </a:pathLst>
          </a:custGeom>
          <a:solidFill>
            <a:srgbClr val="9CD8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5" name="Freeform 20"/>
          <p:cNvSpPr/>
          <p:nvPr/>
        </p:nvSpPr>
        <p:spPr>
          <a:xfrm>
            <a:off x="7142163" y="4208463"/>
            <a:ext cx="3678237" cy="2424112"/>
          </a:xfrm>
          <a:custGeom>
            <a:avLst/>
            <a:gdLst/>
            <a:ahLst/>
            <a:cxnLst>
              <a:cxn ang="0">
                <a:pos x="3424167" y="1643074"/>
              </a:cxn>
              <a:cxn ang="0">
                <a:pos x="3014191" y="1643074"/>
              </a:cxn>
              <a:cxn ang="0">
                <a:pos x="3014191" y="1417440"/>
              </a:cxn>
              <a:cxn ang="0">
                <a:pos x="2650409" y="1052956"/>
              </a:cxn>
              <a:cxn ang="0">
                <a:pos x="2182690" y="1052956"/>
              </a:cxn>
              <a:cxn ang="0">
                <a:pos x="2182690" y="798395"/>
              </a:cxn>
              <a:cxn ang="0">
                <a:pos x="1945943" y="566976"/>
              </a:cxn>
              <a:cxn ang="0">
                <a:pos x="1922846" y="566976"/>
              </a:cxn>
              <a:cxn ang="0">
                <a:pos x="1922846" y="404983"/>
              </a:cxn>
              <a:cxn ang="0">
                <a:pos x="1559064" y="11571"/>
              </a:cxn>
              <a:cxn ang="0">
                <a:pos x="1160637" y="393412"/>
              </a:cxn>
              <a:cxn ang="0">
                <a:pos x="1160637" y="428125"/>
              </a:cxn>
              <a:cxn ang="0">
                <a:pos x="1143314" y="428125"/>
              </a:cxn>
              <a:cxn ang="0">
                <a:pos x="831501" y="740540"/>
              </a:cxn>
              <a:cxn ang="0">
                <a:pos x="831501" y="937246"/>
              </a:cxn>
              <a:cxn ang="0">
                <a:pos x="727563" y="937246"/>
              </a:cxn>
              <a:cxn ang="0">
                <a:pos x="461945" y="1209163"/>
              </a:cxn>
              <a:cxn ang="0">
                <a:pos x="461945" y="1417440"/>
              </a:cxn>
              <a:cxn ang="0">
                <a:pos x="271393" y="1417440"/>
              </a:cxn>
              <a:cxn ang="0">
                <a:pos x="0" y="1672001"/>
              </a:cxn>
              <a:cxn ang="0">
                <a:pos x="0" y="2198479"/>
              </a:cxn>
              <a:cxn ang="0">
                <a:pos x="565883" y="2198479"/>
              </a:cxn>
              <a:cxn ang="0">
                <a:pos x="565883" y="2181122"/>
              </a:cxn>
              <a:cxn ang="0">
                <a:pos x="831501" y="2181122"/>
              </a:cxn>
              <a:cxn ang="0">
                <a:pos x="831501" y="2296832"/>
              </a:cxn>
              <a:cxn ang="0">
                <a:pos x="1333866" y="2296832"/>
              </a:cxn>
              <a:cxn ang="0">
                <a:pos x="1333866" y="2244762"/>
              </a:cxn>
              <a:cxn ang="0">
                <a:pos x="1922846" y="2244762"/>
              </a:cxn>
              <a:cxn ang="0">
                <a:pos x="1922846" y="2146409"/>
              </a:cxn>
              <a:cxn ang="0">
                <a:pos x="2078752" y="2146409"/>
              </a:cxn>
              <a:cxn ang="0">
                <a:pos x="2078752" y="2308403"/>
              </a:cxn>
              <a:cxn ang="0">
                <a:pos x="2852510" y="2308403"/>
              </a:cxn>
              <a:cxn ang="0">
                <a:pos x="2852510" y="2424112"/>
              </a:cxn>
              <a:cxn ang="0">
                <a:pos x="3678237" y="2424112"/>
              </a:cxn>
              <a:cxn ang="0">
                <a:pos x="3678237" y="1897634"/>
              </a:cxn>
              <a:cxn ang="0">
                <a:pos x="3424167" y="1643074"/>
              </a:cxn>
            </a:cxnLst>
            <a:rect l="0" t="0" r="0" b="0"/>
            <a:pathLst>
              <a:path w="637" h="419">
                <a:moveTo>
                  <a:pt x="593" y="284"/>
                </a:moveTo>
                <a:cubicBezTo>
                  <a:pt x="522" y="284"/>
                  <a:pt x="522" y="284"/>
                  <a:pt x="522" y="284"/>
                </a:cubicBezTo>
                <a:cubicBezTo>
                  <a:pt x="522" y="245"/>
                  <a:pt x="522" y="245"/>
                  <a:pt x="522" y="245"/>
                </a:cubicBezTo>
                <a:cubicBezTo>
                  <a:pt x="522" y="210"/>
                  <a:pt x="494" y="182"/>
                  <a:pt x="459" y="182"/>
                </a:cubicBezTo>
                <a:cubicBezTo>
                  <a:pt x="378" y="182"/>
                  <a:pt x="378" y="182"/>
                  <a:pt x="378" y="182"/>
                </a:cubicBezTo>
                <a:cubicBezTo>
                  <a:pt x="378" y="138"/>
                  <a:pt x="378" y="138"/>
                  <a:pt x="378" y="138"/>
                </a:cubicBezTo>
                <a:cubicBezTo>
                  <a:pt x="378" y="116"/>
                  <a:pt x="359" y="98"/>
                  <a:pt x="337" y="98"/>
                </a:cubicBezTo>
                <a:cubicBezTo>
                  <a:pt x="333" y="98"/>
                  <a:pt x="333" y="98"/>
                  <a:pt x="333" y="98"/>
                </a:cubicBezTo>
                <a:cubicBezTo>
                  <a:pt x="333" y="70"/>
                  <a:pt x="333" y="70"/>
                  <a:pt x="333" y="70"/>
                </a:cubicBezTo>
                <a:cubicBezTo>
                  <a:pt x="333" y="34"/>
                  <a:pt x="306" y="3"/>
                  <a:pt x="270" y="2"/>
                </a:cubicBezTo>
                <a:cubicBezTo>
                  <a:pt x="232" y="0"/>
                  <a:pt x="201" y="30"/>
                  <a:pt x="201" y="68"/>
                </a:cubicBezTo>
                <a:cubicBezTo>
                  <a:pt x="201" y="74"/>
                  <a:pt x="201" y="74"/>
                  <a:pt x="201" y="74"/>
                </a:cubicBezTo>
                <a:cubicBezTo>
                  <a:pt x="198" y="74"/>
                  <a:pt x="198" y="74"/>
                  <a:pt x="198" y="74"/>
                </a:cubicBezTo>
                <a:cubicBezTo>
                  <a:pt x="168" y="74"/>
                  <a:pt x="144" y="98"/>
                  <a:pt x="144" y="128"/>
                </a:cubicBezTo>
                <a:cubicBezTo>
                  <a:pt x="144" y="162"/>
                  <a:pt x="144" y="162"/>
                  <a:pt x="144" y="162"/>
                </a:cubicBezTo>
                <a:cubicBezTo>
                  <a:pt x="126" y="162"/>
                  <a:pt x="126" y="162"/>
                  <a:pt x="126" y="162"/>
                </a:cubicBezTo>
                <a:cubicBezTo>
                  <a:pt x="101" y="162"/>
                  <a:pt x="80" y="183"/>
                  <a:pt x="80" y="209"/>
                </a:cubicBezTo>
                <a:cubicBezTo>
                  <a:pt x="80" y="245"/>
                  <a:pt x="80" y="245"/>
                  <a:pt x="80" y="245"/>
                </a:cubicBezTo>
                <a:cubicBezTo>
                  <a:pt x="47" y="245"/>
                  <a:pt x="47" y="245"/>
                  <a:pt x="47" y="245"/>
                </a:cubicBezTo>
                <a:cubicBezTo>
                  <a:pt x="23" y="245"/>
                  <a:pt x="4" y="264"/>
                  <a:pt x="0" y="289"/>
                </a:cubicBezTo>
                <a:cubicBezTo>
                  <a:pt x="0" y="380"/>
                  <a:pt x="0" y="380"/>
                  <a:pt x="0" y="380"/>
                </a:cubicBezTo>
                <a:cubicBezTo>
                  <a:pt x="98" y="380"/>
                  <a:pt x="98" y="380"/>
                  <a:pt x="98" y="380"/>
                </a:cubicBezTo>
                <a:cubicBezTo>
                  <a:pt x="98" y="377"/>
                  <a:pt x="98" y="377"/>
                  <a:pt x="98" y="377"/>
                </a:cubicBezTo>
                <a:cubicBezTo>
                  <a:pt x="144" y="377"/>
                  <a:pt x="144" y="377"/>
                  <a:pt x="144" y="377"/>
                </a:cubicBezTo>
                <a:cubicBezTo>
                  <a:pt x="144" y="397"/>
                  <a:pt x="144" y="397"/>
                  <a:pt x="144" y="397"/>
                </a:cubicBezTo>
                <a:cubicBezTo>
                  <a:pt x="231" y="397"/>
                  <a:pt x="231" y="397"/>
                  <a:pt x="231" y="397"/>
                </a:cubicBezTo>
                <a:cubicBezTo>
                  <a:pt x="231" y="388"/>
                  <a:pt x="231" y="388"/>
                  <a:pt x="231" y="388"/>
                </a:cubicBezTo>
                <a:cubicBezTo>
                  <a:pt x="333" y="388"/>
                  <a:pt x="333" y="388"/>
                  <a:pt x="333" y="388"/>
                </a:cubicBezTo>
                <a:cubicBezTo>
                  <a:pt x="333" y="371"/>
                  <a:pt x="333" y="371"/>
                  <a:pt x="333" y="371"/>
                </a:cubicBezTo>
                <a:cubicBezTo>
                  <a:pt x="360" y="371"/>
                  <a:pt x="360" y="371"/>
                  <a:pt x="360" y="371"/>
                </a:cubicBezTo>
                <a:cubicBezTo>
                  <a:pt x="360" y="399"/>
                  <a:pt x="360" y="399"/>
                  <a:pt x="360" y="399"/>
                </a:cubicBezTo>
                <a:cubicBezTo>
                  <a:pt x="494" y="399"/>
                  <a:pt x="494" y="399"/>
                  <a:pt x="494" y="399"/>
                </a:cubicBezTo>
                <a:cubicBezTo>
                  <a:pt x="494" y="419"/>
                  <a:pt x="494" y="419"/>
                  <a:pt x="494" y="419"/>
                </a:cubicBezTo>
                <a:cubicBezTo>
                  <a:pt x="637" y="419"/>
                  <a:pt x="637" y="419"/>
                  <a:pt x="637" y="419"/>
                </a:cubicBezTo>
                <a:cubicBezTo>
                  <a:pt x="637" y="328"/>
                  <a:pt x="637" y="328"/>
                  <a:pt x="637" y="328"/>
                </a:cubicBezTo>
                <a:cubicBezTo>
                  <a:pt x="637" y="303"/>
                  <a:pt x="617" y="284"/>
                  <a:pt x="593" y="284"/>
                </a:cubicBezTo>
                <a:close/>
              </a:path>
            </a:pathLst>
          </a:custGeom>
          <a:solidFill>
            <a:srgbClr val="8DB53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6" name="Freeform 21"/>
          <p:cNvSpPr/>
          <p:nvPr/>
        </p:nvSpPr>
        <p:spPr>
          <a:xfrm>
            <a:off x="8670925" y="4214813"/>
            <a:ext cx="2149475" cy="2122487"/>
          </a:xfrm>
          <a:custGeom>
            <a:avLst/>
            <a:gdLst/>
            <a:ahLst/>
            <a:cxnLst>
              <a:cxn ang="0">
                <a:pos x="1895236" y="1636686"/>
              </a:cxn>
              <a:cxn ang="0">
                <a:pos x="1484987" y="1636686"/>
              </a:cxn>
              <a:cxn ang="0">
                <a:pos x="1484987" y="1411136"/>
              </a:cxn>
              <a:cxn ang="0">
                <a:pos x="1120963" y="1046785"/>
              </a:cxn>
              <a:cxn ang="0">
                <a:pos x="652932" y="1046785"/>
              </a:cxn>
              <a:cxn ang="0">
                <a:pos x="652932" y="792318"/>
              </a:cxn>
              <a:cxn ang="0">
                <a:pos x="416027" y="560984"/>
              </a:cxn>
              <a:cxn ang="0">
                <a:pos x="392915" y="560984"/>
              </a:cxn>
              <a:cxn ang="0">
                <a:pos x="392915" y="399051"/>
              </a:cxn>
              <a:cxn ang="0">
                <a:pos x="28891" y="5783"/>
              </a:cxn>
              <a:cxn ang="0">
                <a:pos x="0" y="5783"/>
              </a:cxn>
              <a:cxn ang="0">
                <a:pos x="0" y="2122487"/>
              </a:cxn>
              <a:cxn ang="0">
                <a:pos x="2149475" y="2122487"/>
              </a:cxn>
              <a:cxn ang="0">
                <a:pos x="2149475" y="1891153"/>
              </a:cxn>
              <a:cxn ang="0">
                <a:pos x="1895236" y="1636686"/>
              </a:cxn>
            </a:cxnLst>
            <a:rect l="0" t="0" r="0" b="0"/>
            <a:pathLst>
              <a:path w="372" h="367">
                <a:moveTo>
                  <a:pt x="328" y="283"/>
                </a:moveTo>
                <a:cubicBezTo>
                  <a:pt x="257" y="283"/>
                  <a:pt x="257" y="283"/>
                  <a:pt x="257" y="283"/>
                </a:cubicBezTo>
                <a:cubicBezTo>
                  <a:pt x="257" y="244"/>
                  <a:pt x="257" y="244"/>
                  <a:pt x="257" y="244"/>
                </a:cubicBezTo>
                <a:cubicBezTo>
                  <a:pt x="257" y="209"/>
                  <a:pt x="229" y="181"/>
                  <a:pt x="194" y="181"/>
                </a:cubicBezTo>
                <a:cubicBezTo>
                  <a:pt x="113" y="181"/>
                  <a:pt x="113" y="181"/>
                  <a:pt x="113" y="181"/>
                </a:cubicBezTo>
                <a:cubicBezTo>
                  <a:pt x="113" y="137"/>
                  <a:pt x="113" y="137"/>
                  <a:pt x="113" y="137"/>
                </a:cubicBezTo>
                <a:cubicBezTo>
                  <a:pt x="113" y="115"/>
                  <a:pt x="94" y="97"/>
                  <a:pt x="72" y="97"/>
                </a:cubicBezTo>
                <a:cubicBezTo>
                  <a:pt x="68" y="97"/>
                  <a:pt x="68" y="97"/>
                  <a:pt x="68" y="97"/>
                </a:cubicBezTo>
                <a:cubicBezTo>
                  <a:pt x="68" y="69"/>
                  <a:pt x="68" y="69"/>
                  <a:pt x="68" y="69"/>
                </a:cubicBezTo>
                <a:cubicBezTo>
                  <a:pt x="68" y="33"/>
                  <a:pt x="41" y="2"/>
                  <a:pt x="5" y="1"/>
                </a:cubicBezTo>
                <a:cubicBezTo>
                  <a:pt x="3" y="0"/>
                  <a:pt x="2" y="1"/>
                  <a:pt x="0" y="1"/>
                </a:cubicBezTo>
                <a:cubicBezTo>
                  <a:pt x="0" y="367"/>
                  <a:pt x="0" y="367"/>
                  <a:pt x="0" y="367"/>
                </a:cubicBezTo>
                <a:cubicBezTo>
                  <a:pt x="372" y="367"/>
                  <a:pt x="372" y="367"/>
                  <a:pt x="372" y="367"/>
                </a:cubicBezTo>
                <a:cubicBezTo>
                  <a:pt x="372" y="327"/>
                  <a:pt x="372" y="327"/>
                  <a:pt x="372" y="327"/>
                </a:cubicBezTo>
                <a:cubicBezTo>
                  <a:pt x="372" y="302"/>
                  <a:pt x="352" y="283"/>
                  <a:pt x="328" y="283"/>
                </a:cubicBezTo>
                <a:close/>
              </a:path>
            </a:pathLst>
          </a:custGeom>
          <a:solidFill>
            <a:srgbClr val="56933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7" name="Freeform 22"/>
          <p:cNvSpPr/>
          <p:nvPr/>
        </p:nvSpPr>
        <p:spPr>
          <a:xfrm>
            <a:off x="7700963" y="4897438"/>
            <a:ext cx="2616200" cy="1735137"/>
          </a:xfrm>
          <a:custGeom>
            <a:avLst/>
            <a:gdLst/>
            <a:ahLst/>
            <a:cxnLst>
              <a:cxn ang="0">
                <a:pos x="2431391" y="1174109"/>
              </a:cxn>
              <a:cxn ang="0">
                <a:pos x="2142627" y="1174109"/>
              </a:cxn>
              <a:cxn ang="0">
                <a:pos x="2142627" y="1012163"/>
              </a:cxn>
              <a:cxn ang="0">
                <a:pos x="1882740" y="751893"/>
              </a:cxn>
              <a:cxn ang="0">
                <a:pos x="1547774" y="751893"/>
              </a:cxn>
              <a:cxn ang="0">
                <a:pos x="1547774" y="572595"/>
              </a:cxn>
              <a:cxn ang="0">
                <a:pos x="1380291" y="404865"/>
              </a:cxn>
              <a:cxn ang="0">
                <a:pos x="1362965" y="404865"/>
              </a:cxn>
              <a:cxn ang="0">
                <a:pos x="1362965" y="289190"/>
              </a:cxn>
              <a:cxn ang="0">
                <a:pos x="1103078" y="5784"/>
              </a:cxn>
              <a:cxn ang="0">
                <a:pos x="814314" y="277622"/>
              </a:cxn>
              <a:cxn ang="0">
                <a:pos x="814314" y="306541"/>
              </a:cxn>
              <a:cxn ang="0">
                <a:pos x="802763" y="306541"/>
              </a:cxn>
              <a:cxn ang="0">
                <a:pos x="577528" y="532109"/>
              </a:cxn>
              <a:cxn ang="0">
                <a:pos x="577528" y="670920"/>
              </a:cxn>
              <a:cxn ang="0">
                <a:pos x="508224" y="670920"/>
              </a:cxn>
              <a:cxn ang="0">
                <a:pos x="311865" y="861785"/>
              </a:cxn>
              <a:cxn ang="0">
                <a:pos x="311865" y="1012163"/>
              </a:cxn>
              <a:cxn ang="0">
                <a:pos x="179034" y="1012163"/>
              </a:cxn>
              <a:cxn ang="0">
                <a:pos x="0" y="1197245"/>
              </a:cxn>
              <a:cxn ang="0">
                <a:pos x="0" y="1573191"/>
              </a:cxn>
              <a:cxn ang="0">
                <a:pos x="386943" y="1573191"/>
              </a:cxn>
              <a:cxn ang="0">
                <a:pos x="386943" y="1561623"/>
              </a:cxn>
              <a:cxn ang="0">
                <a:pos x="577528" y="1561623"/>
              </a:cxn>
              <a:cxn ang="0">
                <a:pos x="577528" y="1642596"/>
              </a:cxn>
              <a:cxn ang="0">
                <a:pos x="941370" y="1642596"/>
              </a:cxn>
              <a:cxn ang="0">
                <a:pos x="941370" y="1607894"/>
              </a:cxn>
              <a:cxn ang="0">
                <a:pos x="1362965" y="1607894"/>
              </a:cxn>
              <a:cxn ang="0">
                <a:pos x="1362965" y="1532704"/>
              </a:cxn>
              <a:cxn ang="0">
                <a:pos x="1472695" y="1532704"/>
              </a:cxn>
              <a:cxn ang="0">
                <a:pos x="1472695" y="1654164"/>
              </a:cxn>
              <a:cxn ang="0">
                <a:pos x="2027122" y="1654164"/>
              </a:cxn>
              <a:cxn ang="0">
                <a:pos x="2027122" y="1735137"/>
              </a:cxn>
              <a:cxn ang="0">
                <a:pos x="2616200" y="1735137"/>
              </a:cxn>
              <a:cxn ang="0">
                <a:pos x="2616200" y="1359191"/>
              </a:cxn>
              <a:cxn ang="0">
                <a:pos x="2431391" y="1174109"/>
              </a:cxn>
            </a:cxnLst>
            <a:rect l="0" t="0" r="0" b="0"/>
            <a:pathLst>
              <a:path w="453" h="300">
                <a:moveTo>
                  <a:pt x="421" y="203"/>
                </a:moveTo>
                <a:cubicBezTo>
                  <a:pt x="371" y="203"/>
                  <a:pt x="371" y="203"/>
                  <a:pt x="371" y="203"/>
                </a:cubicBezTo>
                <a:cubicBezTo>
                  <a:pt x="371" y="175"/>
                  <a:pt x="371" y="175"/>
                  <a:pt x="371" y="175"/>
                </a:cubicBezTo>
                <a:cubicBezTo>
                  <a:pt x="371" y="150"/>
                  <a:pt x="351" y="130"/>
                  <a:pt x="326" y="130"/>
                </a:cubicBezTo>
                <a:cubicBezTo>
                  <a:pt x="268" y="130"/>
                  <a:pt x="268" y="130"/>
                  <a:pt x="268" y="130"/>
                </a:cubicBezTo>
                <a:cubicBezTo>
                  <a:pt x="268" y="99"/>
                  <a:pt x="268" y="99"/>
                  <a:pt x="268" y="99"/>
                </a:cubicBezTo>
                <a:cubicBezTo>
                  <a:pt x="268" y="83"/>
                  <a:pt x="255" y="70"/>
                  <a:pt x="239" y="70"/>
                </a:cubicBezTo>
                <a:cubicBezTo>
                  <a:pt x="236" y="70"/>
                  <a:pt x="236" y="70"/>
                  <a:pt x="236" y="70"/>
                </a:cubicBezTo>
                <a:cubicBezTo>
                  <a:pt x="236" y="50"/>
                  <a:pt x="236" y="50"/>
                  <a:pt x="236" y="50"/>
                </a:cubicBezTo>
                <a:cubicBezTo>
                  <a:pt x="236" y="24"/>
                  <a:pt x="216" y="2"/>
                  <a:pt x="191" y="1"/>
                </a:cubicBezTo>
                <a:cubicBezTo>
                  <a:pt x="163" y="0"/>
                  <a:pt x="141" y="22"/>
                  <a:pt x="141" y="48"/>
                </a:cubicBezTo>
                <a:cubicBezTo>
                  <a:pt x="141" y="53"/>
                  <a:pt x="141" y="53"/>
                  <a:pt x="141" y="53"/>
                </a:cubicBezTo>
                <a:cubicBezTo>
                  <a:pt x="139" y="53"/>
                  <a:pt x="139" y="53"/>
                  <a:pt x="139" y="53"/>
                </a:cubicBezTo>
                <a:cubicBezTo>
                  <a:pt x="118" y="53"/>
                  <a:pt x="100" y="70"/>
                  <a:pt x="100" y="92"/>
                </a:cubicBezTo>
                <a:cubicBezTo>
                  <a:pt x="100" y="116"/>
                  <a:pt x="100" y="116"/>
                  <a:pt x="100" y="116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69" y="116"/>
                  <a:pt x="54" y="131"/>
                  <a:pt x="54" y="149"/>
                </a:cubicBezTo>
                <a:cubicBezTo>
                  <a:pt x="54" y="175"/>
                  <a:pt x="54" y="175"/>
                  <a:pt x="54" y="175"/>
                </a:cubicBezTo>
                <a:cubicBezTo>
                  <a:pt x="31" y="175"/>
                  <a:pt x="31" y="175"/>
                  <a:pt x="31" y="175"/>
                </a:cubicBezTo>
                <a:cubicBezTo>
                  <a:pt x="14" y="175"/>
                  <a:pt x="0" y="189"/>
                  <a:pt x="0" y="207"/>
                </a:cubicBezTo>
                <a:cubicBezTo>
                  <a:pt x="0" y="272"/>
                  <a:pt x="0" y="272"/>
                  <a:pt x="0" y="272"/>
                </a:cubicBezTo>
                <a:cubicBezTo>
                  <a:pt x="67" y="272"/>
                  <a:pt x="67" y="272"/>
                  <a:pt x="67" y="272"/>
                </a:cubicBezTo>
                <a:cubicBezTo>
                  <a:pt x="67" y="270"/>
                  <a:pt x="67" y="270"/>
                  <a:pt x="67" y="270"/>
                </a:cubicBezTo>
                <a:cubicBezTo>
                  <a:pt x="100" y="270"/>
                  <a:pt x="100" y="270"/>
                  <a:pt x="100" y="270"/>
                </a:cubicBezTo>
                <a:cubicBezTo>
                  <a:pt x="100" y="284"/>
                  <a:pt x="100" y="284"/>
                  <a:pt x="100" y="284"/>
                </a:cubicBezTo>
                <a:cubicBezTo>
                  <a:pt x="163" y="284"/>
                  <a:pt x="163" y="284"/>
                  <a:pt x="163" y="284"/>
                </a:cubicBezTo>
                <a:cubicBezTo>
                  <a:pt x="163" y="278"/>
                  <a:pt x="163" y="278"/>
                  <a:pt x="163" y="278"/>
                </a:cubicBezTo>
                <a:cubicBezTo>
                  <a:pt x="236" y="278"/>
                  <a:pt x="236" y="278"/>
                  <a:pt x="236" y="278"/>
                </a:cubicBezTo>
                <a:cubicBezTo>
                  <a:pt x="236" y="265"/>
                  <a:pt x="236" y="265"/>
                  <a:pt x="236" y="265"/>
                </a:cubicBezTo>
                <a:cubicBezTo>
                  <a:pt x="255" y="265"/>
                  <a:pt x="255" y="265"/>
                  <a:pt x="255" y="265"/>
                </a:cubicBezTo>
                <a:cubicBezTo>
                  <a:pt x="255" y="286"/>
                  <a:pt x="255" y="286"/>
                  <a:pt x="255" y="286"/>
                </a:cubicBezTo>
                <a:cubicBezTo>
                  <a:pt x="351" y="286"/>
                  <a:pt x="351" y="286"/>
                  <a:pt x="351" y="286"/>
                </a:cubicBezTo>
                <a:cubicBezTo>
                  <a:pt x="351" y="300"/>
                  <a:pt x="351" y="300"/>
                  <a:pt x="351" y="300"/>
                </a:cubicBezTo>
                <a:cubicBezTo>
                  <a:pt x="453" y="300"/>
                  <a:pt x="453" y="300"/>
                  <a:pt x="453" y="300"/>
                </a:cubicBezTo>
                <a:cubicBezTo>
                  <a:pt x="453" y="235"/>
                  <a:pt x="453" y="235"/>
                  <a:pt x="453" y="235"/>
                </a:cubicBezTo>
                <a:cubicBezTo>
                  <a:pt x="453" y="217"/>
                  <a:pt x="439" y="203"/>
                  <a:pt x="421" y="203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8" name="Freeform 34"/>
          <p:cNvSpPr/>
          <p:nvPr/>
        </p:nvSpPr>
        <p:spPr>
          <a:xfrm>
            <a:off x="8775700" y="4903788"/>
            <a:ext cx="1541463" cy="1728787"/>
          </a:xfrm>
          <a:custGeom>
            <a:avLst/>
            <a:gdLst/>
            <a:ahLst/>
            <a:cxnLst>
              <a:cxn ang="0">
                <a:pos x="1356718" y="1167943"/>
              </a:cxn>
              <a:cxn ang="0">
                <a:pos x="1068055" y="1167943"/>
              </a:cxn>
              <a:cxn ang="0">
                <a:pos x="1068055" y="1006050"/>
              </a:cxn>
              <a:cxn ang="0">
                <a:pos x="808258" y="745865"/>
              </a:cxn>
              <a:cxn ang="0">
                <a:pos x="473408" y="745865"/>
              </a:cxn>
              <a:cxn ang="0">
                <a:pos x="473408" y="566626"/>
              </a:cxn>
              <a:cxn ang="0">
                <a:pos x="305983" y="398951"/>
              </a:cxn>
              <a:cxn ang="0">
                <a:pos x="288663" y="398951"/>
              </a:cxn>
              <a:cxn ang="0">
                <a:pos x="288663" y="283313"/>
              </a:cxn>
              <a:cxn ang="0">
                <a:pos x="28866" y="0"/>
              </a:cxn>
              <a:cxn ang="0">
                <a:pos x="0" y="0"/>
              </a:cxn>
              <a:cxn ang="0">
                <a:pos x="0" y="1601585"/>
              </a:cxn>
              <a:cxn ang="0">
                <a:pos x="288663" y="1601585"/>
              </a:cxn>
              <a:cxn ang="0">
                <a:pos x="288663" y="1526421"/>
              </a:cxn>
              <a:cxn ang="0">
                <a:pos x="398356" y="1526421"/>
              </a:cxn>
              <a:cxn ang="0">
                <a:pos x="398356" y="1647840"/>
              </a:cxn>
              <a:cxn ang="0">
                <a:pos x="952589" y="1647840"/>
              </a:cxn>
              <a:cxn ang="0">
                <a:pos x="952589" y="1728787"/>
              </a:cxn>
              <a:cxn ang="0">
                <a:pos x="1541463" y="1728787"/>
              </a:cxn>
              <a:cxn ang="0">
                <a:pos x="1541463" y="1352964"/>
              </a:cxn>
              <a:cxn ang="0">
                <a:pos x="1356718" y="1167943"/>
              </a:cxn>
            </a:cxnLst>
            <a:rect l="0" t="0" r="0" b="0"/>
            <a:pathLst>
              <a:path w="267" h="299">
                <a:moveTo>
                  <a:pt x="235" y="202"/>
                </a:moveTo>
                <a:cubicBezTo>
                  <a:pt x="185" y="202"/>
                  <a:pt x="185" y="202"/>
                  <a:pt x="185" y="202"/>
                </a:cubicBezTo>
                <a:cubicBezTo>
                  <a:pt x="185" y="174"/>
                  <a:pt x="185" y="174"/>
                  <a:pt x="185" y="174"/>
                </a:cubicBezTo>
                <a:cubicBezTo>
                  <a:pt x="185" y="149"/>
                  <a:pt x="165" y="129"/>
                  <a:pt x="140" y="129"/>
                </a:cubicBezTo>
                <a:cubicBezTo>
                  <a:pt x="82" y="129"/>
                  <a:pt x="82" y="129"/>
                  <a:pt x="82" y="129"/>
                </a:cubicBezTo>
                <a:cubicBezTo>
                  <a:pt x="82" y="98"/>
                  <a:pt x="82" y="98"/>
                  <a:pt x="82" y="98"/>
                </a:cubicBezTo>
                <a:cubicBezTo>
                  <a:pt x="82" y="82"/>
                  <a:pt x="69" y="69"/>
                  <a:pt x="53" y="69"/>
                </a:cubicBezTo>
                <a:cubicBezTo>
                  <a:pt x="50" y="69"/>
                  <a:pt x="50" y="69"/>
                  <a:pt x="50" y="69"/>
                </a:cubicBezTo>
                <a:cubicBezTo>
                  <a:pt x="50" y="49"/>
                  <a:pt x="50" y="49"/>
                  <a:pt x="50" y="49"/>
                </a:cubicBezTo>
                <a:cubicBezTo>
                  <a:pt x="50" y="23"/>
                  <a:pt x="30" y="1"/>
                  <a:pt x="5" y="0"/>
                </a:cubicBezTo>
                <a:cubicBezTo>
                  <a:pt x="3" y="0"/>
                  <a:pt x="1" y="0"/>
                  <a:pt x="0" y="0"/>
                </a:cubicBezTo>
                <a:cubicBezTo>
                  <a:pt x="0" y="277"/>
                  <a:pt x="0" y="277"/>
                  <a:pt x="0" y="277"/>
                </a:cubicBezTo>
                <a:cubicBezTo>
                  <a:pt x="50" y="277"/>
                  <a:pt x="50" y="277"/>
                  <a:pt x="50" y="277"/>
                </a:cubicBezTo>
                <a:cubicBezTo>
                  <a:pt x="50" y="264"/>
                  <a:pt x="50" y="264"/>
                  <a:pt x="50" y="264"/>
                </a:cubicBezTo>
                <a:cubicBezTo>
                  <a:pt x="69" y="264"/>
                  <a:pt x="69" y="264"/>
                  <a:pt x="69" y="264"/>
                </a:cubicBezTo>
                <a:cubicBezTo>
                  <a:pt x="69" y="285"/>
                  <a:pt x="69" y="285"/>
                  <a:pt x="69" y="285"/>
                </a:cubicBezTo>
                <a:cubicBezTo>
                  <a:pt x="165" y="285"/>
                  <a:pt x="165" y="285"/>
                  <a:pt x="165" y="285"/>
                </a:cubicBezTo>
                <a:cubicBezTo>
                  <a:pt x="165" y="299"/>
                  <a:pt x="165" y="299"/>
                  <a:pt x="165" y="299"/>
                </a:cubicBezTo>
                <a:cubicBezTo>
                  <a:pt x="267" y="299"/>
                  <a:pt x="267" y="299"/>
                  <a:pt x="267" y="299"/>
                </a:cubicBezTo>
                <a:cubicBezTo>
                  <a:pt x="267" y="234"/>
                  <a:pt x="267" y="234"/>
                  <a:pt x="267" y="234"/>
                </a:cubicBezTo>
                <a:cubicBezTo>
                  <a:pt x="267" y="216"/>
                  <a:pt x="253" y="202"/>
                  <a:pt x="235" y="202"/>
                </a:cubicBezTo>
                <a:close/>
              </a:path>
            </a:pathLst>
          </a:custGeom>
          <a:solidFill>
            <a:srgbClr val="48660A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19" name="Freeform 74"/>
          <p:cNvSpPr/>
          <p:nvPr/>
        </p:nvSpPr>
        <p:spPr>
          <a:xfrm>
            <a:off x="11315700" y="4527550"/>
            <a:ext cx="138113" cy="727075"/>
          </a:xfrm>
          <a:custGeom>
            <a:avLst/>
            <a:gdLst/>
            <a:ahLst/>
            <a:cxnLst>
              <a:cxn ang="0">
                <a:pos x="0" y="727075"/>
              </a:cxn>
              <a:cxn ang="0">
                <a:pos x="138113" y="599544"/>
              </a:cxn>
              <a:cxn ang="0">
                <a:pos x="138113" y="0"/>
              </a:cxn>
              <a:cxn ang="0">
                <a:pos x="5877" y="0"/>
              </a:cxn>
              <a:cxn ang="0">
                <a:pos x="0" y="727075"/>
              </a:cxn>
            </a:cxnLst>
            <a:rect l="0" t="0" r="0" b="0"/>
            <a:pathLst>
              <a:path w="94" h="496">
                <a:moveTo>
                  <a:pt x="0" y="496"/>
                </a:moveTo>
                <a:lnTo>
                  <a:pt x="94" y="409"/>
                </a:lnTo>
                <a:lnTo>
                  <a:pt x="94" y="0"/>
                </a:lnTo>
                <a:lnTo>
                  <a:pt x="4" y="0"/>
                </a:lnTo>
                <a:lnTo>
                  <a:pt x="0" y="496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0" name="Freeform 75"/>
          <p:cNvSpPr/>
          <p:nvPr/>
        </p:nvSpPr>
        <p:spPr>
          <a:xfrm>
            <a:off x="10137775" y="4178300"/>
            <a:ext cx="293688" cy="1417638"/>
          </a:xfrm>
          <a:custGeom>
            <a:avLst/>
            <a:gdLst/>
            <a:ahLst/>
            <a:cxnLst>
              <a:cxn ang="0">
                <a:pos x="293688" y="1417638"/>
              </a:cxn>
              <a:cxn ang="0">
                <a:pos x="0" y="1163491"/>
              </a:cxn>
              <a:cxn ang="0">
                <a:pos x="0" y="0"/>
              </a:cxn>
              <a:cxn ang="0">
                <a:pos x="293688" y="0"/>
              </a:cxn>
              <a:cxn ang="0">
                <a:pos x="293688" y="1417638"/>
              </a:cxn>
            </a:cxnLst>
            <a:rect l="0" t="0" r="0" b="0"/>
            <a:pathLst>
              <a:path w="200" h="965">
                <a:moveTo>
                  <a:pt x="200" y="965"/>
                </a:moveTo>
                <a:lnTo>
                  <a:pt x="0" y="792"/>
                </a:lnTo>
                <a:lnTo>
                  <a:pt x="0" y="0"/>
                </a:lnTo>
                <a:lnTo>
                  <a:pt x="200" y="0"/>
                </a:lnTo>
                <a:lnTo>
                  <a:pt x="200" y="965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1" name="Freeform 76"/>
          <p:cNvSpPr/>
          <p:nvPr/>
        </p:nvSpPr>
        <p:spPr>
          <a:xfrm>
            <a:off x="10502900" y="4757738"/>
            <a:ext cx="374650" cy="1771650"/>
          </a:xfrm>
          <a:custGeom>
            <a:avLst/>
            <a:gdLst/>
            <a:ahLst/>
            <a:cxnLst>
              <a:cxn ang="0">
                <a:pos x="374650" y="0"/>
              </a:cxn>
              <a:cxn ang="0">
                <a:pos x="0" y="0"/>
              </a:cxn>
              <a:cxn ang="0">
                <a:pos x="4408" y="1307437"/>
              </a:cxn>
              <a:cxn ang="0">
                <a:pos x="114599" y="1423490"/>
              </a:cxn>
              <a:cxn ang="0">
                <a:pos x="114599" y="1771650"/>
              </a:cxn>
              <a:cxn ang="0">
                <a:pos x="374650" y="1771650"/>
              </a:cxn>
              <a:cxn ang="0">
                <a:pos x="374650" y="1683508"/>
              </a:cxn>
              <a:cxn ang="0">
                <a:pos x="374650" y="1683508"/>
              </a:cxn>
              <a:cxn ang="0">
                <a:pos x="374650" y="0"/>
              </a:cxn>
            </a:cxnLst>
            <a:rect l="0" t="0" r="0" b="0"/>
            <a:pathLst>
              <a:path w="255" h="1206">
                <a:moveTo>
                  <a:pt x="255" y="0"/>
                </a:moveTo>
                <a:lnTo>
                  <a:pt x="0" y="0"/>
                </a:lnTo>
                <a:lnTo>
                  <a:pt x="3" y="890"/>
                </a:lnTo>
                <a:lnTo>
                  <a:pt x="78" y="969"/>
                </a:lnTo>
                <a:lnTo>
                  <a:pt x="78" y="1206"/>
                </a:lnTo>
                <a:lnTo>
                  <a:pt x="255" y="1206"/>
                </a:lnTo>
                <a:lnTo>
                  <a:pt x="255" y="1146"/>
                </a:lnTo>
                <a:lnTo>
                  <a:pt x="255" y="1146"/>
                </a:lnTo>
                <a:lnTo>
                  <a:pt x="255" y="0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2" name="Freeform 77"/>
          <p:cNvSpPr/>
          <p:nvPr/>
        </p:nvSpPr>
        <p:spPr>
          <a:xfrm>
            <a:off x="10871200" y="4127500"/>
            <a:ext cx="450850" cy="2401888"/>
          </a:xfrm>
          <a:custGeom>
            <a:avLst/>
            <a:gdLst/>
            <a:ahLst/>
            <a:cxnLst>
              <a:cxn ang="0">
                <a:pos x="5874" y="2401888"/>
              </a:cxn>
              <a:cxn ang="0">
                <a:pos x="196788" y="2401888"/>
              </a:cxn>
              <a:cxn ang="0">
                <a:pos x="444976" y="2163903"/>
              </a:cxn>
              <a:cxn ang="0">
                <a:pos x="450850" y="0"/>
              </a:cxn>
              <a:cxn ang="0">
                <a:pos x="0" y="0"/>
              </a:cxn>
              <a:cxn ang="0">
                <a:pos x="5874" y="2401888"/>
              </a:cxn>
            </a:cxnLst>
            <a:rect l="0" t="0" r="0" b="0"/>
            <a:pathLst>
              <a:path w="307" h="1635">
                <a:moveTo>
                  <a:pt x="4" y="1635"/>
                </a:moveTo>
                <a:lnTo>
                  <a:pt x="134" y="1635"/>
                </a:lnTo>
                <a:lnTo>
                  <a:pt x="303" y="1473"/>
                </a:lnTo>
                <a:lnTo>
                  <a:pt x="307" y="0"/>
                </a:lnTo>
                <a:lnTo>
                  <a:pt x="0" y="0"/>
                </a:lnTo>
                <a:lnTo>
                  <a:pt x="4" y="1635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3" name="Freeform 78"/>
          <p:cNvSpPr/>
          <p:nvPr/>
        </p:nvSpPr>
        <p:spPr>
          <a:xfrm>
            <a:off x="10323513" y="4578350"/>
            <a:ext cx="293687" cy="1381125"/>
          </a:xfrm>
          <a:custGeom>
            <a:avLst/>
            <a:gdLst/>
            <a:ahLst/>
            <a:cxnLst>
              <a:cxn ang="0">
                <a:pos x="293687" y="1381125"/>
              </a:cxn>
              <a:cxn ang="0">
                <a:pos x="0" y="1121338"/>
              </a:cxn>
              <a:cxn ang="0">
                <a:pos x="0" y="0"/>
              </a:cxn>
              <a:cxn ang="0">
                <a:pos x="293687" y="0"/>
              </a:cxn>
              <a:cxn ang="0">
                <a:pos x="293687" y="1381125"/>
              </a:cxn>
            </a:cxnLst>
            <a:rect l="0" t="0" r="0" b="0"/>
            <a:pathLst>
              <a:path w="200" h="941">
                <a:moveTo>
                  <a:pt x="200" y="941"/>
                </a:moveTo>
                <a:lnTo>
                  <a:pt x="0" y="764"/>
                </a:lnTo>
                <a:lnTo>
                  <a:pt x="0" y="0"/>
                </a:lnTo>
                <a:lnTo>
                  <a:pt x="200" y="0"/>
                </a:lnTo>
                <a:lnTo>
                  <a:pt x="200" y="941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4" name="Freeform 79"/>
          <p:cNvSpPr/>
          <p:nvPr/>
        </p:nvSpPr>
        <p:spPr>
          <a:xfrm>
            <a:off x="10502900" y="4289425"/>
            <a:ext cx="374650" cy="1682750"/>
          </a:xfrm>
          <a:custGeom>
            <a:avLst/>
            <a:gdLst/>
            <a:ahLst/>
            <a:cxnLst>
              <a:cxn ang="0">
                <a:pos x="374650" y="1682750"/>
              </a:cxn>
              <a:cxn ang="0">
                <a:pos x="4408" y="1306848"/>
              </a:cxn>
              <a:cxn ang="0">
                <a:pos x="0" y="0"/>
              </a:cxn>
              <a:cxn ang="0">
                <a:pos x="374650" y="0"/>
              </a:cxn>
              <a:cxn ang="0">
                <a:pos x="374650" y="1682750"/>
              </a:cxn>
            </a:cxnLst>
            <a:rect l="0" t="0" r="0" b="0"/>
            <a:pathLst>
              <a:path w="255" h="1146">
                <a:moveTo>
                  <a:pt x="255" y="1146"/>
                </a:moveTo>
                <a:lnTo>
                  <a:pt x="3" y="890"/>
                </a:lnTo>
                <a:lnTo>
                  <a:pt x="0" y="0"/>
                </a:lnTo>
                <a:lnTo>
                  <a:pt x="255" y="0"/>
                </a:lnTo>
                <a:lnTo>
                  <a:pt x="255" y="1146"/>
                </a:lnTo>
                <a:close/>
              </a:path>
            </a:pathLst>
          </a:custGeom>
          <a:solidFill>
            <a:srgbClr val="8B6B4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5" name="Freeform 80"/>
          <p:cNvSpPr/>
          <p:nvPr/>
        </p:nvSpPr>
        <p:spPr>
          <a:xfrm>
            <a:off x="10877550" y="4289425"/>
            <a:ext cx="295275" cy="1892300"/>
          </a:xfrm>
          <a:custGeom>
            <a:avLst/>
            <a:gdLst/>
            <a:ahLst/>
            <a:cxnLst>
              <a:cxn ang="0">
                <a:pos x="0" y="1892300"/>
              </a:cxn>
              <a:cxn ang="0">
                <a:pos x="295275" y="1638132"/>
              </a:cxn>
              <a:cxn ang="0">
                <a:pos x="295275" y="0"/>
              </a:cxn>
              <a:cxn ang="0">
                <a:pos x="0" y="0"/>
              </a:cxn>
              <a:cxn ang="0">
                <a:pos x="0" y="1892300"/>
              </a:cxn>
            </a:cxnLst>
            <a:rect l="0" t="0" r="0" b="0"/>
            <a:pathLst>
              <a:path w="201" h="1288">
                <a:moveTo>
                  <a:pt x="0" y="1288"/>
                </a:moveTo>
                <a:lnTo>
                  <a:pt x="201" y="1115"/>
                </a:lnTo>
                <a:lnTo>
                  <a:pt x="201" y="0"/>
                </a:lnTo>
                <a:lnTo>
                  <a:pt x="0" y="0"/>
                </a:lnTo>
                <a:lnTo>
                  <a:pt x="0" y="1288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6" name="Freeform 81"/>
          <p:cNvSpPr/>
          <p:nvPr/>
        </p:nvSpPr>
        <p:spPr>
          <a:xfrm>
            <a:off x="10715625" y="4289425"/>
            <a:ext cx="160338" cy="1347788"/>
          </a:xfrm>
          <a:custGeom>
            <a:avLst/>
            <a:gdLst/>
            <a:ahLst/>
            <a:cxnLst>
              <a:cxn ang="0">
                <a:pos x="160338" y="1347788"/>
              </a:cxn>
              <a:cxn ang="0">
                <a:pos x="0" y="1168670"/>
              </a:cxn>
              <a:cxn ang="0">
                <a:pos x="0" y="0"/>
              </a:cxn>
              <a:cxn ang="0">
                <a:pos x="160338" y="0"/>
              </a:cxn>
              <a:cxn ang="0">
                <a:pos x="160338" y="1347788"/>
              </a:cxn>
            </a:cxnLst>
            <a:rect l="0" t="0" r="0" b="0"/>
            <a:pathLst>
              <a:path w="110" h="918">
                <a:moveTo>
                  <a:pt x="110" y="918"/>
                </a:moveTo>
                <a:lnTo>
                  <a:pt x="0" y="796"/>
                </a:lnTo>
                <a:lnTo>
                  <a:pt x="0" y="0"/>
                </a:lnTo>
                <a:lnTo>
                  <a:pt x="110" y="0"/>
                </a:lnTo>
                <a:lnTo>
                  <a:pt x="110" y="918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7" name="Freeform 82"/>
          <p:cNvSpPr/>
          <p:nvPr/>
        </p:nvSpPr>
        <p:spPr>
          <a:xfrm>
            <a:off x="10877550" y="4289425"/>
            <a:ext cx="214313" cy="1516063"/>
          </a:xfrm>
          <a:custGeom>
            <a:avLst/>
            <a:gdLst/>
            <a:ahLst/>
            <a:cxnLst>
              <a:cxn ang="0">
                <a:pos x="0" y="1516063"/>
              </a:cxn>
              <a:cxn ang="0">
                <a:pos x="208441" y="1307457"/>
              </a:cxn>
              <a:cxn ang="0">
                <a:pos x="214313" y="0"/>
              </a:cxn>
              <a:cxn ang="0">
                <a:pos x="0" y="0"/>
              </a:cxn>
              <a:cxn ang="0">
                <a:pos x="0" y="1516063"/>
              </a:cxn>
            </a:cxnLst>
            <a:rect l="0" t="0" r="0" b="0"/>
            <a:pathLst>
              <a:path w="146" h="1032">
                <a:moveTo>
                  <a:pt x="0" y="1032"/>
                </a:moveTo>
                <a:lnTo>
                  <a:pt x="142" y="890"/>
                </a:lnTo>
                <a:lnTo>
                  <a:pt x="146" y="0"/>
                </a:lnTo>
                <a:lnTo>
                  <a:pt x="0" y="0"/>
                </a:lnTo>
                <a:lnTo>
                  <a:pt x="0" y="1032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8" name="Freeform 83"/>
          <p:cNvSpPr/>
          <p:nvPr/>
        </p:nvSpPr>
        <p:spPr>
          <a:xfrm>
            <a:off x="9890125" y="3375025"/>
            <a:ext cx="1638300" cy="1389063"/>
          </a:xfrm>
          <a:custGeom>
            <a:avLst/>
            <a:gdLst/>
            <a:ahLst/>
            <a:cxnLst>
              <a:cxn ang="0">
                <a:pos x="1638300" y="561413"/>
              </a:cxn>
              <a:cxn ang="0">
                <a:pos x="1413322" y="335690"/>
              </a:cxn>
              <a:cxn ang="0">
                <a:pos x="1251800" y="399356"/>
              </a:cxn>
              <a:cxn ang="0">
                <a:pos x="1222956" y="381992"/>
              </a:cxn>
              <a:cxn ang="0">
                <a:pos x="1228725" y="358841"/>
              </a:cxn>
              <a:cxn ang="0">
                <a:pos x="1061434" y="196784"/>
              </a:cxn>
              <a:cxn ang="0">
                <a:pos x="1015285" y="202572"/>
              </a:cxn>
              <a:cxn ang="0">
                <a:pos x="1015285" y="196784"/>
              </a:cxn>
              <a:cxn ang="0">
                <a:pos x="819150" y="0"/>
              </a:cxn>
              <a:cxn ang="0">
                <a:pos x="628784" y="196784"/>
              </a:cxn>
              <a:cxn ang="0">
                <a:pos x="674933" y="318327"/>
              </a:cxn>
              <a:cxn ang="0">
                <a:pos x="559560" y="272025"/>
              </a:cxn>
              <a:cxn ang="0">
                <a:pos x="386500" y="445658"/>
              </a:cxn>
              <a:cxn ang="0">
                <a:pos x="409575" y="526686"/>
              </a:cxn>
              <a:cxn ang="0">
                <a:pos x="363426" y="544050"/>
              </a:cxn>
              <a:cxn ang="0">
                <a:pos x="196135" y="445658"/>
              </a:cxn>
              <a:cxn ang="0">
                <a:pos x="0" y="642442"/>
              </a:cxn>
              <a:cxn ang="0">
                <a:pos x="132679" y="821862"/>
              </a:cxn>
              <a:cxn ang="0">
                <a:pos x="23075" y="983920"/>
              </a:cxn>
              <a:cxn ang="0">
                <a:pos x="196135" y="1151765"/>
              </a:cxn>
              <a:cxn ang="0">
                <a:pos x="328814" y="1088099"/>
              </a:cxn>
              <a:cxn ang="0">
                <a:pos x="421112" y="1134401"/>
              </a:cxn>
              <a:cxn ang="0">
                <a:pos x="421112" y="1273308"/>
              </a:cxn>
              <a:cxn ang="0">
                <a:pos x="530717" y="1389063"/>
              </a:cxn>
              <a:cxn ang="0">
                <a:pos x="646090" y="1273308"/>
              </a:cxn>
              <a:cxn ang="0">
                <a:pos x="646090" y="1134401"/>
              </a:cxn>
              <a:cxn ang="0">
                <a:pos x="657627" y="1134401"/>
              </a:cxn>
              <a:cxn ang="0">
                <a:pos x="674933" y="1134401"/>
              </a:cxn>
              <a:cxn ang="0">
                <a:pos x="801844" y="1238581"/>
              </a:cxn>
              <a:cxn ang="0">
                <a:pos x="928755" y="1117038"/>
              </a:cxn>
              <a:cxn ang="0">
                <a:pos x="934523" y="1117038"/>
              </a:cxn>
              <a:cxn ang="0">
                <a:pos x="1061434" y="1238581"/>
              </a:cxn>
              <a:cxn ang="0">
                <a:pos x="1188344" y="1128614"/>
              </a:cxn>
              <a:cxn ang="0">
                <a:pos x="1234494" y="1134401"/>
              </a:cxn>
              <a:cxn ang="0">
                <a:pos x="1511389" y="856589"/>
              </a:cxn>
              <a:cxn ang="0">
                <a:pos x="1499852" y="769772"/>
              </a:cxn>
              <a:cxn ang="0">
                <a:pos x="1638300" y="561413"/>
              </a:cxn>
            </a:cxnLst>
            <a:rect l="0" t="0" r="0" b="0"/>
            <a:pathLst>
              <a:path w="284" h="240">
                <a:moveTo>
                  <a:pt x="284" y="97"/>
                </a:moveTo>
                <a:cubicBezTo>
                  <a:pt x="284" y="75"/>
                  <a:pt x="266" y="58"/>
                  <a:pt x="245" y="58"/>
                </a:cubicBezTo>
                <a:cubicBezTo>
                  <a:pt x="234" y="58"/>
                  <a:pt x="224" y="62"/>
                  <a:pt x="217" y="69"/>
                </a:cubicBezTo>
                <a:cubicBezTo>
                  <a:pt x="216" y="68"/>
                  <a:pt x="214" y="67"/>
                  <a:pt x="212" y="66"/>
                </a:cubicBezTo>
                <a:cubicBezTo>
                  <a:pt x="212" y="65"/>
                  <a:pt x="213" y="64"/>
                  <a:pt x="213" y="62"/>
                </a:cubicBezTo>
                <a:cubicBezTo>
                  <a:pt x="213" y="46"/>
                  <a:pt x="200" y="34"/>
                  <a:pt x="184" y="34"/>
                </a:cubicBezTo>
                <a:cubicBezTo>
                  <a:pt x="181" y="34"/>
                  <a:pt x="178" y="34"/>
                  <a:pt x="176" y="35"/>
                </a:cubicBezTo>
                <a:cubicBezTo>
                  <a:pt x="176" y="35"/>
                  <a:pt x="176" y="34"/>
                  <a:pt x="176" y="34"/>
                </a:cubicBezTo>
                <a:cubicBezTo>
                  <a:pt x="176" y="15"/>
                  <a:pt x="161" y="0"/>
                  <a:pt x="142" y="0"/>
                </a:cubicBezTo>
                <a:cubicBezTo>
                  <a:pt x="124" y="0"/>
                  <a:pt x="109" y="15"/>
                  <a:pt x="109" y="34"/>
                </a:cubicBezTo>
                <a:cubicBezTo>
                  <a:pt x="109" y="42"/>
                  <a:pt x="112" y="49"/>
                  <a:pt x="117" y="55"/>
                </a:cubicBezTo>
                <a:cubicBezTo>
                  <a:pt x="111" y="50"/>
                  <a:pt x="105" y="47"/>
                  <a:pt x="97" y="47"/>
                </a:cubicBezTo>
                <a:cubicBezTo>
                  <a:pt x="80" y="47"/>
                  <a:pt x="67" y="61"/>
                  <a:pt x="67" y="77"/>
                </a:cubicBezTo>
                <a:cubicBezTo>
                  <a:pt x="67" y="83"/>
                  <a:pt x="68" y="87"/>
                  <a:pt x="71" y="91"/>
                </a:cubicBezTo>
                <a:cubicBezTo>
                  <a:pt x="68" y="92"/>
                  <a:pt x="65" y="93"/>
                  <a:pt x="63" y="94"/>
                </a:cubicBezTo>
                <a:cubicBezTo>
                  <a:pt x="57" y="84"/>
                  <a:pt x="46" y="77"/>
                  <a:pt x="34" y="77"/>
                </a:cubicBezTo>
                <a:cubicBezTo>
                  <a:pt x="15" y="77"/>
                  <a:pt x="0" y="92"/>
                  <a:pt x="0" y="111"/>
                </a:cubicBezTo>
                <a:cubicBezTo>
                  <a:pt x="0" y="125"/>
                  <a:pt x="10" y="138"/>
                  <a:pt x="23" y="142"/>
                </a:cubicBezTo>
                <a:cubicBezTo>
                  <a:pt x="12" y="147"/>
                  <a:pt x="4" y="157"/>
                  <a:pt x="4" y="170"/>
                </a:cubicBezTo>
                <a:cubicBezTo>
                  <a:pt x="4" y="186"/>
                  <a:pt x="17" y="199"/>
                  <a:pt x="34" y="199"/>
                </a:cubicBezTo>
                <a:cubicBezTo>
                  <a:pt x="43" y="199"/>
                  <a:pt x="51" y="195"/>
                  <a:pt x="57" y="188"/>
                </a:cubicBezTo>
                <a:cubicBezTo>
                  <a:pt x="60" y="193"/>
                  <a:pt x="66" y="196"/>
                  <a:pt x="73" y="196"/>
                </a:cubicBezTo>
                <a:cubicBezTo>
                  <a:pt x="73" y="220"/>
                  <a:pt x="73" y="220"/>
                  <a:pt x="73" y="220"/>
                </a:cubicBezTo>
                <a:cubicBezTo>
                  <a:pt x="73" y="231"/>
                  <a:pt x="82" y="240"/>
                  <a:pt x="92" y="240"/>
                </a:cubicBezTo>
                <a:cubicBezTo>
                  <a:pt x="103" y="240"/>
                  <a:pt x="112" y="231"/>
                  <a:pt x="112" y="220"/>
                </a:cubicBezTo>
                <a:cubicBezTo>
                  <a:pt x="112" y="196"/>
                  <a:pt x="112" y="196"/>
                  <a:pt x="112" y="196"/>
                </a:cubicBezTo>
                <a:cubicBezTo>
                  <a:pt x="113" y="196"/>
                  <a:pt x="113" y="196"/>
                  <a:pt x="114" y="196"/>
                </a:cubicBezTo>
                <a:cubicBezTo>
                  <a:pt x="115" y="196"/>
                  <a:pt x="116" y="196"/>
                  <a:pt x="117" y="196"/>
                </a:cubicBezTo>
                <a:cubicBezTo>
                  <a:pt x="119" y="207"/>
                  <a:pt x="128" y="214"/>
                  <a:pt x="139" y="214"/>
                </a:cubicBezTo>
                <a:cubicBezTo>
                  <a:pt x="151" y="214"/>
                  <a:pt x="161" y="205"/>
                  <a:pt x="161" y="193"/>
                </a:cubicBezTo>
                <a:cubicBezTo>
                  <a:pt x="161" y="193"/>
                  <a:pt x="162" y="193"/>
                  <a:pt x="162" y="193"/>
                </a:cubicBezTo>
                <a:cubicBezTo>
                  <a:pt x="162" y="205"/>
                  <a:pt x="172" y="214"/>
                  <a:pt x="184" y="214"/>
                </a:cubicBezTo>
                <a:cubicBezTo>
                  <a:pt x="195" y="214"/>
                  <a:pt x="205" y="206"/>
                  <a:pt x="206" y="195"/>
                </a:cubicBezTo>
                <a:cubicBezTo>
                  <a:pt x="209" y="196"/>
                  <a:pt x="211" y="196"/>
                  <a:pt x="214" y="196"/>
                </a:cubicBezTo>
                <a:cubicBezTo>
                  <a:pt x="240" y="196"/>
                  <a:pt x="262" y="174"/>
                  <a:pt x="262" y="148"/>
                </a:cubicBezTo>
                <a:cubicBezTo>
                  <a:pt x="262" y="143"/>
                  <a:pt x="261" y="138"/>
                  <a:pt x="260" y="133"/>
                </a:cubicBezTo>
                <a:cubicBezTo>
                  <a:pt x="274" y="127"/>
                  <a:pt x="284" y="113"/>
                  <a:pt x="284" y="97"/>
                </a:cubicBezTo>
                <a:close/>
              </a:path>
            </a:pathLst>
          </a:custGeom>
          <a:solidFill>
            <a:srgbClr val="00B98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29" name="Freeform 84"/>
          <p:cNvSpPr/>
          <p:nvPr/>
        </p:nvSpPr>
        <p:spPr>
          <a:xfrm>
            <a:off x="10431463" y="3375025"/>
            <a:ext cx="1096962" cy="1389063"/>
          </a:xfrm>
          <a:custGeom>
            <a:avLst/>
            <a:gdLst/>
            <a:ahLst/>
            <a:cxnLst>
              <a:cxn ang="0">
                <a:pos x="871796" y="335690"/>
              </a:cxn>
              <a:cxn ang="0">
                <a:pos x="710139" y="399356"/>
              </a:cxn>
              <a:cxn ang="0">
                <a:pos x="681271" y="381992"/>
              </a:cxn>
              <a:cxn ang="0">
                <a:pos x="687045" y="358841"/>
              </a:cxn>
              <a:cxn ang="0">
                <a:pos x="519614" y="196784"/>
              </a:cxn>
              <a:cxn ang="0">
                <a:pos x="473426" y="202572"/>
              </a:cxn>
              <a:cxn ang="0">
                <a:pos x="473426" y="196784"/>
              </a:cxn>
              <a:cxn ang="0">
                <a:pos x="277127" y="0"/>
              </a:cxn>
              <a:cxn ang="0">
                <a:pos x="86602" y="196784"/>
              </a:cxn>
              <a:cxn ang="0">
                <a:pos x="132790" y="318327"/>
              </a:cxn>
              <a:cxn ang="0">
                <a:pos x="17320" y="272025"/>
              </a:cxn>
              <a:cxn ang="0">
                <a:pos x="0" y="277813"/>
              </a:cxn>
              <a:cxn ang="0">
                <a:pos x="0" y="1389063"/>
              </a:cxn>
              <a:cxn ang="0">
                <a:pos x="103923" y="1273308"/>
              </a:cxn>
              <a:cxn ang="0">
                <a:pos x="103923" y="1134401"/>
              </a:cxn>
              <a:cxn ang="0">
                <a:pos x="115470" y="1134401"/>
              </a:cxn>
              <a:cxn ang="0">
                <a:pos x="132790" y="1134401"/>
              </a:cxn>
              <a:cxn ang="0">
                <a:pos x="259807" y="1238581"/>
              </a:cxn>
              <a:cxn ang="0">
                <a:pos x="386823" y="1117038"/>
              </a:cxn>
              <a:cxn ang="0">
                <a:pos x="392597" y="1117038"/>
              </a:cxn>
              <a:cxn ang="0">
                <a:pos x="519614" y="1238581"/>
              </a:cxn>
              <a:cxn ang="0">
                <a:pos x="646630" y="1128614"/>
              </a:cxn>
              <a:cxn ang="0">
                <a:pos x="692818" y="1134401"/>
              </a:cxn>
              <a:cxn ang="0">
                <a:pos x="969945" y="856589"/>
              </a:cxn>
              <a:cxn ang="0">
                <a:pos x="958398" y="769772"/>
              </a:cxn>
              <a:cxn ang="0">
                <a:pos x="1096962" y="561413"/>
              </a:cxn>
              <a:cxn ang="0">
                <a:pos x="871796" y="335690"/>
              </a:cxn>
            </a:cxnLst>
            <a:rect l="0" t="0" r="0" b="0"/>
            <a:pathLst>
              <a:path w="190" h="240">
                <a:moveTo>
                  <a:pt x="151" y="58"/>
                </a:moveTo>
                <a:cubicBezTo>
                  <a:pt x="140" y="58"/>
                  <a:pt x="130" y="62"/>
                  <a:pt x="123" y="69"/>
                </a:cubicBezTo>
                <a:cubicBezTo>
                  <a:pt x="122" y="68"/>
                  <a:pt x="120" y="67"/>
                  <a:pt x="118" y="66"/>
                </a:cubicBezTo>
                <a:cubicBezTo>
                  <a:pt x="118" y="65"/>
                  <a:pt x="119" y="64"/>
                  <a:pt x="119" y="62"/>
                </a:cubicBezTo>
                <a:cubicBezTo>
                  <a:pt x="119" y="46"/>
                  <a:pt x="106" y="34"/>
                  <a:pt x="90" y="34"/>
                </a:cubicBezTo>
                <a:cubicBezTo>
                  <a:pt x="87" y="34"/>
                  <a:pt x="84" y="34"/>
                  <a:pt x="82" y="35"/>
                </a:cubicBezTo>
                <a:cubicBezTo>
                  <a:pt x="82" y="35"/>
                  <a:pt x="82" y="34"/>
                  <a:pt x="82" y="34"/>
                </a:cubicBezTo>
                <a:cubicBezTo>
                  <a:pt x="82" y="15"/>
                  <a:pt x="67" y="0"/>
                  <a:pt x="48" y="0"/>
                </a:cubicBezTo>
                <a:cubicBezTo>
                  <a:pt x="30" y="0"/>
                  <a:pt x="15" y="15"/>
                  <a:pt x="15" y="34"/>
                </a:cubicBezTo>
                <a:cubicBezTo>
                  <a:pt x="15" y="42"/>
                  <a:pt x="18" y="49"/>
                  <a:pt x="23" y="55"/>
                </a:cubicBezTo>
                <a:cubicBezTo>
                  <a:pt x="17" y="50"/>
                  <a:pt x="11" y="47"/>
                  <a:pt x="3" y="47"/>
                </a:cubicBezTo>
                <a:cubicBezTo>
                  <a:pt x="2" y="47"/>
                  <a:pt x="1" y="48"/>
                  <a:pt x="0" y="48"/>
                </a:cubicBezTo>
                <a:cubicBezTo>
                  <a:pt x="0" y="240"/>
                  <a:pt x="0" y="240"/>
                  <a:pt x="0" y="240"/>
                </a:cubicBezTo>
                <a:cubicBezTo>
                  <a:pt x="10" y="240"/>
                  <a:pt x="18" y="231"/>
                  <a:pt x="18" y="220"/>
                </a:cubicBezTo>
                <a:cubicBezTo>
                  <a:pt x="18" y="196"/>
                  <a:pt x="18" y="196"/>
                  <a:pt x="18" y="196"/>
                </a:cubicBezTo>
                <a:cubicBezTo>
                  <a:pt x="19" y="196"/>
                  <a:pt x="19" y="196"/>
                  <a:pt x="20" y="196"/>
                </a:cubicBezTo>
                <a:cubicBezTo>
                  <a:pt x="21" y="196"/>
                  <a:pt x="22" y="196"/>
                  <a:pt x="23" y="196"/>
                </a:cubicBezTo>
                <a:cubicBezTo>
                  <a:pt x="25" y="207"/>
                  <a:pt x="34" y="214"/>
                  <a:pt x="45" y="214"/>
                </a:cubicBezTo>
                <a:cubicBezTo>
                  <a:pt x="57" y="214"/>
                  <a:pt x="67" y="205"/>
                  <a:pt x="67" y="193"/>
                </a:cubicBezTo>
                <a:cubicBezTo>
                  <a:pt x="67" y="193"/>
                  <a:pt x="68" y="193"/>
                  <a:pt x="68" y="193"/>
                </a:cubicBezTo>
                <a:cubicBezTo>
                  <a:pt x="68" y="205"/>
                  <a:pt x="78" y="214"/>
                  <a:pt x="90" y="214"/>
                </a:cubicBezTo>
                <a:cubicBezTo>
                  <a:pt x="101" y="214"/>
                  <a:pt x="111" y="206"/>
                  <a:pt x="112" y="195"/>
                </a:cubicBezTo>
                <a:cubicBezTo>
                  <a:pt x="115" y="196"/>
                  <a:pt x="117" y="196"/>
                  <a:pt x="120" y="196"/>
                </a:cubicBezTo>
                <a:cubicBezTo>
                  <a:pt x="146" y="196"/>
                  <a:pt x="168" y="174"/>
                  <a:pt x="168" y="148"/>
                </a:cubicBezTo>
                <a:cubicBezTo>
                  <a:pt x="168" y="143"/>
                  <a:pt x="167" y="138"/>
                  <a:pt x="166" y="133"/>
                </a:cubicBezTo>
                <a:cubicBezTo>
                  <a:pt x="180" y="127"/>
                  <a:pt x="190" y="113"/>
                  <a:pt x="190" y="97"/>
                </a:cubicBezTo>
                <a:cubicBezTo>
                  <a:pt x="190" y="75"/>
                  <a:pt x="172" y="58"/>
                  <a:pt x="151" y="58"/>
                </a:cubicBezTo>
                <a:close/>
              </a:path>
            </a:pathLst>
          </a:custGeom>
          <a:solidFill>
            <a:srgbClr val="009A6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30" name="Freeform 85"/>
          <p:cNvSpPr/>
          <p:nvPr/>
        </p:nvSpPr>
        <p:spPr>
          <a:xfrm>
            <a:off x="11004550" y="3578225"/>
            <a:ext cx="523875" cy="1023938"/>
          </a:xfrm>
          <a:custGeom>
            <a:avLst/>
            <a:gdLst/>
            <a:ahLst/>
            <a:cxnLst>
              <a:cxn ang="0">
                <a:pos x="299357" y="133054"/>
              </a:cxn>
              <a:cxn ang="0">
                <a:pos x="138165" y="196689"/>
              </a:cxn>
              <a:cxn ang="0">
                <a:pos x="109380" y="179334"/>
              </a:cxn>
              <a:cxn ang="0">
                <a:pos x="115137" y="156194"/>
              </a:cxn>
              <a:cxn ang="0">
                <a:pos x="0" y="0"/>
              </a:cxn>
              <a:cxn ang="0">
                <a:pos x="0" y="1023938"/>
              </a:cxn>
              <a:cxn ang="0">
                <a:pos x="74839" y="925594"/>
              </a:cxn>
              <a:cxn ang="0">
                <a:pos x="120894" y="931379"/>
              </a:cxn>
              <a:cxn ang="0">
                <a:pos x="397224" y="653701"/>
              </a:cxn>
              <a:cxn ang="0">
                <a:pos x="385710" y="566926"/>
              </a:cxn>
              <a:cxn ang="0">
                <a:pos x="523875" y="358668"/>
              </a:cxn>
              <a:cxn ang="0">
                <a:pos x="299357" y="133054"/>
              </a:cxn>
            </a:cxnLst>
            <a:rect l="0" t="0" r="0" b="0"/>
            <a:pathLst>
              <a:path w="91" h="177">
                <a:moveTo>
                  <a:pt x="52" y="23"/>
                </a:moveTo>
                <a:cubicBezTo>
                  <a:pt x="41" y="23"/>
                  <a:pt x="31" y="27"/>
                  <a:pt x="24" y="34"/>
                </a:cubicBezTo>
                <a:cubicBezTo>
                  <a:pt x="23" y="33"/>
                  <a:pt x="21" y="32"/>
                  <a:pt x="19" y="31"/>
                </a:cubicBezTo>
                <a:cubicBezTo>
                  <a:pt x="19" y="30"/>
                  <a:pt x="20" y="29"/>
                  <a:pt x="20" y="27"/>
                </a:cubicBezTo>
                <a:cubicBezTo>
                  <a:pt x="20" y="14"/>
                  <a:pt x="11" y="4"/>
                  <a:pt x="0" y="0"/>
                </a:cubicBezTo>
                <a:cubicBezTo>
                  <a:pt x="0" y="177"/>
                  <a:pt x="0" y="177"/>
                  <a:pt x="0" y="177"/>
                </a:cubicBezTo>
                <a:cubicBezTo>
                  <a:pt x="7" y="174"/>
                  <a:pt x="12" y="168"/>
                  <a:pt x="13" y="160"/>
                </a:cubicBezTo>
                <a:cubicBezTo>
                  <a:pt x="16" y="161"/>
                  <a:pt x="18" y="161"/>
                  <a:pt x="21" y="161"/>
                </a:cubicBezTo>
                <a:cubicBezTo>
                  <a:pt x="47" y="161"/>
                  <a:pt x="69" y="139"/>
                  <a:pt x="69" y="113"/>
                </a:cubicBezTo>
                <a:cubicBezTo>
                  <a:pt x="69" y="108"/>
                  <a:pt x="68" y="103"/>
                  <a:pt x="67" y="98"/>
                </a:cubicBezTo>
                <a:cubicBezTo>
                  <a:pt x="81" y="92"/>
                  <a:pt x="91" y="78"/>
                  <a:pt x="91" y="62"/>
                </a:cubicBezTo>
                <a:cubicBezTo>
                  <a:pt x="91" y="40"/>
                  <a:pt x="73" y="23"/>
                  <a:pt x="52" y="23"/>
                </a:cubicBezTo>
                <a:close/>
              </a:path>
            </a:pathLst>
          </a:custGeom>
          <a:solidFill>
            <a:srgbClr val="00AC6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31" name="Freeform 86"/>
          <p:cNvSpPr/>
          <p:nvPr/>
        </p:nvSpPr>
        <p:spPr>
          <a:xfrm>
            <a:off x="11079163" y="4202113"/>
            <a:ext cx="530225" cy="561975"/>
          </a:xfrm>
          <a:custGeom>
            <a:avLst/>
            <a:gdLst/>
            <a:ahLst/>
            <a:cxnLst>
              <a:cxn ang="0">
                <a:pos x="363089" y="69523"/>
              </a:cxn>
              <a:cxn ang="0">
                <a:pos x="270876" y="92697"/>
              </a:cxn>
              <a:cxn ang="0">
                <a:pos x="138320" y="0"/>
              </a:cxn>
              <a:cxn ang="0">
                <a:pos x="0" y="139045"/>
              </a:cxn>
              <a:cxn ang="0">
                <a:pos x="97976" y="272297"/>
              </a:cxn>
              <a:cxn ang="0">
                <a:pos x="40343" y="399755"/>
              </a:cxn>
              <a:cxn ang="0">
                <a:pos x="201716" y="561975"/>
              </a:cxn>
              <a:cxn ang="0">
                <a:pos x="357326" y="411343"/>
              </a:cxn>
              <a:cxn ang="0">
                <a:pos x="363089" y="411343"/>
              </a:cxn>
              <a:cxn ang="0">
                <a:pos x="530225" y="237536"/>
              </a:cxn>
              <a:cxn ang="0">
                <a:pos x="363089" y="69523"/>
              </a:cxn>
            </a:cxnLst>
            <a:rect l="0" t="0" r="0" b="0"/>
            <a:pathLst>
              <a:path w="92" h="97">
                <a:moveTo>
                  <a:pt x="63" y="12"/>
                </a:moveTo>
                <a:cubicBezTo>
                  <a:pt x="57" y="12"/>
                  <a:pt x="51" y="13"/>
                  <a:pt x="47" y="16"/>
                </a:cubicBezTo>
                <a:cubicBezTo>
                  <a:pt x="44" y="7"/>
                  <a:pt x="35" y="0"/>
                  <a:pt x="24" y="0"/>
                </a:cubicBezTo>
                <a:cubicBezTo>
                  <a:pt x="10" y="0"/>
                  <a:pt x="0" y="11"/>
                  <a:pt x="0" y="24"/>
                </a:cubicBezTo>
                <a:cubicBezTo>
                  <a:pt x="0" y="35"/>
                  <a:pt x="7" y="45"/>
                  <a:pt x="17" y="47"/>
                </a:cubicBezTo>
                <a:cubicBezTo>
                  <a:pt x="11" y="53"/>
                  <a:pt x="7" y="60"/>
                  <a:pt x="7" y="69"/>
                </a:cubicBezTo>
                <a:cubicBezTo>
                  <a:pt x="7" y="85"/>
                  <a:pt x="19" y="97"/>
                  <a:pt x="35" y="97"/>
                </a:cubicBezTo>
                <a:cubicBezTo>
                  <a:pt x="49" y="97"/>
                  <a:pt x="62" y="86"/>
                  <a:pt x="62" y="71"/>
                </a:cubicBezTo>
                <a:cubicBezTo>
                  <a:pt x="62" y="71"/>
                  <a:pt x="63" y="71"/>
                  <a:pt x="63" y="71"/>
                </a:cubicBezTo>
                <a:cubicBezTo>
                  <a:pt x="79" y="71"/>
                  <a:pt x="92" y="58"/>
                  <a:pt x="92" y="41"/>
                </a:cubicBezTo>
                <a:cubicBezTo>
                  <a:pt x="92" y="25"/>
                  <a:pt x="79" y="12"/>
                  <a:pt x="63" y="12"/>
                </a:cubicBezTo>
                <a:close/>
              </a:path>
            </a:pathLst>
          </a:custGeom>
          <a:solidFill>
            <a:srgbClr val="00664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32" name="Oval 87"/>
          <p:cNvSpPr/>
          <p:nvPr/>
        </p:nvSpPr>
        <p:spPr>
          <a:xfrm>
            <a:off x="11661775" y="4243388"/>
            <a:ext cx="155575" cy="150812"/>
          </a:xfrm>
          <a:prstGeom prst="ellipse">
            <a:avLst/>
          </a:prstGeom>
          <a:solidFill>
            <a:srgbClr val="00AC65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33" name="Oval 88"/>
          <p:cNvSpPr/>
          <p:nvPr/>
        </p:nvSpPr>
        <p:spPr>
          <a:xfrm>
            <a:off x="10385425" y="4849813"/>
            <a:ext cx="174625" cy="179387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34" name="Oval 89"/>
          <p:cNvSpPr/>
          <p:nvPr/>
        </p:nvSpPr>
        <p:spPr>
          <a:xfrm>
            <a:off x="9940925" y="3594100"/>
            <a:ext cx="144463" cy="139700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35" name="Oval 90"/>
          <p:cNvSpPr/>
          <p:nvPr/>
        </p:nvSpPr>
        <p:spPr>
          <a:xfrm>
            <a:off x="10652125" y="3733800"/>
            <a:ext cx="168275" cy="168275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36" name="Oval 91"/>
          <p:cNvSpPr/>
          <p:nvPr/>
        </p:nvSpPr>
        <p:spPr>
          <a:xfrm>
            <a:off x="10560050" y="3987800"/>
            <a:ext cx="392113" cy="388938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37" name="Freeform 92"/>
          <p:cNvSpPr/>
          <p:nvPr/>
        </p:nvSpPr>
        <p:spPr>
          <a:xfrm>
            <a:off x="9109075" y="5648325"/>
            <a:ext cx="98425" cy="301625"/>
          </a:xfrm>
          <a:custGeom>
            <a:avLst/>
            <a:gdLst/>
            <a:ahLst/>
            <a:cxnLst>
              <a:cxn ang="0">
                <a:pos x="98425" y="301625"/>
              </a:cxn>
              <a:cxn ang="0">
                <a:pos x="0" y="225115"/>
              </a:cxn>
              <a:cxn ang="0">
                <a:pos x="0" y="75038"/>
              </a:cxn>
              <a:cxn ang="0">
                <a:pos x="98425" y="0"/>
              </a:cxn>
              <a:cxn ang="0">
                <a:pos x="98425" y="301625"/>
              </a:cxn>
            </a:cxnLst>
            <a:rect l="0" t="0" r="0" b="0"/>
            <a:pathLst>
              <a:path w="67" h="205">
                <a:moveTo>
                  <a:pt x="67" y="205"/>
                </a:moveTo>
                <a:lnTo>
                  <a:pt x="0" y="153"/>
                </a:lnTo>
                <a:lnTo>
                  <a:pt x="0" y="51"/>
                </a:lnTo>
                <a:lnTo>
                  <a:pt x="67" y="0"/>
                </a:lnTo>
                <a:lnTo>
                  <a:pt x="67" y="205"/>
                </a:lnTo>
                <a:close/>
              </a:path>
            </a:pathLst>
          </a:custGeom>
          <a:solidFill>
            <a:srgbClr val="D3B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38" name="Freeform 93"/>
          <p:cNvSpPr/>
          <p:nvPr/>
        </p:nvSpPr>
        <p:spPr>
          <a:xfrm>
            <a:off x="9202738" y="5208588"/>
            <a:ext cx="346075" cy="1638300"/>
          </a:xfrm>
          <a:custGeom>
            <a:avLst/>
            <a:gdLst/>
            <a:ahLst/>
            <a:cxnLst>
              <a:cxn ang="0">
                <a:pos x="346075" y="1268030"/>
              </a:cxn>
              <a:cxn ang="0">
                <a:pos x="340209" y="0"/>
              </a:cxn>
              <a:cxn ang="0">
                <a:pos x="0" y="0"/>
              </a:cxn>
              <a:cxn ang="0">
                <a:pos x="0" y="927146"/>
              </a:cxn>
              <a:cxn ang="0">
                <a:pos x="137843" y="1041753"/>
              </a:cxn>
              <a:cxn ang="0">
                <a:pos x="137843" y="1638300"/>
              </a:cxn>
              <a:cxn ang="0">
                <a:pos x="346075" y="1638300"/>
              </a:cxn>
              <a:cxn ang="0">
                <a:pos x="346075" y="1268030"/>
              </a:cxn>
              <a:cxn ang="0">
                <a:pos x="346075" y="1268030"/>
              </a:cxn>
            </a:cxnLst>
            <a:rect l="0" t="0" r="0" b="0"/>
            <a:pathLst>
              <a:path w="236" h="1115">
                <a:moveTo>
                  <a:pt x="236" y="863"/>
                </a:moveTo>
                <a:lnTo>
                  <a:pt x="232" y="0"/>
                </a:lnTo>
                <a:lnTo>
                  <a:pt x="0" y="0"/>
                </a:lnTo>
                <a:lnTo>
                  <a:pt x="0" y="631"/>
                </a:lnTo>
                <a:lnTo>
                  <a:pt x="94" y="709"/>
                </a:lnTo>
                <a:lnTo>
                  <a:pt x="94" y="1115"/>
                </a:lnTo>
                <a:lnTo>
                  <a:pt x="236" y="1115"/>
                </a:lnTo>
                <a:lnTo>
                  <a:pt x="236" y="863"/>
                </a:lnTo>
                <a:lnTo>
                  <a:pt x="236" y="863"/>
                </a:lnTo>
                <a:close/>
              </a:path>
            </a:pathLst>
          </a:custGeom>
          <a:solidFill>
            <a:srgbClr val="9B745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39" name="Freeform 94"/>
          <p:cNvSpPr/>
          <p:nvPr/>
        </p:nvSpPr>
        <p:spPr>
          <a:xfrm>
            <a:off x="9544050" y="5208588"/>
            <a:ext cx="352425" cy="1211262"/>
          </a:xfrm>
          <a:custGeom>
            <a:avLst/>
            <a:gdLst/>
            <a:ahLst/>
            <a:cxnLst>
              <a:cxn ang="0">
                <a:pos x="0" y="1211262"/>
              </a:cxn>
              <a:cxn ang="0">
                <a:pos x="346551" y="856997"/>
              </a:cxn>
              <a:cxn ang="0">
                <a:pos x="352425" y="0"/>
              </a:cxn>
              <a:cxn ang="0">
                <a:pos x="5874" y="0"/>
              </a:cxn>
              <a:cxn ang="0">
                <a:pos x="0" y="1211262"/>
              </a:cxn>
            </a:cxnLst>
            <a:rect l="0" t="0" r="0" b="0"/>
            <a:pathLst>
              <a:path w="240" h="824">
                <a:moveTo>
                  <a:pt x="0" y="824"/>
                </a:moveTo>
                <a:lnTo>
                  <a:pt x="236" y="583"/>
                </a:lnTo>
                <a:lnTo>
                  <a:pt x="240" y="0"/>
                </a:lnTo>
                <a:lnTo>
                  <a:pt x="4" y="0"/>
                </a:lnTo>
                <a:lnTo>
                  <a:pt x="0" y="824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40" name="Freeform 95"/>
          <p:cNvSpPr/>
          <p:nvPr/>
        </p:nvSpPr>
        <p:spPr>
          <a:xfrm>
            <a:off x="9544050" y="5208588"/>
            <a:ext cx="212725" cy="933450"/>
          </a:xfrm>
          <a:custGeom>
            <a:avLst/>
            <a:gdLst/>
            <a:ahLst/>
            <a:cxnLst>
              <a:cxn ang="0">
                <a:pos x="212725" y="748230"/>
              </a:cxn>
              <a:cxn ang="0">
                <a:pos x="212725" y="0"/>
              </a:cxn>
              <a:cxn ang="0">
                <a:pos x="0" y="0"/>
              </a:cxn>
              <a:cxn ang="0">
                <a:pos x="5868" y="933450"/>
              </a:cxn>
              <a:cxn ang="0">
                <a:pos x="212725" y="748230"/>
              </a:cxn>
            </a:cxnLst>
            <a:rect l="0" t="0" r="0" b="0"/>
            <a:pathLst>
              <a:path w="145" h="635">
                <a:moveTo>
                  <a:pt x="145" y="509"/>
                </a:moveTo>
                <a:lnTo>
                  <a:pt x="145" y="0"/>
                </a:lnTo>
                <a:lnTo>
                  <a:pt x="0" y="0"/>
                </a:lnTo>
                <a:lnTo>
                  <a:pt x="4" y="635"/>
                </a:lnTo>
                <a:lnTo>
                  <a:pt x="145" y="509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41" name="Freeform 96"/>
          <p:cNvSpPr/>
          <p:nvPr/>
        </p:nvSpPr>
        <p:spPr>
          <a:xfrm>
            <a:off x="9369425" y="5208588"/>
            <a:ext cx="179388" cy="868362"/>
          </a:xfrm>
          <a:custGeom>
            <a:avLst/>
            <a:gdLst/>
            <a:ahLst/>
            <a:cxnLst>
              <a:cxn ang="0">
                <a:pos x="179388" y="868362"/>
              </a:cxn>
              <a:cxn ang="0">
                <a:pos x="5882" y="700861"/>
              </a:cxn>
              <a:cxn ang="0">
                <a:pos x="0" y="0"/>
              </a:cxn>
              <a:cxn ang="0">
                <a:pos x="173506" y="0"/>
              </a:cxn>
              <a:cxn ang="0">
                <a:pos x="179388" y="868362"/>
              </a:cxn>
            </a:cxnLst>
            <a:rect l="0" t="0" r="0" b="0"/>
            <a:pathLst>
              <a:path w="122" h="591">
                <a:moveTo>
                  <a:pt x="122" y="591"/>
                </a:moveTo>
                <a:lnTo>
                  <a:pt x="4" y="477"/>
                </a:lnTo>
                <a:lnTo>
                  <a:pt x="0" y="0"/>
                </a:lnTo>
                <a:lnTo>
                  <a:pt x="118" y="0"/>
                </a:lnTo>
                <a:lnTo>
                  <a:pt x="122" y="591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42" name="Freeform 97"/>
          <p:cNvSpPr/>
          <p:nvPr/>
        </p:nvSpPr>
        <p:spPr>
          <a:xfrm>
            <a:off x="9294813" y="5208588"/>
            <a:ext cx="254000" cy="642937"/>
          </a:xfrm>
          <a:custGeom>
            <a:avLst/>
            <a:gdLst/>
            <a:ahLst/>
            <a:cxnLst>
              <a:cxn ang="0">
                <a:pos x="248127" y="642937"/>
              </a:cxn>
              <a:cxn ang="0">
                <a:pos x="0" y="411010"/>
              </a:cxn>
              <a:cxn ang="0">
                <a:pos x="0" y="0"/>
              </a:cxn>
              <a:cxn ang="0">
                <a:pos x="254000" y="0"/>
              </a:cxn>
              <a:cxn ang="0">
                <a:pos x="248127" y="642937"/>
              </a:cxn>
            </a:cxnLst>
            <a:rect l="0" t="0" r="0" b="0"/>
            <a:pathLst>
              <a:path w="173" h="438">
                <a:moveTo>
                  <a:pt x="169" y="438"/>
                </a:moveTo>
                <a:lnTo>
                  <a:pt x="0" y="280"/>
                </a:lnTo>
                <a:lnTo>
                  <a:pt x="0" y="0"/>
                </a:lnTo>
                <a:lnTo>
                  <a:pt x="173" y="0"/>
                </a:lnTo>
                <a:lnTo>
                  <a:pt x="169" y="438"/>
                </a:lnTo>
                <a:close/>
              </a:path>
            </a:pathLst>
          </a:custGeom>
          <a:solidFill>
            <a:srgbClr val="D3B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43" name="Freeform 98"/>
          <p:cNvSpPr/>
          <p:nvPr/>
        </p:nvSpPr>
        <p:spPr>
          <a:xfrm>
            <a:off x="9548813" y="5602288"/>
            <a:ext cx="87312" cy="369887"/>
          </a:xfrm>
          <a:custGeom>
            <a:avLst/>
            <a:gdLst/>
            <a:ahLst/>
            <a:cxnLst>
              <a:cxn ang="0">
                <a:pos x="0" y="369887"/>
              </a:cxn>
              <a:cxn ang="0">
                <a:pos x="87312" y="295029"/>
              </a:cxn>
              <a:cxn ang="0">
                <a:pos x="87312" y="80729"/>
              </a:cxn>
              <a:cxn ang="0">
                <a:pos x="0" y="0"/>
              </a:cxn>
              <a:cxn ang="0">
                <a:pos x="0" y="369887"/>
              </a:cxn>
            </a:cxnLst>
            <a:rect l="0" t="0" r="0" b="0"/>
            <a:pathLst>
              <a:path w="59" h="252">
                <a:moveTo>
                  <a:pt x="0" y="252"/>
                </a:moveTo>
                <a:lnTo>
                  <a:pt x="59" y="201"/>
                </a:lnTo>
                <a:lnTo>
                  <a:pt x="59" y="55"/>
                </a:lnTo>
                <a:lnTo>
                  <a:pt x="0" y="0"/>
                </a:lnTo>
                <a:lnTo>
                  <a:pt x="0" y="252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44" name="Oval 99"/>
          <p:cNvSpPr/>
          <p:nvPr/>
        </p:nvSpPr>
        <p:spPr>
          <a:xfrm>
            <a:off x="10052050" y="5551488"/>
            <a:ext cx="200025" cy="201612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45" name="Oval 100"/>
          <p:cNvSpPr/>
          <p:nvPr/>
        </p:nvSpPr>
        <p:spPr>
          <a:xfrm>
            <a:off x="8556625" y="4429125"/>
            <a:ext cx="230188" cy="230188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46" name="Freeform 104"/>
          <p:cNvSpPr/>
          <p:nvPr/>
        </p:nvSpPr>
        <p:spPr>
          <a:xfrm>
            <a:off x="9097963" y="4289425"/>
            <a:ext cx="207962" cy="104775"/>
          </a:xfrm>
          <a:custGeom>
            <a:avLst/>
            <a:gdLst/>
            <a:ahLst/>
            <a:cxnLst>
              <a:cxn ang="0">
                <a:pos x="103981" y="0"/>
              </a:cxn>
              <a:cxn ang="0">
                <a:pos x="0" y="104775"/>
              </a:cxn>
              <a:cxn ang="0">
                <a:pos x="207962" y="104775"/>
              </a:cxn>
              <a:cxn ang="0">
                <a:pos x="103981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368D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47" name="Freeform 105"/>
          <p:cNvSpPr/>
          <p:nvPr/>
        </p:nvSpPr>
        <p:spPr>
          <a:xfrm>
            <a:off x="8169275" y="4832350"/>
            <a:ext cx="207963" cy="104775"/>
          </a:xfrm>
          <a:custGeom>
            <a:avLst/>
            <a:gdLst/>
            <a:ahLst/>
            <a:cxnLst>
              <a:cxn ang="0">
                <a:pos x="103982" y="0"/>
              </a:cxn>
              <a:cxn ang="0">
                <a:pos x="0" y="104775"/>
              </a:cxn>
              <a:cxn ang="0">
                <a:pos x="207963" y="104775"/>
              </a:cxn>
              <a:cxn ang="0">
                <a:pos x="103982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48" name="Freeform 106"/>
          <p:cNvSpPr/>
          <p:nvPr/>
        </p:nvSpPr>
        <p:spPr>
          <a:xfrm>
            <a:off x="7839075" y="5291138"/>
            <a:ext cx="209550" cy="103187"/>
          </a:xfrm>
          <a:custGeom>
            <a:avLst/>
            <a:gdLst/>
            <a:ahLst/>
            <a:cxnLst>
              <a:cxn ang="0">
                <a:pos x="104775" y="0"/>
              </a:cxn>
              <a:cxn ang="0">
                <a:pos x="0" y="103187"/>
              </a:cxn>
              <a:cxn ang="0">
                <a:pos x="209550" y="103187"/>
              </a:cxn>
              <a:cxn ang="0">
                <a:pos x="104775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49" name="Freeform 107"/>
          <p:cNvSpPr/>
          <p:nvPr/>
        </p:nvSpPr>
        <p:spPr>
          <a:xfrm>
            <a:off x="8401050" y="5527675"/>
            <a:ext cx="182563" cy="92075"/>
          </a:xfrm>
          <a:custGeom>
            <a:avLst/>
            <a:gdLst/>
            <a:ahLst/>
            <a:cxnLst>
              <a:cxn ang="0">
                <a:pos x="91282" y="0"/>
              </a:cxn>
              <a:cxn ang="0">
                <a:pos x="0" y="92075"/>
              </a:cxn>
              <a:cxn ang="0">
                <a:pos x="182563" y="92075"/>
              </a:cxn>
              <a:cxn ang="0">
                <a:pos x="91282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4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50" name="Freeform 108"/>
          <p:cNvSpPr/>
          <p:nvPr/>
        </p:nvSpPr>
        <p:spPr>
          <a:xfrm>
            <a:off x="8694738" y="5280025"/>
            <a:ext cx="184150" cy="92075"/>
          </a:xfrm>
          <a:custGeom>
            <a:avLst/>
            <a:gdLst/>
            <a:ahLst/>
            <a:cxnLst>
              <a:cxn ang="0">
                <a:pos x="92075" y="0"/>
              </a:cxn>
              <a:cxn ang="0">
                <a:pos x="0" y="92075"/>
              </a:cxn>
              <a:cxn ang="0">
                <a:pos x="184150" y="92075"/>
              </a:cxn>
              <a:cxn ang="0">
                <a:pos x="92075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5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51" name="Freeform 109"/>
          <p:cNvSpPr/>
          <p:nvPr/>
        </p:nvSpPr>
        <p:spPr>
          <a:xfrm>
            <a:off x="8694738" y="5689600"/>
            <a:ext cx="184150" cy="92075"/>
          </a:xfrm>
          <a:custGeom>
            <a:avLst/>
            <a:gdLst/>
            <a:ahLst/>
            <a:cxnLst>
              <a:cxn ang="0">
                <a:pos x="92075" y="0"/>
              </a:cxn>
              <a:cxn ang="0">
                <a:pos x="0" y="92075"/>
              </a:cxn>
              <a:cxn ang="0">
                <a:pos x="184150" y="92075"/>
              </a:cxn>
              <a:cxn ang="0">
                <a:pos x="92075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5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52" name="Freeform 110"/>
          <p:cNvSpPr/>
          <p:nvPr/>
        </p:nvSpPr>
        <p:spPr>
          <a:xfrm>
            <a:off x="8677275" y="3733800"/>
            <a:ext cx="196850" cy="98425"/>
          </a:xfrm>
          <a:custGeom>
            <a:avLst/>
            <a:gdLst/>
            <a:ahLst/>
            <a:cxnLst>
              <a:cxn ang="0">
                <a:pos x="98425" y="0"/>
              </a:cxn>
              <a:cxn ang="0">
                <a:pos x="0" y="98425"/>
              </a:cxn>
              <a:cxn ang="0">
                <a:pos x="196850" y="98425"/>
              </a:cxn>
              <a:cxn ang="0">
                <a:pos x="98425" y="0"/>
              </a:cxn>
            </a:cxnLst>
            <a:rect l="0" t="0" r="0" b="0"/>
            <a:pathLst>
              <a:path w="34" h="17">
                <a:moveTo>
                  <a:pt x="17" y="0"/>
                </a:moveTo>
                <a:cubicBezTo>
                  <a:pt x="7" y="0"/>
                  <a:pt x="0" y="8"/>
                  <a:pt x="0" y="17"/>
                </a:cubicBezTo>
                <a:cubicBezTo>
                  <a:pt x="34" y="17"/>
                  <a:pt x="34" y="17"/>
                  <a:pt x="34" y="17"/>
                </a:cubicBezTo>
                <a:cubicBezTo>
                  <a:pt x="34" y="8"/>
                  <a:pt x="26" y="0"/>
                  <a:pt x="17" y="0"/>
                </a:cubicBezTo>
                <a:close/>
              </a:path>
            </a:pathLst>
          </a:custGeom>
          <a:solidFill>
            <a:srgbClr val="368D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53" name="Freeform 111"/>
          <p:cNvSpPr/>
          <p:nvPr/>
        </p:nvSpPr>
        <p:spPr>
          <a:xfrm>
            <a:off x="7943850" y="5965825"/>
            <a:ext cx="69850" cy="163513"/>
          </a:xfrm>
          <a:custGeom>
            <a:avLst/>
            <a:gdLst/>
            <a:ahLst/>
            <a:cxnLst>
              <a:cxn ang="0">
                <a:pos x="69850" y="163513"/>
              </a:cxn>
              <a:cxn ang="0">
                <a:pos x="46567" y="163513"/>
              </a:cxn>
              <a:cxn ang="0">
                <a:pos x="46567" y="46718"/>
              </a:cxn>
              <a:cxn ang="0">
                <a:pos x="23283" y="23359"/>
              </a:cxn>
              <a:cxn ang="0">
                <a:pos x="0" y="23359"/>
              </a:cxn>
              <a:cxn ang="0">
                <a:pos x="0" y="0"/>
              </a:cxn>
              <a:cxn ang="0">
                <a:pos x="23283" y="0"/>
              </a:cxn>
              <a:cxn ang="0">
                <a:pos x="69850" y="46718"/>
              </a:cxn>
              <a:cxn ang="0">
                <a:pos x="69850" y="163513"/>
              </a:cxn>
            </a:cxnLst>
            <a:rect l="0" t="0" r="0" b="0"/>
            <a:pathLst>
              <a:path w="12" h="28">
                <a:moveTo>
                  <a:pt x="12" y="28"/>
                </a:moveTo>
                <a:cubicBezTo>
                  <a:pt x="8" y="28"/>
                  <a:pt x="8" y="28"/>
                  <a:pt x="8" y="28"/>
                </a:cubicBezTo>
                <a:cubicBezTo>
                  <a:pt x="8" y="8"/>
                  <a:pt x="8" y="8"/>
                  <a:pt x="8" y="8"/>
                </a:cubicBezTo>
                <a:cubicBezTo>
                  <a:pt x="8" y="6"/>
                  <a:pt x="6" y="4"/>
                  <a:pt x="4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0"/>
                  <a:pt x="0" y="0"/>
                  <a:pt x="0" y="0"/>
                </a:cubicBezTo>
                <a:cubicBezTo>
                  <a:pt x="4" y="0"/>
                  <a:pt x="4" y="0"/>
                  <a:pt x="4" y="0"/>
                </a:cubicBezTo>
                <a:cubicBezTo>
                  <a:pt x="8" y="0"/>
                  <a:pt x="12" y="4"/>
                  <a:pt x="12" y="8"/>
                </a:cubicBezTo>
                <a:lnTo>
                  <a:pt x="12" y="28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54" name="Rectangle 112"/>
          <p:cNvSpPr/>
          <p:nvPr/>
        </p:nvSpPr>
        <p:spPr>
          <a:xfrm>
            <a:off x="7978775" y="6094413"/>
            <a:ext cx="39688" cy="68262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55" name="Freeform 113"/>
          <p:cNvSpPr/>
          <p:nvPr/>
        </p:nvSpPr>
        <p:spPr>
          <a:xfrm>
            <a:off x="7378700" y="6002338"/>
            <a:ext cx="160338" cy="98425"/>
          </a:xfrm>
          <a:custGeom>
            <a:avLst/>
            <a:gdLst/>
            <a:ahLst/>
            <a:cxnLst>
              <a:cxn ang="0">
                <a:pos x="22905" y="75266"/>
              </a:cxn>
              <a:cxn ang="0">
                <a:pos x="0" y="75266"/>
              </a:cxn>
              <a:cxn ang="0">
                <a:pos x="62990" y="98425"/>
              </a:cxn>
              <a:cxn ang="0">
                <a:pos x="160338" y="0"/>
              </a:cxn>
              <a:cxn ang="0">
                <a:pos x="120254" y="0"/>
              </a:cxn>
              <a:cxn ang="0">
                <a:pos x="22905" y="75266"/>
              </a:cxn>
            </a:cxnLst>
            <a:rect l="0" t="0" r="0" b="0"/>
            <a:pathLst>
              <a:path w="28" h="17">
                <a:moveTo>
                  <a:pt x="4" y="13"/>
                </a:moveTo>
                <a:cubicBezTo>
                  <a:pt x="3" y="13"/>
                  <a:pt x="2" y="13"/>
                  <a:pt x="0" y="13"/>
                </a:cubicBezTo>
                <a:cubicBezTo>
                  <a:pt x="3" y="15"/>
                  <a:pt x="7" y="17"/>
                  <a:pt x="11" y="17"/>
                </a:cubicBezTo>
                <a:cubicBezTo>
                  <a:pt x="20" y="17"/>
                  <a:pt x="28" y="9"/>
                  <a:pt x="28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56" name="Rectangle 114"/>
          <p:cNvSpPr/>
          <p:nvPr/>
        </p:nvSpPr>
        <p:spPr>
          <a:xfrm>
            <a:off x="7794625" y="6042025"/>
            <a:ext cx="79375" cy="219075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57" name="Rectangle 115"/>
          <p:cNvSpPr/>
          <p:nvPr/>
        </p:nvSpPr>
        <p:spPr>
          <a:xfrm>
            <a:off x="7567613" y="5989638"/>
            <a:ext cx="80962" cy="271462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58" name="Freeform 116"/>
          <p:cNvSpPr/>
          <p:nvPr/>
        </p:nvSpPr>
        <p:spPr>
          <a:xfrm>
            <a:off x="7632700" y="5891213"/>
            <a:ext cx="322263" cy="3698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7605"/>
              </a:cxn>
              <a:cxn ang="0">
                <a:pos x="0" y="196502"/>
              </a:cxn>
              <a:cxn ang="0">
                <a:pos x="0" y="369887"/>
              </a:cxn>
              <a:cxn ang="0">
                <a:pos x="86320" y="369887"/>
              </a:cxn>
              <a:cxn ang="0">
                <a:pos x="86320" y="231179"/>
              </a:cxn>
              <a:cxn ang="0">
                <a:pos x="126603" y="196502"/>
              </a:cxn>
              <a:cxn ang="0">
                <a:pos x="201414" y="196502"/>
              </a:cxn>
              <a:cxn ang="0">
                <a:pos x="235943" y="231179"/>
              </a:cxn>
              <a:cxn ang="0">
                <a:pos x="235943" y="369887"/>
              </a:cxn>
              <a:cxn ang="0">
                <a:pos x="322263" y="369887"/>
              </a:cxn>
              <a:cxn ang="0">
                <a:pos x="322263" y="196502"/>
              </a:cxn>
              <a:cxn ang="0">
                <a:pos x="322263" y="150267"/>
              </a:cxn>
              <a:cxn ang="0">
                <a:pos x="322263" y="98251"/>
              </a:cxn>
              <a:cxn ang="0">
                <a:pos x="224433" y="0"/>
              </a:cxn>
              <a:cxn ang="0">
                <a:pos x="0" y="0"/>
              </a:cxn>
            </a:cxnLst>
            <a:rect l="0" t="0" r="0" b="0"/>
            <a:pathLst>
              <a:path w="56" h="64">
                <a:moveTo>
                  <a:pt x="0" y="0"/>
                </a:moveTo>
                <a:cubicBezTo>
                  <a:pt x="0" y="29"/>
                  <a:pt x="0" y="29"/>
                  <a:pt x="0" y="29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64"/>
                  <a:pt x="0" y="64"/>
                  <a:pt x="0" y="64"/>
                </a:cubicBezTo>
                <a:cubicBezTo>
                  <a:pt x="15" y="64"/>
                  <a:pt x="15" y="64"/>
                  <a:pt x="15" y="64"/>
                </a:cubicBezTo>
                <a:cubicBezTo>
                  <a:pt x="15" y="40"/>
                  <a:pt x="15" y="40"/>
                  <a:pt x="15" y="40"/>
                </a:cubicBezTo>
                <a:cubicBezTo>
                  <a:pt x="15" y="37"/>
                  <a:pt x="18" y="34"/>
                  <a:pt x="22" y="34"/>
                </a:cubicBezTo>
                <a:cubicBezTo>
                  <a:pt x="35" y="34"/>
                  <a:pt x="35" y="34"/>
                  <a:pt x="35" y="34"/>
                </a:cubicBezTo>
                <a:cubicBezTo>
                  <a:pt x="38" y="34"/>
                  <a:pt x="41" y="37"/>
                  <a:pt x="41" y="40"/>
                </a:cubicBezTo>
                <a:cubicBezTo>
                  <a:pt x="41" y="64"/>
                  <a:pt x="41" y="64"/>
                  <a:pt x="41" y="64"/>
                </a:cubicBezTo>
                <a:cubicBezTo>
                  <a:pt x="56" y="64"/>
                  <a:pt x="56" y="64"/>
                  <a:pt x="56" y="64"/>
                </a:cubicBezTo>
                <a:cubicBezTo>
                  <a:pt x="56" y="34"/>
                  <a:pt x="56" y="34"/>
                  <a:pt x="56" y="34"/>
                </a:cubicBezTo>
                <a:cubicBezTo>
                  <a:pt x="56" y="26"/>
                  <a:pt x="56" y="26"/>
                  <a:pt x="56" y="26"/>
                </a:cubicBezTo>
                <a:cubicBezTo>
                  <a:pt x="56" y="17"/>
                  <a:pt x="56" y="17"/>
                  <a:pt x="56" y="17"/>
                </a:cubicBezTo>
                <a:cubicBezTo>
                  <a:pt x="56" y="8"/>
                  <a:pt x="48" y="0"/>
                  <a:pt x="39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A4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59" name="Freeform 117"/>
          <p:cNvSpPr/>
          <p:nvPr/>
        </p:nvSpPr>
        <p:spPr>
          <a:xfrm>
            <a:off x="7632700" y="6105525"/>
            <a:ext cx="74613" cy="87313"/>
          </a:xfrm>
          <a:custGeom>
            <a:avLst/>
            <a:gdLst/>
            <a:ahLst/>
            <a:cxnLst>
              <a:cxn ang="0">
                <a:pos x="74613" y="0"/>
              </a:cxn>
              <a:cxn ang="0">
                <a:pos x="5739" y="0"/>
              </a:cxn>
              <a:cxn ang="0">
                <a:pos x="0" y="0"/>
              </a:cxn>
              <a:cxn ang="0">
                <a:pos x="0" y="87313"/>
              </a:cxn>
              <a:cxn ang="0">
                <a:pos x="74613" y="87313"/>
              </a:cxn>
              <a:cxn ang="0">
                <a:pos x="74613" y="0"/>
              </a:cxn>
            </a:cxnLst>
            <a:rect l="0" t="0" r="0" b="0"/>
            <a:pathLst>
              <a:path w="13" h="15">
                <a:moveTo>
                  <a:pt x="13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0" y="0"/>
                </a:cubicBezTo>
                <a:cubicBezTo>
                  <a:pt x="0" y="15"/>
                  <a:pt x="0" y="15"/>
                  <a:pt x="0" y="15"/>
                </a:cubicBezTo>
                <a:cubicBezTo>
                  <a:pt x="13" y="15"/>
                  <a:pt x="13" y="15"/>
                  <a:pt x="13" y="15"/>
                </a:cubicBezTo>
                <a:lnTo>
                  <a:pt x="13" y="0"/>
                </a:lnTo>
                <a:close/>
              </a:path>
            </a:pathLst>
          </a:custGeom>
          <a:solidFill>
            <a:srgbClr val="7E696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60" name="Freeform 118"/>
          <p:cNvSpPr/>
          <p:nvPr/>
        </p:nvSpPr>
        <p:spPr>
          <a:xfrm>
            <a:off x="7632700" y="5891213"/>
            <a:ext cx="74613" cy="1222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2237"/>
              </a:cxn>
              <a:cxn ang="0">
                <a:pos x="28697" y="122237"/>
              </a:cxn>
              <a:cxn ang="0">
                <a:pos x="74613" y="75671"/>
              </a:cxn>
              <a:cxn ang="0">
                <a:pos x="74613" y="0"/>
              </a:cxn>
              <a:cxn ang="0">
                <a:pos x="0" y="0"/>
              </a:cxn>
            </a:cxnLst>
            <a:rect l="0" t="0" r="0" b="0"/>
            <a:pathLst>
              <a:path w="13" h="21">
                <a:moveTo>
                  <a:pt x="0" y="0"/>
                </a:moveTo>
                <a:cubicBezTo>
                  <a:pt x="0" y="21"/>
                  <a:pt x="0" y="21"/>
                  <a:pt x="0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9" y="21"/>
                  <a:pt x="13" y="17"/>
                  <a:pt x="13" y="13"/>
                </a:cubicBezTo>
                <a:cubicBezTo>
                  <a:pt x="13" y="0"/>
                  <a:pt x="13" y="0"/>
                  <a:pt x="1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7E696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61" name="Freeform 119"/>
          <p:cNvSpPr/>
          <p:nvPr/>
        </p:nvSpPr>
        <p:spPr>
          <a:xfrm>
            <a:off x="7453313" y="5694363"/>
            <a:ext cx="138112" cy="284162"/>
          </a:xfrm>
          <a:custGeom>
            <a:avLst/>
            <a:gdLst/>
            <a:ahLst/>
            <a:cxnLst>
              <a:cxn ang="0">
                <a:pos x="138112" y="0"/>
              </a:cxn>
              <a:cxn ang="0">
                <a:pos x="0" y="139181"/>
              </a:cxn>
              <a:cxn ang="0">
                <a:pos x="138112" y="284162"/>
              </a:cxn>
              <a:cxn ang="0">
                <a:pos x="138112" y="0"/>
              </a:cxn>
            </a:cxnLst>
            <a:rect l="0" t="0" r="0" b="0"/>
            <a:pathLst>
              <a:path w="24" h="49">
                <a:moveTo>
                  <a:pt x="24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4" y="49"/>
                </a:cubicBezTo>
                <a:lnTo>
                  <a:pt x="24" y="0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62" name="Freeform 120"/>
          <p:cNvSpPr/>
          <p:nvPr/>
        </p:nvSpPr>
        <p:spPr>
          <a:xfrm>
            <a:off x="7499350" y="5816600"/>
            <a:ext cx="166688" cy="365125"/>
          </a:xfrm>
          <a:custGeom>
            <a:avLst/>
            <a:gdLst/>
            <a:ahLst/>
            <a:cxnLst>
              <a:cxn ang="0">
                <a:pos x="166688" y="133300"/>
              </a:cxn>
              <a:cxn ang="0">
                <a:pos x="166688" y="34774"/>
              </a:cxn>
              <a:cxn ang="0">
                <a:pos x="137949" y="0"/>
              </a:cxn>
              <a:cxn ang="0">
                <a:pos x="68974" y="0"/>
              </a:cxn>
              <a:cxn ang="0">
                <a:pos x="28739" y="0"/>
              </a:cxn>
              <a:cxn ang="0">
                <a:pos x="0" y="34774"/>
              </a:cxn>
              <a:cxn ang="0">
                <a:pos x="0" y="185460"/>
              </a:cxn>
              <a:cxn ang="0">
                <a:pos x="0" y="283986"/>
              </a:cxn>
              <a:cxn ang="0">
                <a:pos x="74722" y="365125"/>
              </a:cxn>
              <a:cxn ang="0">
                <a:pos x="166688" y="365125"/>
              </a:cxn>
              <a:cxn ang="0">
                <a:pos x="166688" y="307169"/>
              </a:cxn>
              <a:cxn ang="0">
                <a:pos x="97714" y="307169"/>
              </a:cxn>
              <a:cxn ang="0">
                <a:pos x="68974" y="278190"/>
              </a:cxn>
              <a:cxn ang="0">
                <a:pos x="68974" y="185460"/>
              </a:cxn>
              <a:cxn ang="0">
                <a:pos x="120705" y="185460"/>
              </a:cxn>
              <a:cxn ang="0">
                <a:pos x="166688" y="133300"/>
              </a:cxn>
            </a:cxnLst>
            <a:rect l="0" t="0" r="0" b="0"/>
            <a:pathLst>
              <a:path w="29" h="63">
                <a:moveTo>
                  <a:pt x="29" y="23"/>
                </a:moveTo>
                <a:cubicBezTo>
                  <a:pt x="29" y="6"/>
                  <a:pt x="29" y="6"/>
                  <a:pt x="29" y="6"/>
                </a:cubicBezTo>
                <a:cubicBezTo>
                  <a:pt x="29" y="3"/>
                  <a:pt x="27" y="0"/>
                  <a:pt x="24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3"/>
                  <a:pt x="0" y="6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49"/>
                  <a:pt x="0" y="49"/>
                  <a:pt x="0" y="49"/>
                </a:cubicBezTo>
                <a:cubicBezTo>
                  <a:pt x="0" y="57"/>
                  <a:pt x="6" y="63"/>
                  <a:pt x="13" y="63"/>
                </a:cubicBezTo>
                <a:cubicBezTo>
                  <a:pt x="29" y="63"/>
                  <a:pt x="29" y="63"/>
                  <a:pt x="29" y="63"/>
                </a:cubicBezTo>
                <a:cubicBezTo>
                  <a:pt x="29" y="53"/>
                  <a:pt x="29" y="53"/>
                  <a:pt x="29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4" y="53"/>
                  <a:pt x="12" y="51"/>
                  <a:pt x="12" y="48"/>
                </a:cubicBezTo>
                <a:cubicBezTo>
                  <a:pt x="12" y="32"/>
                  <a:pt x="12" y="32"/>
                  <a:pt x="12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5" y="32"/>
                  <a:pt x="29" y="28"/>
                  <a:pt x="29" y="23"/>
                </a:cubicBezTo>
                <a:close/>
              </a:path>
            </a:pathLst>
          </a:custGeom>
          <a:solidFill>
            <a:srgbClr val="A4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63" name="Freeform 121"/>
          <p:cNvSpPr/>
          <p:nvPr/>
        </p:nvSpPr>
        <p:spPr>
          <a:xfrm>
            <a:off x="7615238" y="5694363"/>
            <a:ext cx="138112" cy="284162"/>
          </a:xfrm>
          <a:custGeom>
            <a:avLst/>
            <a:gdLst/>
            <a:ahLst/>
            <a:cxnLst>
              <a:cxn ang="0">
                <a:pos x="138112" y="0"/>
              </a:cxn>
              <a:cxn ang="0">
                <a:pos x="0" y="139181"/>
              </a:cxn>
              <a:cxn ang="0">
                <a:pos x="138112" y="284162"/>
              </a:cxn>
              <a:cxn ang="0">
                <a:pos x="138112" y="0"/>
              </a:cxn>
            </a:cxnLst>
            <a:rect l="0" t="0" r="0" b="0"/>
            <a:pathLst>
              <a:path w="24" h="49">
                <a:moveTo>
                  <a:pt x="24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4" y="49"/>
                </a:cubicBezTo>
                <a:lnTo>
                  <a:pt x="24" y="0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64" name="Oval 122"/>
          <p:cNvSpPr/>
          <p:nvPr/>
        </p:nvSpPr>
        <p:spPr>
          <a:xfrm>
            <a:off x="7558088" y="5897563"/>
            <a:ext cx="26987" cy="23812"/>
          </a:xfrm>
          <a:prstGeom prst="ellipse">
            <a:avLst/>
          </a:prstGeom>
          <a:solidFill>
            <a:srgbClr val="4A545B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65" name="Freeform 123"/>
          <p:cNvSpPr/>
          <p:nvPr/>
        </p:nvSpPr>
        <p:spPr>
          <a:xfrm>
            <a:off x="7453313" y="6002338"/>
            <a:ext cx="155575" cy="98425"/>
          </a:xfrm>
          <a:custGeom>
            <a:avLst/>
            <a:gdLst/>
            <a:ahLst/>
            <a:cxnLst>
              <a:cxn ang="0">
                <a:pos x="17286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17286" y="75266"/>
              </a:cxn>
            </a:cxnLst>
            <a:rect l="0" t="0" r="0" b="0"/>
            <a:pathLst>
              <a:path w="27" h="17">
                <a:moveTo>
                  <a:pt x="3" y="13"/>
                </a:moveTo>
                <a:cubicBezTo>
                  <a:pt x="2" y="13"/>
                  <a:pt x="1" y="13"/>
                  <a:pt x="0" y="13"/>
                </a:cubicBezTo>
                <a:cubicBezTo>
                  <a:pt x="2" y="15"/>
                  <a:pt x="6" y="17"/>
                  <a:pt x="10" y="17"/>
                </a:cubicBezTo>
                <a:cubicBezTo>
                  <a:pt x="19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8" y="7"/>
                  <a:pt x="11" y="13"/>
                  <a:pt x="3" y="1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66" name="Rectangle 124"/>
          <p:cNvSpPr/>
          <p:nvPr/>
        </p:nvSpPr>
        <p:spPr>
          <a:xfrm>
            <a:off x="8699500" y="6094413"/>
            <a:ext cx="39688" cy="68262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67" name="Freeform 125"/>
          <p:cNvSpPr/>
          <p:nvPr/>
        </p:nvSpPr>
        <p:spPr>
          <a:xfrm>
            <a:off x="8658225" y="5965825"/>
            <a:ext cx="71438" cy="163513"/>
          </a:xfrm>
          <a:custGeom>
            <a:avLst/>
            <a:gdLst/>
            <a:ahLst/>
            <a:cxnLst>
              <a:cxn ang="0">
                <a:pos x="71438" y="163513"/>
              </a:cxn>
              <a:cxn ang="0">
                <a:pos x="47625" y="163513"/>
              </a:cxn>
              <a:cxn ang="0">
                <a:pos x="47625" y="46718"/>
              </a:cxn>
              <a:cxn ang="0">
                <a:pos x="23813" y="23359"/>
              </a:cxn>
              <a:cxn ang="0">
                <a:pos x="0" y="23359"/>
              </a:cxn>
              <a:cxn ang="0">
                <a:pos x="0" y="0"/>
              </a:cxn>
              <a:cxn ang="0">
                <a:pos x="23813" y="0"/>
              </a:cxn>
              <a:cxn ang="0">
                <a:pos x="71438" y="46718"/>
              </a:cxn>
              <a:cxn ang="0">
                <a:pos x="71438" y="163513"/>
              </a:cxn>
            </a:cxnLst>
            <a:rect l="0" t="0" r="0" b="0"/>
            <a:pathLst>
              <a:path w="12" h="28">
                <a:moveTo>
                  <a:pt x="12" y="28"/>
                </a:moveTo>
                <a:cubicBezTo>
                  <a:pt x="8" y="28"/>
                  <a:pt x="8" y="28"/>
                  <a:pt x="8" y="28"/>
                </a:cubicBezTo>
                <a:cubicBezTo>
                  <a:pt x="8" y="8"/>
                  <a:pt x="8" y="8"/>
                  <a:pt x="8" y="8"/>
                </a:cubicBezTo>
                <a:cubicBezTo>
                  <a:pt x="8" y="6"/>
                  <a:pt x="6" y="4"/>
                  <a:pt x="4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0"/>
                  <a:pt x="0" y="0"/>
                  <a:pt x="0" y="0"/>
                </a:cubicBezTo>
                <a:cubicBezTo>
                  <a:pt x="4" y="0"/>
                  <a:pt x="4" y="0"/>
                  <a:pt x="4" y="0"/>
                </a:cubicBezTo>
                <a:cubicBezTo>
                  <a:pt x="8" y="0"/>
                  <a:pt x="12" y="4"/>
                  <a:pt x="12" y="8"/>
                </a:cubicBezTo>
                <a:lnTo>
                  <a:pt x="12" y="28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68" name="Freeform 126"/>
          <p:cNvSpPr/>
          <p:nvPr/>
        </p:nvSpPr>
        <p:spPr>
          <a:xfrm>
            <a:off x="8099425" y="6002338"/>
            <a:ext cx="155575" cy="98425"/>
          </a:xfrm>
          <a:custGeom>
            <a:avLst/>
            <a:gdLst/>
            <a:ahLst/>
            <a:cxnLst>
              <a:cxn ang="0">
                <a:pos x="23048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23048" y="75266"/>
              </a:cxn>
            </a:cxnLst>
            <a:rect l="0" t="0" r="0" b="0"/>
            <a:pathLst>
              <a:path w="27" h="17">
                <a:moveTo>
                  <a:pt x="4" y="13"/>
                </a:moveTo>
                <a:cubicBezTo>
                  <a:pt x="2" y="13"/>
                  <a:pt x="1" y="13"/>
                  <a:pt x="0" y="13"/>
                </a:cubicBezTo>
                <a:cubicBezTo>
                  <a:pt x="3" y="15"/>
                  <a:pt x="6" y="17"/>
                  <a:pt x="10" y="17"/>
                </a:cubicBezTo>
                <a:cubicBezTo>
                  <a:pt x="20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69" name="Rectangle 127"/>
          <p:cNvSpPr/>
          <p:nvPr/>
        </p:nvSpPr>
        <p:spPr>
          <a:xfrm>
            <a:off x="8515350" y="6042025"/>
            <a:ext cx="80963" cy="219075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70" name="Rectangle 128"/>
          <p:cNvSpPr/>
          <p:nvPr/>
        </p:nvSpPr>
        <p:spPr>
          <a:xfrm>
            <a:off x="8283575" y="5989638"/>
            <a:ext cx="87313" cy="271462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71" name="Freeform 129"/>
          <p:cNvSpPr/>
          <p:nvPr/>
        </p:nvSpPr>
        <p:spPr>
          <a:xfrm>
            <a:off x="8353425" y="5891213"/>
            <a:ext cx="317500" cy="3698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7605"/>
              </a:cxn>
              <a:cxn ang="0">
                <a:pos x="0" y="196502"/>
              </a:cxn>
              <a:cxn ang="0">
                <a:pos x="0" y="369887"/>
              </a:cxn>
              <a:cxn ang="0">
                <a:pos x="86591" y="369887"/>
              </a:cxn>
              <a:cxn ang="0">
                <a:pos x="86591" y="231179"/>
              </a:cxn>
              <a:cxn ang="0">
                <a:pos x="121227" y="196502"/>
              </a:cxn>
              <a:cxn ang="0">
                <a:pos x="196273" y="196502"/>
              </a:cxn>
              <a:cxn ang="0">
                <a:pos x="236682" y="231179"/>
              </a:cxn>
              <a:cxn ang="0">
                <a:pos x="236682" y="369887"/>
              </a:cxn>
              <a:cxn ang="0">
                <a:pos x="317500" y="369887"/>
              </a:cxn>
              <a:cxn ang="0">
                <a:pos x="317500" y="196502"/>
              </a:cxn>
              <a:cxn ang="0">
                <a:pos x="317500" y="150267"/>
              </a:cxn>
              <a:cxn ang="0">
                <a:pos x="317500" y="98251"/>
              </a:cxn>
              <a:cxn ang="0">
                <a:pos x="225136" y="0"/>
              </a:cxn>
              <a:cxn ang="0">
                <a:pos x="0" y="0"/>
              </a:cxn>
            </a:cxnLst>
            <a:rect l="0" t="0" r="0" b="0"/>
            <a:pathLst>
              <a:path w="55" h="64">
                <a:moveTo>
                  <a:pt x="0" y="0"/>
                </a:moveTo>
                <a:cubicBezTo>
                  <a:pt x="0" y="29"/>
                  <a:pt x="0" y="29"/>
                  <a:pt x="0" y="29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64"/>
                  <a:pt x="0" y="64"/>
                  <a:pt x="0" y="64"/>
                </a:cubicBezTo>
                <a:cubicBezTo>
                  <a:pt x="15" y="64"/>
                  <a:pt x="15" y="64"/>
                  <a:pt x="15" y="64"/>
                </a:cubicBezTo>
                <a:cubicBezTo>
                  <a:pt x="15" y="40"/>
                  <a:pt x="15" y="40"/>
                  <a:pt x="15" y="40"/>
                </a:cubicBezTo>
                <a:cubicBezTo>
                  <a:pt x="15" y="37"/>
                  <a:pt x="18" y="34"/>
                  <a:pt x="21" y="34"/>
                </a:cubicBezTo>
                <a:cubicBezTo>
                  <a:pt x="34" y="34"/>
                  <a:pt x="34" y="34"/>
                  <a:pt x="34" y="34"/>
                </a:cubicBezTo>
                <a:cubicBezTo>
                  <a:pt x="38" y="34"/>
                  <a:pt x="41" y="37"/>
                  <a:pt x="41" y="40"/>
                </a:cubicBezTo>
                <a:cubicBezTo>
                  <a:pt x="41" y="64"/>
                  <a:pt x="41" y="64"/>
                  <a:pt x="41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26"/>
                  <a:pt x="55" y="26"/>
                  <a:pt x="55" y="26"/>
                </a:cubicBezTo>
                <a:cubicBezTo>
                  <a:pt x="55" y="17"/>
                  <a:pt x="55" y="17"/>
                  <a:pt x="55" y="17"/>
                </a:cubicBezTo>
                <a:cubicBezTo>
                  <a:pt x="55" y="8"/>
                  <a:pt x="48" y="0"/>
                  <a:pt x="39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81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72" name="Freeform 130"/>
          <p:cNvSpPr/>
          <p:nvPr/>
        </p:nvSpPr>
        <p:spPr>
          <a:xfrm>
            <a:off x="8353425" y="6105525"/>
            <a:ext cx="69850" cy="87313"/>
          </a:xfrm>
          <a:custGeom>
            <a:avLst/>
            <a:gdLst/>
            <a:ahLst/>
            <a:cxnLst>
              <a:cxn ang="0">
                <a:pos x="69850" y="0"/>
              </a:cxn>
              <a:cxn ang="0">
                <a:pos x="0" y="0"/>
              </a:cxn>
              <a:cxn ang="0">
                <a:pos x="0" y="0"/>
              </a:cxn>
              <a:cxn ang="0">
                <a:pos x="0" y="87313"/>
              </a:cxn>
              <a:cxn ang="0">
                <a:pos x="69850" y="87313"/>
              </a:cxn>
              <a:cxn ang="0">
                <a:pos x="69850" y="0"/>
              </a:cxn>
            </a:cxnLst>
            <a:rect l="0" t="0" r="0" b="0"/>
            <a:pathLst>
              <a:path w="12" h="15">
                <a:moveTo>
                  <a:pt x="1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5"/>
                  <a:pt x="0" y="15"/>
                  <a:pt x="0" y="15"/>
                </a:cubicBezTo>
                <a:cubicBezTo>
                  <a:pt x="12" y="15"/>
                  <a:pt x="12" y="15"/>
                  <a:pt x="12" y="15"/>
                </a:cubicBezTo>
                <a:lnTo>
                  <a:pt x="12" y="0"/>
                </a:lnTo>
                <a:close/>
              </a:path>
            </a:pathLst>
          </a:custGeom>
          <a:solidFill>
            <a:srgbClr val="65737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73" name="Freeform 131"/>
          <p:cNvSpPr/>
          <p:nvPr/>
        </p:nvSpPr>
        <p:spPr>
          <a:xfrm>
            <a:off x="8353425" y="5891213"/>
            <a:ext cx="74613" cy="1222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2237"/>
              </a:cxn>
              <a:cxn ang="0">
                <a:pos x="22958" y="122237"/>
              </a:cxn>
              <a:cxn ang="0">
                <a:pos x="74613" y="75671"/>
              </a:cxn>
              <a:cxn ang="0">
                <a:pos x="74613" y="0"/>
              </a:cxn>
              <a:cxn ang="0">
                <a:pos x="0" y="0"/>
              </a:cxn>
            </a:cxnLst>
            <a:rect l="0" t="0" r="0" b="0"/>
            <a:pathLst>
              <a:path w="13" h="21">
                <a:moveTo>
                  <a:pt x="0" y="0"/>
                </a:moveTo>
                <a:cubicBezTo>
                  <a:pt x="0" y="21"/>
                  <a:pt x="0" y="21"/>
                  <a:pt x="0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9" y="21"/>
                  <a:pt x="13" y="17"/>
                  <a:pt x="13" y="13"/>
                </a:cubicBezTo>
                <a:cubicBezTo>
                  <a:pt x="13" y="0"/>
                  <a:pt x="13" y="0"/>
                  <a:pt x="1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65737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74" name="Freeform 132"/>
          <p:cNvSpPr/>
          <p:nvPr/>
        </p:nvSpPr>
        <p:spPr>
          <a:xfrm>
            <a:off x="8169275" y="5694363"/>
            <a:ext cx="144463" cy="284162"/>
          </a:xfrm>
          <a:custGeom>
            <a:avLst/>
            <a:gdLst/>
            <a:ahLst/>
            <a:cxnLst>
              <a:cxn ang="0">
                <a:pos x="144463" y="0"/>
              </a:cxn>
              <a:cxn ang="0">
                <a:pos x="0" y="139181"/>
              </a:cxn>
              <a:cxn ang="0">
                <a:pos x="144463" y="284162"/>
              </a:cxn>
              <a:cxn ang="0">
                <a:pos x="144463" y="0"/>
              </a:cxn>
            </a:cxnLst>
            <a:rect l="0" t="0" r="0" b="0"/>
            <a:pathLst>
              <a:path w="25" h="49">
                <a:moveTo>
                  <a:pt x="25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5" y="49"/>
                </a:cubicBezTo>
                <a:lnTo>
                  <a:pt x="25" y="0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75" name="Freeform 133"/>
          <p:cNvSpPr/>
          <p:nvPr/>
        </p:nvSpPr>
        <p:spPr>
          <a:xfrm>
            <a:off x="8215313" y="5816600"/>
            <a:ext cx="173037" cy="365125"/>
          </a:xfrm>
          <a:custGeom>
            <a:avLst/>
            <a:gdLst/>
            <a:ahLst/>
            <a:cxnLst>
              <a:cxn ang="0">
                <a:pos x="173037" y="133300"/>
              </a:cxn>
              <a:cxn ang="0">
                <a:pos x="173037" y="34774"/>
              </a:cxn>
              <a:cxn ang="0">
                <a:pos x="138430" y="0"/>
              </a:cxn>
              <a:cxn ang="0">
                <a:pos x="69215" y="0"/>
              </a:cxn>
              <a:cxn ang="0">
                <a:pos x="28840" y="0"/>
              </a:cxn>
              <a:cxn ang="0">
                <a:pos x="0" y="34774"/>
              </a:cxn>
              <a:cxn ang="0">
                <a:pos x="0" y="185460"/>
              </a:cxn>
              <a:cxn ang="0">
                <a:pos x="0" y="283986"/>
              </a:cxn>
              <a:cxn ang="0">
                <a:pos x="80751" y="365125"/>
              </a:cxn>
              <a:cxn ang="0">
                <a:pos x="167269" y="365125"/>
              </a:cxn>
              <a:cxn ang="0">
                <a:pos x="167269" y="307169"/>
              </a:cxn>
              <a:cxn ang="0">
                <a:pos x="98054" y="307169"/>
              </a:cxn>
              <a:cxn ang="0">
                <a:pos x="69215" y="278190"/>
              </a:cxn>
              <a:cxn ang="0">
                <a:pos x="69215" y="185460"/>
              </a:cxn>
              <a:cxn ang="0">
                <a:pos x="121126" y="185460"/>
              </a:cxn>
              <a:cxn ang="0">
                <a:pos x="173037" y="133300"/>
              </a:cxn>
            </a:cxnLst>
            <a:rect l="0" t="0" r="0" b="0"/>
            <a:pathLst>
              <a:path w="30" h="63">
                <a:moveTo>
                  <a:pt x="30" y="23"/>
                </a:moveTo>
                <a:cubicBezTo>
                  <a:pt x="30" y="6"/>
                  <a:pt x="30" y="6"/>
                  <a:pt x="30" y="6"/>
                </a:cubicBezTo>
                <a:cubicBezTo>
                  <a:pt x="30" y="3"/>
                  <a:pt x="27" y="0"/>
                  <a:pt x="24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3"/>
                  <a:pt x="0" y="6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49"/>
                  <a:pt x="0" y="49"/>
                  <a:pt x="0" y="49"/>
                </a:cubicBezTo>
                <a:cubicBezTo>
                  <a:pt x="0" y="57"/>
                  <a:pt x="6" y="63"/>
                  <a:pt x="14" y="63"/>
                </a:cubicBezTo>
                <a:cubicBezTo>
                  <a:pt x="29" y="63"/>
                  <a:pt x="29" y="63"/>
                  <a:pt x="29" y="63"/>
                </a:cubicBezTo>
                <a:cubicBezTo>
                  <a:pt x="29" y="53"/>
                  <a:pt x="29" y="53"/>
                  <a:pt x="29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5" y="53"/>
                  <a:pt x="12" y="51"/>
                  <a:pt x="12" y="48"/>
                </a:cubicBezTo>
                <a:cubicBezTo>
                  <a:pt x="12" y="32"/>
                  <a:pt x="12" y="32"/>
                  <a:pt x="12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6" y="32"/>
                  <a:pt x="30" y="28"/>
                  <a:pt x="30" y="23"/>
                </a:cubicBezTo>
                <a:close/>
              </a:path>
            </a:pathLst>
          </a:custGeom>
          <a:solidFill>
            <a:srgbClr val="81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76" name="Freeform 134"/>
          <p:cNvSpPr/>
          <p:nvPr/>
        </p:nvSpPr>
        <p:spPr>
          <a:xfrm>
            <a:off x="8329613" y="5694363"/>
            <a:ext cx="146050" cy="284162"/>
          </a:xfrm>
          <a:custGeom>
            <a:avLst/>
            <a:gdLst/>
            <a:ahLst/>
            <a:cxnLst>
              <a:cxn ang="0">
                <a:pos x="146050" y="0"/>
              </a:cxn>
              <a:cxn ang="0">
                <a:pos x="0" y="139181"/>
              </a:cxn>
              <a:cxn ang="0">
                <a:pos x="146050" y="284162"/>
              </a:cxn>
              <a:cxn ang="0">
                <a:pos x="146050" y="0"/>
              </a:cxn>
            </a:cxnLst>
            <a:rect l="0" t="0" r="0" b="0"/>
            <a:pathLst>
              <a:path w="25" h="49">
                <a:moveTo>
                  <a:pt x="25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5" y="49"/>
                </a:cubicBezTo>
                <a:lnTo>
                  <a:pt x="25" y="0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77" name="Oval 135"/>
          <p:cNvSpPr/>
          <p:nvPr/>
        </p:nvSpPr>
        <p:spPr>
          <a:xfrm>
            <a:off x="8278813" y="5897563"/>
            <a:ext cx="23812" cy="23812"/>
          </a:xfrm>
          <a:prstGeom prst="ellipse">
            <a:avLst/>
          </a:prstGeom>
          <a:solidFill>
            <a:srgbClr val="4A545B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78" name="Freeform 136"/>
          <p:cNvSpPr/>
          <p:nvPr/>
        </p:nvSpPr>
        <p:spPr>
          <a:xfrm>
            <a:off x="8169275" y="6002338"/>
            <a:ext cx="155575" cy="98425"/>
          </a:xfrm>
          <a:custGeom>
            <a:avLst/>
            <a:gdLst/>
            <a:ahLst/>
            <a:cxnLst>
              <a:cxn ang="0">
                <a:pos x="23048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23048" y="75266"/>
              </a:cxn>
            </a:cxnLst>
            <a:rect l="0" t="0" r="0" b="0"/>
            <a:pathLst>
              <a:path w="27" h="17">
                <a:moveTo>
                  <a:pt x="4" y="13"/>
                </a:moveTo>
                <a:cubicBezTo>
                  <a:pt x="2" y="13"/>
                  <a:pt x="1" y="13"/>
                  <a:pt x="0" y="13"/>
                </a:cubicBezTo>
                <a:cubicBezTo>
                  <a:pt x="3" y="15"/>
                  <a:pt x="6" y="17"/>
                  <a:pt x="10" y="17"/>
                </a:cubicBezTo>
                <a:cubicBezTo>
                  <a:pt x="20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79" name="Freeform 141"/>
          <p:cNvSpPr/>
          <p:nvPr/>
        </p:nvSpPr>
        <p:spPr>
          <a:xfrm>
            <a:off x="7626350" y="3219450"/>
            <a:ext cx="571500" cy="317500"/>
          </a:xfrm>
          <a:custGeom>
            <a:avLst/>
            <a:gdLst/>
            <a:ahLst/>
            <a:cxnLst>
              <a:cxn ang="0">
                <a:pos x="473364" y="121227"/>
              </a:cxn>
              <a:cxn ang="0">
                <a:pos x="444500" y="127000"/>
              </a:cxn>
              <a:cxn ang="0">
                <a:pos x="282864" y="0"/>
              </a:cxn>
              <a:cxn ang="0">
                <a:pos x="127000" y="121227"/>
              </a:cxn>
              <a:cxn ang="0">
                <a:pos x="103909" y="121227"/>
              </a:cxn>
              <a:cxn ang="0">
                <a:pos x="0" y="219364"/>
              </a:cxn>
              <a:cxn ang="0">
                <a:pos x="103909" y="317500"/>
              </a:cxn>
              <a:cxn ang="0">
                <a:pos x="473364" y="317500"/>
              </a:cxn>
              <a:cxn ang="0">
                <a:pos x="571500" y="219364"/>
              </a:cxn>
              <a:cxn ang="0">
                <a:pos x="473364" y="121227"/>
              </a:cxn>
            </a:cxnLst>
            <a:rect l="0" t="0" r="0" b="0"/>
            <a:pathLst>
              <a:path w="99" h="55">
                <a:moveTo>
                  <a:pt x="82" y="21"/>
                </a:moveTo>
                <a:cubicBezTo>
                  <a:pt x="80" y="21"/>
                  <a:pt x="78" y="21"/>
                  <a:pt x="77" y="22"/>
                </a:cubicBezTo>
                <a:cubicBezTo>
                  <a:pt x="74" y="9"/>
                  <a:pt x="63" y="0"/>
                  <a:pt x="49" y="0"/>
                </a:cubicBezTo>
                <a:cubicBezTo>
                  <a:pt x="36" y="0"/>
                  <a:pt x="25" y="9"/>
                  <a:pt x="22" y="21"/>
                </a:cubicBezTo>
                <a:cubicBezTo>
                  <a:pt x="21" y="21"/>
                  <a:pt x="19" y="21"/>
                  <a:pt x="18" y="21"/>
                </a:cubicBezTo>
                <a:cubicBezTo>
                  <a:pt x="8" y="21"/>
                  <a:pt x="0" y="29"/>
                  <a:pt x="0" y="38"/>
                </a:cubicBezTo>
                <a:cubicBezTo>
                  <a:pt x="0" y="48"/>
                  <a:pt x="8" y="55"/>
                  <a:pt x="18" y="55"/>
                </a:cubicBezTo>
                <a:cubicBezTo>
                  <a:pt x="23" y="55"/>
                  <a:pt x="76" y="55"/>
                  <a:pt x="82" y="55"/>
                </a:cubicBezTo>
                <a:cubicBezTo>
                  <a:pt x="92" y="55"/>
                  <a:pt x="99" y="48"/>
                  <a:pt x="99" y="38"/>
                </a:cubicBezTo>
                <a:cubicBezTo>
                  <a:pt x="99" y="29"/>
                  <a:pt x="92" y="21"/>
                  <a:pt x="82" y="21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80" name="Freeform 142"/>
          <p:cNvSpPr/>
          <p:nvPr/>
        </p:nvSpPr>
        <p:spPr>
          <a:xfrm>
            <a:off x="9118600" y="2924175"/>
            <a:ext cx="374650" cy="207963"/>
          </a:xfrm>
          <a:custGeom>
            <a:avLst/>
            <a:gdLst/>
            <a:ahLst/>
            <a:cxnLst>
              <a:cxn ang="0">
                <a:pos x="311248" y="80875"/>
              </a:cxn>
              <a:cxn ang="0">
                <a:pos x="293956" y="80875"/>
              </a:cxn>
              <a:cxn ang="0">
                <a:pos x="190207" y="0"/>
              </a:cxn>
              <a:cxn ang="0">
                <a:pos x="86458" y="80875"/>
              </a:cxn>
              <a:cxn ang="0">
                <a:pos x="69166" y="80875"/>
              </a:cxn>
              <a:cxn ang="0">
                <a:pos x="0" y="144419"/>
              </a:cxn>
              <a:cxn ang="0">
                <a:pos x="69166" y="207963"/>
              </a:cxn>
              <a:cxn ang="0">
                <a:pos x="311248" y="207963"/>
              </a:cxn>
              <a:cxn ang="0">
                <a:pos x="374650" y="144419"/>
              </a:cxn>
              <a:cxn ang="0">
                <a:pos x="311248" y="80875"/>
              </a:cxn>
            </a:cxnLst>
            <a:rect l="0" t="0" r="0" b="0"/>
            <a:pathLst>
              <a:path w="65" h="36">
                <a:moveTo>
                  <a:pt x="54" y="14"/>
                </a:moveTo>
                <a:cubicBezTo>
                  <a:pt x="53" y="14"/>
                  <a:pt x="52" y="14"/>
                  <a:pt x="51" y="14"/>
                </a:cubicBezTo>
                <a:cubicBezTo>
                  <a:pt x="49" y="6"/>
                  <a:pt x="41" y="0"/>
                  <a:pt x="33" y="0"/>
                </a:cubicBezTo>
                <a:cubicBezTo>
                  <a:pt x="24" y="0"/>
                  <a:pt x="16" y="6"/>
                  <a:pt x="15" y="14"/>
                </a:cubicBezTo>
                <a:cubicBezTo>
                  <a:pt x="14" y="14"/>
                  <a:pt x="13" y="14"/>
                  <a:pt x="12" y="14"/>
                </a:cubicBezTo>
                <a:cubicBezTo>
                  <a:pt x="5" y="14"/>
                  <a:pt x="0" y="19"/>
                  <a:pt x="0" y="25"/>
                </a:cubicBezTo>
                <a:cubicBezTo>
                  <a:pt x="0" y="31"/>
                  <a:pt x="5" y="36"/>
                  <a:pt x="12" y="36"/>
                </a:cubicBezTo>
                <a:cubicBezTo>
                  <a:pt x="15" y="36"/>
                  <a:pt x="50" y="36"/>
                  <a:pt x="54" y="36"/>
                </a:cubicBezTo>
                <a:cubicBezTo>
                  <a:pt x="60" y="36"/>
                  <a:pt x="65" y="31"/>
                  <a:pt x="65" y="25"/>
                </a:cubicBezTo>
                <a:cubicBezTo>
                  <a:pt x="65" y="19"/>
                  <a:pt x="60" y="14"/>
                  <a:pt x="54" y="14"/>
                </a:cubicBezTo>
                <a:close/>
              </a:path>
            </a:pathLst>
          </a:custGeom>
          <a:solidFill>
            <a:srgbClr val="29D0D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81" name="Freeform 187"/>
          <p:cNvSpPr/>
          <p:nvPr/>
        </p:nvSpPr>
        <p:spPr>
          <a:xfrm>
            <a:off x="9774238" y="3033713"/>
            <a:ext cx="565150" cy="323850"/>
          </a:xfrm>
          <a:custGeom>
            <a:avLst/>
            <a:gdLst/>
            <a:ahLst/>
            <a:cxnLst>
              <a:cxn ang="0">
                <a:pos x="467114" y="121444"/>
              </a:cxn>
              <a:cxn ang="0">
                <a:pos x="438280" y="127227"/>
              </a:cxn>
              <a:cxn ang="0">
                <a:pos x="282575" y="0"/>
              </a:cxn>
              <a:cxn ang="0">
                <a:pos x="121104" y="127227"/>
              </a:cxn>
              <a:cxn ang="0">
                <a:pos x="98036" y="121444"/>
              </a:cxn>
              <a:cxn ang="0">
                <a:pos x="0" y="219755"/>
              </a:cxn>
              <a:cxn ang="0">
                <a:pos x="98036" y="323850"/>
              </a:cxn>
              <a:cxn ang="0">
                <a:pos x="467114" y="323850"/>
              </a:cxn>
              <a:cxn ang="0">
                <a:pos x="565150" y="219755"/>
              </a:cxn>
              <a:cxn ang="0">
                <a:pos x="467114" y="121444"/>
              </a:cxn>
            </a:cxnLst>
            <a:rect l="0" t="0" r="0" b="0"/>
            <a:pathLst>
              <a:path w="98" h="56">
                <a:moveTo>
                  <a:pt x="81" y="21"/>
                </a:moveTo>
                <a:cubicBezTo>
                  <a:pt x="79" y="21"/>
                  <a:pt x="78" y="21"/>
                  <a:pt x="76" y="22"/>
                </a:cubicBezTo>
                <a:cubicBezTo>
                  <a:pt x="73" y="9"/>
                  <a:pt x="62" y="0"/>
                  <a:pt x="49" y="0"/>
                </a:cubicBezTo>
                <a:cubicBezTo>
                  <a:pt x="35" y="0"/>
                  <a:pt x="24" y="9"/>
                  <a:pt x="21" y="22"/>
                </a:cubicBezTo>
                <a:cubicBezTo>
                  <a:pt x="20" y="21"/>
                  <a:pt x="18" y="21"/>
                  <a:pt x="17" y="21"/>
                </a:cubicBezTo>
                <a:cubicBezTo>
                  <a:pt x="7" y="21"/>
                  <a:pt x="0" y="29"/>
                  <a:pt x="0" y="38"/>
                </a:cubicBezTo>
                <a:cubicBezTo>
                  <a:pt x="0" y="48"/>
                  <a:pt x="7" y="56"/>
                  <a:pt x="17" y="56"/>
                </a:cubicBezTo>
                <a:cubicBezTo>
                  <a:pt x="22" y="56"/>
                  <a:pt x="75" y="56"/>
                  <a:pt x="81" y="56"/>
                </a:cubicBezTo>
                <a:cubicBezTo>
                  <a:pt x="91" y="56"/>
                  <a:pt x="98" y="48"/>
                  <a:pt x="98" y="38"/>
                </a:cubicBezTo>
                <a:cubicBezTo>
                  <a:pt x="98" y="29"/>
                  <a:pt x="91" y="21"/>
                  <a:pt x="81" y="21"/>
                </a:cubicBezTo>
                <a:close/>
              </a:path>
            </a:pathLst>
          </a:custGeom>
          <a:solidFill>
            <a:srgbClr val="64D8D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82" name="Freeform 188"/>
          <p:cNvSpPr/>
          <p:nvPr/>
        </p:nvSpPr>
        <p:spPr>
          <a:xfrm>
            <a:off x="9034463" y="4445000"/>
            <a:ext cx="965200" cy="990600"/>
          </a:xfrm>
          <a:custGeom>
            <a:avLst/>
            <a:gdLst/>
            <a:ahLst/>
            <a:cxnLst>
              <a:cxn ang="0">
                <a:pos x="901624" y="614056"/>
              </a:cxn>
              <a:cxn ang="0">
                <a:pos x="924743" y="521368"/>
              </a:cxn>
              <a:cxn ang="0">
                <a:pos x="716675" y="312821"/>
              </a:cxn>
              <a:cxn ang="0">
                <a:pos x="681998" y="312821"/>
              </a:cxn>
              <a:cxn ang="0">
                <a:pos x="681998" y="312821"/>
              </a:cxn>
              <a:cxn ang="0">
                <a:pos x="780251" y="162204"/>
              </a:cxn>
              <a:cxn ang="0">
                <a:pos x="612642" y="0"/>
              </a:cxn>
              <a:cxn ang="0">
                <a:pos x="450812" y="162204"/>
              </a:cxn>
              <a:cxn ang="0">
                <a:pos x="456592" y="208547"/>
              </a:cxn>
              <a:cxn ang="0">
                <a:pos x="317880" y="278063"/>
              </a:cxn>
              <a:cxn ang="0">
                <a:pos x="196508" y="231719"/>
              </a:cxn>
              <a:cxn ang="0">
                <a:pos x="0" y="428681"/>
              </a:cxn>
              <a:cxn ang="0">
                <a:pos x="86695" y="585091"/>
              </a:cxn>
              <a:cxn ang="0">
                <a:pos x="69356" y="666193"/>
              </a:cxn>
              <a:cxn ang="0">
                <a:pos x="254304" y="857361"/>
              </a:cxn>
              <a:cxn ang="0">
                <a:pos x="346778" y="834189"/>
              </a:cxn>
              <a:cxn ang="0">
                <a:pos x="572184" y="990600"/>
              </a:cxn>
              <a:cxn ang="0">
                <a:pos x="780251" y="863154"/>
              </a:cxn>
              <a:cxn ang="0">
                <a:pos x="820709" y="868947"/>
              </a:cxn>
              <a:cxn ang="0">
                <a:pos x="965200" y="729916"/>
              </a:cxn>
              <a:cxn ang="0">
                <a:pos x="901624" y="614056"/>
              </a:cxn>
            </a:cxnLst>
            <a:rect l="0" t="0" r="0" b="0"/>
            <a:pathLst>
              <a:path w="167" h="171">
                <a:moveTo>
                  <a:pt x="156" y="106"/>
                </a:moveTo>
                <a:cubicBezTo>
                  <a:pt x="158" y="101"/>
                  <a:pt x="160" y="95"/>
                  <a:pt x="160" y="90"/>
                </a:cubicBezTo>
                <a:cubicBezTo>
                  <a:pt x="160" y="70"/>
                  <a:pt x="144" y="54"/>
                  <a:pt x="124" y="54"/>
                </a:cubicBezTo>
                <a:cubicBezTo>
                  <a:pt x="122" y="54"/>
                  <a:pt x="120" y="54"/>
                  <a:pt x="118" y="54"/>
                </a:cubicBezTo>
                <a:cubicBezTo>
                  <a:pt x="118" y="54"/>
                  <a:pt x="118" y="54"/>
                  <a:pt x="118" y="54"/>
                </a:cubicBezTo>
                <a:cubicBezTo>
                  <a:pt x="128" y="50"/>
                  <a:pt x="135" y="40"/>
                  <a:pt x="135" y="28"/>
                </a:cubicBezTo>
                <a:cubicBezTo>
                  <a:pt x="135" y="12"/>
                  <a:pt x="122" y="0"/>
                  <a:pt x="106" y="0"/>
                </a:cubicBezTo>
                <a:cubicBezTo>
                  <a:pt x="90" y="0"/>
                  <a:pt x="78" y="12"/>
                  <a:pt x="78" y="28"/>
                </a:cubicBezTo>
                <a:cubicBezTo>
                  <a:pt x="78" y="31"/>
                  <a:pt x="78" y="33"/>
                  <a:pt x="79" y="36"/>
                </a:cubicBezTo>
                <a:cubicBezTo>
                  <a:pt x="69" y="37"/>
                  <a:pt x="61" y="42"/>
                  <a:pt x="55" y="48"/>
                </a:cubicBezTo>
                <a:cubicBezTo>
                  <a:pt x="49" y="43"/>
                  <a:pt x="42" y="40"/>
                  <a:pt x="34" y="40"/>
                </a:cubicBezTo>
                <a:cubicBezTo>
                  <a:pt x="15" y="40"/>
                  <a:pt x="0" y="55"/>
                  <a:pt x="0" y="74"/>
                </a:cubicBezTo>
                <a:cubicBezTo>
                  <a:pt x="0" y="85"/>
                  <a:pt x="6" y="95"/>
                  <a:pt x="15" y="101"/>
                </a:cubicBezTo>
                <a:cubicBezTo>
                  <a:pt x="13" y="105"/>
                  <a:pt x="12" y="110"/>
                  <a:pt x="12" y="115"/>
                </a:cubicBezTo>
                <a:cubicBezTo>
                  <a:pt x="12" y="133"/>
                  <a:pt x="26" y="148"/>
                  <a:pt x="44" y="148"/>
                </a:cubicBezTo>
                <a:cubicBezTo>
                  <a:pt x="50" y="148"/>
                  <a:pt x="56" y="146"/>
                  <a:pt x="60" y="144"/>
                </a:cubicBezTo>
                <a:cubicBezTo>
                  <a:pt x="66" y="160"/>
                  <a:pt x="81" y="171"/>
                  <a:pt x="99" y="171"/>
                </a:cubicBezTo>
                <a:cubicBezTo>
                  <a:pt x="115" y="171"/>
                  <a:pt x="128" y="162"/>
                  <a:pt x="135" y="149"/>
                </a:cubicBezTo>
                <a:cubicBezTo>
                  <a:pt x="137" y="149"/>
                  <a:pt x="140" y="150"/>
                  <a:pt x="142" y="150"/>
                </a:cubicBezTo>
                <a:cubicBezTo>
                  <a:pt x="156" y="150"/>
                  <a:pt x="167" y="139"/>
                  <a:pt x="167" y="126"/>
                </a:cubicBezTo>
                <a:cubicBezTo>
                  <a:pt x="167" y="117"/>
                  <a:pt x="162" y="110"/>
                  <a:pt x="156" y="106"/>
                </a:cubicBezTo>
                <a:close/>
              </a:path>
            </a:pathLst>
          </a:custGeom>
          <a:solidFill>
            <a:srgbClr val="0DD17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83" name="Freeform 189"/>
          <p:cNvSpPr/>
          <p:nvPr/>
        </p:nvSpPr>
        <p:spPr>
          <a:xfrm>
            <a:off x="9548813" y="4445000"/>
            <a:ext cx="450850" cy="990600"/>
          </a:xfrm>
          <a:custGeom>
            <a:avLst/>
            <a:gdLst/>
            <a:ahLst/>
            <a:cxnLst>
              <a:cxn ang="0">
                <a:pos x="387269" y="614056"/>
              </a:cxn>
              <a:cxn ang="0">
                <a:pos x="410389" y="521368"/>
              </a:cxn>
              <a:cxn ang="0">
                <a:pos x="202304" y="312821"/>
              </a:cxn>
              <a:cxn ang="0">
                <a:pos x="167624" y="312821"/>
              </a:cxn>
              <a:cxn ang="0">
                <a:pos x="167624" y="312821"/>
              </a:cxn>
              <a:cxn ang="0">
                <a:pos x="265886" y="162204"/>
              </a:cxn>
              <a:cxn ang="0">
                <a:pos x="98262" y="0"/>
              </a:cxn>
              <a:cxn ang="0">
                <a:pos x="0" y="34758"/>
              </a:cxn>
              <a:cxn ang="0">
                <a:pos x="0" y="984807"/>
              </a:cxn>
              <a:cxn ang="0">
                <a:pos x="57801" y="990600"/>
              </a:cxn>
              <a:cxn ang="0">
                <a:pos x="265886" y="863154"/>
              </a:cxn>
              <a:cxn ang="0">
                <a:pos x="306347" y="868947"/>
              </a:cxn>
              <a:cxn ang="0">
                <a:pos x="450850" y="729916"/>
              </a:cxn>
              <a:cxn ang="0">
                <a:pos x="387269" y="614056"/>
              </a:cxn>
            </a:cxnLst>
            <a:rect l="0" t="0" r="0" b="0"/>
            <a:pathLst>
              <a:path w="78" h="171">
                <a:moveTo>
                  <a:pt x="67" y="106"/>
                </a:moveTo>
                <a:cubicBezTo>
                  <a:pt x="69" y="101"/>
                  <a:pt x="71" y="95"/>
                  <a:pt x="71" y="90"/>
                </a:cubicBezTo>
                <a:cubicBezTo>
                  <a:pt x="71" y="70"/>
                  <a:pt x="55" y="54"/>
                  <a:pt x="35" y="54"/>
                </a:cubicBezTo>
                <a:cubicBezTo>
                  <a:pt x="33" y="54"/>
                  <a:pt x="31" y="54"/>
                  <a:pt x="29" y="54"/>
                </a:cubicBezTo>
                <a:cubicBezTo>
                  <a:pt x="29" y="54"/>
                  <a:pt x="29" y="54"/>
                  <a:pt x="29" y="54"/>
                </a:cubicBezTo>
                <a:cubicBezTo>
                  <a:pt x="39" y="50"/>
                  <a:pt x="46" y="40"/>
                  <a:pt x="46" y="28"/>
                </a:cubicBezTo>
                <a:cubicBezTo>
                  <a:pt x="46" y="12"/>
                  <a:pt x="33" y="0"/>
                  <a:pt x="17" y="0"/>
                </a:cubicBezTo>
                <a:cubicBezTo>
                  <a:pt x="11" y="0"/>
                  <a:pt x="4" y="2"/>
                  <a:pt x="0" y="6"/>
                </a:cubicBezTo>
                <a:cubicBezTo>
                  <a:pt x="0" y="170"/>
                  <a:pt x="0" y="170"/>
                  <a:pt x="0" y="170"/>
                </a:cubicBezTo>
                <a:cubicBezTo>
                  <a:pt x="3" y="171"/>
                  <a:pt x="6" y="171"/>
                  <a:pt x="10" y="171"/>
                </a:cubicBezTo>
                <a:cubicBezTo>
                  <a:pt x="26" y="171"/>
                  <a:pt x="39" y="162"/>
                  <a:pt x="46" y="149"/>
                </a:cubicBezTo>
                <a:cubicBezTo>
                  <a:pt x="48" y="149"/>
                  <a:pt x="51" y="150"/>
                  <a:pt x="53" y="150"/>
                </a:cubicBezTo>
                <a:cubicBezTo>
                  <a:pt x="67" y="150"/>
                  <a:pt x="78" y="139"/>
                  <a:pt x="78" y="126"/>
                </a:cubicBezTo>
                <a:cubicBezTo>
                  <a:pt x="78" y="117"/>
                  <a:pt x="73" y="110"/>
                  <a:pt x="67" y="106"/>
                </a:cubicBezTo>
                <a:close/>
              </a:path>
            </a:pathLst>
          </a:custGeom>
          <a:solidFill>
            <a:srgbClr val="0D9966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84" name="Oval 190"/>
          <p:cNvSpPr/>
          <p:nvPr/>
        </p:nvSpPr>
        <p:spPr>
          <a:xfrm>
            <a:off x="9432925" y="5000625"/>
            <a:ext cx="225425" cy="231775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85" name="Oval 191"/>
          <p:cNvSpPr/>
          <p:nvPr/>
        </p:nvSpPr>
        <p:spPr>
          <a:xfrm>
            <a:off x="9485313" y="4787900"/>
            <a:ext cx="131762" cy="127000"/>
          </a:xfrm>
          <a:prstGeom prst="ellipse">
            <a:avLst/>
          </a:prstGeom>
          <a:solidFill>
            <a:srgbClr val="76F19A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7486" name="Freeform 73"/>
          <p:cNvSpPr/>
          <p:nvPr/>
        </p:nvSpPr>
        <p:spPr>
          <a:xfrm>
            <a:off x="3886200" y="6267450"/>
            <a:ext cx="8042275" cy="400050"/>
          </a:xfrm>
          <a:custGeom>
            <a:avLst/>
            <a:gdLst/>
            <a:ahLst/>
            <a:cxnLst>
              <a:cxn ang="0">
                <a:pos x="7886395" y="0"/>
              </a:cxn>
              <a:cxn ang="0">
                <a:pos x="161654" y="0"/>
              </a:cxn>
              <a:cxn ang="0">
                <a:pos x="0" y="156541"/>
              </a:cxn>
              <a:cxn ang="0">
                <a:pos x="0" y="400050"/>
              </a:cxn>
              <a:cxn ang="0">
                <a:pos x="8042275" y="400050"/>
              </a:cxn>
              <a:cxn ang="0">
                <a:pos x="8042275" y="156541"/>
              </a:cxn>
              <a:cxn ang="0">
                <a:pos x="7886395" y="0"/>
              </a:cxn>
            </a:cxnLst>
            <a:rect l="0" t="0" r="0" b="0"/>
            <a:pathLst>
              <a:path w="1393" h="69">
                <a:moveTo>
                  <a:pt x="1366" y="0"/>
                </a:moveTo>
                <a:cubicBezTo>
                  <a:pt x="28" y="0"/>
                  <a:pt x="28" y="0"/>
                  <a:pt x="28" y="0"/>
                </a:cubicBezTo>
                <a:cubicBezTo>
                  <a:pt x="13" y="0"/>
                  <a:pt x="0" y="12"/>
                  <a:pt x="0" y="27"/>
                </a:cubicBezTo>
                <a:cubicBezTo>
                  <a:pt x="0" y="69"/>
                  <a:pt x="0" y="69"/>
                  <a:pt x="0" y="69"/>
                </a:cubicBezTo>
                <a:cubicBezTo>
                  <a:pt x="1393" y="69"/>
                  <a:pt x="1393" y="69"/>
                  <a:pt x="1393" y="69"/>
                </a:cubicBezTo>
                <a:cubicBezTo>
                  <a:pt x="1393" y="27"/>
                  <a:pt x="1393" y="27"/>
                  <a:pt x="1393" y="27"/>
                </a:cubicBezTo>
                <a:cubicBezTo>
                  <a:pt x="1393" y="12"/>
                  <a:pt x="1381" y="0"/>
                  <a:pt x="1366" y="0"/>
                </a:cubicBezTo>
                <a:close/>
              </a:path>
            </a:pathLst>
          </a:custGeom>
          <a:solidFill>
            <a:srgbClr val="00C27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87" name="Freeform 101"/>
          <p:cNvSpPr/>
          <p:nvPr/>
        </p:nvSpPr>
        <p:spPr>
          <a:xfrm>
            <a:off x="3886200" y="6383338"/>
            <a:ext cx="8042275" cy="376237"/>
          </a:xfrm>
          <a:custGeom>
            <a:avLst/>
            <a:gdLst/>
            <a:ahLst/>
            <a:cxnLst>
              <a:cxn ang="0">
                <a:pos x="8042275" y="133130"/>
              </a:cxn>
              <a:cxn ang="0">
                <a:pos x="8042275" y="376237"/>
              </a:cxn>
              <a:cxn ang="0">
                <a:pos x="0" y="376237"/>
              </a:cxn>
              <a:cxn ang="0">
                <a:pos x="0" y="133130"/>
              </a:cxn>
              <a:cxn ang="0">
                <a:pos x="11547" y="133130"/>
              </a:cxn>
              <a:cxn ang="0">
                <a:pos x="213614" y="0"/>
              </a:cxn>
              <a:cxn ang="0">
                <a:pos x="415681" y="133130"/>
              </a:cxn>
              <a:cxn ang="0">
                <a:pos x="617748" y="0"/>
              </a:cxn>
              <a:cxn ang="0">
                <a:pos x="814042" y="133130"/>
              </a:cxn>
              <a:cxn ang="0">
                <a:pos x="1016109" y="0"/>
              </a:cxn>
              <a:cxn ang="0">
                <a:pos x="1218177" y="133130"/>
              </a:cxn>
              <a:cxn ang="0">
                <a:pos x="1420244" y="0"/>
              </a:cxn>
              <a:cxn ang="0">
                <a:pos x="1616538" y="133130"/>
              </a:cxn>
              <a:cxn ang="0">
                <a:pos x="1818605" y="0"/>
              </a:cxn>
              <a:cxn ang="0">
                <a:pos x="2020672" y="133130"/>
              </a:cxn>
              <a:cxn ang="0">
                <a:pos x="2222739" y="0"/>
              </a:cxn>
              <a:cxn ang="0">
                <a:pos x="2419033" y="133130"/>
              </a:cxn>
              <a:cxn ang="0">
                <a:pos x="2621100" y="0"/>
              </a:cxn>
              <a:cxn ang="0">
                <a:pos x="2823168" y="133130"/>
              </a:cxn>
              <a:cxn ang="0">
                <a:pos x="3025235" y="0"/>
              </a:cxn>
              <a:cxn ang="0">
                <a:pos x="3221529" y="133130"/>
              </a:cxn>
              <a:cxn ang="0">
                <a:pos x="3423596" y="0"/>
              </a:cxn>
              <a:cxn ang="0">
                <a:pos x="3625663" y="133130"/>
              </a:cxn>
              <a:cxn ang="0">
                <a:pos x="3827730" y="0"/>
              </a:cxn>
              <a:cxn ang="0">
                <a:pos x="4029798" y="133130"/>
              </a:cxn>
              <a:cxn ang="0">
                <a:pos x="4226091" y="0"/>
              </a:cxn>
              <a:cxn ang="0">
                <a:pos x="4428159" y="133130"/>
              </a:cxn>
              <a:cxn ang="0">
                <a:pos x="4630226" y="0"/>
              </a:cxn>
              <a:cxn ang="0">
                <a:pos x="4832293" y="133130"/>
              </a:cxn>
              <a:cxn ang="0">
                <a:pos x="5028587" y="0"/>
              </a:cxn>
              <a:cxn ang="0">
                <a:pos x="5230654" y="133130"/>
              </a:cxn>
              <a:cxn ang="0">
                <a:pos x="5432721" y="0"/>
              </a:cxn>
              <a:cxn ang="0">
                <a:pos x="5634789" y="133130"/>
              </a:cxn>
              <a:cxn ang="0">
                <a:pos x="5836856" y="0"/>
              </a:cxn>
              <a:cxn ang="0">
                <a:pos x="6033150" y="133130"/>
              </a:cxn>
              <a:cxn ang="0">
                <a:pos x="6235217" y="0"/>
              </a:cxn>
              <a:cxn ang="0">
                <a:pos x="6437284" y="133130"/>
              </a:cxn>
              <a:cxn ang="0">
                <a:pos x="6639351" y="0"/>
              </a:cxn>
              <a:cxn ang="0">
                <a:pos x="6835645" y="133130"/>
              </a:cxn>
              <a:cxn ang="0">
                <a:pos x="7037712" y="0"/>
              </a:cxn>
              <a:cxn ang="0">
                <a:pos x="7239780" y="133130"/>
              </a:cxn>
              <a:cxn ang="0">
                <a:pos x="7441847" y="0"/>
              </a:cxn>
              <a:cxn ang="0">
                <a:pos x="7643914" y="133130"/>
              </a:cxn>
              <a:cxn ang="0">
                <a:pos x="7840208" y="0"/>
              </a:cxn>
              <a:cxn ang="0">
                <a:pos x="8042275" y="133130"/>
              </a:cxn>
            </a:cxnLst>
            <a:rect l="0" t="0" r="0" b="0"/>
            <a:pathLst>
              <a:path w="1393" h="65">
                <a:moveTo>
                  <a:pt x="1393" y="23"/>
                </a:moveTo>
                <a:cubicBezTo>
                  <a:pt x="1393" y="65"/>
                  <a:pt x="1393" y="65"/>
                  <a:pt x="1393" y="65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23"/>
                  <a:pt x="0" y="23"/>
                  <a:pt x="0" y="23"/>
                </a:cubicBezTo>
                <a:cubicBezTo>
                  <a:pt x="2" y="23"/>
                  <a:pt x="2" y="23"/>
                  <a:pt x="2" y="23"/>
                </a:cubicBezTo>
                <a:cubicBezTo>
                  <a:pt x="20" y="23"/>
                  <a:pt x="20" y="0"/>
                  <a:pt x="37" y="0"/>
                </a:cubicBezTo>
                <a:cubicBezTo>
                  <a:pt x="55" y="0"/>
                  <a:pt x="55" y="23"/>
                  <a:pt x="72" y="23"/>
                </a:cubicBezTo>
                <a:cubicBezTo>
                  <a:pt x="89" y="23"/>
                  <a:pt x="89" y="0"/>
                  <a:pt x="107" y="0"/>
                </a:cubicBezTo>
                <a:cubicBezTo>
                  <a:pt x="124" y="0"/>
                  <a:pt x="124" y="23"/>
                  <a:pt x="141" y="23"/>
                </a:cubicBezTo>
                <a:cubicBezTo>
                  <a:pt x="159" y="23"/>
                  <a:pt x="159" y="0"/>
                  <a:pt x="176" y="0"/>
                </a:cubicBezTo>
                <a:cubicBezTo>
                  <a:pt x="194" y="0"/>
                  <a:pt x="194" y="23"/>
                  <a:pt x="211" y="23"/>
                </a:cubicBezTo>
                <a:cubicBezTo>
                  <a:pt x="228" y="23"/>
                  <a:pt x="228" y="0"/>
                  <a:pt x="246" y="0"/>
                </a:cubicBezTo>
                <a:cubicBezTo>
                  <a:pt x="263" y="0"/>
                  <a:pt x="263" y="23"/>
                  <a:pt x="280" y="23"/>
                </a:cubicBezTo>
                <a:cubicBezTo>
                  <a:pt x="298" y="23"/>
                  <a:pt x="298" y="0"/>
                  <a:pt x="315" y="0"/>
                </a:cubicBezTo>
                <a:cubicBezTo>
                  <a:pt x="333" y="0"/>
                  <a:pt x="333" y="23"/>
                  <a:pt x="350" y="23"/>
                </a:cubicBezTo>
                <a:cubicBezTo>
                  <a:pt x="367" y="23"/>
                  <a:pt x="367" y="0"/>
                  <a:pt x="385" y="0"/>
                </a:cubicBezTo>
                <a:cubicBezTo>
                  <a:pt x="402" y="0"/>
                  <a:pt x="402" y="23"/>
                  <a:pt x="419" y="23"/>
                </a:cubicBezTo>
                <a:cubicBezTo>
                  <a:pt x="437" y="23"/>
                  <a:pt x="437" y="0"/>
                  <a:pt x="454" y="0"/>
                </a:cubicBezTo>
                <a:cubicBezTo>
                  <a:pt x="472" y="0"/>
                  <a:pt x="472" y="23"/>
                  <a:pt x="489" y="23"/>
                </a:cubicBezTo>
                <a:cubicBezTo>
                  <a:pt x="506" y="23"/>
                  <a:pt x="506" y="0"/>
                  <a:pt x="524" y="0"/>
                </a:cubicBezTo>
                <a:cubicBezTo>
                  <a:pt x="541" y="0"/>
                  <a:pt x="541" y="23"/>
                  <a:pt x="558" y="23"/>
                </a:cubicBezTo>
                <a:cubicBezTo>
                  <a:pt x="576" y="23"/>
                  <a:pt x="576" y="0"/>
                  <a:pt x="593" y="0"/>
                </a:cubicBezTo>
                <a:cubicBezTo>
                  <a:pt x="611" y="0"/>
                  <a:pt x="611" y="23"/>
                  <a:pt x="628" y="23"/>
                </a:cubicBezTo>
                <a:cubicBezTo>
                  <a:pt x="645" y="23"/>
                  <a:pt x="645" y="0"/>
                  <a:pt x="663" y="0"/>
                </a:cubicBezTo>
                <a:cubicBezTo>
                  <a:pt x="680" y="0"/>
                  <a:pt x="680" y="23"/>
                  <a:pt x="698" y="23"/>
                </a:cubicBezTo>
                <a:cubicBezTo>
                  <a:pt x="715" y="23"/>
                  <a:pt x="715" y="0"/>
                  <a:pt x="732" y="0"/>
                </a:cubicBezTo>
                <a:cubicBezTo>
                  <a:pt x="750" y="0"/>
                  <a:pt x="750" y="23"/>
                  <a:pt x="767" y="23"/>
                </a:cubicBezTo>
                <a:cubicBezTo>
                  <a:pt x="784" y="23"/>
                  <a:pt x="784" y="0"/>
                  <a:pt x="802" y="0"/>
                </a:cubicBezTo>
                <a:cubicBezTo>
                  <a:pt x="819" y="0"/>
                  <a:pt x="819" y="23"/>
                  <a:pt x="837" y="23"/>
                </a:cubicBezTo>
                <a:cubicBezTo>
                  <a:pt x="854" y="23"/>
                  <a:pt x="854" y="0"/>
                  <a:pt x="871" y="0"/>
                </a:cubicBezTo>
                <a:cubicBezTo>
                  <a:pt x="889" y="0"/>
                  <a:pt x="889" y="23"/>
                  <a:pt x="906" y="23"/>
                </a:cubicBezTo>
                <a:cubicBezTo>
                  <a:pt x="924" y="23"/>
                  <a:pt x="924" y="0"/>
                  <a:pt x="941" y="0"/>
                </a:cubicBezTo>
                <a:cubicBezTo>
                  <a:pt x="958" y="0"/>
                  <a:pt x="958" y="23"/>
                  <a:pt x="976" y="23"/>
                </a:cubicBezTo>
                <a:cubicBezTo>
                  <a:pt x="993" y="23"/>
                  <a:pt x="993" y="0"/>
                  <a:pt x="1011" y="0"/>
                </a:cubicBezTo>
                <a:cubicBezTo>
                  <a:pt x="1028" y="0"/>
                  <a:pt x="1028" y="23"/>
                  <a:pt x="1045" y="23"/>
                </a:cubicBezTo>
                <a:cubicBezTo>
                  <a:pt x="1063" y="23"/>
                  <a:pt x="1063" y="0"/>
                  <a:pt x="1080" y="0"/>
                </a:cubicBezTo>
                <a:cubicBezTo>
                  <a:pt x="1097" y="0"/>
                  <a:pt x="1097" y="23"/>
                  <a:pt x="1115" y="23"/>
                </a:cubicBezTo>
                <a:cubicBezTo>
                  <a:pt x="1132" y="23"/>
                  <a:pt x="1132" y="0"/>
                  <a:pt x="1150" y="0"/>
                </a:cubicBezTo>
                <a:cubicBezTo>
                  <a:pt x="1167" y="0"/>
                  <a:pt x="1167" y="23"/>
                  <a:pt x="1184" y="23"/>
                </a:cubicBezTo>
                <a:cubicBezTo>
                  <a:pt x="1202" y="23"/>
                  <a:pt x="1202" y="0"/>
                  <a:pt x="1219" y="0"/>
                </a:cubicBezTo>
                <a:cubicBezTo>
                  <a:pt x="1237" y="0"/>
                  <a:pt x="1237" y="23"/>
                  <a:pt x="1254" y="23"/>
                </a:cubicBezTo>
                <a:cubicBezTo>
                  <a:pt x="1271" y="23"/>
                  <a:pt x="1271" y="0"/>
                  <a:pt x="1289" y="0"/>
                </a:cubicBezTo>
                <a:cubicBezTo>
                  <a:pt x="1306" y="0"/>
                  <a:pt x="1306" y="23"/>
                  <a:pt x="1324" y="23"/>
                </a:cubicBezTo>
                <a:cubicBezTo>
                  <a:pt x="1341" y="23"/>
                  <a:pt x="1341" y="0"/>
                  <a:pt x="1358" y="0"/>
                </a:cubicBezTo>
                <a:cubicBezTo>
                  <a:pt x="1376" y="0"/>
                  <a:pt x="1376" y="23"/>
                  <a:pt x="1393" y="2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88" name="Freeform 102"/>
          <p:cNvSpPr/>
          <p:nvPr/>
        </p:nvSpPr>
        <p:spPr>
          <a:xfrm>
            <a:off x="3886200" y="6481763"/>
            <a:ext cx="8042275" cy="376237"/>
          </a:xfrm>
          <a:custGeom>
            <a:avLst/>
            <a:gdLst/>
            <a:ahLst/>
            <a:cxnLst>
              <a:cxn ang="0">
                <a:pos x="8042275" y="127342"/>
              </a:cxn>
              <a:cxn ang="0">
                <a:pos x="8042275" y="376237"/>
              </a:cxn>
              <a:cxn ang="0">
                <a:pos x="0" y="376237"/>
              </a:cxn>
              <a:cxn ang="0">
                <a:pos x="0" y="127342"/>
              </a:cxn>
              <a:cxn ang="0">
                <a:pos x="11547" y="127342"/>
              </a:cxn>
              <a:cxn ang="0">
                <a:pos x="213614" y="0"/>
              </a:cxn>
              <a:cxn ang="0">
                <a:pos x="415681" y="127342"/>
              </a:cxn>
              <a:cxn ang="0">
                <a:pos x="617748" y="0"/>
              </a:cxn>
              <a:cxn ang="0">
                <a:pos x="814042" y="127342"/>
              </a:cxn>
              <a:cxn ang="0">
                <a:pos x="1016109" y="0"/>
              </a:cxn>
              <a:cxn ang="0">
                <a:pos x="1218177" y="127342"/>
              </a:cxn>
              <a:cxn ang="0">
                <a:pos x="1420244" y="0"/>
              </a:cxn>
              <a:cxn ang="0">
                <a:pos x="1616538" y="127342"/>
              </a:cxn>
              <a:cxn ang="0">
                <a:pos x="1818605" y="0"/>
              </a:cxn>
              <a:cxn ang="0">
                <a:pos x="2020672" y="127342"/>
              </a:cxn>
              <a:cxn ang="0">
                <a:pos x="2222739" y="0"/>
              </a:cxn>
              <a:cxn ang="0">
                <a:pos x="2419033" y="127342"/>
              </a:cxn>
              <a:cxn ang="0">
                <a:pos x="2621100" y="0"/>
              </a:cxn>
              <a:cxn ang="0">
                <a:pos x="2823168" y="127342"/>
              </a:cxn>
              <a:cxn ang="0">
                <a:pos x="3025235" y="0"/>
              </a:cxn>
              <a:cxn ang="0">
                <a:pos x="3221529" y="127342"/>
              </a:cxn>
              <a:cxn ang="0">
                <a:pos x="3423596" y="0"/>
              </a:cxn>
              <a:cxn ang="0">
                <a:pos x="3625663" y="127342"/>
              </a:cxn>
              <a:cxn ang="0">
                <a:pos x="3827730" y="0"/>
              </a:cxn>
              <a:cxn ang="0">
                <a:pos x="4029798" y="127342"/>
              </a:cxn>
              <a:cxn ang="0">
                <a:pos x="4226091" y="0"/>
              </a:cxn>
              <a:cxn ang="0">
                <a:pos x="4428159" y="127342"/>
              </a:cxn>
              <a:cxn ang="0">
                <a:pos x="4630226" y="0"/>
              </a:cxn>
              <a:cxn ang="0">
                <a:pos x="4832293" y="127342"/>
              </a:cxn>
              <a:cxn ang="0">
                <a:pos x="5028587" y="0"/>
              </a:cxn>
              <a:cxn ang="0">
                <a:pos x="5230654" y="127342"/>
              </a:cxn>
              <a:cxn ang="0">
                <a:pos x="5432721" y="0"/>
              </a:cxn>
              <a:cxn ang="0">
                <a:pos x="5634789" y="127342"/>
              </a:cxn>
              <a:cxn ang="0">
                <a:pos x="5836856" y="0"/>
              </a:cxn>
              <a:cxn ang="0">
                <a:pos x="6033150" y="127342"/>
              </a:cxn>
              <a:cxn ang="0">
                <a:pos x="6235217" y="0"/>
              </a:cxn>
              <a:cxn ang="0">
                <a:pos x="6437284" y="127342"/>
              </a:cxn>
              <a:cxn ang="0">
                <a:pos x="6639351" y="0"/>
              </a:cxn>
              <a:cxn ang="0">
                <a:pos x="6835645" y="127342"/>
              </a:cxn>
              <a:cxn ang="0">
                <a:pos x="7037712" y="0"/>
              </a:cxn>
              <a:cxn ang="0">
                <a:pos x="7239780" y="127342"/>
              </a:cxn>
              <a:cxn ang="0">
                <a:pos x="7441847" y="0"/>
              </a:cxn>
              <a:cxn ang="0">
                <a:pos x="7643914" y="127342"/>
              </a:cxn>
              <a:cxn ang="0">
                <a:pos x="7840208" y="0"/>
              </a:cxn>
              <a:cxn ang="0">
                <a:pos x="8042275" y="127342"/>
              </a:cxn>
            </a:cxnLst>
            <a:rect l="0" t="0" r="0" b="0"/>
            <a:pathLst>
              <a:path w="1393" h="65">
                <a:moveTo>
                  <a:pt x="1393" y="22"/>
                </a:moveTo>
                <a:cubicBezTo>
                  <a:pt x="1393" y="65"/>
                  <a:pt x="1393" y="65"/>
                  <a:pt x="1393" y="65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22"/>
                  <a:pt x="0" y="22"/>
                  <a:pt x="0" y="22"/>
                </a:cubicBezTo>
                <a:cubicBezTo>
                  <a:pt x="2" y="22"/>
                  <a:pt x="2" y="22"/>
                  <a:pt x="2" y="22"/>
                </a:cubicBezTo>
                <a:cubicBezTo>
                  <a:pt x="20" y="22"/>
                  <a:pt x="20" y="0"/>
                  <a:pt x="37" y="0"/>
                </a:cubicBezTo>
                <a:cubicBezTo>
                  <a:pt x="55" y="0"/>
                  <a:pt x="55" y="22"/>
                  <a:pt x="72" y="22"/>
                </a:cubicBezTo>
                <a:cubicBezTo>
                  <a:pt x="89" y="22"/>
                  <a:pt x="89" y="0"/>
                  <a:pt x="107" y="0"/>
                </a:cubicBezTo>
                <a:cubicBezTo>
                  <a:pt x="124" y="0"/>
                  <a:pt x="124" y="22"/>
                  <a:pt x="141" y="22"/>
                </a:cubicBezTo>
                <a:cubicBezTo>
                  <a:pt x="159" y="22"/>
                  <a:pt x="159" y="0"/>
                  <a:pt x="176" y="0"/>
                </a:cubicBezTo>
                <a:cubicBezTo>
                  <a:pt x="194" y="0"/>
                  <a:pt x="194" y="22"/>
                  <a:pt x="211" y="22"/>
                </a:cubicBezTo>
                <a:cubicBezTo>
                  <a:pt x="228" y="22"/>
                  <a:pt x="228" y="0"/>
                  <a:pt x="246" y="0"/>
                </a:cubicBezTo>
                <a:cubicBezTo>
                  <a:pt x="263" y="0"/>
                  <a:pt x="263" y="22"/>
                  <a:pt x="280" y="22"/>
                </a:cubicBezTo>
                <a:cubicBezTo>
                  <a:pt x="298" y="22"/>
                  <a:pt x="298" y="0"/>
                  <a:pt x="315" y="0"/>
                </a:cubicBezTo>
                <a:cubicBezTo>
                  <a:pt x="333" y="0"/>
                  <a:pt x="333" y="22"/>
                  <a:pt x="350" y="22"/>
                </a:cubicBezTo>
                <a:cubicBezTo>
                  <a:pt x="367" y="22"/>
                  <a:pt x="367" y="0"/>
                  <a:pt x="385" y="0"/>
                </a:cubicBezTo>
                <a:cubicBezTo>
                  <a:pt x="402" y="0"/>
                  <a:pt x="402" y="22"/>
                  <a:pt x="419" y="22"/>
                </a:cubicBezTo>
                <a:cubicBezTo>
                  <a:pt x="437" y="22"/>
                  <a:pt x="437" y="0"/>
                  <a:pt x="454" y="0"/>
                </a:cubicBezTo>
                <a:cubicBezTo>
                  <a:pt x="472" y="0"/>
                  <a:pt x="472" y="22"/>
                  <a:pt x="489" y="22"/>
                </a:cubicBezTo>
                <a:cubicBezTo>
                  <a:pt x="506" y="22"/>
                  <a:pt x="506" y="0"/>
                  <a:pt x="524" y="0"/>
                </a:cubicBezTo>
                <a:cubicBezTo>
                  <a:pt x="541" y="0"/>
                  <a:pt x="541" y="22"/>
                  <a:pt x="558" y="22"/>
                </a:cubicBezTo>
                <a:cubicBezTo>
                  <a:pt x="576" y="22"/>
                  <a:pt x="576" y="0"/>
                  <a:pt x="593" y="0"/>
                </a:cubicBezTo>
                <a:cubicBezTo>
                  <a:pt x="611" y="0"/>
                  <a:pt x="611" y="22"/>
                  <a:pt x="628" y="22"/>
                </a:cubicBezTo>
                <a:cubicBezTo>
                  <a:pt x="645" y="22"/>
                  <a:pt x="645" y="0"/>
                  <a:pt x="663" y="0"/>
                </a:cubicBezTo>
                <a:cubicBezTo>
                  <a:pt x="680" y="0"/>
                  <a:pt x="680" y="22"/>
                  <a:pt x="698" y="22"/>
                </a:cubicBezTo>
                <a:cubicBezTo>
                  <a:pt x="715" y="22"/>
                  <a:pt x="715" y="0"/>
                  <a:pt x="732" y="0"/>
                </a:cubicBezTo>
                <a:cubicBezTo>
                  <a:pt x="750" y="0"/>
                  <a:pt x="750" y="22"/>
                  <a:pt x="767" y="22"/>
                </a:cubicBezTo>
                <a:cubicBezTo>
                  <a:pt x="784" y="22"/>
                  <a:pt x="784" y="0"/>
                  <a:pt x="802" y="0"/>
                </a:cubicBezTo>
                <a:cubicBezTo>
                  <a:pt x="819" y="0"/>
                  <a:pt x="819" y="22"/>
                  <a:pt x="837" y="22"/>
                </a:cubicBezTo>
                <a:cubicBezTo>
                  <a:pt x="854" y="22"/>
                  <a:pt x="854" y="0"/>
                  <a:pt x="871" y="0"/>
                </a:cubicBezTo>
                <a:cubicBezTo>
                  <a:pt x="889" y="0"/>
                  <a:pt x="889" y="22"/>
                  <a:pt x="906" y="22"/>
                </a:cubicBezTo>
                <a:cubicBezTo>
                  <a:pt x="924" y="22"/>
                  <a:pt x="924" y="0"/>
                  <a:pt x="941" y="0"/>
                </a:cubicBezTo>
                <a:cubicBezTo>
                  <a:pt x="958" y="0"/>
                  <a:pt x="958" y="22"/>
                  <a:pt x="976" y="22"/>
                </a:cubicBezTo>
                <a:cubicBezTo>
                  <a:pt x="993" y="22"/>
                  <a:pt x="993" y="0"/>
                  <a:pt x="1011" y="0"/>
                </a:cubicBezTo>
                <a:cubicBezTo>
                  <a:pt x="1028" y="0"/>
                  <a:pt x="1028" y="22"/>
                  <a:pt x="1045" y="22"/>
                </a:cubicBezTo>
                <a:cubicBezTo>
                  <a:pt x="1063" y="22"/>
                  <a:pt x="1063" y="0"/>
                  <a:pt x="1080" y="0"/>
                </a:cubicBezTo>
                <a:cubicBezTo>
                  <a:pt x="1097" y="0"/>
                  <a:pt x="1097" y="22"/>
                  <a:pt x="1115" y="22"/>
                </a:cubicBezTo>
                <a:cubicBezTo>
                  <a:pt x="1132" y="22"/>
                  <a:pt x="1132" y="0"/>
                  <a:pt x="1150" y="0"/>
                </a:cubicBezTo>
                <a:cubicBezTo>
                  <a:pt x="1167" y="0"/>
                  <a:pt x="1167" y="22"/>
                  <a:pt x="1184" y="22"/>
                </a:cubicBezTo>
                <a:cubicBezTo>
                  <a:pt x="1202" y="22"/>
                  <a:pt x="1202" y="0"/>
                  <a:pt x="1219" y="0"/>
                </a:cubicBezTo>
                <a:cubicBezTo>
                  <a:pt x="1237" y="0"/>
                  <a:pt x="1237" y="22"/>
                  <a:pt x="1254" y="22"/>
                </a:cubicBezTo>
                <a:cubicBezTo>
                  <a:pt x="1271" y="22"/>
                  <a:pt x="1271" y="0"/>
                  <a:pt x="1289" y="0"/>
                </a:cubicBezTo>
                <a:cubicBezTo>
                  <a:pt x="1306" y="0"/>
                  <a:pt x="1306" y="22"/>
                  <a:pt x="1324" y="22"/>
                </a:cubicBezTo>
                <a:cubicBezTo>
                  <a:pt x="1341" y="22"/>
                  <a:pt x="1341" y="0"/>
                  <a:pt x="1358" y="0"/>
                </a:cubicBezTo>
                <a:cubicBezTo>
                  <a:pt x="1376" y="0"/>
                  <a:pt x="1376" y="22"/>
                  <a:pt x="1393" y="22"/>
                </a:cubicBezTo>
                <a:close/>
              </a:path>
            </a:pathLst>
          </a:custGeom>
          <a:solidFill>
            <a:srgbClr val="39A1D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89" name="Freeform 103"/>
          <p:cNvSpPr/>
          <p:nvPr/>
        </p:nvSpPr>
        <p:spPr>
          <a:xfrm>
            <a:off x="3886200" y="6654800"/>
            <a:ext cx="8042275" cy="203200"/>
          </a:xfrm>
          <a:custGeom>
            <a:avLst/>
            <a:gdLst/>
            <a:ahLst/>
            <a:cxnLst>
              <a:cxn ang="0">
                <a:pos x="7840208" y="0"/>
              </a:cxn>
              <a:cxn ang="0">
                <a:pos x="7643914" y="127726"/>
              </a:cxn>
              <a:cxn ang="0">
                <a:pos x="7441847" y="0"/>
              </a:cxn>
              <a:cxn ang="0">
                <a:pos x="7239780" y="127726"/>
              </a:cxn>
              <a:cxn ang="0">
                <a:pos x="7037712" y="0"/>
              </a:cxn>
              <a:cxn ang="0">
                <a:pos x="6835645" y="127726"/>
              </a:cxn>
              <a:cxn ang="0">
                <a:pos x="6639351" y="0"/>
              </a:cxn>
              <a:cxn ang="0">
                <a:pos x="6437284" y="127726"/>
              </a:cxn>
              <a:cxn ang="0">
                <a:pos x="6235217" y="0"/>
              </a:cxn>
              <a:cxn ang="0">
                <a:pos x="6033150" y="127726"/>
              </a:cxn>
              <a:cxn ang="0">
                <a:pos x="5836856" y="0"/>
              </a:cxn>
              <a:cxn ang="0">
                <a:pos x="5634789" y="127726"/>
              </a:cxn>
              <a:cxn ang="0">
                <a:pos x="5432721" y="0"/>
              </a:cxn>
              <a:cxn ang="0">
                <a:pos x="5230654" y="127726"/>
              </a:cxn>
              <a:cxn ang="0">
                <a:pos x="5028587" y="0"/>
              </a:cxn>
              <a:cxn ang="0">
                <a:pos x="4832293" y="127726"/>
              </a:cxn>
              <a:cxn ang="0">
                <a:pos x="4630226" y="0"/>
              </a:cxn>
              <a:cxn ang="0">
                <a:pos x="4428159" y="127726"/>
              </a:cxn>
              <a:cxn ang="0">
                <a:pos x="4226091" y="0"/>
              </a:cxn>
              <a:cxn ang="0">
                <a:pos x="4029798" y="127726"/>
              </a:cxn>
              <a:cxn ang="0">
                <a:pos x="3827730" y="0"/>
              </a:cxn>
              <a:cxn ang="0">
                <a:pos x="3625663" y="127726"/>
              </a:cxn>
              <a:cxn ang="0">
                <a:pos x="3423596" y="0"/>
              </a:cxn>
              <a:cxn ang="0">
                <a:pos x="3221529" y="127726"/>
              </a:cxn>
              <a:cxn ang="0">
                <a:pos x="3025235" y="0"/>
              </a:cxn>
              <a:cxn ang="0">
                <a:pos x="2823168" y="127726"/>
              </a:cxn>
              <a:cxn ang="0">
                <a:pos x="2621100" y="0"/>
              </a:cxn>
              <a:cxn ang="0">
                <a:pos x="2419033" y="127726"/>
              </a:cxn>
              <a:cxn ang="0">
                <a:pos x="2222739" y="0"/>
              </a:cxn>
              <a:cxn ang="0">
                <a:pos x="2020672" y="127726"/>
              </a:cxn>
              <a:cxn ang="0">
                <a:pos x="1818605" y="0"/>
              </a:cxn>
              <a:cxn ang="0">
                <a:pos x="1616538" y="127726"/>
              </a:cxn>
              <a:cxn ang="0">
                <a:pos x="1420244" y="0"/>
              </a:cxn>
              <a:cxn ang="0">
                <a:pos x="1218177" y="127726"/>
              </a:cxn>
              <a:cxn ang="0">
                <a:pos x="1016109" y="0"/>
              </a:cxn>
              <a:cxn ang="0">
                <a:pos x="814042" y="127726"/>
              </a:cxn>
              <a:cxn ang="0">
                <a:pos x="617748" y="0"/>
              </a:cxn>
              <a:cxn ang="0">
                <a:pos x="415681" y="127726"/>
              </a:cxn>
              <a:cxn ang="0">
                <a:pos x="213614" y="0"/>
              </a:cxn>
              <a:cxn ang="0">
                <a:pos x="11547" y="127726"/>
              </a:cxn>
              <a:cxn ang="0">
                <a:pos x="0" y="127726"/>
              </a:cxn>
              <a:cxn ang="0">
                <a:pos x="0" y="203200"/>
              </a:cxn>
              <a:cxn ang="0">
                <a:pos x="8042275" y="203200"/>
              </a:cxn>
              <a:cxn ang="0">
                <a:pos x="8042275" y="127726"/>
              </a:cxn>
              <a:cxn ang="0">
                <a:pos x="7840208" y="0"/>
              </a:cxn>
            </a:cxnLst>
            <a:rect l="0" t="0" r="0" b="0"/>
            <a:pathLst>
              <a:path w="1393" h="35">
                <a:moveTo>
                  <a:pt x="1358" y="0"/>
                </a:moveTo>
                <a:cubicBezTo>
                  <a:pt x="1341" y="0"/>
                  <a:pt x="1341" y="22"/>
                  <a:pt x="1324" y="22"/>
                </a:cubicBezTo>
                <a:cubicBezTo>
                  <a:pt x="1306" y="22"/>
                  <a:pt x="1306" y="0"/>
                  <a:pt x="1289" y="0"/>
                </a:cubicBezTo>
                <a:cubicBezTo>
                  <a:pt x="1271" y="0"/>
                  <a:pt x="1271" y="22"/>
                  <a:pt x="1254" y="22"/>
                </a:cubicBezTo>
                <a:cubicBezTo>
                  <a:pt x="1237" y="22"/>
                  <a:pt x="1237" y="0"/>
                  <a:pt x="1219" y="0"/>
                </a:cubicBezTo>
                <a:cubicBezTo>
                  <a:pt x="1202" y="0"/>
                  <a:pt x="1202" y="22"/>
                  <a:pt x="1184" y="22"/>
                </a:cubicBezTo>
                <a:cubicBezTo>
                  <a:pt x="1167" y="22"/>
                  <a:pt x="1167" y="0"/>
                  <a:pt x="1150" y="0"/>
                </a:cubicBezTo>
                <a:cubicBezTo>
                  <a:pt x="1132" y="0"/>
                  <a:pt x="1132" y="22"/>
                  <a:pt x="1115" y="22"/>
                </a:cubicBezTo>
                <a:cubicBezTo>
                  <a:pt x="1097" y="22"/>
                  <a:pt x="1097" y="0"/>
                  <a:pt x="1080" y="0"/>
                </a:cubicBezTo>
                <a:cubicBezTo>
                  <a:pt x="1063" y="0"/>
                  <a:pt x="1063" y="22"/>
                  <a:pt x="1045" y="22"/>
                </a:cubicBezTo>
                <a:cubicBezTo>
                  <a:pt x="1028" y="22"/>
                  <a:pt x="1028" y="0"/>
                  <a:pt x="1011" y="0"/>
                </a:cubicBezTo>
                <a:cubicBezTo>
                  <a:pt x="993" y="0"/>
                  <a:pt x="993" y="22"/>
                  <a:pt x="976" y="22"/>
                </a:cubicBezTo>
                <a:cubicBezTo>
                  <a:pt x="958" y="22"/>
                  <a:pt x="958" y="0"/>
                  <a:pt x="941" y="0"/>
                </a:cubicBezTo>
                <a:cubicBezTo>
                  <a:pt x="924" y="0"/>
                  <a:pt x="924" y="22"/>
                  <a:pt x="906" y="22"/>
                </a:cubicBezTo>
                <a:cubicBezTo>
                  <a:pt x="889" y="22"/>
                  <a:pt x="889" y="0"/>
                  <a:pt x="871" y="0"/>
                </a:cubicBezTo>
                <a:cubicBezTo>
                  <a:pt x="854" y="0"/>
                  <a:pt x="854" y="22"/>
                  <a:pt x="837" y="22"/>
                </a:cubicBezTo>
                <a:cubicBezTo>
                  <a:pt x="819" y="22"/>
                  <a:pt x="819" y="0"/>
                  <a:pt x="802" y="0"/>
                </a:cubicBezTo>
                <a:cubicBezTo>
                  <a:pt x="784" y="0"/>
                  <a:pt x="784" y="22"/>
                  <a:pt x="767" y="22"/>
                </a:cubicBezTo>
                <a:cubicBezTo>
                  <a:pt x="750" y="22"/>
                  <a:pt x="750" y="0"/>
                  <a:pt x="732" y="0"/>
                </a:cubicBezTo>
                <a:cubicBezTo>
                  <a:pt x="715" y="0"/>
                  <a:pt x="715" y="22"/>
                  <a:pt x="698" y="22"/>
                </a:cubicBezTo>
                <a:cubicBezTo>
                  <a:pt x="680" y="22"/>
                  <a:pt x="680" y="0"/>
                  <a:pt x="663" y="0"/>
                </a:cubicBezTo>
                <a:cubicBezTo>
                  <a:pt x="645" y="0"/>
                  <a:pt x="645" y="22"/>
                  <a:pt x="628" y="22"/>
                </a:cubicBezTo>
                <a:cubicBezTo>
                  <a:pt x="611" y="22"/>
                  <a:pt x="611" y="0"/>
                  <a:pt x="593" y="0"/>
                </a:cubicBezTo>
                <a:cubicBezTo>
                  <a:pt x="576" y="0"/>
                  <a:pt x="576" y="22"/>
                  <a:pt x="558" y="22"/>
                </a:cubicBezTo>
                <a:cubicBezTo>
                  <a:pt x="541" y="22"/>
                  <a:pt x="541" y="0"/>
                  <a:pt x="524" y="0"/>
                </a:cubicBezTo>
                <a:cubicBezTo>
                  <a:pt x="506" y="0"/>
                  <a:pt x="506" y="22"/>
                  <a:pt x="489" y="22"/>
                </a:cubicBezTo>
                <a:cubicBezTo>
                  <a:pt x="472" y="22"/>
                  <a:pt x="472" y="0"/>
                  <a:pt x="454" y="0"/>
                </a:cubicBezTo>
                <a:cubicBezTo>
                  <a:pt x="437" y="0"/>
                  <a:pt x="437" y="22"/>
                  <a:pt x="419" y="22"/>
                </a:cubicBezTo>
                <a:cubicBezTo>
                  <a:pt x="402" y="22"/>
                  <a:pt x="402" y="0"/>
                  <a:pt x="385" y="0"/>
                </a:cubicBezTo>
                <a:cubicBezTo>
                  <a:pt x="367" y="0"/>
                  <a:pt x="367" y="22"/>
                  <a:pt x="350" y="22"/>
                </a:cubicBezTo>
                <a:cubicBezTo>
                  <a:pt x="333" y="22"/>
                  <a:pt x="333" y="0"/>
                  <a:pt x="315" y="0"/>
                </a:cubicBezTo>
                <a:cubicBezTo>
                  <a:pt x="298" y="0"/>
                  <a:pt x="298" y="22"/>
                  <a:pt x="280" y="22"/>
                </a:cubicBezTo>
                <a:cubicBezTo>
                  <a:pt x="263" y="22"/>
                  <a:pt x="263" y="0"/>
                  <a:pt x="246" y="0"/>
                </a:cubicBezTo>
                <a:cubicBezTo>
                  <a:pt x="228" y="0"/>
                  <a:pt x="228" y="22"/>
                  <a:pt x="211" y="22"/>
                </a:cubicBezTo>
                <a:cubicBezTo>
                  <a:pt x="194" y="22"/>
                  <a:pt x="194" y="0"/>
                  <a:pt x="176" y="0"/>
                </a:cubicBezTo>
                <a:cubicBezTo>
                  <a:pt x="159" y="0"/>
                  <a:pt x="159" y="22"/>
                  <a:pt x="141" y="22"/>
                </a:cubicBezTo>
                <a:cubicBezTo>
                  <a:pt x="124" y="22"/>
                  <a:pt x="124" y="0"/>
                  <a:pt x="107" y="0"/>
                </a:cubicBezTo>
                <a:cubicBezTo>
                  <a:pt x="89" y="0"/>
                  <a:pt x="89" y="22"/>
                  <a:pt x="72" y="22"/>
                </a:cubicBezTo>
                <a:cubicBezTo>
                  <a:pt x="55" y="22"/>
                  <a:pt x="55" y="0"/>
                  <a:pt x="37" y="0"/>
                </a:cubicBezTo>
                <a:cubicBezTo>
                  <a:pt x="20" y="0"/>
                  <a:pt x="20" y="22"/>
                  <a:pt x="2" y="22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35"/>
                  <a:pt x="0" y="35"/>
                  <a:pt x="0" y="35"/>
                </a:cubicBezTo>
                <a:cubicBezTo>
                  <a:pt x="1393" y="35"/>
                  <a:pt x="1393" y="35"/>
                  <a:pt x="1393" y="35"/>
                </a:cubicBezTo>
                <a:cubicBezTo>
                  <a:pt x="1393" y="22"/>
                  <a:pt x="1393" y="22"/>
                  <a:pt x="1393" y="22"/>
                </a:cubicBezTo>
                <a:cubicBezTo>
                  <a:pt x="1376" y="22"/>
                  <a:pt x="1376" y="0"/>
                  <a:pt x="1358" y="0"/>
                </a:cubicBezTo>
                <a:close/>
              </a:path>
            </a:pathLst>
          </a:custGeom>
          <a:solidFill>
            <a:srgbClr val="005E74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7490" name="MH_Number_1"/>
          <p:cNvSpPr/>
          <p:nvPr/>
        </p:nvSpPr>
        <p:spPr>
          <a:xfrm flipH="1">
            <a:off x="481013" y="1498600"/>
            <a:ext cx="2609850" cy="2608263"/>
          </a:xfrm>
          <a:prstGeom prst="roundRect">
            <a:avLst>
              <a:gd name="adj" fmla="val 16667"/>
            </a:avLst>
          </a:prstGeom>
          <a:solidFill>
            <a:srgbClr val="FFBF17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138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03</a:t>
            </a:r>
            <a:endParaRPr lang="zh-CN" altLang="en-US" sz="13800" b="1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17491" name="MH_Entry_1"/>
          <p:cNvSpPr/>
          <p:nvPr/>
        </p:nvSpPr>
        <p:spPr>
          <a:xfrm flipH="1">
            <a:off x="3368675" y="1498600"/>
            <a:ext cx="6353175" cy="965200"/>
          </a:xfrm>
          <a:prstGeom prst="roundRect">
            <a:avLst>
              <a:gd name="adj" fmla="val 16667"/>
            </a:avLst>
          </a:prstGeom>
          <a:solidFill>
            <a:srgbClr val="FFBF17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4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92" name="文本框 108"/>
          <p:cNvSpPr/>
          <p:nvPr/>
        </p:nvSpPr>
        <p:spPr>
          <a:xfrm>
            <a:off x="3370263" y="2727325"/>
            <a:ext cx="3590925" cy="36988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1.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  <p:sp>
        <p:nvSpPr>
          <p:cNvPr id="17493" name="文本框 109"/>
          <p:cNvSpPr/>
          <p:nvPr/>
        </p:nvSpPr>
        <p:spPr>
          <a:xfrm>
            <a:off x="3370263" y="3252788"/>
            <a:ext cx="3590925" cy="36988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2.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  <p:sp>
        <p:nvSpPr>
          <p:cNvPr id="17494" name="文本框 110"/>
          <p:cNvSpPr/>
          <p:nvPr/>
        </p:nvSpPr>
        <p:spPr>
          <a:xfrm>
            <a:off x="3370263" y="3736975"/>
            <a:ext cx="3590925" cy="36988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3.</a:t>
            </a: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7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90" grpId="0" animBg="1"/>
      <p:bldP spid="17491" grpId="0" animBg="1"/>
      <p:bldP spid="17492" grpId="0"/>
      <p:bldP spid="17493" grpId="0"/>
      <p:bldP spid="174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606" name="Straight Connector 3"/>
          <p:cNvCxnSpPr/>
          <p:nvPr/>
        </p:nvCxnSpPr>
        <p:spPr>
          <a:xfrm flipH="1">
            <a:off x="101965" y="3556748"/>
            <a:ext cx="2943225" cy="0"/>
          </a:xfrm>
          <a:prstGeom prst="line">
            <a:avLst/>
          </a:prstGeom>
          <a:ln w="12700" cap="flat" cmpd="sng">
            <a:solidFill>
              <a:srgbClr val="7E7E7D"/>
            </a:solidFill>
            <a:prstDash val="solid"/>
            <a:headEnd type="none" w="med" len="med"/>
            <a:tailEnd type="none" w="med" len="med"/>
          </a:ln>
        </p:spPr>
      </p:cxnSp>
      <p:cxnSp>
        <p:nvCxnSpPr>
          <p:cNvPr id="25607" name="Straight Connector 71"/>
          <p:cNvCxnSpPr/>
          <p:nvPr/>
        </p:nvCxnSpPr>
        <p:spPr>
          <a:xfrm flipH="1">
            <a:off x="7908608" y="5588000"/>
            <a:ext cx="2927350" cy="0"/>
          </a:xfrm>
          <a:prstGeom prst="line">
            <a:avLst/>
          </a:prstGeom>
          <a:ln w="12700" cap="flat" cmpd="sng">
            <a:solidFill>
              <a:srgbClr val="7E7E7D"/>
            </a:solidFill>
            <a:prstDash val="solid"/>
            <a:headEnd type="none" w="med" len="med"/>
            <a:tailEnd type="none" w="med" len="med"/>
          </a:ln>
        </p:spPr>
      </p:cxnSp>
      <p:cxnSp>
        <p:nvCxnSpPr>
          <p:cNvPr id="25609" name="Straight Connector 73"/>
          <p:cNvCxnSpPr/>
          <p:nvPr/>
        </p:nvCxnSpPr>
        <p:spPr>
          <a:xfrm flipH="1">
            <a:off x="1309995" y="6165000"/>
            <a:ext cx="4192588" cy="0"/>
          </a:xfrm>
          <a:prstGeom prst="line">
            <a:avLst/>
          </a:prstGeom>
          <a:ln w="12700" cap="flat" cmpd="sng">
            <a:solidFill>
              <a:srgbClr val="7E7E7D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25621" name="TextBox 10"/>
          <p:cNvSpPr txBox="1"/>
          <p:nvPr/>
        </p:nvSpPr>
        <p:spPr>
          <a:xfrm>
            <a:off x="1698002" y="2262188"/>
            <a:ext cx="1433034" cy="338579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1600" b="1" dirty="0">
                <a:solidFill>
                  <a:srgbClr val="71C14E"/>
                </a:solidFill>
                <a:latin typeface="微软雅黑" pitchFamily="34" charset="-122"/>
                <a:ea typeface="微软雅黑" pitchFamily="34" charset="-122"/>
              </a:rPr>
              <a:t>单击添加标题</a:t>
            </a:r>
            <a:endParaRPr lang="en-US" altLang="x-none" sz="1600" b="1" dirty="0">
              <a:solidFill>
                <a:srgbClr val="71C14E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619" name="TextBox 10"/>
          <p:cNvSpPr txBox="1"/>
          <p:nvPr/>
        </p:nvSpPr>
        <p:spPr>
          <a:xfrm>
            <a:off x="1698002" y="4243388"/>
            <a:ext cx="1433034" cy="338579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1600" b="1" dirty="0">
                <a:solidFill>
                  <a:srgbClr val="F7B540"/>
                </a:solidFill>
                <a:latin typeface="微软雅黑" pitchFamily="34" charset="-122"/>
                <a:ea typeface="微软雅黑" pitchFamily="34" charset="-122"/>
              </a:rPr>
              <a:t>单击添加标题</a:t>
            </a:r>
            <a:endParaRPr lang="en-US" altLang="x-none" sz="1600" b="1" dirty="0">
              <a:solidFill>
                <a:srgbClr val="F7B54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617" name="TextBox 10"/>
          <p:cNvSpPr txBox="1"/>
          <p:nvPr/>
        </p:nvSpPr>
        <p:spPr>
          <a:xfrm>
            <a:off x="8766767" y="2165350"/>
            <a:ext cx="1432270" cy="338579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1600" b="1" dirty="0">
                <a:solidFill>
                  <a:srgbClr val="00CFAD"/>
                </a:solidFill>
                <a:latin typeface="微软雅黑" pitchFamily="34" charset="-122"/>
                <a:ea typeface="微软雅黑" pitchFamily="34" charset="-122"/>
              </a:rPr>
              <a:t>单击添加标题</a:t>
            </a:r>
            <a:endParaRPr lang="en-US" altLang="x-none" sz="1600" b="1" dirty="0">
              <a:solidFill>
                <a:srgbClr val="00CFAD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615" name="TextBox 10"/>
          <p:cNvSpPr txBox="1"/>
          <p:nvPr/>
        </p:nvSpPr>
        <p:spPr>
          <a:xfrm>
            <a:off x="8766767" y="4275138"/>
            <a:ext cx="1432270" cy="338579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1600" b="1" dirty="0">
                <a:solidFill>
                  <a:srgbClr val="00B1DA"/>
                </a:solidFill>
                <a:latin typeface="微软雅黑" pitchFamily="34" charset="-122"/>
                <a:ea typeface="微软雅黑" pitchFamily="34" charset="-122"/>
              </a:rPr>
              <a:t>单击添加标题</a:t>
            </a:r>
            <a:endParaRPr lang="en-US" altLang="x-none" sz="1600" b="1" dirty="0">
              <a:solidFill>
                <a:srgbClr val="00B1DA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0502" name="MH_Number_1"/>
          <p:cNvSpPr/>
          <p:nvPr/>
        </p:nvSpPr>
        <p:spPr>
          <a:xfrm>
            <a:off x="563880" y="548640"/>
            <a:ext cx="500063" cy="498475"/>
          </a:xfrm>
          <a:prstGeom prst="roundRect">
            <a:avLst>
              <a:gd name="adj" fmla="val 7611"/>
            </a:avLst>
          </a:prstGeom>
          <a:solidFill>
            <a:srgbClr val="FFBF17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03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20503" name="MH_Entry_1"/>
          <p:cNvSpPr/>
          <p:nvPr/>
        </p:nvSpPr>
        <p:spPr>
          <a:xfrm>
            <a:off x="1235393" y="548640"/>
            <a:ext cx="4027487" cy="498475"/>
          </a:xfrm>
          <a:prstGeom prst="roundRect">
            <a:avLst>
              <a:gd name="adj" fmla="val 9120"/>
            </a:avLst>
          </a:prstGeom>
          <a:solidFill>
            <a:srgbClr val="FFBF17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cxnSp>
        <p:nvCxnSpPr>
          <p:cNvPr id="2" name="Straight Connector 71"/>
          <p:cNvCxnSpPr/>
          <p:nvPr/>
        </p:nvCxnSpPr>
        <p:spPr>
          <a:xfrm flipH="1">
            <a:off x="8066088" y="3529330"/>
            <a:ext cx="2927350" cy="0"/>
          </a:xfrm>
          <a:prstGeom prst="line">
            <a:avLst/>
          </a:prstGeom>
          <a:ln w="12700" cap="flat" cmpd="sng">
            <a:solidFill>
              <a:srgbClr val="7E7E7D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36" name="文本框 35">
            <a:extLst>
              <a:ext uri="{FF2B5EF4-FFF2-40B4-BE49-F238E27FC236}">
                <a16:creationId xmlns:a16="http://schemas.microsoft.com/office/drawing/2014/main" id="{E14A5A85-07B7-4877-90C7-B3C6D9850F59}"/>
              </a:ext>
            </a:extLst>
          </p:cNvPr>
          <p:cNvSpPr txBox="1"/>
          <p:nvPr/>
        </p:nvSpPr>
        <p:spPr>
          <a:xfrm>
            <a:off x="-34124" y="2147485"/>
            <a:ext cx="43364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</a:t>
            </a:r>
          </a:p>
          <a:p>
            <a:endParaRPr lang="zh-CN" altLang="en-US" dirty="0">
              <a:latin typeface="幼圆" charset="0"/>
              <a:ea typeface="幼圆" charset="0"/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7A2B897D-CB9C-4257-B462-CAA2208C6B17}"/>
              </a:ext>
            </a:extLst>
          </p:cNvPr>
          <p:cNvSpPr txBox="1"/>
          <p:nvPr/>
        </p:nvSpPr>
        <p:spPr>
          <a:xfrm>
            <a:off x="8448792" y="2503929"/>
            <a:ext cx="43364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</a:t>
            </a:r>
          </a:p>
          <a:p>
            <a:endParaRPr lang="zh-CN" altLang="en-US" dirty="0">
              <a:latin typeface="幼圆" charset="0"/>
              <a:ea typeface="幼圆" charset="0"/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01125725-3536-4F04-8365-67B9D7F7C6F8}"/>
              </a:ext>
            </a:extLst>
          </p:cNvPr>
          <p:cNvSpPr txBox="1"/>
          <p:nvPr/>
        </p:nvSpPr>
        <p:spPr>
          <a:xfrm>
            <a:off x="-743426" y="5253622"/>
            <a:ext cx="43364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</a:t>
            </a:r>
          </a:p>
          <a:p>
            <a:endParaRPr lang="zh-CN" altLang="en-US" dirty="0">
              <a:latin typeface="幼圆" charset="0"/>
              <a:ea typeface="幼圆" charset="0"/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250B211B-6DBA-46B2-ACC1-461AC2C885EF}"/>
              </a:ext>
            </a:extLst>
          </p:cNvPr>
          <p:cNvSpPr txBox="1"/>
          <p:nvPr/>
        </p:nvSpPr>
        <p:spPr>
          <a:xfrm>
            <a:off x="8899789" y="5271340"/>
            <a:ext cx="43364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</a:t>
            </a:r>
          </a:p>
          <a:p>
            <a:endParaRPr lang="zh-CN" altLang="en-US" dirty="0">
              <a:latin typeface="幼圆" charset="0"/>
              <a:ea typeface="幼圆" charset="0"/>
            </a:endParaRP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3" name="Group 75"/>
          <p:cNvGrpSpPr/>
          <p:nvPr/>
        </p:nvGrpSpPr>
        <p:grpSpPr>
          <a:xfrm>
            <a:off x="7448550" y="1508125"/>
            <a:ext cx="2909888" cy="4132263"/>
            <a:chOff x="0" y="0"/>
            <a:chExt cx="1322388" cy="1878013"/>
          </a:xfrm>
        </p:grpSpPr>
        <p:sp>
          <p:nvSpPr>
            <p:cNvPr id="43027" name="Freeform 33"/>
            <p:cNvSpPr/>
            <p:nvPr/>
          </p:nvSpPr>
          <p:spPr>
            <a:xfrm>
              <a:off x="0" y="0"/>
              <a:ext cx="1322388" cy="1878013"/>
            </a:xfrm>
            <a:custGeom>
              <a:avLst/>
              <a:gdLst>
                <a:gd name="txL" fmla="*/ 0 w 834"/>
                <a:gd name="txT" fmla="*/ 0 h 1183"/>
                <a:gd name="txR" fmla="*/ 834 w 834"/>
                <a:gd name="txB" fmla="*/ 1183 h 1183"/>
              </a:gdLst>
              <a:ahLst/>
              <a:cxnLst>
                <a:cxn ang="0">
                  <a:pos x="2096774786" y="2147483647"/>
                </a:cxn>
                <a:cxn ang="0">
                  <a:pos x="1973583440" y="2147483647"/>
                </a:cxn>
                <a:cxn ang="0">
                  <a:pos x="125706153" y="2147483647"/>
                </a:cxn>
                <a:cxn ang="0">
                  <a:pos x="0" y="2147483647"/>
                </a:cxn>
                <a:cxn ang="0">
                  <a:pos x="0" y="123488482"/>
                </a:cxn>
                <a:cxn ang="0">
                  <a:pos x="125706153" y="0"/>
                </a:cxn>
                <a:cxn ang="0">
                  <a:pos x="1973583440" y="0"/>
                </a:cxn>
                <a:cxn ang="0">
                  <a:pos x="2096774786" y="123488482"/>
                </a:cxn>
                <a:cxn ang="0">
                  <a:pos x="2096774786" y="2147483647"/>
                </a:cxn>
              </a:cxnLst>
              <a:rect l="txL" t="txT" r="txR" b="txB"/>
              <a:pathLst>
                <a:path w="834" h="1183">
                  <a:moveTo>
                    <a:pt x="834" y="1133"/>
                  </a:moveTo>
                  <a:cubicBezTo>
                    <a:pt x="834" y="1160"/>
                    <a:pt x="812" y="1183"/>
                    <a:pt x="785" y="1183"/>
                  </a:cubicBezTo>
                  <a:cubicBezTo>
                    <a:pt x="50" y="1183"/>
                    <a:pt x="50" y="1183"/>
                    <a:pt x="50" y="1183"/>
                  </a:cubicBezTo>
                  <a:cubicBezTo>
                    <a:pt x="22" y="1183"/>
                    <a:pt x="0" y="1160"/>
                    <a:pt x="0" y="1133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22"/>
                    <a:pt x="22" y="0"/>
                    <a:pt x="50" y="0"/>
                  </a:cubicBezTo>
                  <a:cubicBezTo>
                    <a:pt x="785" y="0"/>
                    <a:pt x="785" y="0"/>
                    <a:pt x="785" y="0"/>
                  </a:cubicBezTo>
                  <a:cubicBezTo>
                    <a:pt x="812" y="0"/>
                    <a:pt x="834" y="22"/>
                    <a:pt x="834" y="49"/>
                  </a:cubicBezTo>
                  <a:cubicBezTo>
                    <a:pt x="834" y="1133"/>
                    <a:pt x="834" y="1133"/>
                    <a:pt x="834" y="1133"/>
                  </a:cubicBezTo>
                </a:path>
              </a:pathLst>
            </a:custGeom>
            <a:solidFill>
              <a:srgbClr val="333333"/>
            </a:solidFill>
            <a:ln w="9525">
              <a:noFill/>
              <a:miter/>
            </a:ln>
          </p:spPr>
          <p:txBody>
            <a:bodyPr/>
            <a:lstStyle/>
            <a:p>
              <a:pPr lvl="0"/>
              <a:endParaRPr lang="zh-CN" altLang="en-US" dirty="0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43028" name="Freeform 34"/>
            <p:cNvSpPr/>
            <p:nvPr/>
          </p:nvSpPr>
          <p:spPr>
            <a:xfrm>
              <a:off x="7938" y="6350"/>
              <a:ext cx="1308100" cy="1863725"/>
            </a:xfrm>
            <a:custGeom>
              <a:avLst/>
              <a:gdLst>
                <a:gd name="txL" fmla="*/ 0 w 825"/>
                <a:gd name="txT" fmla="*/ 0 h 1174"/>
                <a:gd name="txR" fmla="*/ 825 w 825"/>
                <a:gd name="txB" fmla="*/ 1174 h 1174"/>
              </a:gdLst>
              <a:ahLst/>
              <a:cxnLst>
                <a:cxn ang="0">
                  <a:pos x="113132432" y="2147483647"/>
                </a:cxn>
                <a:cxn ang="0">
                  <a:pos x="0" y="2147483647"/>
                </a:cxn>
                <a:cxn ang="0">
                  <a:pos x="0" y="113407827"/>
                </a:cxn>
                <a:cxn ang="0">
                  <a:pos x="113132432" y="0"/>
                </a:cxn>
                <a:cxn ang="0">
                  <a:pos x="1960959445" y="0"/>
                </a:cxn>
                <a:cxn ang="0">
                  <a:pos x="2074091827" y="113407827"/>
                </a:cxn>
                <a:cxn ang="0">
                  <a:pos x="2074091827" y="2147483647"/>
                </a:cxn>
                <a:cxn ang="0">
                  <a:pos x="1960959445" y="2147483647"/>
                </a:cxn>
                <a:cxn ang="0">
                  <a:pos x="113132432" y="2147483647"/>
                </a:cxn>
              </a:cxnLst>
              <a:rect l="txL" t="txT" r="txR" b="txB"/>
              <a:pathLst>
                <a:path w="825" h="1174">
                  <a:moveTo>
                    <a:pt x="45" y="1174"/>
                  </a:moveTo>
                  <a:cubicBezTo>
                    <a:pt x="20" y="1174"/>
                    <a:pt x="0" y="1154"/>
                    <a:pt x="0" y="1129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21"/>
                    <a:pt x="20" y="0"/>
                    <a:pt x="45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805" y="0"/>
                    <a:pt x="825" y="21"/>
                    <a:pt x="825" y="45"/>
                  </a:cubicBezTo>
                  <a:cubicBezTo>
                    <a:pt x="825" y="1129"/>
                    <a:pt x="825" y="1129"/>
                    <a:pt x="825" y="1129"/>
                  </a:cubicBezTo>
                  <a:cubicBezTo>
                    <a:pt x="825" y="1154"/>
                    <a:pt x="805" y="1174"/>
                    <a:pt x="780" y="1174"/>
                  </a:cubicBezTo>
                  <a:cubicBezTo>
                    <a:pt x="45" y="1174"/>
                    <a:pt x="45" y="1174"/>
                    <a:pt x="45" y="1174"/>
                  </a:cubicBezTo>
                </a:path>
              </a:pathLst>
            </a:custGeom>
            <a:solidFill>
              <a:srgbClr val="181818"/>
            </a:solidFill>
            <a:ln w="9525">
              <a:noFill/>
              <a:miter/>
            </a:ln>
          </p:spPr>
          <p:txBody>
            <a:bodyPr/>
            <a:lstStyle/>
            <a:p>
              <a:pPr lvl="0"/>
              <a:endParaRPr lang="zh-CN" altLang="en-US" dirty="0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43029" name="Oval 35"/>
            <p:cNvSpPr/>
            <p:nvPr/>
          </p:nvSpPr>
          <p:spPr>
            <a:xfrm>
              <a:off x="649288" y="76200"/>
              <a:ext cx="23813" cy="23813"/>
            </a:xfrm>
            <a:prstGeom prst="ellipse">
              <a:avLst/>
            </a:prstGeom>
            <a:solidFill>
              <a:srgbClr val="2C2C2C"/>
            </a:solidFill>
            <a:ln w="9525">
              <a:noFill/>
            </a:ln>
          </p:spPr>
          <p:txBody>
            <a:bodyPr/>
            <a:lstStyle/>
            <a:p>
              <a:pPr lvl="0" eaLnBrk="1" hangingPunct="1"/>
              <a:endParaRPr lang="id-ID" altLang="en-US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3030" name="Oval 36"/>
            <p:cNvSpPr/>
            <p:nvPr/>
          </p:nvSpPr>
          <p:spPr>
            <a:xfrm>
              <a:off x="649288" y="74613"/>
              <a:ext cx="23813" cy="23813"/>
            </a:xfrm>
            <a:prstGeom prst="ellipse">
              <a:avLst/>
            </a:prstGeom>
            <a:solidFill>
              <a:srgbClr val="0A0A0A"/>
            </a:solidFill>
            <a:ln w="9525">
              <a:noFill/>
            </a:ln>
          </p:spPr>
          <p:txBody>
            <a:bodyPr/>
            <a:lstStyle/>
            <a:p>
              <a:pPr lvl="0" eaLnBrk="1" hangingPunct="1"/>
              <a:endParaRPr lang="id-ID" altLang="en-US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3031" name="Oval 37"/>
            <p:cNvSpPr/>
            <p:nvPr/>
          </p:nvSpPr>
          <p:spPr>
            <a:xfrm>
              <a:off x="654050" y="79375"/>
              <a:ext cx="14288" cy="14288"/>
            </a:xfrm>
            <a:prstGeom prst="ellipse">
              <a:avLst/>
            </a:prstGeom>
            <a:solidFill>
              <a:srgbClr val="000000"/>
            </a:solidFill>
            <a:ln w="9525">
              <a:noFill/>
            </a:ln>
          </p:spPr>
          <p:txBody>
            <a:bodyPr/>
            <a:lstStyle/>
            <a:p>
              <a:pPr lvl="0" eaLnBrk="1" hangingPunct="1"/>
              <a:endParaRPr lang="id-ID" altLang="en-US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3032" name="Oval 38"/>
            <p:cNvSpPr/>
            <p:nvPr/>
          </p:nvSpPr>
          <p:spPr>
            <a:xfrm>
              <a:off x="657225" y="82550"/>
              <a:ext cx="7938" cy="7938"/>
            </a:xfrm>
            <a:prstGeom prst="ellipse">
              <a:avLst/>
            </a:prstGeom>
            <a:solidFill>
              <a:srgbClr val="2C99B4"/>
            </a:solidFill>
            <a:ln w="9525">
              <a:noFill/>
            </a:ln>
          </p:spPr>
          <p:txBody>
            <a:bodyPr/>
            <a:lstStyle/>
            <a:p>
              <a:pPr lvl="0" eaLnBrk="1" hangingPunct="1"/>
              <a:endParaRPr lang="id-ID" altLang="en-US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3033" name="Freeform 39"/>
            <p:cNvSpPr/>
            <p:nvPr/>
          </p:nvSpPr>
          <p:spPr>
            <a:xfrm>
              <a:off x="660400" y="85725"/>
              <a:ext cx="1588" cy="1588"/>
            </a:xfrm>
            <a:custGeom>
              <a:avLst/>
              <a:gdLst>
                <a:gd name="txL" fmla="*/ 0 w 1"/>
                <a:gd name="txT" fmla="*/ 0 h 1"/>
                <a:gd name="txR" fmla="*/ 1 w 1"/>
                <a:gd name="txB" fmla="*/ 1 h 1"/>
              </a:gdLst>
              <a:ahLst/>
              <a:cxnLst>
                <a:cxn ang="0">
                  <a:pos x="2521744" y="0"/>
                </a:cxn>
                <a:cxn ang="0">
                  <a:pos x="2521744" y="2521744"/>
                </a:cxn>
                <a:cxn ang="0">
                  <a:pos x="0" y="0"/>
                </a:cxn>
                <a:cxn ang="0">
                  <a:pos x="2521744" y="0"/>
                </a:cxn>
                <a:cxn ang="0">
                  <a:pos x="2521744" y="0"/>
                </a:cxn>
              </a:cxnLst>
              <a:rect l="txL" t="txT" r="txR" b="txB"/>
              <a:pathLst>
                <a:path w="1" h="1">
                  <a:moveTo>
                    <a:pt x="1" y="0"/>
                  </a:moveTo>
                  <a:lnTo>
                    <a:pt x="1" y="1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miter/>
            </a:ln>
          </p:spPr>
          <p:txBody>
            <a:bodyPr/>
            <a:lstStyle/>
            <a:p>
              <a:pPr lvl="0"/>
              <a:endParaRPr lang="zh-CN" altLang="en-US" dirty="0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43034" name="Rectangle 40"/>
            <p:cNvSpPr/>
            <p:nvPr/>
          </p:nvSpPr>
          <p:spPr>
            <a:xfrm>
              <a:off x="623888" y="82550"/>
              <a:ext cx="11113" cy="11113"/>
            </a:xfrm>
            <a:prstGeom prst="rect">
              <a:avLst/>
            </a:prstGeom>
            <a:solidFill>
              <a:srgbClr val="464646"/>
            </a:solidFill>
            <a:ln w="9525">
              <a:noFill/>
              <a:miter/>
            </a:ln>
          </p:spPr>
          <p:txBody>
            <a:bodyPr/>
            <a:lstStyle/>
            <a:p>
              <a:pPr lvl="0" eaLnBrk="1" hangingPunct="1"/>
              <a:endParaRPr lang="id-ID" altLang="en-US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3035" name="Rectangle 41"/>
            <p:cNvSpPr/>
            <p:nvPr/>
          </p:nvSpPr>
          <p:spPr>
            <a:xfrm>
              <a:off x="79375" y="157163"/>
              <a:ext cx="1165225" cy="1554163"/>
            </a:xfrm>
            <a:prstGeom prst="rect">
              <a:avLst/>
            </a:prstGeom>
            <a:solidFill>
              <a:srgbClr val="0C0D11"/>
            </a:solidFill>
            <a:ln w="9525">
              <a:noFill/>
              <a:miter/>
            </a:ln>
          </p:spPr>
          <p:txBody>
            <a:bodyPr/>
            <a:lstStyle/>
            <a:p>
              <a:pPr lvl="0" eaLnBrk="1" hangingPunct="1"/>
              <a:endParaRPr lang="id-ID" altLang="en-US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3036" name="Rectangle 42"/>
            <p:cNvSpPr/>
            <p:nvPr/>
          </p:nvSpPr>
          <p:spPr>
            <a:xfrm>
              <a:off x="85725" y="163513"/>
              <a:ext cx="1152525" cy="1541463"/>
            </a:xfrm>
            <a:prstGeom prst="rect">
              <a:avLst/>
            </a:prstGeom>
            <a:solidFill>
              <a:srgbClr val="7E7E7E"/>
            </a:solidFill>
            <a:ln w="9525">
              <a:noFill/>
              <a:miter/>
            </a:ln>
          </p:spPr>
          <p:txBody>
            <a:bodyPr/>
            <a:lstStyle/>
            <a:p>
              <a:pPr lvl="0" eaLnBrk="1" hangingPunct="1"/>
              <a:endParaRPr lang="id-ID" altLang="en-US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3037" name="Oval 43"/>
            <p:cNvSpPr/>
            <p:nvPr/>
          </p:nvSpPr>
          <p:spPr>
            <a:xfrm>
              <a:off x="612775" y="1744663"/>
              <a:ext cx="98425" cy="100013"/>
            </a:xfrm>
            <a:prstGeom prst="ellipse">
              <a:avLst/>
            </a:prstGeom>
            <a:solidFill>
              <a:srgbClr val="333333"/>
            </a:solidFill>
            <a:ln w="9525">
              <a:noFill/>
            </a:ln>
          </p:spPr>
          <p:txBody>
            <a:bodyPr/>
            <a:lstStyle/>
            <a:p>
              <a:pPr lvl="0" eaLnBrk="1" hangingPunct="1"/>
              <a:endParaRPr lang="id-ID" altLang="en-US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3038" name="Freeform 44"/>
            <p:cNvSpPr/>
            <p:nvPr/>
          </p:nvSpPr>
          <p:spPr>
            <a:xfrm>
              <a:off x="636588" y="1768475"/>
              <a:ext cx="50800" cy="50800"/>
            </a:xfrm>
            <a:custGeom>
              <a:avLst/>
              <a:gdLst>
                <a:gd name="txL" fmla="*/ 0 w 32"/>
                <a:gd name="txT" fmla="*/ 0 h 32"/>
                <a:gd name="txR" fmla="*/ 32 w 32"/>
                <a:gd name="txB" fmla="*/ 32 h 32"/>
              </a:gdLst>
              <a:ahLst/>
              <a:cxnLst>
                <a:cxn ang="0">
                  <a:pos x="75604676" y="52924075"/>
                </a:cxn>
                <a:cxn ang="0">
                  <a:pos x="70564366" y="52924075"/>
                </a:cxn>
                <a:cxn ang="0">
                  <a:pos x="52924075" y="70564366"/>
                </a:cxn>
                <a:cxn ang="0">
                  <a:pos x="27722512" y="70564366"/>
                </a:cxn>
                <a:cxn ang="0">
                  <a:pos x="10080623" y="52924075"/>
                </a:cxn>
                <a:cxn ang="0">
                  <a:pos x="10080623" y="27722512"/>
                </a:cxn>
                <a:cxn ang="0">
                  <a:pos x="27722512" y="10080623"/>
                </a:cxn>
                <a:cxn ang="0">
                  <a:pos x="52924075" y="10080623"/>
                </a:cxn>
                <a:cxn ang="0">
                  <a:pos x="70564366" y="27722512"/>
                </a:cxn>
                <a:cxn ang="0">
                  <a:pos x="70564366" y="52924075"/>
                </a:cxn>
                <a:cxn ang="0">
                  <a:pos x="75604676" y="52924075"/>
                </a:cxn>
                <a:cxn ang="0">
                  <a:pos x="80644986" y="52924075"/>
                </a:cxn>
                <a:cxn ang="0">
                  <a:pos x="80644986" y="27722512"/>
                </a:cxn>
                <a:cxn ang="0">
                  <a:pos x="52924075" y="0"/>
                </a:cxn>
                <a:cxn ang="0">
                  <a:pos x="27722512" y="0"/>
                </a:cxn>
                <a:cxn ang="0">
                  <a:pos x="0" y="27722512"/>
                </a:cxn>
                <a:cxn ang="0">
                  <a:pos x="0" y="52924075"/>
                </a:cxn>
                <a:cxn ang="0">
                  <a:pos x="27722512" y="80644986"/>
                </a:cxn>
                <a:cxn ang="0">
                  <a:pos x="52924075" y="80644986"/>
                </a:cxn>
                <a:cxn ang="0">
                  <a:pos x="80644986" y="52924075"/>
                </a:cxn>
                <a:cxn ang="0">
                  <a:pos x="75604676" y="52924075"/>
                </a:cxn>
              </a:cxnLst>
              <a:rect l="txL" t="txT" r="txR" b="txB"/>
              <a:pathLst>
                <a:path w="32" h="32">
                  <a:moveTo>
                    <a:pt x="30" y="21"/>
                  </a:moveTo>
                  <a:cubicBezTo>
                    <a:pt x="28" y="21"/>
                    <a:pt x="28" y="21"/>
                    <a:pt x="28" y="21"/>
                  </a:cubicBezTo>
                  <a:cubicBezTo>
                    <a:pt x="28" y="25"/>
                    <a:pt x="25" y="28"/>
                    <a:pt x="2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7" y="28"/>
                    <a:pt x="4" y="25"/>
                    <a:pt x="4" y="2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7"/>
                    <a:pt x="7" y="4"/>
                    <a:pt x="11" y="4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25" y="4"/>
                    <a:pt x="28" y="7"/>
                    <a:pt x="28" y="11"/>
                  </a:cubicBezTo>
                  <a:cubicBezTo>
                    <a:pt x="28" y="21"/>
                    <a:pt x="28" y="21"/>
                    <a:pt x="28" y="21"/>
                  </a:cubicBezTo>
                  <a:cubicBezTo>
                    <a:pt x="30" y="21"/>
                    <a:pt x="30" y="21"/>
                    <a:pt x="30" y="21"/>
                  </a:cubicBezTo>
                  <a:cubicBezTo>
                    <a:pt x="32" y="21"/>
                    <a:pt x="32" y="21"/>
                    <a:pt x="32" y="21"/>
                  </a:cubicBezTo>
                  <a:cubicBezTo>
                    <a:pt x="32" y="11"/>
                    <a:pt x="32" y="11"/>
                    <a:pt x="32" y="11"/>
                  </a:cubicBezTo>
                  <a:cubicBezTo>
                    <a:pt x="32" y="5"/>
                    <a:pt x="28" y="0"/>
                    <a:pt x="2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8"/>
                    <a:pt x="5" y="32"/>
                    <a:pt x="11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8" y="32"/>
                    <a:pt x="32" y="28"/>
                    <a:pt x="32" y="21"/>
                  </a:cubicBezTo>
                  <a:lnTo>
                    <a:pt x="30" y="21"/>
                  </a:lnTo>
                  <a:close/>
                </a:path>
              </a:pathLst>
            </a:custGeom>
            <a:solidFill>
              <a:srgbClr val="181818"/>
            </a:solidFill>
            <a:ln w="9525">
              <a:noFill/>
              <a:miter/>
            </a:ln>
          </p:spPr>
          <p:txBody>
            <a:bodyPr/>
            <a:lstStyle/>
            <a:p>
              <a:pPr lvl="0"/>
              <a:endParaRPr lang="zh-CN" altLang="en-US" dirty="0">
                <a:latin typeface="Calibri" pitchFamily="34" charset="0"/>
                <a:ea typeface="宋体" pitchFamily="2" charset="-122"/>
              </a:endParaRPr>
            </a:p>
          </p:txBody>
        </p:sp>
      </p:grpSp>
      <p:grpSp>
        <p:nvGrpSpPr>
          <p:cNvPr id="43014" name="Group 4"/>
          <p:cNvGrpSpPr/>
          <p:nvPr/>
        </p:nvGrpSpPr>
        <p:grpSpPr>
          <a:xfrm>
            <a:off x="1063943" y="4014878"/>
            <a:ext cx="5189537" cy="1014413"/>
            <a:chOff x="0" y="0"/>
            <a:chExt cx="5189275" cy="1014230"/>
          </a:xfrm>
        </p:grpSpPr>
        <p:sp>
          <p:nvSpPr>
            <p:cNvPr id="43019" name="Oval 103"/>
            <p:cNvSpPr/>
            <p:nvPr/>
          </p:nvSpPr>
          <p:spPr>
            <a:xfrm>
              <a:off x="302519" y="1"/>
              <a:ext cx="585787" cy="585787"/>
            </a:xfrm>
            <a:prstGeom prst="ellipse">
              <a:avLst/>
            </a:prstGeom>
            <a:solidFill>
              <a:srgbClr val="00B1DA"/>
            </a:solidFill>
            <a:ln w="9525">
              <a:noFill/>
            </a:ln>
          </p:spPr>
          <p:txBody>
            <a:bodyPr anchor="ctr"/>
            <a:lstStyle/>
            <a:p>
              <a:pPr lvl="0" algn="ctr" eaLnBrk="1" hangingPunct="1"/>
              <a:r>
                <a:rPr lang="en-AU" altLang="en-US" sz="2000" b="1" dirty="0">
                  <a:solidFill>
                    <a:srgbClr val="FFFFFF"/>
                  </a:solidFill>
                  <a:latin typeface="微软雅黑" pitchFamily="34" charset="-122"/>
                  <a:ea typeface="微软雅黑" pitchFamily="34" charset="-122"/>
                </a:rPr>
                <a:t>1</a:t>
              </a:r>
              <a:endParaRPr lang="en-US" altLang="zh-CN" sz="20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3020" name="Text Placeholder 33"/>
            <p:cNvSpPr txBox="1"/>
            <p:nvPr/>
          </p:nvSpPr>
          <p:spPr>
            <a:xfrm>
              <a:off x="0" y="689842"/>
              <a:ext cx="1181258" cy="318317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lIns="0" tIns="0" rIns="0" bIns="0"/>
            <a:lstStyle/>
            <a:p>
              <a:pPr lvl="0" algn="ctr" defTabSz="685800" eaLnBrk="1" hangingPunct="1">
                <a:lnSpc>
                  <a:spcPct val="90000"/>
                </a:lnSpc>
                <a:spcBef>
                  <a:spcPts val="750"/>
                </a:spcBef>
              </a:pPr>
              <a:r>
                <a:rPr lang="zh-CN" altLang="en-US" sz="1600" b="1" dirty="0">
                  <a:solidFill>
                    <a:srgbClr val="7F7F7F"/>
                  </a:solidFill>
                  <a:latin typeface="微软雅黑" pitchFamily="34" charset="-122"/>
                  <a:ea typeface="微软雅黑" pitchFamily="34" charset="-122"/>
                </a:rPr>
                <a:t>标题</a:t>
              </a:r>
            </a:p>
          </p:txBody>
        </p:sp>
        <p:sp>
          <p:nvSpPr>
            <p:cNvPr id="43021" name="Oval 105"/>
            <p:cNvSpPr/>
            <p:nvPr/>
          </p:nvSpPr>
          <p:spPr>
            <a:xfrm>
              <a:off x="1634932" y="6072"/>
              <a:ext cx="585787" cy="585787"/>
            </a:xfrm>
            <a:prstGeom prst="ellipse">
              <a:avLst/>
            </a:prstGeom>
            <a:solidFill>
              <a:srgbClr val="71C14E"/>
            </a:solidFill>
            <a:ln w="9525">
              <a:noFill/>
            </a:ln>
          </p:spPr>
          <p:txBody>
            <a:bodyPr anchor="ctr"/>
            <a:lstStyle/>
            <a:p>
              <a:pPr lvl="0" algn="ctr" eaLnBrk="1" hangingPunct="1"/>
              <a:r>
                <a:rPr lang="en-AU" altLang="en-US" sz="2000" b="1" dirty="0">
                  <a:solidFill>
                    <a:srgbClr val="FFFFFF"/>
                  </a:solidFill>
                  <a:latin typeface="微软雅黑" pitchFamily="34" charset="-122"/>
                  <a:ea typeface="微软雅黑" pitchFamily="34" charset="-122"/>
                </a:rPr>
                <a:t>2</a:t>
              </a:r>
              <a:endParaRPr lang="en-US" altLang="zh-CN" sz="20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3022" name="Text Placeholder 33"/>
            <p:cNvSpPr txBox="1"/>
            <p:nvPr/>
          </p:nvSpPr>
          <p:spPr>
            <a:xfrm>
              <a:off x="1332413" y="695913"/>
              <a:ext cx="1181258" cy="318317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lIns="0" tIns="0" rIns="0" bIns="0"/>
            <a:lstStyle/>
            <a:p>
              <a:pPr lvl="0" algn="ctr" defTabSz="685800" eaLnBrk="1" hangingPunct="1">
                <a:lnSpc>
                  <a:spcPct val="90000"/>
                </a:lnSpc>
                <a:spcBef>
                  <a:spcPts val="750"/>
                </a:spcBef>
              </a:pPr>
              <a:r>
                <a:rPr lang="zh-CN" altLang="en-US" sz="1600" b="1" dirty="0">
                  <a:solidFill>
                    <a:srgbClr val="7F7F7F"/>
                  </a:solidFill>
                  <a:latin typeface="微软雅黑" pitchFamily="34" charset="-122"/>
                  <a:ea typeface="微软雅黑" pitchFamily="34" charset="-122"/>
                </a:rPr>
                <a:t>标题</a:t>
              </a:r>
            </a:p>
          </p:txBody>
        </p:sp>
        <p:sp>
          <p:nvSpPr>
            <p:cNvPr id="43023" name="Oval 107"/>
            <p:cNvSpPr/>
            <p:nvPr/>
          </p:nvSpPr>
          <p:spPr>
            <a:xfrm>
              <a:off x="2968979" y="0"/>
              <a:ext cx="585787" cy="585787"/>
            </a:xfrm>
            <a:prstGeom prst="ellipse">
              <a:avLst/>
            </a:prstGeom>
            <a:solidFill>
              <a:srgbClr val="00CFAD"/>
            </a:solidFill>
            <a:ln w="9525">
              <a:noFill/>
            </a:ln>
          </p:spPr>
          <p:txBody>
            <a:bodyPr anchor="ctr"/>
            <a:lstStyle/>
            <a:p>
              <a:pPr lvl="0" algn="ctr" eaLnBrk="1" hangingPunct="1"/>
              <a:r>
                <a:rPr lang="en-AU" altLang="en-US" sz="2000" b="1" dirty="0">
                  <a:solidFill>
                    <a:srgbClr val="FFFFFF"/>
                  </a:solidFill>
                  <a:latin typeface="微软雅黑" pitchFamily="34" charset="-122"/>
                  <a:ea typeface="微软雅黑" pitchFamily="34" charset="-122"/>
                </a:rPr>
                <a:t>3</a:t>
              </a:r>
            </a:p>
          </p:txBody>
        </p:sp>
        <p:sp>
          <p:nvSpPr>
            <p:cNvPr id="43024" name="Text Placeholder 33"/>
            <p:cNvSpPr txBox="1"/>
            <p:nvPr/>
          </p:nvSpPr>
          <p:spPr>
            <a:xfrm>
              <a:off x="2666460" y="689841"/>
              <a:ext cx="1181258" cy="318317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lIns="0" tIns="0" rIns="0" bIns="0"/>
            <a:lstStyle/>
            <a:p>
              <a:pPr lvl="0" algn="ctr" defTabSz="685800" eaLnBrk="1" hangingPunct="1">
                <a:lnSpc>
                  <a:spcPct val="90000"/>
                </a:lnSpc>
                <a:spcBef>
                  <a:spcPts val="750"/>
                </a:spcBef>
              </a:pPr>
              <a:r>
                <a:rPr lang="zh-CN" altLang="en-US" sz="1600" b="1" dirty="0">
                  <a:solidFill>
                    <a:srgbClr val="7F7F7F"/>
                  </a:solidFill>
                  <a:latin typeface="微软雅黑" pitchFamily="34" charset="-122"/>
                  <a:ea typeface="微软雅黑" pitchFamily="34" charset="-122"/>
                </a:rPr>
                <a:t>标题</a:t>
              </a:r>
            </a:p>
          </p:txBody>
        </p:sp>
        <p:sp>
          <p:nvSpPr>
            <p:cNvPr id="43025" name="Oval 109"/>
            <p:cNvSpPr/>
            <p:nvPr/>
          </p:nvSpPr>
          <p:spPr>
            <a:xfrm>
              <a:off x="4301392" y="0"/>
              <a:ext cx="585787" cy="585787"/>
            </a:xfrm>
            <a:prstGeom prst="ellipse">
              <a:avLst/>
            </a:prstGeom>
            <a:solidFill>
              <a:srgbClr val="F7B540"/>
            </a:solidFill>
            <a:ln w="9525">
              <a:noFill/>
            </a:ln>
          </p:spPr>
          <p:txBody>
            <a:bodyPr anchor="ctr"/>
            <a:lstStyle/>
            <a:p>
              <a:pPr lvl="0" algn="ctr" eaLnBrk="1" hangingPunct="1"/>
              <a:r>
                <a:rPr lang="en-AU" altLang="en-US" sz="2000" b="1" dirty="0">
                  <a:solidFill>
                    <a:srgbClr val="FFFFFF"/>
                  </a:solidFill>
                  <a:latin typeface="微软雅黑" pitchFamily="34" charset="-122"/>
                  <a:ea typeface="微软雅黑" pitchFamily="34" charset="-122"/>
                </a:rPr>
                <a:t>4</a:t>
              </a:r>
            </a:p>
          </p:txBody>
        </p:sp>
        <p:sp>
          <p:nvSpPr>
            <p:cNvPr id="43026" name="Text Placeholder 33"/>
            <p:cNvSpPr txBox="1"/>
            <p:nvPr/>
          </p:nvSpPr>
          <p:spPr>
            <a:xfrm>
              <a:off x="4008017" y="689841"/>
              <a:ext cx="1181258" cy="318317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lIns="0" tIns="0" rIns="0" bIns="0"/>
            <a:lstStyle/>
            <a:p>
              <a:pPr lvl="0" algn="ctr" defTabSz="685800" eaLnBrk="1" hangingPunct="1">
                <a:lnSpc>
                  <a:spcPct val="90000"/>
                </a:lnSpc>
                <a:spcBef>
                  <a:spcPts val="750"/>
                </a:spcBef>
              </a:pPr>
              <a:r>
                <a:rPr lang="zh-CN" altLang="en-US" sz="1600" b="1" dirty="0">
                  <a:solidFill>
                    <a:srgbClr val="7F7F7F"/>
                  </a:solidFill>
                  <a:latin typeface="微软雅黑" pitchFamily="34" charset="-122"/>
                  <a:ea typeface="微软雅黑" pitchFamily="34" charset="-122"/>
                </a:rPr>
                <a:t>标题</a:t>
              </a:r>
            </a:p>
          </p:txBody>
        </p:sp>
      </p:grpSp>
      <p:pic>
        <p:nvPicPr>
          <p:cNvPr id="43016" name="图片占位符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7463" y="1866900"/>
            <a:ext cx="2535237" cy="3392488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43017" name="TextBox 4"/>
          <p:cNvSpPr txBox="1"/>
          <p:nvPr/>
        </p:nvSpPr>
        <p:spPr>
          <a:xfrm>
            <a:off x="2055337" y="1741488"/>
            <a:ext cx="2802890" cy="4832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>
            <a:spAutoFit/>
          </a:bodyPr>
          <a:lstStyle/>
          <a:p>
            <a:pPr lvl="0" algn="ctr" eaLnBrk="1" hangingPunct="1"/>
            <a:r>
              <a:rPr lang="zh-CN" altLang="en-US" sz="24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Gill Sans"/>
              </a:rPr>
              <a:t>好好学习  天天向上</a:t>
            </a:r>
          </a:p>
        </p:txBody>
      </p:sp>
      <p:sp>
        <p:nvSpPr>
          <p:cNvPr id="20502" name="MH_Number_1"/>
          <p:cNvSpPr/>
          <p:nvPr/>
        </p:nvSpPr>
        <p:spPr>
          <a:xfrm>
            <a:off x="563880" y="548640"/>
            <a:ext cx="500063" cy="498475"/>
          </a:xfrm>
          <a:prstGeom prst="roundRect">
            <a:avLst>
              <a:gd name="adj" fmla="val 7611"/>
            </a:avLst>
          </a:prstGeom>
          <a:solidFill>
            <a:srgbClr val="FFBF17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03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20503" name="MH_Entry_1"/>
          <p:cNvSpPr/>
          <p:nvPr/>
        </p:nvSpPr>
        <p:spPr>
          <a:xfrm>
            <a:off x="1235393" y="548640"/>
            <a:ext cx="4027487" cy="498475"/>
          </a:xfrm>
          <a:prstGeom prst="roundRect">
            <a:avLst>
              <a:gd name="adj" fmla="val 9120"/>
            </a:avLst>
          </a:prstGeom>
          <a:solidFill>
            <a:srgbClr val="FFBF17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BB200268-5EFE-4E6B-9683-3213DC7E195B}"/>
              </a:ext>
            </a:extLst>
          </p:cNvPr>
          <p:cNvSpPr txBox="1"/>
          <p:nvPr/>
        </p:nvSpPr>
        <p:spPr>
          <a:xfrm>
            <a:off x="1711290" y="2194390"/>
            <a:ext cx="4137025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endParaRPr lang="zh-CN" altLang="en-US" dirty="0">
              <a:latin typeface="幼圆" charset="0"/>
              <a:ea typeface="幼圆" charset="0"/>
            </a:endParaRP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7" grpId="0"/>
      <p:bldP spid="30" grpId="0"/>
      <p:bldP spid="30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2" name="MH_Number_1"/>
          <p:cNvSpPr/>
          <p:nvPr/>
        </p:nvSpPr>
        <p:spPr>
          <a:xfrm>
            <a:off x="563880" y="548640"/>
            <a:ext cx="500063" cy="498475"/>
          </a:xfrm>
          <a:prstGeom prst="roundRect">
            <a:avLst>
              <a:gd name="adj" fmla="val 7611"/>
            </a:avLst>
          </a:prstGeom>
          <a:solidFill>
            <a:srgbClr val="FFBF17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03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20503" name="MH_Entry_1"/>
          <p:cNvSpPr/>
          <p:nvPr/>
        </p:nvSpPr>
        <p:spPr>
          <a:xfrm>
            <a:off x="1235393" y="548640"/>
            <a:ext cx="4027487" cy="498475"/>
          </a:xfrm>
          <a:prstGeom prst="roundRect">
            <a:avLst>
              <a:gd name="adj" fmla="val 9120"/>
            </a:avLst>
          </a:prstGeom>
          <a:solidFill>
            <a:srgbClr val="FFBF17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39943" name="Group 9"/>
          <p:cNvGrpSpPr/>
          <p:nvPr/>
        </p:nvGrpSpPr>
        <p:grpSpPr>
          <a:xfrm>
            <a:off x="1306830" y="2238058"/>
            <a:ext cx="3357563" cy="3387725"/>
            <a:chOff x="0" y="0"/>
            <a:chExt cx="3616326" cy="3648076"/>
          </a:xfrm>
        </p:grpSpPr>
        <p:sp>
          <p:nvSpPr>
            <p:cNvPr id="39956" name="Freeform 5"/>
            <p:cNvSpPr/>
            <p:nvPr/>
          </p:nvSpPr>
          <p:spPr>
            <a:xfrm>
              <a:off x="239713" y="1739900"/>
              <a:ext cx="514350" cy="460375"/>
            </a:xfrm>
            <a:custGeom>
              <a:avLst/>
              <a:gdLst>
                <a:gd name="txL" fmla="*/ 0 w 77"/>
                <a:gd name="txT" fmla="*/ 0 h 69"/>
                <a:gd name="txR" fmla="*/ 77 w 77"/>
                <a:gd name="txB" fmla="*/ 69 h 69"/>
              </a:gdLst>
              <a:ahLst/>
              <a:cxnLst>
                <a:cxn ang="0">
                  <a:pos x="2147483647" y="0"/>
                </a:cxn>
                <a:cxn ang="0">
                  <a:pos x="1740206367" y="934854822"/>
                </a:cxn>
                <a:cxn ang="0">
                  <a:pos x="1740206367" y="934854822"/>
                </a:cxn>
                <a:cxn ang="0">
                  <a:pos x="1740206367" y="934854822"/>
                </a:cxn>
                <a:cxn ang="0">
                  <a:pos x="847795757" y="0"/>
                </a:cxn>
                <a:cxn ang="0">
                  <a:pos x="0" y="979371083"/>
                </a:cxn>
                <a:cxn ang="0">
                  <a:pos x="0" y="1023887344"/>
                </a:cxn>
                <a:cxn ang="0">
                  <a:pos x="1740206367" y="2147483647"/>
                </a:cxn>
                <a:cxn ang="0">
                  <a:pos x="2147483647" y="1023887344"/>
                </a:cxn>
                <a:cxn ang="0">
                  <a:pos x="2147483647" y="979371083"/>
                </a:cxn>
                <a:cxn ang="0">
                  <a:pos x="2147483647" y="0"/>
                </a:cxn>
              </a:cxnLst>
              <a:rect l="txL" t="txT" r="txR" b="txB"/>
              <a:pathLst>
                <a:path w="77" h="69">
                  <a:moveTo>
                    <a:pt x="58" y="0"/>
                  </a:moveTo>
                  <a:cubicBezTo>
                    <a:pt x="47" y="0"/>
                    <a:pt x="39" y="10"/>
                    <a:pt x="39" y="21"/>
                  </a:cubicBezTo>
                  <a:cubicBezTo>
                    <a:pt x="39" y="21"/>
                    <a:pt x="39" y="21"/>
                    <a:pt x="39" y="21"/>
                  </a:cubicBezTo>
                  <a:cubicBezTo>
                    <a:pt x="39" y="21"/>
                    <a:pt x="39" y="21"/>
                    <a:pt x="39" y="21"/>
                  </a:cubicBezTo>
                  <a:cubicBezTo>
                    <a:pt x="38" y="10"/>
                    <a:pt x="30" y="0"/>
                    <a:pt x="19" y="0"/>
                  </a:cubicBezTo>
                  <a:cubicBezTo>
                    <a:pt x="9" y="0"/>
                    <a:pt x="0" y="10"/>
                    <a:pt x="0" y="22"/>
                  </a:cubicBezTo>
                  <a:cubicBezTo>
                    <a:pt x="0" y="22"/>
                    <a:pt x="0" y="23"/>
                    <a:pt x="0" y="23"/>
                  </a:cubicBezTo>
                  <a:cubicBezTo>
                    <a:pt x="0" y="48"/>
                    <a:pt x="39" y="69"/>
                    <a:pt x="39" y="69"/>
                  </a:cubicBezTo>
                  <a:cubicBezTo>
                    <a:pt x="39" y="69"/>
                    <a:pt x="77" y="48"/>
                    <a:pt x="77" y="23"/>
                  </a:cubicBezTo>
                  <a:cubicBezTo>
                    <a:pt x="77" y="23"/>
                    <a:pt x="77" y="22"/>
                    <a:pt x="77" y="22"/>
                  </a:cubicBezTo>
                  <a:cubicBezTo>
                    <a:pt x="77" y="10"/>
                    <a:pt x="69" y="0"/>
                    <a:pt x="58" y="0"/>
                  </a:cubicBezTo>
                  <a:close/>
                </a:path>
              </a:pathLst>
            </a:custGeom>
            <a:solidFill>
              <a:srgbClr val="DE401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57" name="Freeform 6"/>
            <p:cNvSpPr/>
            <p:nvPr/>
          </p:nvSpPr>
          <p:spPr>
            <a:xfrm>
              <a:off x="2035175" y="2840038"/>
              <a:ext cx="539750" cy="808038"/>
            </a:xfrm>
            <a:custGeom>
              <a:avLst/>
              <a:gdLst>
                <a:gd name="txL" fmla="*/ 0 w 81"/>
                <a:gd name="txT" fmla="*/ 0 h 121"/>
                <a:gd name="txR" fmla="*/ 81 w 81"/>
                <a:gd name="txB" fmla="*/ 121 h 121"/>
              </a:gdLst>
              <a:ahLst/>
              <a:cxnLst>
                <a:cxn ang="0">
                  <a:pos x="2147483647" y="2147483647"/>
                </a:cxn>
                <a:cxn ang="0">
                  <a:pos x="1998147836" y="2147483647"/>
                </a:cxn>
                <a:cxn ang="0">
                  <a:pos x="1687325136" y="2147483647"/>
                </a:cxn>
                <a:cxn ang="0">
                  <a:pos x="2042553935" y="2147483647"/>
                </a:cxn>
                <a:cxn ang="0">
                  <a:pos x="2131359469" y="891913680"/>
                </a:cxn>
                <a:cxn ang="0">
                  <a:pos x="1465307969" y="89191368"/>
                </a:cxn>
                <a:cxn ang="0">
                  <a:pos x="1065679735" y="0"/>
                </a:cxn>
                <a:cxn ang="0">
                  <a:pos x="666051500" y="89191368"/>
                </a:cxn>
                <a:cxn ang="0">
                  <a:pos x="0" y="891913680"/>
                </a:cxn>
                <a:cxn ang="0">
                  <a:pos x="88805534" y="2147483647"/>
                </a:cxn>
                <a:cxn ang="0">
                  <a:pos x="444034333" y="2147483647"/>
                </a:cxn>
                <a:cxn ang="0">
                  <a:pos x="355228799" y="2147483647"/>
                </a:cxn>
                <a:cxn ang="0">
                  <a:pos x="1021273636" y="2147483647"/>
                </a:cxn>
                <a:cxn ang="0">
                  <a:pos x="1465307969" y="2147483647"/>
                </a:cxn>
                <a:cxn ang="0">
                  <a:pos x="1642919037" y="2147483647"/>
                </a:cxn>
                <a:cxn ang="0">
                  <a:pos x="164291903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81" h="121">
                  <a:moveTo>
                    <a:pt x="78" y="100"/>
                  </a:moveTo>
                  <a:cubicBezTo>
                    <a:pt x="76" y="90"/>
                    <a:pt x="55" y="87"/>
                    <a:pt x="45" y="80"/>
                  </a:cubicBezTo>
                  <a:cubicBezTo>
                    <a:pt x="41" y="77"/>
                    <a:pt x="39" y="70"/>
                    <a:pt x="38" y="64"/>
                  </a:cubicBezTo>
                  <a:cubicBezTo>
                    <a:pt x="42" y="60"/>
                    <a:pt x="46" y="55"/>
                    <a:pt x="46" y="53"/>
                  </a:cubicBezTo>
                  <a:cubicBezTo>
                    <a:pt x="47" y="47"/>
                    <a:pt x="48" y="26"/>
                    <a:pt x="48" y="20"/>
                  </a:cubicBezTo>
                  <a:cubicBezTo>
                    <a:pt x="47" y="13"/>
                    <a:pt x="40" y="4"/>
                    <a:pt x="33" y="2"/>
                  </a:cubicBezTo>
                  <a:cubicBezTo>
                    <a:pt x="28" y="0"/>
                    <a:pt x="24" y="0"/>
                    <a:pt x="24" y="0"/>
                  </a:cubicBezTo>
                  <a:cubicBezTo>
                    <a:pt x="24" y="0"/>
                    <a:pt x="21" y="0"/>
                    <a:pt x="15" y="2"/>
                  </a:cubicBezTo>
                  <a:cubicBezTo>
                    <a:pt x="9" y="4"/>
                    <a:pt x="1" y="13"/>
                    <a:pt x="0" y="20"/>
                  </a:cubicBezTo>
                  <a:cubicBezTo>
                    <a:pt x="0" y="26"/>
                    <a:pt x="1" y="47"/>
                    <a:pt x="2" y="53"/>
                  </a:cubicBezTo>
                  <a:cubicBezTo>
                    <a:pt x="3" y="55"/>
                    <a:pt x="6" y="60"/>
                    <a:pt x="10" y="64"/>
                  </a:cubicBezTo>
                  <a:cubicBezTo>
                    <a:pt x="9" y="67"/>
                    <a:pt x="9" y="71"/>
                    <a:pt x="8" y="73"/>
                  </a:cubicBezTo>
                  <a:cubicBezTo>
                    <a:pt x="13" y="76"/>
                    <a:pt x="18" y="78"/>
                    <a:pt x="23" y="80"/>
                  </a:cubicBezTo>
                  <a:cubicBezTo>
                    <a:pt x="29" y="84"/>
                    <a:pt x="32" y="88"/>
                    <a:pt x="33" y="93"/>
                  </a:cubicBezTo>
                  <a:cubicBezTo>
                    <a:pt x="35" y="105"/>
                    <a:pt x="37" y="120"/>
                    <a:pt x="37" y="121"/>
                  </a:cubicBezTo>
                  <a:cubicBezTo>
                    <a:pt x="37" y="121"/>
                    <a:pt x="37" y="121"/>
                    <a:pt x="37" y="121"/>
                  </a:cubicBezTo>
                  <a:cubicBezTo>
                    <a:pt x="81" y="121"/>
                    <a:pt x="81" y="121"/>
                    <a:pt x="81" y="121"/>
                  </a:cubicBezTo>
                  <a:cubicBezTo>
                    <a:pt x="81" y="121"/>
                    <a:pt x="80" y="110"/>
                    <a:pt x="78" y="100"/>
                  </a:cubicBezTo>
                  <a:close/>
                </a:path>
              </a:pathLst>
            </a:custGeom>
            <a:solidFill>
              <a:srgbClr val="9CB81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58" name="Freeform 7"/>
            <p:cNvSpPr/>
            <p:nvPr/>
          </p:nvSpPr>
          <p:spPr>
            <a:xfrm>
              <a:off x="1274763" y="2606675"/>
              <a:ext cx="981075" cy="1041400"/>
            </a:xfrm>
            <a:custGeom>
              <a:avLst/>
              <a:gdLst>
                <a:gd name="txL" fmla="*/ 0 w 147"/>
                <a:gd name="txT" fmla="*/ 0 h 156"/>
                <a:gd name="txR" fmla="*/ 147 w 147"/>
                <a:gd name="txB" fmla="*/ 156 h 156"/>
              </a:gdLst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1114104406"/>
                </a:cxn>
                <a:cxn ang="0">
                  <a:pos x="2147483647" y="89126483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89126483"/>
                </a:cxn>
                <a:cxn ang="0">
                  <a:pos x="1915305337" y="1114104406"/>
                </a:cxn>
                <a:cxn ang="0">
                  <a:pos x="2004389617" y="2147483647"/>
                </a:cxn>
                <a:cxn ang="0">
                  <a:pos x="2147483647" y="2147483647"/>
                </a:cxn>
                <a:cxn ang="0">
                  <a:pos x="2048931757" y="2147483647"/>
                </a:cxn>
                <a:cxn ang="0">
                  <a:pos x="178168559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147" h="156">
                  <a:moveTo>
                    <a:pt x="120" y="112"/>
                  </a:moveTo>
                  <a:cubicBezTo>
                    <a:pt x="113" y="109"/>
                    <a:pt x="106" y="107"/>
                    <a:pt x="101" y="103"/>
                  </a:cubicBezTo>
                  <a:cubicBezTo>
                    <a:pt x="95" y="99"/>
                    <a:pt x="93" y="90"/>
                    <a:pt x="92" y="83"/>
                  </a:cubicBezTo>
                  <a:cubicBezTo>
                    <a:pt x="97" y="77"/>
                    <a:pt x="101" y="71"/>
                    <a:pt x="102" y="68"/>
                  </a:cubicBezTo>
                  <a:cubicBezTo>
                    <a:pt x="103" y="61"/>
                    <a:pt x="105" y="33"/>
                    <a:pt x="104" y="25"/>
                  </a:cubicBezTo>
                  <a:cubicBezTo>
                    <a:pt x="104" y="16"/>
                    <a:pt x="94" y="5"/>
                    <a:pt x="86" y="2"/>
                  </a:cubicBezTo>
                  <a:cubicBezTo>
                    <a:pt x="80" y="0"/>
                    <a:pt x="76" y="0"/>
                    <a:pt x="75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3" y="0"/>
                    <a:pt x="73" y="0"/>
                    <a:pt x="72" y="0"/>
                  </a:cubicBezTo>
                  <a:cubicBezTo>
                    <a:pt x="71" y="0"/>
                    <a:pt x="67" y="0"/>
                    <a:pt x="61" y="2"/>
                  </a:cubicBezTo>
                  <a:cubicBezTo>
                    <a:pt x="53" y="5"/>
                    <a:pt x="43" y="16"/>
                    <a:pt x="43" y="25"/>
                  </a:cubicBezTo>
                  <a:cubicBezTo>
                    <a:pt x="42" y="33"/>
                    <a:pt x="44" y="61"/>
                    <a:pt x="45" y="68"/>
                  </a:cubicBezTo>
                  <a:cubicBezTo>
                    <a:pt x="46" y="71"/>
                    <a:pt x="50" y="77"/>
                    <a:pt x="55" y="83"/>
                  </a:cubicBezTo>
                  <a:cubicBezTo>
                    <a:pt x="54" y="90"/>
                    <a:pt x="52" y="99"/>
                    <a:pt x="46" y="103"/>
                  </a:cubicBezTo>
                  <a:cubicBezTo>
                    <a:pt x="34" y="112"/>
                    <a:pt x="6" y="116"/>
                    <a:pt x="4" y="129"/>
                  </a:cubicBezTo>
                  <a:cubicBezTo>
                    <a:pt x="2" y="141"/>
                    <a:pt x="0" y="156"/>
                    <a:pt x="0" y="156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73" y="156"/>
                    <a:pt x="73" y="156"/>
                    <a:pt x="73" y="156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5" y="156"/>
                    <a:pt x="85" y="156"/>
                    <a:pt x="85" y="156"/>
                  </a:cubicBezTo>
                  <a:cubicBezTo>
                    <a:pt x="147" y="156"/>
                    <a:pt x="147" y="156"/>
                    <a:pt x="147" y="156"/>
                  </a:cubicBezTo>
                  <a:cubicBezTo>
                    <a:pt x="147" y="156"/>
                    <a:pt x="145" y="141"/>
                    <a:pt x="143" y="129"/>
                  </a:cubicBezTo>
                  <a:cubicBezTo>
                    <a:pt x="142" y="121"/>
                    <a:pt x="131" y="117"/>
                    <a:pt x="120" y="112"/>
                  </a:cubicBezTo>
                  <a:close/>
                </a:path>
              </a:pathLst>
            </a:custGeom>
            <a:solidFill>
              <a:srgbClr val="DE401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59" name="Freeform 8"/>
            <p:cNvSpPr/>
            <p:nvPr/>
          </p:nvSpPr>
          <p:spPr>
            <a:xfrm>
              <a:off x="1668463" y="1854200"/>
              <a:ext cx="373063" cy="39688"/>
            </a:xfrm>
            <a:custGeom>
              <a:avLst/>
              <a:gdLst>
                <a:gd name="txL" fmla="*/ 0 w 56"/>
                <a:gd name="txT" fmla="*/ 0 h 6"/>
                <a:gd name="txR" fmla="*/ 56 w 56"/>
                <a:gd name="txB" fmla="*/ 6 h 6"/>
              </a:gdLst>
              <a:ahLst/>
              <a:cxnLst>
                <a:cxn ang="0">
                  <a:pos x="1863962647" y="0"/>
                </a:cxn>
                <a:cxn ang="0">
                  <a:pos x="621323103" y="0"/>
                </a:cxn>
                <a:cxn ang="0">
                  <a:pos x="443798410" y="131261445"/>
                </a:cxn>
                <a:cxn ang="0">
                  <a:pos x="0" y="262522891"/>
                </a:cxn>
                <a:cxn ang="0">
                  <a:pos x="0" y="262522891"/>
                </a:cxn>
                <a:cxn ang="0">
                  <a:pos x="2147483647" y="262522891"/>
                </a:cxn>
                <a:cxn ang="0">
                  <a:pos x="2147483647" y="262522891"/>
                </a:cxn>
                <a:cxn ang="0">
                  <a:pos x="2041487340" y="131261445"/>
                </a:cxn>
                <a:cxn ang="0">
                  <a:pos x="1863962647" y="0"/>
                </a:cxn>
              </a:cxnLst>
              <a:rect l="txL" t="txT" r="txR" b="txB"/>
              <a:pathLst>
                <a:path w="56" h="6">
                  <a:moveTo>
                    <a:pt x="42" y="0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14" y="1"/>
                    <a:pt x="13" y="3"/>
                    <a:pt x="10" y="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56" y="6"/>
                    <a:pt x="56" y="6"/>
                    <a:pt x="56" y="6"/>
                  </a:cubicBezTo>
                  <a:cubicBezTo>
                    <a:pt x="56" y="6"/>
                    <a:pt x="56" y="6"/>
                    <a:pt x="56" y="6"/>
                  </a:cubicBezTo>
                  <a:cubicBezTo>
                    <a:pt x="56" y="6"/>
                    <a:pt x="56" y="6"/>
                    <a:pt x="46" y="3"/>
                  </a:cubicBezTo>
                  <a:cubicBezTo>
                    <a:pt x="44" y="3"/>
                    <a:pt x="43" y="1"/>
                    <a:pt x="42" y="0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60" name="Rectangle 9"/>
            <p:cNvSpPr/>
            <p:nvPr/>
          </p:nvSpPr>
          <p:spPr>
            <a:xfrm>
              <a:off x="1668463" y="1906588"/>
              <a:ext cx="373063" cy="26988"/>
            </a:xfrm>
            <a:prstGeom prst="rect">
              <a:avLst/>
            </a:prstGeom>
            <a:solidFill>
              <a:srgbClr val="1D1D1B"/>
            </a:solidFill>
            <a:ln w="9525">
              <a:noFill/>
              <a:miter/>
            </a:ln>
          </p:spPr>
          <p:txBody>
            <a:bodyPr/>
            <a:lstStyle/>
            <a:p>
              <a:pPr lvl="0" eaLnBrk="1" hangingPunct="1"/>
              <a:endParaRPr lang="zh-CN" altLang="zh-CN" dirty="0">
                <a:solidFill>
                  <a:srgbClr val="000000"/>
                </a:solidFill>
                <a:latin typeface="方正兰亭细黑_GBK" charset="-122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39961" name="Freeform 10"/>
            <p:cNvSpPr/>
            <p:nvPr/>
          </p:nvSpPr>
          <p:spPr>
            <a:xfrm>
              <a:off x="1735138" y="1773238"/>
              <a:ext cx="239713" cy="66675"/>
            </a:xfrm>
            <a:custGeom>
              <a:avLst/>
              <a:gdLst>
                <a:gd name="txL" fmla="*/ 0 w 36"/>
                <a:gd name="txT" fmla="*/ 0 h 10"/>
                <a:gd name="txR" fmla="*/ 36 w 36"/>
                <a:gd name="txB" fmla="*/ 10 h 10"/>
              </a:gdLst>
              <a:ahLst/>
              <a:cxnLst>
                <a:cxn ang="0">
                  <a:pos x="1418821295" y="444555563"/>
                </a:cxn>
                <a:cxn ang="0">
                  <a:pos x="1596175621" y="0"/>
                </a:cxn>
                <a:cxn ang="0">
                  <a:pos x="0" y="0"/>
                </a:cxn>
                <a:cxn ang="0">
                  <a:pos x="221687914" y="444555563"/>
                </a:cxn>
                <a:cxn ang="0">
                  <a:pos x="1418821295" y="444555563"/>
                </a:cxn>
              </a:cxnLst>
              <a:rect l="txL" t="txT" r="txR" b="txB"/>
              <a:pathLst>
                <a:path w="36" h="10">
                  <a:moveTo>
                    <a:pt x="32" y="10"/>
                  </a:moveTo>
                  <a:cubicBezTo>
                    <a:pt x="32" y="6"/>
                    <a:pt x="36" y="0"/>
                    <a:pt x="3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5" y="6"/>
                    <a:pt x="5" y="10"/>
                  </a:cubicBezTo>
                  <a:lnTo>
                    <a:pt x="32" y="10"/>
                  </a:ln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62" name="Freeform 11"/>
            <p:cNvSpPr>
              <a:spLocks noEditPoints="1"/>
            </p:cNvSpPr>
            <p:nvPr/>
          </p:nvSpPr>
          <p:spPr>
            <a:xfrm>
              <a:off x="1354138" y="1087438"/>
              <a:ext cx="1008063" cy="673100"/>
            </a:xfrm>
            <a:custGeom>
              <a:avLst/>
              <a:gdLst>
                <a:gd name="txL" fmla="*/ 0 w 151"/>
                <a:gd name="txT" fmla="*/ 0 h 101"/>
                <a:gd name="txR" fmla="*/ 151 w 151"/>
                <a:gd name="txB" fmla="*/ 101 h 101"/>
              </a:gdLst>
              <a:ahLst/>
              <a:cxnLst>
                <a:cxn ang="0">
                  <a:pos x="2147483647" y="0"/>
                </a:cxn>
                <a:cxn ang="0">
                  <a:pos x="222842006" y="0"/>
                </a:cxn>
                <a:cxn ang="0">
                  <a:pos x="0" y="222069685"/>
                </a:cxn>
                <a:cxn ang="0">
                  <a:pos x="0" y="2147483647"/>
                </a:cxn>
                <a:cxn ang="0">
                  <a:pos x="222842006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22069685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22842006" y="2147483647"/>
                </a:cxn>
                <a:cxn ang="0">
                  <a:pos x="178273605" y="2147483647"/>
                </a:cxn>
                <a:cxn ang="0">
                  <a:pos x="178273605" y="222069685"/>
                </a:cxn>
                <a:cxn ang="0">
                  <a:pos x="222842006" y="177651750"/>
                </a:cxn>
                <a:cxn ang="0">
                  <a:pos x="2147483647" y="177651750"/>
                </a:cxn>
                <a:cxn ang="0">
                  <a:pos x="2147483647" y="222069685"/>
                </a:cxn>
                <a:cxn ang="0">
                  <a:pos x="2147483647" y="2147483647"/>
                </a:cxn>
              </a:cxnLst>
              <a:rect l="txL" t="txT" r="txR" b="txB"/>
              <a:pathLst>
                <a:path w="151" h="101">
                  <a:moveTo>
                    <a:pt x="146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99"/>
                    <a:pt x="2" y="101"/>
                    <a:pt x="5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9" y="101"/>
                    <a:pt x="151" y="99"/>
                    <a:pt x="151" y="96"/>
                  </a:cubicBezTo>
                  <a:cubicBezTo>
                    <a:pt x="151" y="5"/>
                    <a:pt x="151" y="5"/>
                    <a:pt x="151" y="5"/>
                  </a:cubicBezTo>
                  <a:cubicBezTo>
                    <a:pt x="151" y="2"/>
                    <a:pt x="149" y="0"/>
                    <a:pt x="146" y="0"/>
                  </a:cubicBezTo>
                  <a:close/>
                  <a:moveTo>
                    <a:pt x="147" y="88"/>
                  </a:moveTo>
                  <a:cubicBezTo>
                    <a:pt x="147" y="88"/>
                    <a:pt x="147" y="88"/>
                    <a:pt x="146" y="88"/>
                  </a:cubicBezTo>
                  <a:cubicBezTo>
                    <a:pt x="5" y="88"/>
                    <a:pt x="5" y="88"/>
                    <a:pt x="5" y="88"/>
                  </a:cubicBezTo>
                  <a:cubicBezTo>
                    <a:pt x="5" y="88"/>
                    <a:pt x="4" y="88"/>
                    <a:pt x="4" y="88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5"/>
                    <a:pt x="5" y="4"/>
                    <a:pt x="5" y="4"/>
                  </a:cubicBezTo>
                  <a:cubicBezTo>
                    <a:pt x="146" y="4"/>
                    <a:pt x="146" y="4"/>
                    <a:pt x="146" y="4"/>
                  </a:cubicBezTo>
                  <a:cubicBezTo>
                    <a:pt x="147" y="4"/>
                    <a:pt x="147" y="5"/>
                    <a:pt x="147" y="5"/>
                  </a:cubicBezTo>
                  <a:lnTo>
                    <a:pt x="147" y="88"/>
                  </a:ln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63" name="Freeform 12"/>
            <p:cNvSpPr>
              <a:spLocks noEditPoints="1"/>
            </p:cNvSpPr>
            <p:nvPr/>
          </p:nvSpPr>
          <p:spPr>
            <a:xfrm>
              <a:off x="2574925" y="266700"/>
              <a:ext cx="601663" cy="833438"/>
            </a:xfrm>
            <a:custGeom>
              <a:avLst/>
              <a:gdLst>
                <a:gd name="txL" fmla="*/ 0 w 90"/>
                <a:gd name="txT" fmla="*/ 0 h 125"/>
                <a:gd name="txR" fmla="*/ 90 w 90"/>
                <a:gd name="txB" fmla="*/ 125 h 125"/>
              </a:gdLst>
              <a:ahLst/>
              <a:cxnLst>
                <a:cxn ang="0">
                  <a:pos x="2147483647" y="0"/>
                </a:cxn>
                <a:cxn ang="0">
                  <a:pos x="223457638" y="0"/>
                </a:cxn>
                <a:cxn ang="0">
                  <a:pos x="0" y="222281248"/>
                </a:cxn>
                <a:cxn ang="0">
                  <a:pos x="0" y="2147483647"/>
                </a:cxn>
                <a:cxn ang="0">
                  <a:pos x="223457638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22281248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312838019" y="2147483647"/>
                </a:cxn>
                <a:cxn ang="0">
                  <a:pos x="312838019" y="355644663"/>
                </a:cxn>
                <a:cxn ang="0">
                  <a:pos x="2147483647" y="355644663"/>
                </a:cxn>
                <a:cxn ang="0">
                  <a:pos x="2147483647" y="2147483647"/>
                </a:cxn>
              </a:cxnLst>
              <a:rect l="txL" t="txT" r="txR" b="txB"/>
              <a:pathLst>
                <a:path w="90" h="125">
                  <a:moveTo>
                    <a:pt x="8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122"/>
                    <a:pt x="2" y="125"/>
                    <a:pt x="5" y="125"/>
                  </a:cubicBezTo>
                  <a:cubicBezTo>
                    <a:pt x="85" y="125"/>
                    <a:pt x="85" y="125"/>
                    <a:pt x="85" y="125"/>
                  </a:cubicBezTo>
                  <a:cubicBezTo>
                    <a:pt x="88" y="125"/>
                    <a:pt x="90" y="122"/>
                    <a:pt x="90" y="119"/>
                  </a:cubicBezTo>
                  <a:cubicBezTo>
                    <a:pt x="90" y="5"/>
                    <a:pt x="90" y="5"/>
                    <a:pt x="90" y="5"/>
                  </a:cubicBezTo>
                  <a:cubicBezTo>
                    <a:pt x="90" y="2"/>
                    <a:pt x="88" y="0"/>
                    <a:pt x="85" y="0"/>
                  </a:cubicBezTo>
                  <a:close/>
                  <a:moveTo>
                    <a:pt x="83" y="113"/>
                  </a:moveTo>
                  <a:cubicBezTo>
                    <a:pt x="7" y="113"/>
                    <a:pt x="7" y="113"/>
                    <a:pt x="7" y="113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83" y="8"/>
                    <a:pt x="83" y="8"/>
                    <a:pt x="83" y="8"/>
                  </a:cubicBezTo>
                  <a:lnTo>
                    <a:pt x="83" y="113"/>
                  </a:ln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64" name="Freeform 13"/>
            <p:cNvSpPr>
              <a:spLocks noEditPoints="1"/>
            </p:cNvSpPr>
            <p:nvPr/>
          </p:nvSpPr>
          <p:spPr>
            <a:xfrm>
              <a:off x="3262313" y="479425"/>
              <a:ext cx="354013" cy="633413"/>
            </a:xfrm>
            <a:custGeom>
              <a:avLst/>
              <a:gdLst>
                <a:gd name="txL" fmla="*/ 0 w 53"/>
                <a:gd name="txT" fmla="*/ 0 h 95"/>
                <a:gd name="txR" fmla="*/ 53 w 53"/>
                <a:gd name="txB" fmla="*/ 95 h 95"/>
              </a:gdLst>
              <a:ahLst/>
              <a:cxnLst>
                <a:cxn ang="0">
                  <a:pos x="1963088918" y="0"/>
                </a:cxn>
                <a:cxn ang="0">
                  <a:pos x="401537575" y="0"/>
                </a:cxn>
                <a:cxn ang="0">
                  <a:pos x="0" y="400103656"/>
                </a:cxn>
                <a:cxn ang="0">
                  <a:pos x="0" y="2147483647"/>
                </a:cxn>
                <a:cxn ang="0">
                  <a:pos x="401537575" y="2147483647"/>
                </a:cxn>
                <a:cxn ang="0">
                  <a:pos x="1963088918" y="2147483647"/>
                </a:cxn>
                <a:cxn ang="0">
                  <a:pos x="2147483647" y="2147483647"/>
                </a:cxn>
                <a:cxn ang="0">
                  <a:pos x="2147483647" y="400103656"/>
                </a:cxn>
                <a:cxn ang="0">
                  <a:pos x="1963088918" y="0"/>
                </a:cxn>
                <a:cxn ang="0">
                  <a:pos x="1293850720" y="2147483647"/>
                </a:cxn>
                <a:cxn ang="0">
                  <a:pos x="1293850720" y="2147483647"/>
                </a:cxn>
                <a:cxn ang="0">
                  <a:pos x="1026156777" y="2147483647"/>
                </a:cxn>
                <a:cxn ang="0">
                  <a:pos x="1026156777" y="2147483647"/>
                </a:cxn>
                <a:cxn ang="0">
                  <a:pos x="981544459" y="2147483647"/>
                </a:cxn>
                <a:cxn ang="0">
                  <a:pos x="1160007088" y="2147483647"/>
                </a:cxn>
                <a:cxn ang="0">
                  <a:pos x="1338469717" y="2147483647"/>
                </a:cxn>
                <a:cxn ang="0">
                  <a:pos x="1293850720" y="2147483647"/>
                </a:cxn>
                <a:cxn ang="0">
                  <a:pos x="2141551547" y="2147483647"/>
                </a:cxn>
                <a:cxn ang="0">
                  <a:pos x="223074946" y="2147483647"/>
                </a:cxn>
                <a:cxn ang="0">
                  <a:pos x="223074946" y="489014839"/>
                </a:cxn>
                <a:cxn ang="0">
                  <a:pos x="2141551547" y="489014839"/>
                </a:cxn>
                <a:cxn ang="0">
                  <a:pos x="2141551547" y="2147483647"/>
                </a:cxn>
              </a:cxnLst>
              <a:rect l="txL" t="txT" r="txR" b="txB"/>
              <a:pathLst>
                <a:path w="53" h="95">
                  <a:moveTo>
                    <a:pt x="44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91"/>
                    <a:pt x="4" y="95"/>
                    <a:pt x="9" y="95"/>
                  </a:cubicBezTo>
                  <a:cubicBezTo>
                    <a:pt x="44" y="95"/>
                    <a:pt x="44" y="95"/>
                    <a:pt x="44" y="95"/>
                  </a:cubicBezTo>
                  <a:cubicBezTo>
                    <a:pt x="49" y="95"/>
                    <a:pt x="53" y="91"/>
                    <a:pt x="53" y="86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53" y="4"/>
                    <a:pt x="49" y="0"/>
                    <a:pt x="44" y="0"/>
                  </a:cubicBezTo>
                  <a:close/>
                  <a:moveTo>
                    <a:pt x="29" y="86"/>
                  </a:moveTo>
                  <a:cubicBezTo>
                    <a:pt x="29" y="89"/>
                    <a:pt x="29" y="89"/>
                    <a:pt x="29" y="89"/>
                  </a:cubicBezTo>
                  <a:cubicBezTo>
                    <a:pt x="23" y="89"/>
                    <a:pt x="23" y="89"/>
                    <a:pt x="23" y="89"/>
                  </a:cubicBezTo>
                  <a:cubicBezTo>
                    <a:pt x="23" y="86"/>
                    <a:pt x="23" y="86"/>
                    <a:pt x="23" y="86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26" y="82"/>
                    <a:pt x="26" y="82"/>
                    <a:pt x="26" y="82"/>
                  </a:cubicBezTo>
                  <a:cubicBezTo>
                    <a:pt x="30" y="86"/>
                    <a:pt x="30" y="86"/>
                    <a:pt x="30" y="86"/>
                  </a:cubicBezTo>
                  <a:lnTo>
                    <a:pt x="29" y="86"/>
                  </a:lnTo>
                  <a:close/>
                  <a:moveTo>
                    <a:pt x="48" y="77"/>
                  </a:moveTo>
                  <a:cubicBezTo>
                    <a:pt x="5" y="77"/>
                    <a:pt x="5" y="77"/>
                    <a:pt x="5" y="77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48" y="11"/>
                    <a:pt x="48" y="11"/>
                    <a:pt x="48" y="11"/>
                  </a:cubicBezTo>
                  <a:lnTo>
                    <a:pt x="48" y="77"/>
                  </a:lnTo>
                  <a:close/>
                </a:path>
              </a:pathLst>
            </a:custGeom>
            <a:solidFill>
              <a:srgbClr val="A5A5A5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65" name="Freeform 14"/>
            <p:cNvSpPr/>
            <p:nvPr/>
          </p:nvSpPr>
          <p:spPr>
            <a:xfrm>
              <a:off x="2789238" y="1673225"/>
              <a:ext cx="587375" cy="541338"/>
            </a:xfrm>
            <a:custGeom>
              <a:avLst/>
              <a:gdLst>
                <a:gd name="txL" fmla="*/ 0 w 88"/>
                <a:gd name="txT" fmla="*/ 0 h 81"/>
                <a:gd name="txR" fmla="*/ 88 w 88"/>
                <a:gd name="txB" fmla="*/ 81 h 81"/>
              </a:gdLst>
              <a:ahLst/>
              <a:cxnLst>
                <a:cxn ang="0">
                  <a:pos x="2147483647" y="2099255299"/>
                </a:cxn>
                <a:cxn ang="0">
                  <a:pos x="2147483647" y="2099255299"/>
                </a:cxn>
                <a:cxn ang="0">
                  <a:pos x="2147483647" y="2054591572"/>
                </a:cxn>
                <a:cxn ang="0">
                  <a:pos x="2147483647" y="2054591572"/>
                </a:cxn>
                <a:cxn ang="0">
                  <a:pos x="2147483647" y="1831266256"/>
                </a:cxn>
                <a:cxn ang="0">
                  <a:pos x="2147483647" y="1563270530"/>
                </a:cxn>
                <a:cxn ang="0">
                  <a:pos x="2147483647" y="1518606803"/>
                </a:cxn>
                <a:cxn ang="0">
                  <a:pos x="2147483647" y="1518606803"/>
                </a:cxn>
                <a:cxn ang="0">
                  <a:pos x="2004831020" y="1563270530"/>
                </a:cxn>
                <a:cxn ang="0">
                  <a:pos x="2093938477" y="401986906"/>
                </a:cxn>
                <a:cxn ang="0">
                  <a:pos x="1603867486" y="89327453"/>
                </a:cxn>
                <a:cxn ang="0">
                  <a:pos x="1603867486" y="759303402"/>
                </a:cxn>
                <a:cxn ang="0">
                  <a:pos x="1113796494" y="1518606803"/>
                </a:cxn>
                <a:cxn ang="0">
                  <a:pos x="534624720" y="1875929982"/>
                </a:cxn>
                <a:cxn ang="0">
                  <a:pos x="0" y="2009921162"/>
                </a:cxn>
                <a:cxn ang="0">
                  <a:pos x="0" y="2147483647"/>
                </a:cxn>
                <a:cxn ang="0">
                  <a:pos x="133654511" y="2147483647"/>
                </a:cxn>
                <a:cxn ang="0">
                  <a:pos x="1336551788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099255299"/>
                </a:cxn>
              </a:cxnLst>
              <a:rect l="txL" t="txT" r="txR" b="txB"/>
              <a:pathLst>
                <a:path w="88" h="81">
                  <a:moveTo>
                    <a:pt x="83" y="47"/>
                  </a:moveTo>
                  <a:cubicBezTo>
                    <a:pt x="83" y="47"/>
                    <a:pt x="82" y="47"/>
                    <a:pt x="82" y="47"/>
                  </a:cubicBezTo>
                  <a:cubicBezTo>
                    <a:pt x="82" y="46"/>
                    <a:pt x="81" y="46"/>
                    <a:pt x="80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2" y="45"/>
                    <a:pt x="83" y="43"/>
                    <a:pt x="83" y="41"/>
                  </a:cubicBezTo>
                  <a:cubicBezTo>
                    <a:pt x="83" y="37"/>
                    <a:pt x="80" y="35"/>
                    <a:pt x="76" y="35"/>
                  </a:cubicBezTo>
                  <a:cubicBezTo>
                    <a:pt x="76" y="35"/>
                    <a:pt x="75" y="34"/>
                    <a:pt x="75" y="34"/>
                  </a:cubicBezTo>
                  <a:cubicBezTo>
                    <a:pt x="73" y="34"/>
                    <a:pt x="71" y="34"/>
                    <a:pt x="71" y="34"/>
                  </a:cubicBezTo>
                  <a:cubicBezTo>
                    <a:pt x="62" y="34"/>
                    <a:pt x="45" y="35"/>
                    <a:pt x="45" y="35"/>
                  </a:cubicBezTo>
                  <a:cubicBezTo>
                    <a:pt x="47" y="31"/>
                    <a:pt x="49" y="19"/>
                    <a:pt x="47" y="9"/>
                  </a:cubicBezTo>
                  <a:cubicBezTo>
                    <a:pt x="44" y="0"/>
                    <a:pt x="36" y="2"/>
                    <a:pt x="36" y="2"/>
                  </a:cubicBezTo>
                  <a:cubicBezTo>
                    <a:pt x="36" y="2"/>
                    <a:pt x="36" y="11"/>
                    <a:pt x="36" y="17"/>
                  </a:cubicBezTo>
                  <a:cubicBezTo>
                    <a:pt x="35" y="22"/>
                    <a:pt x="28" y="33"/>
                    <a:pt x="25" y="34"/>
                  </a:cubicBezTo>
                  <a:cubicBezTo>
                    <a:pt x="22" y="35"/>
                    <a:pt x="19" y="38"/>
                    <a:pt x="12" y="42"/>
                  </a:cubicBezTo>
                  <a:cubicBezTo>
                    <a:pt x="9" y="44"/>
                    <a:pt x="5" y="45"/>
                    <a:pt x="0" y="45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1" y="77"/>
                    <a:pt x="2" y="77"/>
                    <a:pt x="3" y="77"/>
                  </a:cubicBezTo>
                  <a:cubicBezTo>
                    <a:pt x="8" y="76"/>
                    <a:pt x="22" y="77"/>
                    <a:pt x="30" y="79"/>
                  </a:cubicBezTo>
                  <a:cubicBezTo>
                    <a:pt x="38" y="81"/>
                    <a:pt x="52" y="79"/>
                    <a:pt x="62" y="77"/>
                  </a:cubicBezTo>
                  <a:cubicBezTo>
                    <a:pt x="71" y="75"/>
                    <a:pt x="68" y="69"/>
                    <a:pt x="68" y="69"/>
                  </a:cubicBezTo>
                  <a:cubicBezTo>
                    <a:pt x="68" y="69"/>
                    <a:pt x="73" y="69"/>
                    <a:pt x="76" y="66"/>
                  </a:cubicBezTo>
                  <a:cubicBezTo>
                    <a:pt x="79" y="62"/>
                    <a:pt x="75" y="58"/>
                    <a:pt x="75" y="58"/>
                  </a:cubicBezTo>
                  <a:cubicBezTo>
                    <a:pt x="77" y="58"/>
                    <a:pt x="79" y="57"/>
                    <a:pt x="81" y="56"/>
                  </a:cubicBezTo>
                  <a:cubicBezTo>
                    <a:pt x="88" y="51"/>
                    <a:pt x="83" y="47"/>
                    <a:pt x="83" y="47"/>
                  </a:cubicBezTo>
                  <a:close/>
                </a:path>
              </a:pathLst>
            </a:custGeom>
            <a:solidFill>
              <a:srgbClr val="9CB81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66" name="Freeform 15"/>
            <p:cNvSpPr/>
            <p:nvPr/>
          </p:nvSpPr>
          <p:spPr>
            <a:xfrm>
              <a:off x="1595438" y="266700"/>
              <a:ext cx="439738" cy="427038"/>
            </a:xfrm>
            <a:custGeom>
              <a:avLst/>
              <a:gdLst>
                <a:gd name="txL" fmla="*/ 0 w 66"/>
                <a:gd name="txT" fmla="*/ 0 h 64"/>
                <a:gd name="txR" fmla="*/ 66 w 66"/>
                <a:gd name="txB" fmla="*/ 64 h 64"/>
              </a:gdLst>
              <a:ahLst/>
              <a:cxnLst>
                <a:cxn ang="0">
                  <a:pos x="2042010018" y="1113047857"/>
                </a:cxn>
                <a:cxn ang="0">
                  <a:pos x="1997616468" y="1113047857"/>
                </a:cxn>
                <a:cxn ang="0">
                  <a:pos x="1997616468" y="1068522473"/>
                </a:cxn>
                <a:cxn ang="0">
                  <a:pos x="932224572" y="0"/>
                </a:cxn>
                <a:cxn ang="0">
                  <a:pos x="0" y="534264573"/>
                </a:cxn>
                <a:cxn ang="0">
                  <a:pos x="577089498" y="845915571"/>
                </a:cxn>
                <a:cxn ang="0">
                  <a:pos x="843437472" y="1558261662"/>
                </a:cxn>
                <a:cxn ang="0">
                  <a:pos x="843437472" y="1602787046"/>
                </a:cxn>
                <a:cxn ang="0">
                  <a:pos x="1509314070" y="2147483647"/>
                </a:cxn>
                <a:cxn ang="0">
                  <a:pos x="1464920520" y="2147483647"/>
                </a:cxn>
                <a:cxn ang="0">
                  <a:pos x="2042010018" y="2147483647"/>
                </a:cxn>
                <a:cxn ang="0">
                  <a:pos x="2147483647" y="1958963428"/>
                </a:cxn>
                <a:cxn ang="0">
                  <a:pos x="2042010018" y="1113047857"/>
                </a:cxn>
              </a:cxnLst>
              <a:rect l="txL" t="txT" r="txR" b="txB"/>
              <a:pathLst>
                <a:path w="66" h="64">
                  <a:moveTo>
                    <a:pt x="46" y="25"/>
                  </a:moveTo>
                  <a:cubicBezTo>
                    <a:pt x="45" y="25"/>
                    <a:pt x="45" y="25"/>
                    <a:pt x="45" y="25"/>
                  </a:cubicBezTo>
                  <a:cubicBezTo>
                    <a:pt x="45" y="24"/>
                    <a:pt x="45" y="24"/>
                    <a:pt x="45" y="24"/>
                  </a:cubicBezTo>
                  <a:cubicBezTo>
                    <a:pt x="45" y="11"/>
                    <a:pt x="34" y="0"/>
                    <a:pt x="21" y="0"/>
                  </a:cubicBezTo>
                  <a:cubicBezTo>
                    <a:pt x="12" y="0"/>
                    <a:pt x="4" y="5"/>
                    <a:pt x="0" y="12"/>
                  </a:cubicBezTo>
                  <a:cubicBezTo>
                    <a:pt x="5" y="13"/>
                    <a:pt x="9" y="15"/>
                    <a:pt x="13" y="19"/>
                  </a:cubicBezTo>
                  <a:cubicBezTo>
                    <a:pt x="16" y="23"/>
                    <a:pt x="19" y="29"/>
                    <a:pt x="19" y="35"/>
                  </a:cubicBezTo>
                  <a:cubicBezTo>
                    <a:pt x="19" y="35"/>
                    <a:pt x="19" y="36"/>
                    <a:pt x="19" y="36"/>
                  </a:cubicBezTo>
                  <a:cubicBezTo>
                    <a:pt x="28" y="40"/>
                    <a:pt x="34" y="48"/>
                    <a:pt x="34" y="58"/>
                  </a:cubicBezTo>
                  <a:cubicBezTo>
                    <a:pt x="34" y="60"/>
                    <a:pt x="34" y="62"/>
                    <a:pt x="33" y="64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57" y="64"/>
                    <a:pt x="66" y="55"/>
                    <a:pt x="66" y="44"/>
                  </a:cubicBezTo>
                  <a:cubicBezTo>
                    <a:pt x="66" y="34"/>
                    <a:pt x="57" y="25"/>
                    <a:pt x="46" y="25"/>
                  </a:cubicBezTo>
                  <a:close/>
                </a:path>
              </a:pathLst>
            </a:custGeom>
            <a:solidFill>
              <a:srgbClr val="9CB81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67" name="Freeform 16"/>
            <p:cNvSpPr/>
            <p:nvPr/>
          </p:nvSpPr>
          <p:spPr>
            <a:xfrm>
              <a:off x="1308100" y="373063"/>
              <a:ext cx="473075" cy="320675"/>
            </a:xfrm>
            <a:custGeom>
              <a:avLst/>
              <a:gdLst>
                <a:gd name="txL" fmla="*/ 0 w 71"/>
                <a:gd name="txT" fmla="*/ 0 h 48"/>
                <a:gd name="txR" fmla="*/ 71 w 71"/>
                <a:gd name="txB" fmla="*/ 48 h 48"/>
              </a:gdLst>
              <a:ahLst/>
              <a:cxnLst>
                <a:cxn ang="0">
                  <a:pos x="2147483647" y="1071174753"/>
                </a:cxn>
                <a:cxn ang="0">
                  <a:pos x="2147483647" y="1071174753"/>
                </a:cxn>
                <a:cxn ang="0">
                  <a:pos x="2147483647" y="1026540802"/>
                </a:cxn>
                <a:cxn ang="0">
                  <a:pos x="2147483647" y="848011676"/>
                </a:cxn>
                <a:cxn ang="0">
                  <a:pos x="1775836931" y="0"/>
                </a:cxn>
                <a:cxn ang="0">
                  <a:pos x="1775836931" y="0"/>
                </a:cxn>
                <a:cxn ang="0">
                  <a:pos x="1731441174" y="0"/>
                </a:cxn>
                <a:cxn ang="0">
                  <a:pos x="1642649661" y="0"/>
                </a:cxn>
                <a:cxn ang="0">
                  <a:pos x="799130283" y="669482551"/>
                </a:cxn>
                <a:cxn ang="0">
                  <a:pos x="799130283" y="714116502"/>
                </a:cxn>
                <a:cxn ang="0">
                  <a:pos x="754727864" y="714116502"/>
                </a:cxn>
                <a:cxn ang="0">
                  <a:pos x="710332107" y="714116502"/>
                </a:cxn>
                <a:cxn ang="0">
                  <a:pos x="0" y="1428226323"/>
                </a:cxn>
                <a:cxn ang="0">
                  <a:pos x="710332107" y="2142342826"/>
                </a:cxn>
                <a:cxn ang="0">
                  <a:pos x="2147483647" y="2142342826"/>
                </a:cxn>
                <a:cxn ang="0">
                  <a:pos x="2147483647" y="1919179748"/>
                </a:cxn>
                <a:cxn ang="0">
                  <a:pos x="2147483647" y="1071174753"/>
                </a:cxn>
              </a:cxnLst>
              <a:rect l="txL" t="txT" r="txR" b="txB"/>
              <a:pathLst>
                <a:path w="71" h="48">
                  <a:moveTo>
                    <a:pt x="57" y="24"/>
                  </a:moveTo>
                  <a:cubicBezTo>
                    <a:pt x="56" y="24"/>
                    <a:pt x="56" y="24"/>
                    <a:pt x="56" y="24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6" y="22"/>
                    <a:pt x="56" y="21"/>
                    <a:pt x="56" y="19"/>
                  </a:cubicBezTo>
                  <a:cubicBezTo>
                    <a:pt x="56" y="10"/>
                    <a:pt x="49" y="2"/>
                    <a:pt x="4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0"/>
                    <a:pt x="38" y="0"/>
                    <a:pt x="37" y="0"/>
                  </a:cubicBezTo>
                  <a:cubicBezTo>
                    <a:pt x="28" y="0"/>
                    <a:pt x="20" y="6"/>
                    <a:pt x="18" y="15"/>
                  </a:cubicBezTo>
                  <a:cubicBezTo>
                    <a:pt x="18" y="16"/>
                    <a:pt x="18" y="16"/>
                    <a:pt x="18" y="16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6"/>
                    <a:pt x="16" y="16"/>
                    <a:pt x="16" y="16"/>
                  </a:cubicBezTo>
                  <a:cubicBezTo>
                    <a:pt x="7" y="16"/>
                    <a:pt x="0" y="23"/>
                    <a:pt x="0" y="32"/>
                  </a:cubicBezTo>
                  <a:cubicBezTo>
                    <a:pt x="0" y="41"/>
                    <a:pt x="7" y="48"/>
                    <a:pt x="16" y="48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1" y="46"/>
                    <a:pt x="71" y="45"/>
                    <a:pt x="71" y="43"/>
                  </a:cubicBezTo>
                  <a:cubicBezTo>
                    <a:pt x="71" y="34"/>
                    <a:pt x="65" y="26"/>
                    <a:pt x="57" y="24"/>
                  </a:cubicBezTo>
                  <a:close/>
                </a:path>
              </a:pathLst>
            </a:custGeom>
            <a:solidFill>
              <a:srgbClr val="9CB81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68" name="Freeform 17"/>
            <p:cNvSpPr>
              <a:spLocks noEditPoints="1"/>
            </p:cNvSpPr>
            <p:nvPr/>
          </p:nvSpPr>
          <p:spPr>
            <a:xfrm>
              <a:off x="660400" y="739775"/>
              <a:ext cx="247650" cy="700088"/>
            </a:xfrm>
            <a:custGeom>
              <a:avLst/>
              <a:gdLst>
                <a:gd name="txL" fmla="*/ 0 w 156"/>
                <a:gd name="txT" fmla="*/ 0 h 441"/>
                <a:gd name="txR" fmla="*/ 156 w 156"/>
                <a:gd name="txB" fmla="*/ 441 h 441"/>
              </a:gdLst>
              <a:ahLst/>
              <a:cxnLst>
                <a:cxn ang="0">
                  <a:pos x="42843450" y="1111390494"/>
                </a:cxn>
                <a:cxn ang="0">
                  <a:pos x="105846563" y="1111390494"/>
                </a:cxn>
                <a:cxn ang="0">
                  <a:pos x="171370625" y="1111390494"/>
                </a:cxn>
                <a:cxn ang="0">
                  <a:pos x="244455950" y="1111390494"/>
                </a:cxn>
                <a:cxn ang="0">
                  <a:pos x="307459063" y="1111390494"/>
                </a:cxn>
                <a:cxn ang="0">
                  <a:pos x="393144375" y="1111390494"/>
                </a:cxn>
                <a:cxn ang="0">
                  <a:pos x="42843450" y="1028224484"/>
                </a:cxn>
                <a:cxn ang="0">
                  <a:pos x="75604688" y="922377846"/>
                </a:cxn>
                <a:cxn ang="0">
                  <a:pos x="75604688" y="922377846"/>
                </a:cxn>
                <a:cxn ang="0">
                  <a:pos x="75604688" y="751007099"/>
                </a:cxn>
                <a:cxn ang="0">
                  <a:pos x="42843450" y="657762045"/>
                </a:cxn>
                <a:cxn ang="0">
                  <a:pos x="42843450" y="614918564"/>
                </a:cxn>
                <a:cxn ang="0">
                  <a:pos x="75604688" y="519152558"/>
                </a:cxn>
                <a:cxn ang="0">
                  <a:pos x="75604688" y="519152558"/>
                </a:cxn>
                <a:cxn ang="0">
                  <a:pos x="75604688" y="350302763"/>
                </a:cxn>
                <a:cxn ang="0">
                  <a:pos x="42843450" y="244456125"/>
                </a:cxn>
                <a:cxn ang="0">
                  <a:pos x="42843450" y="211693276"/>
                </a:cxn>
                <a:cxn ang="0">
                  <a:pos x="148690013" y="1028224484"/>
                </a:cxn>
                <a:cxn ang="0">
                  <a:pos x="148690013" y="1028224484"/>
                </a:cxn>
                <a:cxn ang="0">
                  <a:pos x="148690013" y="856853737"/>
                </a:cxn>
                <a:cxn ang="0">
                  <a:pos x="105846563" y="751007099"/>
                </a:cxn>
                <a:cxn ang="0">
                  <a:pos x="105846563" y="720765202"/>
                </a:cxn>
                <a:cxn ang="0">
                  <a:pos x="148690013" y="614918564"/>
                </a:cxn>
                <a:cxn ang="0">
                  <a:pos x="148690013" y="614918564"/>
                </a:cxn>
                <a:cxn ang="0">
                  <a:pos x="148690013" y="446068769"/>
                </a:cxn>
                <a:cxn ang="0">
                  <a:pos x="105846563" y="350302763"/>
                </a:cxn>
                <a:cxn ang="0">
                  <a:pos x="105846563" y="317539914"/>
                </a:cxn>
                <a:cxn ang="0">
                  <a:pos x="148690013" y="211693276"/>
                </a:cxn>
                <a:cxn ang="0">
                  <a:pos x="148690013" y="211693276"/>
                </a:cxn>
                <a:cxn ang="0">
                  <a:pos x="211693125" y="952619743"/>
                </a:cxn>
                <a:cxn ang="0">
                  <a:pos x="171370625" y="856853737"/>
                </a:cxn>
                <a:cxn ang="0">
                  <a:pos x="171370625" y="826611840"/>
                </a:cxn>
                <a:cxn ang="0">
                  <a:pos x="211693125" y="720765202"/>
                </a:cxn>
                <a:cxn ang="0">
                  <a:pos x="211693125" y="720765202"/>
                </a:cxn>
                <a:cxn ang="0">
                  <a:pos x="211693125" y="551915407"/>
                </a:cxn>
                <a:cxn ang="0">
                  <a:pos x="171370625" y="446068769"/>
                </a:cxn>
                <a:cxn ang="0">
                  <a:pos x="171370625" y="413305920"/>
                </a:cxn>
                <a:cxn ang="0">
                  <a:pos x="211693125" y="317539914"/>
                </a:cxn>
                <a:cxn ang="0">
                  <a:pos x="211693125" y="317539914"/>
                </a:cxn>
                <a:cxn ang="0">
                  <a:pos x="211693125" y="148690119"/>
                </a:cxn>
                <a:cxn ang="0">
                  <a:pos x="244455950" y="952619743"/>
                </a:cxn>
                <a:cxn ang="0">
                  <a:pos x="244455950" y="922377846"/>
                </a:cxn>
                <a:cxn ang="0">
                  <a:pos x="277217188" y="826611840"/>
                </a:cxn>
                <a:cxn ang="0">
                  <a:pos x="277217188" y="826611840"/>
                </a:cxn>
                <a:cxn ang="0">
                  <a:pos x="277217188" y="657762045"/>
                </a:cxn>
                <a:cxn ang="0">
                  <a:pos x="244455950" y="551915407"/>
                </a:cxn>
                <a:cxn ang="0">
                  <a:pos x="244455950" y="519152558"/>
                </a:cxn>
                <a:cxn ang="0">
                  <a:pos x="277217188" y="413305920"/>
                </a:cxn>
                <a:cxn ang="0">
                  <a:pos x="277217188" y="413305920"/>
                </a:cxn>
                <a:cxn ang="0">
                  <a:pos x="277217188" y="244456125"/>
                </a:cxn>
                <a:cxn ang="0">
                  <a:pos x="244455950" y="148690119"/>
                </a:cxn>
                <a:cxn ang="0">
                  <a:pos x="307459063" y="1028224484"/>
                </a:cxn>
                <a:cxn ang="0">
                  <a:pos x="350302513" y="922377846"/>
                </a:cxn>
                <a:cxn ang="0">
                  <a:pos x="350302513" y="922377846"/>
                </a:cxn>
                <a:cxn ang="0">
                  <a:pos x="350302513" y="751007099"/>
                </a:cxn>
                <a:cxn ang="0">
                  <a:pos x="307459063" y="657762045"/>
                </a:cxn>
                <a:cxn ang="0">
                  <a:pos x="307459063" y="614918564"/>
                </a:cxn>
                <a:cxn ang="0">
                  <a:pos x="350302513" y="519152558"/>
                </a:cxn>
                <a:cxn ang="0">
                  <a:pos x="350302513" y="519152558"/>
                </a:cxn>
                <a:cxn ang="0">
                  <a:pos x="350302513" y="350302763"/>
                </a:cxn>
                <a:cxn ang="0">
                  <a:pos x="307459063" y="244456125"/>
                </a:cxn>
                <a:cxn ang="0">
                  <a:pos x="307459063" y="211693276"/>
                </a:cxn>
              </a:cxnLst>
              <a:rect l="txL" t="txT" r="txR" b="txB"/>
              <a:pathLst>
                <a:path w="156" h="441">
                  <a:moveTo>
                    <a:pt x="76" y="0"/>
                  </a:moveTo>
                  <a:lnTo>
                    <a:pt x="0" y="55"/>
                  </a:lnTo>
                  <a:lnTo>
                    <a:pt x="0" y="441"/>
                  </a:lnTo>
                  <a:lnTo>
                    <a:pt x="17" y="441"/>
                  </a:lnTo>
                  <a:lnTo>
                    <a:pt x="17" y="420"/>
                  </a:lnTo>
                  <a:lnTo>
                    <a:pt x="30" y="420"/>
                  </a:lnTo>
                  <a:lnTo>
                    <a:pt x="30" y="441"/>
                  </a:lnTo>
                  <a:lnTo>
                    <a:pt x="42" y="441"/>
                  </a:lnTo>
                  <a:lnTo>
                    <a:pt x="42" y="420"/>
                  </a:lnTo>
                  <a:lnTo>
                    <a:pt x="59" y="420"/>
                  </a:lnTo>
                  <a:lnTo>
                    <a:pt x="59" y="441"/>
                  </a:lnTo>
                  <a:lnTo>
                    <a:pt x="68" y="441"/>
                  </a:lnTo>
                  <a:lnTo>
                    <a:pt x="68" y="420"/>
                  </a:lnTo>
                  <a:lnTo>
                    <a:pt x="84" y="420"/>
                  </a:lnTo>
                  <a:lnTo>
                    <a:pt x="84" y="441"/>
                  </a:lnTo>
                  <a:lnTo>
                    <a:pt x="97" y="441"/>
                  </a:lnTo>
                  <a:lnTo>
                    <a:pt x="97" y="420"/>
                  </a:lnTo>
                  <a:lnTo>
                    <a:pt x="110" y="420"/>
                  </a:lnTo>
                  <a:lnTo>
                    <a:pt x="110" y="441"/>
                  </a:lnTo>
                  <a:lnTo>
                    <a:pt x="122" y="441"/>
                  </a:lnTo>
                  <a:lnTo>
                    <a:pt x="122" y="420"/>
                  </a:lnTo>
                  <a:lnTo>
                    <a:pt x="139" y="420"/>
                  </a:lnTo>
                  <a:lnTo>
                    <a:pt x="139" y="441"/>
                  </a:lnTo>
                  <a:lnTo>
                    <a:pt x="156" y="441"/>
                  </a:lnTo>
                  <a:lnTo>
                    <a:pt x="156" y="55"/>
                  </a:lnTo>
                  <a:lnTo>
                    <a:pt x="76" y="0"/>
                  </a:lnTo>
                  <a:close/>
                  <a:moveTo>
                    <a:pt x="30" y="408"/>
                  </a:moveTo>
                  <a:lnTo>
                    <a:pt x="17" y="408"/>
                  </a:lnTo>
                  <a:lnTo>
                    <a:pt x="17" y="378"/>
                  </a:lnTo>
                  <a:lnTo>
                    <a:pt x="30" y="378"/>
                  </a:lnTo>
                  <a:lnTo>
                    <a:pt x="30" y="408"/>
                  </a:lnTo>
                  <a:close/>
                  <a:moveTo>
                    <a:pt x="30" y="366"/>
                  </a:moveTo>
                  <a:lnTo>
                    <a:pt x="17" y="366"/>
                  </a:lnTo>
                  <a:lnTo>
                    <a:pt x="17" y="340"/>
                  </a:lnTo>
                  <a:lnTo>
                    <a:pt x="30" y="340"/>
                  </a:lnTo>
                  <a:lnTo>
                    <a:pt x="30" y="366"/>
                  </a:lnTo>
                  <a:close/>
                  <a:moveTo>
                    <a:pt x="30" y="328"/>
                  </a:moveTo>
                  <a:lnTo>
                    <a:pt x="17" y="328"/>
                  </a:lnTo>
                  <a:lnTo>
                    <a:pt x="17" y="298"/>
                  </a:lnTo>
                  <a:lnTo>
                    <a:pt x="30" y="298"/>
                  </a:lnTo>
                  <a:lnTo>
                    <a:pt x="30" y="328"/>
                  </a:lnTo>
                  <a:close/>
                  <a:moveTo>
                    <a:pt x="30" y="286"/>
                  </a:moveTo>
                  <a:lnTo>
                    <a:pt x="17" y="286"/>
                  </a:lnTo>
                  <a:lnTo>
                    <a:pt x="17" y="261"/>
                  </a:lnTo>
                  <a:lnTo>
                    <a:pt x="30" y="261"/>
                  </a:lnTo>
                  <a:lnTo>
                    <a:pt x="30" y="286"/>
                  </a:lnTo>
                  <a:close/>
                  <a:moveTo>
                    <a:pt x="30" y="244"/>
                  </a:moveTo>
                  <a:lnTo>
                    <a:pt x="17" y="244"/>
                  </a:lnTo>
                  <a:lnTo>
                    <a:pt x="17" y="219"/>
                  </a:lnTo>
                  <a:lnTo>
                    <a:pt x="30" y="219"/>
                  </a:lnTo>
                  <a:lnTo>
                    <a:pt x="30" y="244"/>
                  </a:lnTo>
                  <a:close/>
                  <a:moveTo>
                    <a:pt x="30" y="206"/>
                  </a:moveTo>
                  <a:lnTo>
                    <a:pt x="17" y="206"/>
                  </a:lnTo>
                  <a:lnTo>
                    <a:pt x="17" y="177"/>
                  </a:lnTo>
                  <a:lnTo>
                    <a:pt x="30" y="177"/>
                  </a:lnTo>
                  <a:lnTo>
                    <a:pt x="30" y="206"/>
                  </a:lnTo>
                  <a:close/>
                  <a:moveTo>
                    <a:pt x="30" y="164"/>
                  </a:moveTo>
                  <a:lnTo>
                    <a:pt x="17" y="164"/>
                  </a:lnTo>
                  <a:lnTo>
                    <a:pt x="17" y="139"/>
                  </a:lnTo>
                  <a:lnTo>
                    <a:pt x="30" y="139"/>
                  </a:lnTo>
                  <a:lnTo>
                    <a:pt x="30" y="164"/>
                  </a:lnTo>
                  <a:close/>
                  <a:moveTo>
                    <a:pt x="30" y="126"/>
                  </a:moveTo>
                  <a:lnTo>
                    <a:pt x="17" y="126"/>
                  </a:lnTo>
                  <a:lnTo>
                    <a:pt x="17" y="97"/>
                  </a:lnTo>
                  <a:lnTo>
                    <a:pt x="30" y="97"/>
                  </a:lnTo>
                  <a:lnTo>
                    <a:pt x="30" y="126"/>
                  </a:lnTo>
                  <a:close/>
                  <a:moveTo>
                    <a:pt x="30" y="84"/>
                  </a:moveTo>
                  <a:lnTo>
                    <a:pt x="17" y="84"/>
                  </a:lnTo>
                  <a:lnTo>
                    <a:pt x="17" y="59"/>
                  </a:lnTo>
                  <a:lnTo>
                    <a:pt x="30" y="59"/>
                  </a:lnTo>
                  <a:lnTo>
                    <a:pt x="30" y="84"/>
                  </a:lnTo>
                  <a:close/>
                  <a:moveTo>
                    <a:pt x="59" y="408"/>
                  </a:moveTo>
                  <a:lnTo>
                    <a:pt x="42" y="408"/>
                  </a:lnTo>
                  <a:lnTo>
                    <a:pt x="42" y="378"/>
                  </a:lnTo>
                  <a:lnTo>
                    <a:pt x="59" y="378"/>
                  </a:lnTo>
                  <a:lnTo>
                    <a:pt x="59" y="408"/>
                  </a:lnTo>
                  <a:close/>
                  <a:moveTo>
                    <a:pt x="59" y="366"/>
                  </a:moveTo>
                  <a:lnTo>
                    <a:pt x="42" y="366"/>
                  </a:lnTo>
                  <a:lnTo>
                    <a:pt x="42" y="340"/>
                  </a:lnTo>
                  <a:lnTo>
                    <a:pt x="59" y="340"/>
                  </a:lnTo>
                  <a:lnTo>
                    <a:pt x="59" y="366"/>
                  </a:lnTo>
                  <a:close/>
                  <a:moveTo>
                    <a:pt x="59" y="328"/>
                  </a:moveTo>
                  <a:lnTo>
                    <a:pt x="42" y="328"/>
                  </a:lnTo>
                  <a:lnTo>
                    <a:pt x="42" y="298"/>
                  </a:lnTo>
                  <a:lnTo>
                    <a:pt x="59" y="298"/>
                  </a:lnTo>
                  <a:lnTo>
                    <a:pt x="59" y="328"/>
                  </a:lnTo>
                  <a:close/>
                  <a:moveTo>
                    <a:pt x="59" y="286"/>
                  </a:moveTo>
                  <a:lnTo>
                    <a:pt x="42" y="286"/>
                  </a:lnTo>
                  <a:lnTo>
                    <a:pt x="42" y="261"/>
                  </a:lnTo>
                  <a:lnTo>
                    <a:pt x="59" y="261"/>
                  </a:lnTo>
                  <a:lnTo>
                    <a:pt x="59" y="286"/>
                  </a:lnTo>
                  <a:close/>
                  <a:moveTo>
                    <a:pt x="59" y="244"/>
                  </a:moveTo>
                  <a:lnTo>
                    <a:pt x="42" y="244"/>
                  </a:lnTo>
                  <a:lnTo>
                    <a:pt x="42" y="219"/>
                  </a:lnTo>
                  <a:lnTo>
                    <a:pt x="59" y="219"/>
                  </a:lnTo>
                  <a:lnTo>
                    <a:pt x="59" y="244"/>
                  </a:lnTo>
                  <a:close/>
                  <a:moveTo>
                    <a:pt x="59" y="206"/>
                  </a:moveTo>
                  <a:lnTo>
                    <a:pt x="42" y="206"/>
                  </a:lnTo>
                  <a:lnTo>
                    <a:pt x="42" y="177"/>
                  </a:lnTo>
                  <a:lnTo>
                    <a:pt x="59" y="177"/>
                  </a:lnTo>
                  <a:lnTo>
                    <a:pt x="59" y="206"/>
                  </a:lnTo>
                  <a:close/>
                  <a:moveTo>
                    <a:pt x="59" y="164"/>
                  </a:moveTo>
                  <a:lnTo>
                    <a:pt x="42" y="164"/>
                  </a:lnTo>
                  <a:lnTo>
                    <a:pt x="42" y="139"/>
                  </a:lnTo>
                  <a:lnTo>
                    <a:pt x="59" y="139"/>
                  </a:lnTo>
                  <a:lnTo>
                    <a:pt x="59" y="164"/>
                  </a:lnTo>
                  <a:close/>
                  <a:moveTo>
                    <a:pt x="59" y="126"/>
                  </a:moveTo>
                  <a:lnTo>
                    <a:pt x="42" y="126"/>
                  </a:lnTo>
                  <a:lnTo>
                    <a:pt x="42" y="97"/>
                  </a:lnTo>
                  <a:lnTo>
                    <a:pt x="59" y="97"/>
                  </a:lnTo>
                  <a:lnTo>
                    <a:pt x="59" y="126"/>
                  </a:lnTo>
                  <a:close/>
                  <a:moveTo>
                    <a:pt x="59" y="84"/>
                  </a:moveTo>
                  <a:lnTo>
                    <a:pt x="42" y="84"/>
                  </a:lnTo>
                  <a:lnTo>
                    <a:pt x="42" y="59"/>
                  </a:lnTo>
                  <a:lnTo>
                    <a:pt x="59" y="59"/>
                  </a:lnTo>
                  <a:lnTo>
                    <a:pt x="59" y="84"/>
                  </a:lnTo>
                  <a:close/>
                  <a:moveTo>
                    <a:pt x="84" y="408"/>
                  </a:moveTo>
                  <a:lnTo>
                    <a:pt x="68" y="408"/>
                  </a:lnTo>
                  <a:lnTo>
                    <a:pt x="68" y="378"/>
                  </a:lnTo>
                  <a:lnTo>
                    <a:pt x="84" y="378"/>
                  </a:lnTo>
                  <a:lnTo>
                    <a:pt x="84" y="408"/>
                  </a:lnTo>
                  <a:close/>
                  <a:moveTo>
                    <a:pt x="84" y="366"/>
                  </a:moveTo>
                  <a:lnTo>
                    <a:pt x="68" y="366"/>
                  </a:lnTo>
                  <a:lnTo>
                    <a:pt x="68" y="340"/>
                  </a:lnTo>
                  <a:lnTo>
                    <a:pt x="84" y="340"/>
                  </a:lnTo>
                  <a:lnTo>
                    <a:pt x="84" y="366"/>
                  </a:lnTo>
                  <a:close/>
                  <a:moveTo>
                    <a:pt x="84" y="328"/>
                  </a:moveTo>
                  <a:lnTo>
                    <a:pt x="68" y="328"/>
                  </a:lnTo>
                  <a:lnTo>
                    <a:pt x="68" y="298"/>
                  </a:lnTo>
                  <a:lnTo>
                    <a:pt x="84" y="298"/>
                  </a:lnTo>
                  <a:lnTo>
                    <a:pt x="84" y="328"/>
                  </a:lnTo>
                  <a:close/>
                  <a:moveTo>
                    <a:pt x="84" y="286"/>
                  </a:moveTo>
                  <a:lnTo>
                    <a:pt x="68" y="286"/>
                  </a:lnTo>
                  <a:lnTo>
                    <a:pt x="68" y="261"/>
                  </a:lnTo>
                  <a:lnTo>
                    <a:pt x="84" y="261"/>
                  </a:lnTo>
                  <a:lnTo>
                    <a:pt x="84" y="286"/>
                  </a:lnTo>
                  <a:close/>
                  <a:moveTo>
                    <a:pt x="84" y="244"/>
                  </a:moveTo>
                  <a:lnTo>
                    <a:pt x="68" y="244"/>
                  </a:lnTo>
                  <a:lnTo>
                    <a:pt x="68" y="219"/>
                  </a:lnTo>
                  <a:lnTo>
                    <a:pt x="84" y="219"/>
                  </a:lnTo>
                  <a:lnTo>
                    <a:pt x="84" y="244"/>
                  </a:lnTo>
                  <a:close/>
                  <a:moveTo>
                    <a:pt x="84" y="206"/>
                  </a:moveTo>
                  <a:lnTo>
                    <a:pt x="68" y="206"/>
                  </a:lnTo>
                  <a:lnTo>
                    <a:pt x="68" y="177"/>
                  </a:lnTo>
                  <a:lnTo>
                    <a:pt x="84" y="177"/>
                  </a:lnTo>
                  <a:lnTo>
                    <a:pt x="84" y="206"/>
                  </a:lnTo>
                  <a:close/>
                  <a:moveTo>
                    <a:pt x="84" y="164"/>
                  </a:moveTo>
                  <a:lnTo>
                    <a:pt x="68" y="164"/>
                  </a:lnTo>
                  <a:lnTo>
                    <a:pt x="68" y="139"/>
                  </a:lnTo>
                  <a:lnTo>
                    <a:pt x="84" y="139"/>
                  </a:lnTo>
                  <a:lnTo>
                    <a:pt x="84" y="164"/>
                  </a:lnTo>
                  <a:close/>
                  <a:moveTo>
                    <a:pt x="84" y="126"/>
                  </a:moveTo>
                  <a:lnTo>
                    <a:pt x="68" y="126"/>
                  </a:lnTo>
                  <a:lnTo>
                    <a:pt x="68" y="97"/>
                  </a:lnTo>
                  <a:lnTo>
                    <a:pt x="84" y="97"/>
                  </a:lnTo>
                  <a:lnTo>
                    <a:pt x="84" y="126"/>
                  </a:lnTo>
                  <a:close/>
                  <a:moveTo>
                    <a:pt x="84" y="84"/>
                  </a:moveTo>
                  <a:lnTo>
                    <a:pt x="68" y="84"/>
                  </a:lnTo>
                  <a:lnTo>
                    <a:pt x="68" y="59"/>
                  </a:lnTo>
                  <a:lnTo>
                    <a:pt x="84" y="59"/>
                  </a:lnTo>
                  <a:lnTo>
                    <a:pt x="84" y="84"/>
                  </a:lnTo>
                  <a:close/>
                  <a:moveTo>
                    <a:pt x="110" y="408"/>
                  </a:moveTo>
                  <a:lnTo>
                    <a:pt x="97" y="408"/>
                  </a:lnTo>
                  <a:lnTo>
                    <a:pt x="97" y="378"/>
                  </a:lnTo>
                  <a:lnTo>
                    <a:pt x="110" y="378"/>
                  </a:lnTo>
                  <a:lnTo>
                    <a:pt x="110" y="408"/>
                  </a:lnTo>
                  <a:close/>
                  <a:moveTo>
                    <a:pt x="110" y="366"/>
                  </a:moveTo>
                  <a:lnTo>
                    <a:pt x="97" y="366"/>
                  </a:lnTo>
                  <a:lnTo>
                    <a:pt x="97" y="340"/>
                  </a:lnTo>
                  <a:lnTo>
                    <a:pt x="110" y="340"/>
                  </a:lnTo>
                  <a:lnTo>
                    <a:pt x="110" y="366"/>
                  </a:lnTo>
                  <a:close/>
                  <a:moveTo>
                    <a:pt x="110" y="328"/>
                  </a:moveTo>
                  <a:lnTo>
                    <a:pt x="97" y="328"/>
                  </a:lnTo>
                  <a:lnTo>
                    <a:pt x="97" y="298"/>
                  </a:lnTo>
                  <a:lnTo>
                    <a:pt x="110" y="298"/>
                  </a:lnTo>
                  <a:lnTo>
                    <a:pt x="110" y="328"/>
                  </a:lnTo>
                  <a:close/>
                  <a:moveTo>
                    <a:pt x="110" y="286"/>
                  </a:moveTo>
                  <a:lnTo>
                    <a:pt x="97" y="286"/>
                  </a:lnTo>
                  <a:lnTo>
                    <a:pt x="97" y="261"/>
                  </a:lnTo>
                  <a:lnTo>
                    <a:pt x="110" y="261"/>
                  </a:lnTo>
                  <a:lnTo>
                    <a:pt x="110" y="286"/>
                  </a:lnTo>
                  <a:close/>
                  <a:moveTo>
                    <a:pt x="110" y="244"/>
                  </a:moveTo>
                  <a:lnTo>
                    <a:pt x="97" y="244"/>
                  </a:lnTo>
                  <a:lnTo>
                    <a:pt x="97" y="219"/>
                  </a:lnTo>
                  <a:lnTo>
                    <a:pt x="110" y="219"/>
                  </a:lnTo>
                  <a:lnTo>
                    <a:pt x="110" y="244"/>
                  </a:lnTo>
                  <a:close/>
                  <a:moveTo>
                    <a:pt x="110" y="206"/>
                  </a:moveTo>
                  <a:lnTo>
                    <a:pt x="97" y="206"/>
                  </a:lnTo>
                  <a:lnTo>
                    <a:pt x="97" y="177"/>
                  </a:lnTo>
                  <a:lnTo>
                    <a:pt x="110" y="177"/>
                  </a:lnTo>
                  <a:lnTo>
                    <a:pt x="110" y="206"/>
                  </a:lnTo>
                  <a:close/>
                  <a:moveTo>
                    <a:pt x="110" y="164"/>
                  </a:moveTo>
                  <a:lnTo>
                    <a:pt x="97" y="164"/>
                  </a:lnTo>
                  <a:lnTo>
                    <a:pt x="97" y="139"/>
                  </a:lnTo>
                  <a:lnTo>
                    <a:pt x="110" y="139"/>
                  </a:lnTo>
                  <a:lnTo>
                    <a:pt x="110" y="164"/>
                  </a:lnTo>
                  <a:close/>
                  <a:moveTo>
                    <a:pt x="110" y="126"/>
                  </a:moveTo>
                  <a:lnTo>
                    <a:pt x="97" y="126"/>
                  </a:lnTo>
                  <a:lnTo>
                    <a:pt x="97" y="97"/>
                  </a:lnTo>
                  <a:lnTo>
                    <a:pt x="110" y="97"/>
                  </a:lnTo>
                  <a:lnTo>
                    <a:pt x="110" y="126"/>
                  </a:lnTo>
                  <a:close/>
                  <a:moveTo>
                    <a:pt x="110" y="84"/>
                  </a:moveTo>
                  <a:lnTo>
                    <a:pt x="97" y="84"/>
                  </a:lnTo>
                  <a:lnTo>
                    <a:pt x="97" y="59"/>
                  </a:lnTo>
                  <a:lnTo>
                    <a:pt x="110" y="59"/>
                  </a:lnTo>
                  <a:lnTo>
                    <a:pt x="110" y="84"/>
                  </a:lnTo>
                  <a:close/>
                  <a:moveTo>
                    <a:pt x="139" y="408"/>
                  </a:moveTo>
                  <a:lnTo>
                    <a:pt x="122" y="408"/>
                  </a:lnTo>
                  <a:lnTo>
                    <a:pt x="122" y="378"/>
                  </a:lnTo>
                  <a:lnTo>
                    <a:pt x="139" y="378"/>
                  </a:lnTo>
                  <a:lnTo>
                    <a:pt x="139" y="408"/>
                  </a:lnTo>
                  <a:close/>
                  <a:moveTo>
                    <a:pt x="139" y="366"/>
                  </a:moveTo>
                  <a:lnTo>
                    <a:pt x="122" y="366"/>
                  </a:lnTo>
                  <a:lnTo>
                    <a:pt x="122" y="340"/>
                  </a:lnTo>
                  <a:lnTo>
                    <a:pt x="139" y="340"/>
                  </a:lnTo>
                  <a:lnTo>
                    <a:pt x="139" y="366"/>
                  </a:lnTo>
                  <a:close/>
                  <a:moveTo>
                    <a:pt x="139" y="328"/>
                  </a:moveTo>
                  <a:lnTo>
                    <a:pt x="122" y="328"/>
                  </a:lnTo>
                  <a:lnTo>
                    <a:pt x="122" y="298"/>
                  </a:lnTo>
                  <a:lnTo>
                    <a:pt x="139" y="298"/>
                  </a:lnTo>
                  <a:lnTo>
                    <a:pt x="139" y="328"/>
                  </a:lnTo>
                  <a:close/>
                  <a:moveTo>
                    <a:pt x="139" y="286"/>
                  </a:moveTo>
                  <a:lnTo>
                    <a:pt x="122" y="286"/>
                  </a:lnTo>
                  <a:lnTo>
                    <a:pt x="122" y="261"/>
                  </a:lnTo>
                  <a:lnTo>
                    <a:pt x="139" y="261"/>
                  </a:lnTo>
                  <a:lnTo>
                    <a:pt x="139" y="286"/>
                  </a:lnTo>
                  <a:close/>
                  <a:moveTo>
                    <a:pt x="139" y="244"/>
                  </a:moveTo>
                  <a:lnTo>
                    <a:pt x="122" y="244"/>
                  </a:lnTo>
                  <a:lnTo>
                    <a:pt x="122" y="219"/>
                  </a:lnTo>
                  <a:lnTo>
                    <a:pt x="139" y="219"/>
                  </a:lnTo>
                  <a:lnTo>
                    <a:pt x="139" y="244"/>
                  </a:lnTo>
                  <a:close/>
                  <a:moveTo>
                    <a:pt x="139" y="206"/>
                  </a:moveTo>
                  <a:lnTo>
                    <a:pt x="122" y="206"/>
                  </a:lnTo>
                  <a:lnTo>
                    <a:pt x="122" y="177"/>
                  </a:lnTo>
                  <a:lnTo>
                    <a:pt x="139" y="177"/>
                  </a:lnTo>
                  <a:lnTo>
                    <a:pt x="139" y="206"/>
                  </a:lnTo>
                  <a:close/>
                  <a:moveTo>
                    <a:pt x="139" y="164"/>
                  </a:moveTo>
                  <a:lnTo>
                    <a:pt x="122" y="164"/>
                  </a:lnTo>
                  <a:lnTo>
                    <a:pt x="122" y="139"/>
                  </a:lnTo>
                  <a:lnTo>
                    <a:pt x="139" y="139"/>
                  </a:lnTo>
                  <a:lnTo>
                    <a:pt x="139" y="164"/>
                  </a:lnTo>
                  <a:close/>
                  <a:moveTo>
                    <a:pt x="139" y="126"/>
                  </a:moveTo>
                  <a:lnTo>
                    <a:pt x="122" y="126"/>
                  </a:lnTo>
                  <a:lnTo>
                    <a:pt x="122" y="97"/>
                  </a:lnTo>
                  <a:lnTo>
                    <a:pt x="139" y="97"/>
                  </a:lnTo>
                  <a:lnTo>
                    <a:pt x="139" y="126"/>
                  </a:lnTo>
                  <a:close/>
                  <a:moveTo>
                    <a:pt x="139" y="84"/>
                  </a:moveTo>
                  <a:lnTo>
                    <a:pt x="122" y="84"/>
                  </a:lnTo>
                  <a:lnTo>
                    <a:pt x="122" y="59"/>
                  </a:lnTo>
                  <a:lnTo>
                    <a:pt x="139" y="59"/>
                  </a:lnTo>
                  <a:lnTo>
                    <a:pt x="139" y="84"/>
                  </a:lnTo>
                  <a:close/>
                </a:path>
              </a:pathLst>
            </a:custGeom>
            <a:solidFill>
              <a:srgbClr val="54B391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69" name="Freeform 18"/>
            <p:cNvSpPr>
              <a:spLocks noEditPoints="1"/>
            </p:cNvSpPr>
            <p:nvPr/>
          </p:nvSpPr>
          <p:spPr>
            <a:xfrm>
              <a:off x="0" y="873125"/>
              <a:ext cx="173038" cy="566738"/>
            </a:xfrm>
            <a:custGeom>
              <a:avLst/>
              <a:gdLst>
                <a:gd name="txL" fmla="*/ 0 w 109"/>
                <a:gd name="txT" fmla="*/ 0 h 357"/>
                <a:gd name="txR" fmla="*/ 109 w 109"/>
                <a:gd name="txB" fmla="*/ 357 h 357"/>
              </a:gdLst>
              <a:ahLst/>
              <a:cxnLst>
                <a:cxn ang="0">
                  <a:pos x="274698619" y="0"/>
                </a:cxn>
                <a:cxn ang="0">
                  <a:pos x="32762920" y="816531345"/>
                </a:cxn>
                <a:cxn ang="0">
                  <a:pos x="32762920" y="793850713"/>
                </a:cxn>
                <a:cxn ang="0">
                  <a:pos x="52924228" y="710684689"/>
                </a:cxn>
                <a:cxn ang="0">
                  <a:pos x="52924228" y="710684689"/>
                </a:cxn>
                <a:cxn ang="0">
                  <a:pos x="52924228" y="561996133"/>
                </a:cxn>
                <a:cxn ang="0">
                  <a:pos x="32762920" y="476310745"/>
                </a:cxn>
                <a:cxn ang="0">
                  <a:pos x="32762920" y="456149477"/>
                </a:cxn>
                <a:cxn ang="0">
                  <a:pos x="52924228" y="370464089"/>
                </a:cxn>
                <a:cxn ang="0">
                  <a:pos x="52924228" y="370464089"/>
                </a:cxn>
                <a:cxn ang="0">
                  <a:pos x="52924228" y="221773946"/>
                </a:cxn>
                <a:cxn ang="0">
                  <a:pos x="32762920" y="138609510"/>
                </a:cxn>
                <a:cxn ang="0">
                  <a:pos x="32762920" y="105846656"/>
                </a:cxn>
                <a:cxn ang="0">
                  <a:pos x="105846868" y="879536101"/>
                </a:cxn>
                <a:cxn ang="0">
                  <a:pos x="105846868" y="879536101"/>
                </a:cxn>
                <a:cxn ang="0">
                  <a:pos x="105846868" y="730845957"/>
                </a:cxn>
                <a:cxn ang="0">
                  <a:pos x="75604906" y="645160569"/>
                </a:cxn>
                <a:cxn ang="0">
                  <a:pos x="75604906" y="624999301"/>
                </a:cxn>
                <a:cxn ang="0">
                  <a:pos x="105846868" y="539313913"/>
                </a:cxn>
                <a:cxn ang="0">
                  <a:pos x="105846868" y="539313913"/>
                </a:cxn>
                <a:cxn ang="0">
                  <a:pos x="105846868" y="393144722"/>
                </a:cxn>
                <a:cxn ang="0">
                  <a:pos x="75604906" y="307459334"/>
                </a:cxn>
                <a:cxn ang="0">
                  <a:pos x="75604906" y="287298066"/>
                </a:cxn>
                <a:cxn ang="0">
                  <a:pos x="105846868" y="191532044"/>
                </a:cxn>
                <a:cxn ang="0">
                  <a:pos x="105846868" y="191532044"/>
                </a:cxn>
                <a:cxn ang="0">
                  <a:pos x="105846868" y="52924122"/>
                </a:cxn>
                <a:cxn ang="0">
                  <a:pos x="128529134" y="816531345"/>
                </a:cxn>
                <a:cxn ang="0">
                  <a:pos x="128529134" y="793850713"/>
                </a:cxn>
                <a:cxn ang="0">
                  <a:pos x="148690442" y="710684689"/>
                </a:cxn>
                <a:cxn ang="0">
                  <a:pos x="148690442" y="710684689"/>
                </a:cxn>
                <a:cxn ang="0">
                  <a:pos x="148690442" y="561996133"/>
                </a:cxn>
                <a:cxn ang="0">
                  <a:pos x="128529134" y="476310745"/>
                </a:cxn>
                <a:cxn ang="0">
                  <a:pos x="128529134" y="456149477"/>
                </a:cxn>
                <a:cxn ang="0">
                  <a:pos x="148690442" y="370464089"/>
                </a:cxn>
                <a:cxn ang="0">
                  <a:pos x="148690442" y="370464089"/>
                </a:cxn>
                <a:cxn ang="0">
                  <a:pos x="148690442" y="221773946"/>
                </a:cxn>
                <a:cxn ang="0">
                  <a:pos x="128529134" y="138609510"/>
                </a:cxn>
                <a:cxn ang="0">
                  <a:pos x="128529134" y="105846656"/>
                </a:cxn>
                <a:cxn ang="0">
                  <a:pos x="201613083" y="879536101"/>
                </a:cxn>
                <a:cxn ang="0">
                  <a:pos x="201613083" y="879536101"/>
                </a:cxn>
                <a:cxn ang="0">
                  <a:pos x="201613083" y="730845957"/>
                </a:cxn>
                <a:cxn ang="0">
                  <a:pos x="168851750" y="645160569"/>
                </a:cxn>
                <a:cxn ang="0">
                  <a:pos x="168851750" y="624999301"/>
                </a:cxn>
                <a:cxn ang="0">
                  <a:pos x="201613083" y="539313913"/>
                </a:cxn>
                <a:cxn ang="0">
                  <a:pos x="201613083" y="539313913"/>
                </a:cxn>
                <a:cxn ang="0">
                  <a:pos x="201613083" y="393144722"/>
                </a:cxn>
                <a:cxn ang="0">
                  <a:pos x="168851750" y="307459334"/>
                </a:cxn>
                <a:cxn ang="0">
                  <a:pos x="168851750" y="287298066"/>
                </a:cxn>
                <a:cxn ang="0">
                  <a:pos x="201613083" y="191532044"/>
                </a:cxn>
                <a:cxn ang="0">
                  <a:pos x="201613083" y="191532044"/>
                </a:cxn>
                <a:cxn ang="0">
                  <a:pos x="201613083" y="52924122"/>
                </a:cxn>
                <a:cxn ang="0">
                  <a:pos x="221774391" y="816531345"/>
                </a:cxn>
                <a:cxn ang="0">
                  <a:pos x="221774391" y="793850713"/>
                </a:cxn>
                <a:cxn ang="0">
                  <a:pos x="254537310" y="710684689"/>
                </a:cxn>
                <a:cxn ang="0">
                  <a:pos x="254537310" y="710684689"/>
                </a:cxn>
                <a:cxn ang="0">
                  <a:pos x="254537310" y="561996133"/>
                </a:cxn>
                <a:cxn ang="0">
                  <a:pos x="221774391" y="476310745"/>
                </a:cxn>
                <a:cxn ang="0">
                  <a:pos x="221774391" y="456149477"/>
                </a:cxn>
                <a:cxn ang="0">
                  <a:pos x="254537310" y="370464089"/>
                </a:cxn>
                <a:cxn ang="0">
                  <a:pos x="254537310" y="370464089"/>
                </a:cxn>
                <a:cxn ang="0">
                  <a:pos x="254537310" y="221773946"/>
                </a:cxn>
                <a:cxn ang="0">
                  <a:pos x="221774391" y="138609510"/>
                </a:cxn>
                <a:cxn ang="0">
                  <a:pos x="221774391" y="105846656"/>
                </a:cxn>
              </a:cxnLst>
              <a:rect l="txL" t="txT" r="txR" b="txB"/>
              <a:pathLst>
                <a:path w="109" h="357">
                  <a:moveTo>
                    <a:pt x="0" y="0"/>
                  </a:moveTo>
                  <a:lnTo>
                    <a:pt x="0" y="357"/>
                  </a:lnTo>
                  <a:lnTo>
                    <a:pt x="109" y="357"/>
                  </a:lnTo>
                  <a:lnTo>
                    <a:pt x="109" y="0"/>
                  </a:lnTo>
                  <a:lnTo>
                    <a:pt x="0" y="0"/>
                  </a:lnTo>
                  <a:close/>
                  <a:moveTo>
                    <a:pt x="21" y="349"/>
                  </a:moveTo>
                  <a:lnTo>
                    <a:pt x="13" y="349"/>
                  </a:lnTo>
                  <a:lnTo>
                    <a:pt x="13" y="324"/>
                  </a:lnTo>
                  <a:lnTo>
                    <a:pt x="21" y="324"/>
                  </a:lnTo>
                  <a:lnTo>
                    <a:pt x="21" y="349"/>
                  </a:lnTo>
                  <a:close/>
                  <a:moveTo>
                    <a:pt x="21" y="315"/>
                  </a:moveTo>
                  <a:lnTo>
                    <a:pt x="13" y="315"/>
                  </a:lnTo>
                  <a:lnTo>
                    <a:pt x="13" y="290"/>
                  </a:lnTo>
                  <a:lnTo>
                    <a:pt x="21" y="290"/>
                  </a:lnTo>
                  <a:lnTo>
                    <a:pt x="21" y="315"/>
                  </a:lnTo>
                  <a:close/>
                  <a:moveTo>
                    <a:pt x="21" y="282"/>
                  </a:moveTo>
                  <a:lnTo>
                    <a:pt x="13" y="282"/>
                  </a:lnTo>
                  <a:lnTo>
                    <a:pt x="13" y="256"/>
                  </a:lnTo>
                  <a:lnTo>
                    <a:pt x="21" y="256"/>
                  </a:lnTo>
                  <a:lnTo>
                    <a:pt x="21" y="282"/>
                  </a:lnTo>
                  <a:close/>
                  <a:moveTo>
                    <a:pt x="21" y="248"/>
                  </a:moveTo>
                  <a:lnTo>
                    <a:pt x="13" y="248"/>
                  </a:lnTo>
                  <a:lnTo>
                    <a:pt x="13" y="223"/>
                  </a:lnTo>
                  <a:lnTo>
                    <a:pt x="21" y="223"/>
                  </a:lnTo>
                  <a:lnTo>
                    <a:pt x="21" y="248"/>
                  </a:lnTo>
                  <a:close/>
                  <a:moveTo>
                    <a:pt x="21" y="214"/>
                  </a:moveTo>
                  <a:lnTo>
                    <a:pt x="13" y="214"/>
                  </a:lnTo>
                  <a:lnTo>
                    <a:pt x="13" y="189"/>
                  </a:lnTo>
                  <a:lnTo>
                    <a:pt x="21" y="189"/>
                  </a:lnTo>
                  <a:lnTo>
                    <a:pt x="21" y="214"/>
                  </a:lnTo>
                  <a:close/>
                  <a:moveTo>
                    <a:pt x="21" y="181"/>
                  </a:moveTo>
                  <a:lnTo>
                    <a:pt x="13" y="181"/>
                  </a:lnTo>
                  <a:lnTo>
                    <a:pt x="13" y="156"/>
                  </a:lnTo>
                  <a:lnTo>
                    <a:pt x="21" y="156"/>
                  </a:lnTo>
                  <a:lnTo>
                    <a:pt x="21" y="181"/>
                  </a:lnTo>
                  <a:close/>
                  <a:moveTo>
                    <a:pt x="21" y="147"/>
                  </a:moveTo>
                  <a:lnTo>
                    <a:pt x="13" y="147"/>
                  </a:lnTo>
                  <a:lnTo>
                    <a:pt x="13" y="122"/>
                  </a:lnTo>
                  <a:lnTo>
                    <a:pt x="21" y="122"/>
                  </a:lnTo>
                  <a:lnTo>
                    <a:pt x="21" y="147"/>
                  </a:lnTo>
                  <a:close/>
                  <a:moveTo>
                    <a:pt x="21" y="114"/>
                  </a:moveTo>
                  <a:lnTo>
                    <a:pt x="13" y="114"/>
                  </a:lnTo>
                  <a:lnTo>
                    <a:pt x="13" y="88"/>
                  </a:lnTo>
                  <a:lnTo>
                    <a:pt x="21" y="88"/>
                  </a:lnTo>
                  <a:lnTo>
                    <a:pt x="21" y="114"/>
                  </a:lnTo>
                  <a:close/>
                  <a:moveTo>
                    <a:pt x="21" y="76"/>
                  </a:moveTo>
                  <a:lnTo>
                    <a:pt x="13" y="76"/>
                  </a:lnTo>
                  <a:lnTo>
                    <a:pt x="13" y="55"/>
                  </a:lnTo>
                  <a:lnTo>
                    <a:pt x="21" y="55"/>
                  </a:lnTo>
                  <a:lnTo>
                    <a:pt x="21" y="76"/>
                  </a:lnTo>
                  <a:close/>
                  <a:moveTo>
                    <a:pt x="21" y="42"/>
                  </a:moveTo>
                  <a:lnTo>
                    <a:pt x="13" y="42"/>
                  </a:lnTo>
                  <a:lnTo>
                    <a:pt x="13" y="21"/>
                  </a:lnTo>
                  <a:lnTo>
                    <a:pt x="21" y="21"/>
                  </a:lnTo>
                  <a:lnTo>
                    <a:pt x="21" y="42"/>
                  </a:lnTo>
                  <a:close/>
                  <a:moveTo>
                    <a:pt x="42" y="349"/>
                  </a:moveTo>
                  <a:lnTo>
                    <a:pt x="30" y="349"/>
                  </a:lnTo>
                  <a:lnTo>
                    <a:pt x="30" y="324"/>
                  </a:lnTo>
                  <a:lnTo>
                    <a:pt x="42" y="324"/>
                  </a:lnTo>
                  <a:lnTo>
                    <a:pt x="42" y="349"/>
                  </a:lnTo>
                  <a:close/>
                  <a:moveTo>
                    <a:pt x="42" y="315"/>
                  </a:moveTo>
                  <a:lnTo>
                    <a:pt x="30" y="315"/>
                  </a:lnTo>
                  <a:lnTo>
                    <a:pt x="30" y="290"/>
                  </a:lnTo>
                  <a:lnTo>
                    <a:pt x="42" y="290"/>
                  </a:lnTo>
                  <a:lnTo>
                    <a:pt x="42" y="315"/>
                  </a:lnTo>
                  <a:close/>
                  <a:moveTo>
                    <a:pt x="42" y="282"/>
                  </a:moveTo>
                  <a:lnTo>
                    <a:pt x="30" y="282"/>
                  </a:lnTo>
                  <a:lnTo>
                    <a:pt x="30" y="256"/>
                  </a:lnTo>
                  <a:lnTo>
                    <a:pt x="42" y="256"/>
                  </a:lnTo>
                  <a:lnTo>
                    <a:pt x="42" y="282"/>
                  </a:lnTo>
                  <a:close/>
                  <a:moveTo>
                    <a:pt x="42" y="248"/>
                  </a:moveTo>
                  <a:lnTo>
                    <a:pt x="30" y="248"/>
                  </a:lnTo>
                  <a:lnTo>
                    <a:pt x="30" y="223"/>
                  </a:lnTo>
                  <a:lnTo>
                    <a:pt x="42" y="223"/>
                  </a:lnTo>
                  <a:lnTo>
                    <a:pt x="42" y="248"/>
                  </a:lnTo>
                  <a:close/>
                  <a:moveTo>
                    <a:pt x="42" y="214"/>
                  </a:moveTo>
                  <a:lnTo>
                    <a:pt x="30" y="214"/>
                  </a:lnTo>
                  <a:lnTo>
                    <a:pt x="30" y="189"/>
                  </a:lnTo>
                  <a:lnTo>
                    <a:pt x="42" y="189"/>
                  </a:lnTo>
                  <a:lnTo>
                    <a:pt x="42" y="214"/>
                  </a:lnTo>
                  <a:close/>
                  <a:moveTo>
                    <a:pt x="42" y="181"/>
                  </a:moveTo>
                  <a:lnTo>
                    <a:pt x="30" y="181"/>
                  </a:lnTo>
                  <a:lnTo>
                    <a:pt x="30" y="156"/>
                  </a:lnTo>
                  <a:lnTo>
                    <a:pt x="42" y="156"/>
                  </a:lnTo>
                  <a:lnTo>
                    <a:pt x="42" y="181"/>
                  </a:lnTo>
                  <a:close/>
                  <a:moveTo>
                    <a:pt x="42" y="147"/>
                  </a:moveTo>
                  <a:lnTo>
                    <a:pt x="30" y="147"/>
                  </a:lnTo>
                  <a:lnTo>
                    <a:pt x="30" y="122"/>
                  </a:lnTo>
                  <a:lnTo>
                    <a:pt x="42" y="122"/>
                  </a:lnTo>
                  <a:lnTo>
                    <a:pt x="42" y="147"/>
                  </a:lnTo>
                  <a:close/>
                  <a:moveTo>
                    <a:pt x="42" y="114"/>
                  </a:moveTo>
                  <a:lnTo>
                    <a:pt x="30" y="114"/>
                  </a:lnTo>
                  <a:lnTo>
                    <a:pt x="30" y="88"/>
                  </a:lnTo>
                  <a:lnTo>
                    <a:pt x="42" y="88"/>
                  </a:lnTo>
                  <a:lnTo>
                    <a:pt x="42" y="114"/>
                  </a:lnTo>
                  <a:close/>
                  <a:moveTo>
                    <a:pt x="42" y="76"/>
                  </a:moveTo>
                  <a:lnTo>
                    <a:pt x="30" y="76"/>
                  </a:lnTo>
                  <a:lnTo>
                    <a:pt x="30" y="55"/>
                  </a:lnTo>
                  <a:lnTo>
                    <a:pt x="42" y="55"/>
                  </a:lnTo>
                  <a:lnTo>
                    <a:pt x="42" y="76"/>
                  </a:lnTo>
                  <a:close/>
                  <a:moveTo>
                    <a:pt x="42" y="42"/>
                  </a:moveTo>
                  <a:lnTo>
                    <a:pt x="30" y="42"/>
                  </a:lnTo>
                  <a:lnTo>
                    <a:pt x="30" y="21"/>
                  </a:lnTo>
                  <a:lnTo>
                    <a:pt x="42" y="21"/>
                  </a:lnTo>
                  <a:lnTo>
                    <a:pt x="42" y="42"/>
                  </a:lnTo>
                  <a:close/>
                  <a:moveTo>
                    <a:pt x="59" y="349"/>
                  </a:moveTo>
                  <a:lnTo>
                    <a:pt x="51" y="349"/>
                  </a:lnTo>
                  <a:lnTo>
                    <a:pt x="51" y="324"/>
                  </a:lnTo>
                  <a:lnTo>
                    <a:pt x="59" y="324"/>
                  </a:lnTo>
                  <a:lnTo>
                    <a:pt x="59" y="349"/>
                  </a:lnTo>
                  <a:close/>
                  <a:moveTo>
                    <a:pt x="59" y="315"/>
                  </a:moveTo>
                  <a:lnTo>
                    <a:pt x="51" y="315"/>
                  </a:lnTo>
                  <a:lnTo>
                    <a:pt x="51" y="290"/>
                  </a:lnTo>
                  <a:lnTo>
                    <a:pt x="59" y="290"/>
                  </a:lnTo>
                  <a:lnTo>
                    <a:pt x="59" y="315"/>
                  </a:lnTo>
                  <a:close/>
                  <a:moveTo>
                    <a:pt x="59" y="282"/>
                  </a:moveTo>
                  <a:lnTo>
                    <a:pt x="51" y="282"/>
                  </a:lnTo>
                  <a:lnTo>
                    <a:pt x="51" y="256"/>
                  </a:lnTo>
                  <a:lnTo>
                    <a:pt x="59" y="256"/>
                  </a:lnTo>
                  <a:lnTo>
                    <a:pt x="59" y="282"/>
                  </a:lnTo>
                  <a:close/>
                  <a:moveTo>
                    <a:pt x="59" y="248"/>
                  </a:moveTo>
                  <a:lnTo>
                    <a:pt x="51" y="248"/>
                  </a:lnTo>
                  <a:lnTo>
                    <a:pt x="51" y="223"/>
                  </a:lnTo>
                  <a:lnTo>
                    <a:pt x="59" y="223"/>
                  </a:lnTo>
                  <a:lnTo>
                    <a:pt x="59" y="248"/>
                  </a:lnTo>
                  <a:close/>
                  <a:moveTo>
                    <a:pt x="59" y="214"/>
                  </a:moveTo>
                  <a:lnTo>
                    <a:pt x="51" y="214"/>
                  </a:lnTo>
                  <a:lnTo>
                    <a:pt x="51" y="189"/>
                  </a:lnTo>
                  <a:lnTo>
                    <a:pt x="59" y="189"/>
                  </a:lnTo>
                  <a:lnTo>
                    <a:pt x="59" y="214"/>
                  </a:lnTo>
                  <a:close/>
                  <a:moveTo>
                    <a:pt x="59" y="181"/>
                  </a:moveTo>
                  <a:lnTo>
                    <a:pt x="51" y="181"/>
                  </a:lnTo>
                  <a:lnTo>
                    <a:pt x="51" y="156"/>
                  </a:lnTo>
                  <a:lnTo>
                    <a:pt x="59" y="156"/>
                  </a:lnTo>
                  <a:lnTo>
                    <a:pt x="59" y="181"/>
                  </a:lnTo>
                  <a:close/>
                  <a:moveTo>
                    <a:pt x="59" y="147"/>
                  </a:moveTo>
                  <a:lnTo>
                    <a:pt x="51" y="147"/>
                  </a:lnTo>
                  <a:lnTo>
                    <a:pt x="51" y="122"/>
                  </a:lnTo>
                  <a:lnTo>
                    <a:pt x="59" y="122"/>
                  </a:lnTo>
                  <a:lnTo>
                    <a:pt x="59" y="147"/>
                  </a:lnTo>
                  <a:close/>
                  <a:moveTo>
                    <a:pt x="59" y="114"/>
                  </a:moveTo>
                  <a:lnTo>
                    <a:pt x="51" y="114"/>
                  </a:lnTo>
                  <a:lnTo>
                    <a:pt x="51" y="88"/>
                  </a:lnTo>
                  <a:lnTo>
                    <a:pt x="59" y="88"/>
                  </a:lnTo>
                  <a:lnTo>
                    <a:pt x="59" y="114"/>
                  </a:lnTo>
                  <a:close/>
                  <a:moveTo>
                    <a:pt x="59" y="76"/>
                  </a:moveTo>
                  <a:lnTo>
                    <a:pt x="51" y="76"/>
                  </a:lnTo>
                  <a:lnTo>
                    <a:pt x="51" y="55"/>
                  </a:lnTo>
                  <a:lnTo>
                    <a:pt x="59" y="55"/>
                  </a:lnTo>
                  <a:lnTo>
                    <a:pt x="59" y="76"/>
                  </a:lnTo>
                  <a:close/>
                  <a:moveTo>
                    <a:pt x="59" y="42"/>
                  </a:moveTo>
                  <a:lnTo>
                    <a:pt x="51" y="42"/>
                  </a:lnTo>
                  <a:lnTo>
                    <a:pt x="51" y="21"/>
                  </a:lnTo>
                  <a:lnTo>
                    <a:pt x="59" y="21"/>
                  </a:lnTo>
                  <a:lnTo>
                    <a:pt x="59" y="42"/>
                  </a:lnTo>
                  <a:close/>
                  <a:moveTo>
                    <a:pt x="80" y="349"/>
                  </a:moveTo>
                  <a:lnTo>
                    <a:pt x="67" y="349"/>
                  </a:lnTo>
                  <a:lnTo>
                    <a:pt x="67" y="324"/>
                  </a:lnTo>
                  <a:lnTo>
                    <a:pt x="80" y="324"/>
                  </a:lnTo>
                  <a:lnTo>
                    <a:pt x="80" y="349"/>
                  </a:lnTo>
                  <a:close/>
                  <a:moveTo>
                    <a:pt x="80" y="315"/>
                  </a:moveTo>
                  <a:lnTo>
                    <a:pt x="67" y="315"/>
                  </a:lnTo>
                  <a:lnTo>
                    <a:pt x="67" y="290"/>
                  </a:lnTo>
                  <a:lnTo>
                    <a:pt x="80" y="290"/>
                  </a:lnTo>
                  <a:lnTo>
                    <a:pt x="80" y="315"/>
                  </a:lnTo>
                  <a:close/>
                  <a:moveTo>
                    <a:pt x="80" y="282"/>
                  </a:moveTo>
                  <a:lnTo>
                    <a:pt x="67" y="282"/>
                  </a:lnTo>
                  <a:lnTo>
                    <a:pt x="67" y="256"/>
                  </a:lnTo>
                  <a:lnTo>
                    <a:pt x="80" y="256"/>
                  </a:lnTo>
                  <a:lnTo>
                    <a:pt x="80" y="282"/>
                  </a:lnTo>
                  <a:close/>
                  <a:moveTo>
                    <a:pt x="80" y="248"/>
                  </a:moveTo>
                  <a:lnTo>
                    <a:pt x="67" y="248"/>
                  </a:lnTo>
                  <a:lnTo>
                    <a:pt x="67" y="223"/>
                  </a:lnTo>
                  <a:lnTo>
                    <a:pt x="80" y="223"/>
                  </a:lnTo>
                  <a:lnTo>
                    <a:pt x="80" y="248"/>
                  </a:lnTo>
                  <a:close/>
                  <a:moveTo>
                    <a:pt x="80" y="214"/>
                  </a:moveTo>
                  <a:lnTo>
                    <a:pt x="67" y="214"/>
                  </a:lnTo>
                  <a:lnTo>
                    <a:pt x="67" y="189"/>
                  </a:lnTo>
                  <a:lnTo>
                    <a:pt x="80" y="189"/>
                  </a:lnTo>
                  <a:lnTo>
                    <a:pt x="80" y="214"/>
                  </a:lnTo>
                  <a:close/>
                  <a:moveTo>
                    <a:pt x="80" y="181"/>
                  </a:moveTo>
                  <a:lnTo>
                    <a:pt x="67" y="181"/>
                  </a:lnTo>
                  <a:lnTo>
                    <a:pt x="67" y="156"/>
                  </a:lnTo>
                  <a:lnTo>
                    <a:pt x="80" y="156"/>
                  </a:lnTo>
                  <a:lnTo>
                    <a:pt x="80" y="181"/>
                  </a:lnTo>
                  <a:close/>
                  <a:moveTo>
                    <a:pt x="80" y="147"/>
                  </a:moveTo>
                  <a:lnTo>
                    <a:pt x="67" y="147"/>
                  </a:lnTo>
                  <a:lnTo>
                    <a:pt x="67" y="122"/>
                  </a:lnTo>
                  <a:lnTo>
                    <a:pt x="80" y="122"/>
                  </a:lnTo>
                  <a:lnTo>
                    <a:pt x="80" y="147"/>
                  </a:lnTo>
                  <a:close/>
                  <a:moveTo>
                    <a:pt x="80" y="114"/>
                  </a:moveTo>
                  <a:lnTo>
                    <a:pt x="67" y="114"/>
                  </a:lnTo>
                  <a:lnTo>
                    <a:pt x="67" y="88"/>
                  </a:lnTo>
                  <a:lnTo>
                    <a:pt x="80" y="88"/>
                  </a:lnTo>
                  <a:lnTo>
                    <a:pt x="80" y="114"/>
                  </a:lnTo>
                  <a:close/>
                  <a:moveTo>
                    <a:pt x="80" y="76"/>
                  </a:moveTo>
                  <a:lnTo>
                    <a:pt x="67" y="76"/>
                  </a:lnTo>
                  <a:lnTo>
                    <a:pt x="67" y="55"/>
                  </a:lnTo>
                  <a:lnTo>
                    <a:pt x="80" y="55"/>
                  </a:lnTo>
                  <a:lnTo>
                    <a:pt x="80" y="76"/>
                  </a:lnTo>
                  <a:close/>
                  <a:moveTo>
                    <a:pt x="80" y="42"/>
                  </a:moveTo>
                  <a:lnTo>
                    <a:pt x="67" y="42"/>
                  </a:lnTo>
                  <a:lnTo>
                    <a:pt x="67" y="21"/>
                  </a:lnTo>
                  <a:lnTo>
                    <a:pt x="80" y="21"/>
                  </a:lnTo>
                  <a:lnTo>
                    <a:pt x="80" y="42"/>
                  </a:lnTo>
                  <a:close/>
                  <a:moveTo>
                    <a:pt x="101" y="349"/>
                  </a:moveTo>
                  <a:lnTo>
                    <a:pt x="88" y="349"/>
                  </a:lnTo>
                  <a:lnTo>
                    <a:pt x="88" y="324"/>
                  </a:lnTo>
                  <a:lnTo>
                    <a:pt x="101" y="324"/>
                  </a:lnTo>
                  <a:lnTo>
                    <a:pt x="101" y="349"/>
                  </a:lnTo>
                  <a:close/>
                  <a:moveTo>
                    <a:pt x="101" y="315"/>
                  </a:moveTo>
                  <a:lnTo>
                    <a:pt x="88" y="315"/>
                  </a:lnTo>
                  <a:lnTo>
                    <a:pt x="88" y="290"/>
                  </a:lnTo>
                  <a:lnTo>
                    <a:pt x="101" y="290"/>
                  </a:lnTo>
                  <a:lnTo>
                    <a:pt x="101" y="315"/>
                  </a:lnTo>
                  <a:close/>
                  <a:moveTo>
                    <a:pt x="101" y="282"/>
                  </a:moveTo>
                  <a:lnTo>
                    <a:pt x="88" y="282"/>
                  </a:lnTo>
                  <a:lnTo>
                    <a:pt x="88" y="256"/>
                  </a:lnTo>
                  <a:lnTo>
                    <a:pt x="101" y="256"/>
                  </a:lnTo>
                  <a:lnTo>
                    <a:pt x="101" y="282"/>
                  </a:lnTo>
                  <a:close/>
                  <a:moveTo>
                    <a:pt x="101" y="248"/>
                  </a:moveTo>
                  <a:lnTo>
                    <a:pt x="88" y="248"/>
                  </a:lnTo>
                  <a:lnTo>
                    <a:pt x="88" y="223"/>
                  </a:lnTo>
                  <a:lnTo>
                    <a:pt x="101" y="223"/>
                  </a:lnTo>
                  <a:lnTo>
                    <a:pt x="101" y="248"/>
                  </a:lnTo>
                  <a:close/>
                  <a:moveTo>
                    <a:pt x="101" y="214"/>
                  </a:moveTo>
                  <a:lnTo>
                    <a:pt x="88" y="214"/>
                  </a:lnTo>
                  <a:lnTo>
                    <a:pt x="88" y="189"/>
                  </a:lnTo>
                  <a:lnTo>
                    <a:pt x="101" y="189"/>
                  </a:lnTo>
                  <a:lnTo>
                    <a:pt x="101" y="214"/>
                  </a:lnTo>
                  <a:close/>
                  <a:moveTo>
                    <a:pt x="101" y="181"/>
                  </a:moveTo>
                  <a:lnTo>
                    <a:pt x="88" y="181"/>
                  </a:lnTo>
                  <a:lnTo>
                    <a:pt x="88" y="156"/>
                  </a:lnTo>
                  <a:lnTo>
                    <a:pt x="101" y="156"/>
                  </a:lnTo>
                  <a:lnTo>
                    <a:pt x="101" y="181"/>
                  </a:lnTo>
                  <a:close/>
                  <a:moveTo>
                    <a:pt x="101" y="147"/>
                  </a:moveTo>
                  <a:lnTo>
                    <a:pt x="88" y="147"/>
                  </a:lnTo>
                  <a:lnTo>
                    <a:pt x="88" y="122"/>
                  </a:lnTo>
                  <a:lnTo>
                    <a:pt x="101" y="122"/>
                  </a:lnTo>
                  <a:lnTo>
                    <a:pt x="101" y="147"/>
                  </a:lnTo>
                  <a:close/>
                  <a:moveTo>
                    <a:pt x="101" y="114"/>
                  </a:moveTo>
                  <a:lnTo>
                    <a:pt x="88" y="114"/>
                  </a:lnTo>
                  <a:lnTo>
                    <a:pt x="88" y="88"/>
                  </a:lnTo>
                  <a:lnTo>
                    <a:pt x="101" y="88"/>
                  </a:lnTo>
                  <a:lnTo>
                    <a:pt x="101" y="114"/>
                  </a:lnTo>
                  <a:close/>
                  <a:moveTo>
                    <a:pt x="101" y="76"/>
                  </a:moveTo>
                  <a:lnTo>
                    <a:pt x="88" y="76"/>
                  </a:lnTo>
                  <a:lnTo>
                    <a:pt x="88" y="55"/>
                  </a:lnTo>
                  <a:lnTo>
                    <a:pt x="101" y="55"/>
                  </a:lnTo>
                  <a:lnTo>
                    <a:pt x="101" y="76"/>
                  </a:lnTo>
                  <a:close/>
                  <a:moveTo>
                    <a:pt x="101" y="42"/>
                  </a:moveTo>
                  <a:lnTo>
                    <a:pt x="88" y="42"/>
                  </a:lnTo>
                  <a:lnTo>
                    <a:pt x="88" y="21"/>
                  </a:lnTo>
                  <a:lnTo>
                    <a:pt x="101" y="21"/>
                  </a:lnTo>
                  <a:lnTo>
                    <a:pt x="101" y="42"/>
                  </a:ln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0" name="Freeform 19"/>
            <p:cNvSpPr/>
            <p:nvPr/>
          </p:nvSpPr>
          <p:spPr>
            <a:xfrm>
              <a:off x="193675" y="500063"/>
              <a:ext cx="139700" cy="939800"/>
            </a:xfrm>
            <a:custGeom>
              <a:avLst/>
              <a:gdLst>
                <a:gd name="txL" fmla="*/ 0 w 21"/>
                <a:gd name="txT" fmla="*/ 0 h 141"/>
                <a:gd name="txR" fmla="*/ 21 w 21"/>
                <a:gd name="txB" fmla="*/ 141 h 141"/>
              </a:gdLst>
              <a:ahLst/>
              <a:cxnLst>
                <a:cxn ang="0">
                  <a:pos x="663814486" y="1377193584"/>
                </a:cxn>
                <a:cxn ang="0">
                  <a:pos x="663814486" y="44423879"/>
                </a:cxn>
                <a:cxn ang="0">
                  <a:pos x="619556195" y="0"/>
                </a:cxn>
                <a:cxn ang="0">
                  <a:pos x="575304557" y="44423879"/>
                </a:cxn>
                <a:cxn ang="0">
                  <a:pos x="575304557" y="1377193584"/>
                </a:cxn>
                <a:cxn ang="0">
                  <a:pos x="0" y="1377193584"/>
                </a:cxn>
                <a:cxn ang="0">
                  <a:pos x="0" y="2147483647"/>
                </a:cxn>
                <a:cxn ang="0">
                  <a:pos x="929337619" y="2147483647"/>
                </a:cxn>
                <a:cxn ang="0">
                  <a:pos x="929337619" y="1377193584"/>
                </a:cxn>
                <a:cxn ang="0">
                  <a:pos x="663814486" y="1377193584"/>
                </a:cxn>
              </a:cxnLst>
              <a:rect l="txL" t="txT" r="txR" b="txB"/>
              <a:pathLst>
                <a:path w="21" h="141">
                  <a:moveTo>
                    <a:pt x="15" y="31"/>
                  </a:moveTo>
                  <a:cubicBezTo>
                    <a:pt x="15" y="1"/>
                    <a:pt x="15" y="1"/>
                    <a:pt x="15" y="1"/>
                  </a:cubicBezTo>
                  <a:cubicBezTo>
                    <a:pt x="15" y="0"/>
                    <a:pt x="15" y="0"/>
                    <a:pt x="14" y="0"/>
                  </a:cubicBezTo>
                  <a:cubicBezTo>
                    <a:pt x="14" y="0"/>
                    <a:pt x="13" y="0"/>
                    <a:pt x="13" y="1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1"/>
                    <a:pt x="0" y="141"/>
                    <a:pt x="0" y="141"/>
                  </a:cubicBezTo>
                  <a:cubicBezTo>
                    <a:pt x="21" y="141"/>
                    <a:pt x="21" y="141"/>
                    <a:pt x="21" y="141"/>
                  </a:cubicBezTo>
                  <a:cubicBezTo>
                    <a:pt x="21" y="31"/>
                    <a:pt x="21" y="31"/>
                    <a:pt x="21" y="31"/>
                  </a:cubicBezTo>
                  <a:lnTo>
                    <a:pt x="15" y="31"/>
                  </a:lnTo>
                  <a:close/>
                </a:path>
              </a:pathLst>
            </a:custGeom>
            <a:solidFill>
              <a:srgbClr val="54B391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1" name="Freeform 20"/>
            <p:cNvSpPr>
              <a:spLocks noEditPoints="1"/>
            </p:cNvSpPr>
            <p:nvPr/>
          </p:nvSpPr>
          <p:spPr>
            <a:xfrm>
              <a:off x="360363" y="393700"/>
              <a:ext cx="273050" cy="1046163"/>
            </a:xfrm>
            <a:custGeom>
              <a:avLst/>
              <a:gdLst>
                <a:gd name="txL" fmla="*/ 0 w 41"/>
                <a:gd name="txT" fmla="*/ 0 h 157"/>
                <a:gd name="txR" fmla="*/ 41 w 41"/>
                <a:gd name="txB" fmla="*/ 157 h 157"/>
              </a:gdLst>
              <a:ahLst/>
              <a:cxnLst>
                <a:cxn ang="0">
                  <a:pos x="1330572650" y="932437752"/>
                </a:cxn>
                <a:cxn ang="0">
                  <a:pos x="1419273941" y="932437752"/>
                </a:cxn>
                <a:cxn ang="0">
                  <a:pos x="1153163407" y="1243248115"/>
                </a:cxn>
                <a:cxn ang="0">
                  <a:pos x="354818485" y="2147483647"/>
                </a:cxn>
                <a:cxn ang="0">
                  <a:pos x="354818485" y="2147483647"/>
                </a:cxn>
                <a:cxn ang="0">
                  <a:pos x="354818485" y="2147483647"/>
                </a:cxn>
                <a:cxn ang="0">
                  <a:pos x="354818485" y="2147483647"/>
                </a:cxn>
                <a:cxn ang="0">
                  <a:pos x="354818485" y="2147483647"/>
                </a:cxn>
                <a:cxn ang="0">
                  <a:pos x="354818485" y="2147483647"/>
                </a:cxn>
                <a:cxn ang="0">
                  <a:pos x="354818485" y="2147483647"/>
                </a:cxn>
                <a:cxn ang="0">
                  <a:pos x="354818485" y="2147483647"/>
                </a:cxn>
                <a:cxn ang="0">
                  <a:pos x="354818485" y="2147483647"/>
                </a:cxn>
                <a:cxn ang="0">
                  <a:pos x="354818485" y="1642862391"/>
                </a:cxn>
                <a:cxn ang="0">
                  <a:pos x="709636971" y="2147483647"/>
                </a:cxn>
                <a:cxn ang="0">
                  <a:pos x="709636971" y="2147483647"/>
                </a:cxn>
                <a:cxn ang="0">
                  <a:pos x="709636971" y="2147483647"/>
                </a:cxn>
                <a:cxn ang="0">
                  <a:pos x="709636971" y="2147483647"/>
                </a:cxn>
                <a:cxn ang="0">
                  <a:pos x="709636971" y="2147483647"/>
                </a:cxn>
                <a:cxn ang="0">
                  <a:pos x="709636971" y="2147483647"/>
                </a:cxn>
                <a:cxn ang="0">
                  <a:pos x="709636971" y="2147483647"/>
                </a:cxn>
                <a:cxn ang="0">
                  <a:pos x="709636971" y="2147483647"/>
                </a:cxn>
                <a:cxn ang="0">
                  <a:pos x="709636971" y="2147483647"/>
                </a:cxn>
                <a:cxn ang="0">
                  <a:pos x="709636971" y="1642862391"/>
                </a:cxn>
                <a:cxn ang="0">
                  <a:pos x="1020101480" y="2147483647"/>
                </a:cxn>
                <a:cxn ang="0">
                  <a:pos x="1020101480" y="2147483647"/>
                </a:cxn>
                <a:cxn ang="0">
                  <a:pos x="1020101480" y="2147483647"/>
                </a:cxn>
                <a:cxn ang="0">
                  <a:pos x="1020101480" y="2147483647"/>
                </a:cxn>
                <a:cxn ang="0">
                  <a:pos x="1020101480" y="2147483647"/>
                </a:cxn>
                <a:cxn ang="0">
                  <a:pos x="1020101480" y="2147483647"/>
                </a:cxn>
                <a:cxn ang="0">
                  <a:pos x="1020101480" y="2147483647"/>
                </a:cxn>
                <a:cxn ang="0">
                  <a:pos x="1020101480" y="2147483647"/>
                </a:cxn>
                <a:cxn ang="0">
                  <a:pos x="1020101480" y="2147483647"/>
                </a:cxn>
                <a:cxn ang="0">
                  <a:pos x="1020101480" y="1642862391"/>
                </a:cxn>
                <a:cxn ang="0">
                  <a:pos x="1330572650" y="2147483647"/>
                </a:cxn>
                <a:cxn ang="0">
                  <a:pos x="1330572650" y="2147483647"/>
                </a:cxn>
                <a:cxn ang="0">
                  <a:pos x="1330572650" y="2147483647"/>
                </a:cxn>
                <a:cxn ang="0">
                  <a:pos x="1330572650" y="2147483647"/>
                </a:cxn>
                <a:cxn ang="0">
                  <a:pos x="1330572650" y="2147483647"/>
                </a:cxn>
                <a:cxn ang="0">
                  <a:pos x="1330572650" y="2147483647"/>
                </a:cxn>
                <a:cxn ang="0">
                  <a:pos x="1330572650" y="2147483647"/>
                </a:cxn>
                <a:cxn ang="0">
                  <a:pos x="1330572650" y="2147483647"/>
                </a:cxn>
                <a:cxn ang="0">
                  <a:pos x="1330572650" y="2147483647"/>
                </a:cxn>
                <a:cxn ang="0">
                  <a:pos x="1685391135" y="2147483647"/>
                </a:cxn>
                <a:cxn ang="0">
                  <a:pos x="1685391135" y="2147483647"/>
                </a:cxn>
                <a:cxn ang="0">
                  <a:pos x="1685391135" y="2147483647"/>
                </a:cxn>
                <a:cxn ang="0">
                  <a:pos x="1685391135" y="2147483647"/>
                </a:cxn>
                <a:cxn ang="0">
                  <a:pos x="1685391135" y="2147483647"/>
                </a:cxn>
                <a:cxn ang="0">
                  <a:pos x="1685391135" y="2147483647"/>
                </a:cxn>
                <a:cxn ang="0">
                  <a:pos x="1685391135" y="2147483647"/>
                </a:cxn>
                <a:cxn ang="0">
                  <a:pos x="1685391135" y="2147483647"/>
                </a:cxn>
                <a:cxn ang="0">
                  <a:pos x="1685391135" y="2147483647"/>
                </a:cxn>
                <a:cxn ang="0">
                  <a:pos x="1685391135" y="1642862391"/>
                </a:cxn>
              </a:cxnLst>
              <a:rect l="txL" t="txT" r="txR" b="txB"/>
              <a:pathLst>
                <a:path w="41" h="157">
                  <a:moveTo>
                    <a:pt x="32" y="21"/>
                  </a:moveTo>
                  <a:cubicBezTo>
                    <a:pt x="32" y="2"/>
                    <a:pt x="32" y="2"/>
                    <a:pt x="32" y="2"/>
                  </a:cubicBezTo>
                  <a:cubicBezTo>
                    <a:pt x="32" y="1"/>
                    <a:pt x="32" y="0"/>
                    <a:pt x="31" y="0"/>
                  </a:cubicBezTo>
                  <a:cubicBezTo>
                    <a:pt x="31" y="0"/>
                    <a:pt x="30" y="1"/>
                    <a:pt x="30" y="2"/>
                  </a:cubicBezTo>
                  <a:cubicBezTo>
                    <a:pt x="30" y="21"/>
                    <a:pt x="30" y="21"/>
                    <a:pt x="30" y="21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1" y="157"/>
                    <a:pt x="41" y="157"/>
                    <a:pt x="41" y="157"/>
                  </a:cubicBezTo>
                  <a:cubicBezTo>
                    <a:pt x="41" y="21"/>
                    <a:pt x="41" y="21"/>
                    <a:pt x="41" y="21"/>
                  </a:cubicBezTo>
                  <a:lnTo>
                    <a:pt x="32" y="21"/>
                  </a:lnTo>
                  <a:close/>
                  <a:moveTo>
                    <a:pt x="26" y="28"/>
                  </a:moveTo>
                  <a:cubicBezTo>
                    <a:pt x="30" y="28"/>
                    <a:pt x="30" y="28"/>
                    <a:pt x="30" y="28"/>
                  </a:cubicBezTo>
                  <a:cubicBezTo>
                    <a:pt x="30" y="37"/>
                    <a:pt x="30" y="37"/>
                    <a:pt x="30" y="37"/>
                  </a:cubicBezTo>
                  <a:cubicBezTo>
                    <a:pt x="26" y="37"/>
                    <a:pt x="26" y="37"/>
                    <a:pt x="26" y="37"/>
                  </a:cubicBezTo>
                  <a:lnTo>
                    <a:pt x="26" y="28"/>
                  </a:lnTo>
                  <a:close/>
                  <a:moveTo>
                    <a:pt x="8" y="153"/>
                  </a:moveTo>
                  <a:cubicBezTo>
                    <a:pt x="4" y="153"/>
                    <a:pt x="4" y="153"/>
                    <a:pt x="4" y="153"/>
                  </a:cubicBezTo>
                  <a:cubicBezTo>
                    <a:pt x="4" y="144"/>
                    <a:pt x="4" y="144"/>
                    <a:pt x="4" y="144"/>
                  </a:cubicBezTo>
                  <a:cubicBezTo>
                    <a:pt x="8" y="144"/>
                    <a:pt x="8" y="144"/>
                    <a:pt x="8" y="144"/>
                  </a:cubicBezTo>
                  <a:lnTo>
                    <a:pt x="8" y="153"/>
                  </a:lnTo>
                  <a:close/>
                  <a:moveTo>
                    <a:pt x="8" y="140"/>
                  </a:moveTo>
                  <a:cubicBezTo>
                    <a:pt x="4" y="140"/>
                    <a:pt x="4" y="140"/>
                    <a:pt x="4" y="140"/>
                  </a:cubicBezTo>
                  <a:cubicBezTo>
                    <a:pt x="4" y="131"/>
                    <a:pt x="4" y="131"/>
                    <a:pt x="4" y="131"/>
                  </a:cubicBezTo>
                  <a:cubicBezTo>
                    <a:pt x="8" y="131"/>
                    <a:pt x="8" y="131"/>
                    <a:pt x="8" y="131"/>
                  </a:cubicBezTo>
                  <a:lnTo>
                    <a:pt x="8" y="140"/>
                  </a:lnTo>
                  <a:close/>
                  <a:moveTo>
                    <a:pt x="8" y="127"/>
                  </a:moveTo>
                  <a:cubicBezTo>
                    <a:pt x="4" y="127"/>
                    <a:pt x="4" y="127"/>
                    <a:pt x="4" y="127"/>
                  </a:cubicBezTo>
                  <a:cubicBezTo>
                    <a:pt x="4" y="118"/>
                    <a:pt x="4" y="118"/>
                    <a:pt x="4" y="118"/>
                  </a:cubicBezTo>
                  <a:cubicBezTo>
                    <a:pt x="8" y="118"/>
                    <a:pt x="8" y="118"/>
                    <a:pt x="8" y="118"/>
                  </a:cubicBezTo>
                  <a:lnTo>
                    <a:pt x="8" y="127"/>
                  </a:lnTo>
                  <a:close/>
                  <a:moveTo>
                    <a:pt x="8" y="114"/>
                  </a:moveTo>
                  <a:cubicBezTo>
                    <a:pt x="4" y="114"/>
                    <a:pt x="4" y="114"/>
                    <a:pt x="4" y="114"/>
                  </a:cubicBezTo>
                  <a:cubicBezTo>
                    <a:pt x="4" y="105"/>
                    <a:pt x="4" y="105"/>
                    <a:pt x="4" y="105"/>
                  </a:cubicBezTo>
                  <a:cubicBezTo>
                    <a:pt x="8" y="105"/>
                    <a:pt x="8" y="105"/>
                    <a:pt x="8" y="105"/>
                  </a:cubicBezTo>
                  <a:lnTo>
                    <a:pt x="8" y="114"/>
                  </a:lnTo>
                  <a:close/>
                  <a:moveTo>
                    <a:pt x="8" y="101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93"/>
                    <a:pt x="4" y="93"/>
                    <a:pt x="4" y="93"/>
                  </a:cubicBezTo>
                  <a:cubicBezTo>
                    <a:pt x="8" y="93"/>
                    <a:pt x="8" y="93"/>
                    <a:pt x="8" y="93"/>
                  </a:cubicBezTo>
                  <a:lnTo>
                    <a:pt x="8" y="101"/>
                  </a:lnTo>
                  <a:close/>
                  <a:moveTo>
                    <a:pt x="8" y="88"/>
                  </a:moveTo>
                  <a:cubicBezTo>
                    <a:pt x="4" y="88"/>
                    <a:pt x="4" y="88"/>
                    <a:pt x="4" y="88"/>
                  </a:cubicBezTo>
                  <a:cubicBezTo>
                    <a:pt x="4" y="80"/>
                    <a:pt x="4" y="80"/>
                    <a:pt x="4" y="80"/>
                  </a:cubicBezTo>
                  <a:cubicBezTo>
                    <a:pt x="8" y="80"/>
                    <a:pt x="8" y="80"/>
                    <a:pt x="8" y="80"/>
                  </a:cubicBezTo>
                  <a:lnTo>
                    <a:pt x="8" y="88"/>
                  </a:lnTo>
                  <a:close/>
                  <a:moveTo>
                    <a:pt x="8" y="76"/>
                  </a:moveTo>
                  <a:cubicBezTo>
                    <a:pt x="4" y="76"/>
                    <a:pt x="4" y="76"/>
                    <a:pt x="4" y="76"/>
                  </a:cubicBezTo>
                  <a:cubicBezTo>
                    <a:pt x="4" y="67"/>
                    <a:pt x="4" y="67"/>
                    <a:pt x="4" y="67"/>
                  </a:cubicBezTo>
                  <a:cubicBezTo>
                    <a:pt x="8" y="67"/>
                    <a:pt x="8" y="67"/>
                    <a:pt x="8" y="67"/>
                  </a:cubicBezTo>
                  <a:lnTo>
                    <a:pt x="8" y="76"/>
                  </a:lnTo>
                  <a:close/>
                  <a:moveTo>
                    <a:pt x="8" y="63"/>
                  </a:moveTo>
                  <a:cubicBezTo>
                    <a:pt x="4" y="63"/>
                    <a:pt x="4" y="63"/>
                    <a:pt x="4" y="63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8" y="54"/>
                    <a:pt x="8" y="54"/>
                    <a:pt x="8" y="54"/>
                  </a:cubicBezTo>
                  <a:lnTo>
                    <a:pt x="8" y="63"/>
                  </a:lnTo>
                  <a:close/>
                  <a:moveTo>
                    <a:pt x="8" y="50"/>
                  </a:moveTo>
                  <a:cubicBezTo>
                    <a:pt x="4" y="50"/>
                    <a:pt x="4" y="50"/>
                    <a:pt x="4" y="50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8" y="41"/>
                    <a:pt x="8" y="41"/>
                    <a:pt x="8" y="41"/>
                  </a:cubicBezTo>
                  <a:lnTo>
                    <a:pt x="8" y="50"/>
                  </a:lnTo>
                  <a:close/>
                  <a:moveTo>
                    <a:pt x="8" y="37"/>
                  </a:moveTo>
                  <a:cubicBezTo>
                    <a:pt x="4" y="37"/>
                    <a:pt x="4" y="37"/>
                    <a:pt x="4" y="37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8" y="28"/>
                    <a:pt x="8" y="28"/>
                    <a:pt x="8" y="28"/>
                  </a:cubicBezTo>
                  <a:lnTo>
                    <a:pt x="8" y="37"/>
                  </a:lnTo>
                  <a:close/>
                  <a:moveTo>
                    <a:pt x="16" y="153"/>
                  </a:moveTo>
                  <a:cubicBezTo>
                    <a:pt x="11" y="153"/>
                    <a:pt x="11" y="153"/>
                    <a:pt x="11" y="15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6" y="144"/>
                    <a:pt x="16" y="144"/>
                    <a:pt x="16" y="144"/>
                  </a:cubicBezTo>
                  <a:lnTo>
                    <a:pt x="16" y="153"/>
                  </a:lnTo>
                  <a:close/>
                  <a:moveTo>
                    <a:pt x="16" y="140"/>
                  </a:moveTo>
                  <a:cubicBezTo>
                    <a:pt x="11" y="140"/>
                    <a:pt x="11" y="140"/>
                    <a:pt x="11" y="140"/>
                  </a:cubicBezTo>
                  <a:cubicBezTo>
                    <a:pt x="11" y="131"/>
                    <a:pt x="11" y="131"/>
                    <a:pt x="11" y="131"/>
                  </a:cubicBezTo>
                  <a:cubicBezTo>
                    <a:pt x="16" y="131"/>
                    <a:pt x="16" y="131"/>
                    <a:pt x="16" y="131"/>
                  </a:cubicBezTo>
                  <a:lnTo>
                    <a:pt x="16" y="140"/>
                  </a:lnTo>
                  <a:close/>
                  <a:moveTo>
                    <a:pt x="16" y="127"/>
                  </a:moveTo>
                  <a:cubicBezTo>
                    <a:pt x="11" y="127"/>
                    <a:pt x="11" y="127"/>
                    <a:pt x="11" y="127"/>
                  </a:cubicBezTo>
                  <a:cubicBezTo>
                    <a:pt x="11" y="118"/>
                    <a:pt x="11" y="118"/>
                    <a:pt x="11" y="118"/>
                  </a:cubicBezTo>
                  <a:cubicBezTo>
                    <a:pt x="16" y="118"/>
                    <a:pt x="16" y="118"/>
                    <a:pt x="16" y="118"/>
                  </a:cubicBezTo>
                  <a:lnTo>
                    <a:pt x="16" y="127"/>
                  </a:lnTo>
                  <a:close/>
                  <a:moveTo>
                    <a:pt x="16" y="114"/>
                  </a:moveTo>
                  <a:cubicBezTo>
                    <a:pt x="11" y="114"/>
                    <a:pt x="11" y="114"/>
                    <a:pt x="11" y="11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6" y="105"/>
                    <a:pt x="16" y="105"/>
                    <a:pt x="16" y="105"/>
                  </a:cubicBezTo>
                  <a:lnTo>
                    <a:pt x="16" y="114"/>
                  </a:lnTo>
                  <a:close/>
                  <a:moveTo>
                    <a:pt x="16" y="101"/>
                  </a:moveTo>
                  <a:cubicBezTo>
                    <a:pt x="11" y="101"/>
                    <a:pt x="11" y="101"/>
                    <a:pt x="11" y="101"/>
                  </a:cubicBezTo>
                  <a:cubicBezTo>
                    <a:pt x="11" y="93"/>
                    <a:pt x="11" y="93"/>
                    <a:pt x="11" y="93"/>
                  </a:cubicBezTo>
                  <a:cubicBezTo>
                    <a:pt x="16" y="93"/>
                    <a:pt x="16" y="93"/>
                    <a:pt x="16" y="93"/>
                  </a:cubicBezTo>
                  <a:lnTo>
                    <a:pt x="16" y="101"/>
                  </a:lnTo>
                  <a:close/>
                  <a:moveTo>
                    <a:pt x="16" y="88"/>
                  </a:moveTo>
                  <a:cubicBezTo>
                    <a:pt x="11" y="88"/>
                    <a:pt x="11" y="88"/>
                    <a:pt x="11" y="88"/>
                  </a:cubicBezTo>
                  <a:cubicBezTo>
                    <a:pt x="11" y="80"/>
                    <a:pt x="11" y="80"/>
                    <a:pt x="11" y="80"/>
                  </a:cubicBezTo>
                  <a:cubicBezTo>
                    <a:pt x="16" y="80"/>
                    <a:pt x="16" y="80"/>
                    <a:pt x="16" y="80"/>
                  </a:cubicBezTo>
                  <a:lnTo>
                    <a:pt x="16" y="88"/>
                  </a:lnTo>
                  <a:close/>
                  <a:moveTo>
                    <a:pt x="16" y="76"/>
                  </a:moveTo>
                  <a:cubicBezTo>
                    <a:pt x="11" y="76"/>
                    <a:pt x="11" y="76"/>
                    <a:pt x="11" y="7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76"/>
                  </a:lnTo>
                  <a:close/>
                  <a:moveTo>
                    <a:pt x="16" y="63"/>
                  </a:moveTo>
                  <a:cubicBezTo>
                    <a:pt x="11" y="63"/>
                    <a:pt x="11" y="63"/>
                    <a:pt x="11" y="63"/>
                  </a:cubicBezTo>
                  <a:cubicBezTo>
                    <a:pt x="11" y="54"/>
                    <a:pt x="11" y="54"/>
                    <a:pt x="11" y="54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16" y="63"/>
                  </a:lnTo>
                  <a:close/>
                  <a:moveTo>
                    <a:pt x="16" y="50"/>
                  </a:moveTo>
                  <a:cubicBezTo>
                    <a:pt x="11" y="50"/>
                    <a:pt x="11" y="50"/>
                    <a:pt x="11" y="50"/>
                  </a:cubicBezTo>
                  <a:cubicBezTo>
                    <a:pt x="11" y="41"/>
                    <a:pt x="11" y="41"/>
                    <a:pt x="11" y="41"/>
                  </a:cubicBezTo>
                  <a:cubicBezTo>
                    <a:pt x="16" y="41"/>
                    <a:pt x="16" y="41"/>
                    <a:pt x="16" y="41"/>
                  </a:cubicBezTo>
                  <a:lnTo>
                    <a:pt x="16" y="50"/>
                  </a:lnTo>
                  <a:close/>
                  <a:moveTo>
                    <a:pt x="16" y="37"/>
                  </a:moveTo>
                  <a:cubicBezTo>
                    <a:pt x="11" y="37"/>
                    <a:pt x="11" y="37"/>
                    <a:pt x="11" y="37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6" y="28"/>
                    <a:pt x="16" y="28"/>
                    <a:pt x="16" y="28"/>
                  </a:cubicBezTo>
                  <a:lnTo>
                    <a:pt x="16" y="37"/>
                  </a:lnTo>
                  <a:close/>
                  <a:moveTo>
                    <a:pt x="23" y="153"/>
                  </a:moveTo>
                  <a:cubicBezTo>
                    <a:pt x="19" y="153"/>
                    <a:pt x="19" y="153"/>
                    <a:pt x="19" y="153"/>
                  </a:cubicBezTo>
                  <a:cubicBezTo>
                    <a:pt x="19" y="144"/>
                    <a:pt x="19" y="144"/>
                    <a:pt x="19" y="144"/>
                  </a:cubicBezTo>
                  <a:cubicBezTo>
                    <a:pt x="23" y="144"/>
                    <a:pt x="23" y="144"/>
                    <a:pt x="23" y="144"/>
                  </a:cubicBezTo>
                  <a:lnTo>
                    <a:pt x="23" y="153"/>
                  </a:lnTo>
                  <a:close/>
                  <a:moveTo>
                    <a:pt x="23" y="140"/>
                  </a:moveTo>
                  <a:cubicBezTo>
                    <a:pt x="19" y="140"/>
                    <a:pt x="19" y="140"/>
                    <a:pt x="19" y="14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3" y="131"/>
                    <a:pt x="23" y="131"/>
                    <a:pt x="23" y="131"/>
                  </a:cubicBezTo>
                  <a:lnTo>
                    <a:pt x="23" y="140"/>
                  </a:lnTo>
                  <a:close/>
                  <a:moveTo>
                    <a:pt x="23" y="127"/>
                  </a:moveTo>
                  <a:cubicBezTo>
                    <a:pt x="19" y="127"/>
                    <a:pt x="19" y="127"/>
                    <a:pt x="19" y="127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23" y="118"/>
                    <a:pt x="23" y="118"/>
                    <a:pt x="23" y="118"/>
                  </a:cubicBezTo>
                  <a:lnTo>
                    <a:pt x="23" y="127"/>
                  </a:lnTo>
                  <a:close/>
                  <a:moveTo>
                    <a:pt x="23" y="114"/>
                  </a:moveTo>
                  <a:cubicBezTo>
                    <a:pt x="19" y="114"/>
                    <a:pt x="19" y="114"/>
                    <a:pt x="19" y="114"/>
                  </a:cubicBezTo>
                  <a:cubicBezTo>
                    <a:pt x="19" y="105"/>
                    <a:pt x="19" y="105"/>
                    <a:pt x="19" y="105"/>
                  </a:cubicBezTo>
                  <a:cubicBezTo>
                    <a:pt x="23" y="105"/>
                    <a:pt x="23" y="105"/>
                    <a:pt x="23" y="105"/>
                  </a:cubicBezTo>
                  <a:lnTo>
                    <a:pt x="23" y="114"/>
                  </a:lnTo>
                  <a:close/>
                  <a:moveTo>
                    <a:pt x="23" y="101"/>
                  </a:moveTo>
                  <a:cubicBezTo>
                    <a:pt x="19" y="101"/>
                    <a:pt x="19" y="101"/>
                    <a:pt x="19" y="101"/>
                  </a:cubicBezTo>
                  <a:cubicBezTo>
                    <a:pt x="19" y="93"/>
                    <a:pt x="19" y="93"/>
                    <a:pt x="19" y="93"/>
                  </a:cubicBezTo>
                  <a:cubicBezTo>
                    <a:pt x="23" y="93"/>
                    <a:pt x="23" y="93"/>
                    <a:pt x="23" y="93"/>
                  </a:cubicBezTo>
                  <a:lnTo>
                    <a:pt x="23" y="101"/>
                  </a:lnTo>
                  <a:close/>
                  <a:moveTo>
                    <a:pt x="23" y="88"/>
                  </a:moveTo>
                  <a:cubicBezTo>
                    <a:pt x="19" y="88"/>
                    <a:pt x="19" y="88"/>
                    <a:pt x="19" y="88"/>
                  </a:cubicBezTo>
                  <a:cubicBezTo>
                    <a:pt x="19" y="80"/>
                    <a:pt x="19" y="80"/>
                    <a:pt x="19" y="80"/>
                  </a:cubicBezTo>
                  <a:cubicBezTo>
                    <a:pt x="23" y="80"/>
                    <a:pt x="23" y="80"/>
                    <a:pt x="23" y="80"/>
                  </a:cubicBezTo>
                  <a:lnTo>
                    <a:pt x="23" y="88"/>
                  </a:lnTo>
                  <a:close/>
                  <a:moveTo>
                    <a:pt x="23" y="76"/>
                  </a:moveTo>
                  <a:cubicBezTo>
                    <a:pt x="19" y="76"/>
                    <a:pt x="19" y="76"/>
                    <a:pt x="19" y="76"/>
                  </a:cubicBezTo>
                  <a:cubicBezTo>
                    <a:pt x="19" y="67"/>
                    <a:pt x="19" y="67"/>
                    <a:pt x="19" y="67"/>
                  </a:cubicBezTo>
                  <a:cubicBezTo>
                    <a:pt x="23" y="67"/>
                    <a:pt x="23" y="67"/>
                    <a:pt x="23" y="67"/>
                  </a:cubicBezTo>
                  <a:lnTo>
                    <a:pt x="23" y="76"/>
                  </a:lnTo>
                  <a:close/>
                  <a:moveTo>
                    <a:pt x="23" y="63"/>
                  </a:moveTo>
                  <a:cubicBezTo>
                    <a:pt x="19" y="63"/>
                    <a:pt x="19" y="63"/>
                    <a:pt x="19" y="63"/>
                  </a:cubicBezTo>
                  <a:cubicBezTo>
                    <a:pt x="19" y="54"/>
                    <a:pt x="19" y="54"/>
                    <a:pt x="19" y="54"/>
                  </a:cubicBezTo>
                  <a:cubicBezTo>
                    <a:pt x="23" y="54"/>
                    <a:pt x="23" y="54"/>
                    <a:pt x="23" y="54"/>
                  </a:cubicBezTo>
                  <a:lnTo>
                    <a:pt x="23" y="63"/>
                  </a:lnTo>
                  <a:close/>
                  <a:moveTo>
                    <a:pt x="23" y="50"/>
                  </a:moveTo>
                  <a:cubicBezTo>
                    <a:pt x="19" y="50"/>
                    <a:pt x="19" y="50"/>
                    <a:pt x="19" y="50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23" y="41"/>
                    <a:pt x="23" y="41"/>
                    <a:pt x="23" y="41"/>
                  </a:cubicBezTo>
                  <a:lnTo>
                    <a:pt x="23" y="50"/>
                  </a:lnTo>
                  <a:close/>
                  <a:moveTo>
                    <a:pt x="23" y="37"/>
                  </a:moveTo>
                  <a:cubicBezTo>
                    <a:pt x="19" y="37"/>
                    <a:pt x="19" y="37"/>
                    <a:pt x="19" y="37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3" y="28"/>
                    <a:pt x="23" y="28"/>
                    <a:pt x="23" y="28"/>
                  </a:cubicBezTo>
                  <a:lnTo>
                    <a:pt x="23" y="37"/>
                  </a:lnTo>
                  <a:close/>
                  <a:moveTo>
                    <a:pt x="30" y="153"/>
                  </a:moveTo>
                  <a:cubicBezTo>
                    <a:pt x="26" y="153"/>
                    <a:pt x="26" y="153"/>
                    <a:pt x="26" y="153"/>
                  </a:cubicBezTo>
                  <a:cubicBezTo>
                    <a:pt x="26" y="144"/>
                    <a:pt x="26" y="144"/>
                    <a:pt x="26" y="144"/>
                  </a:cubicBezTo>
                  <a:cubicBezTo>
                    <a:pt x="30" y="144"/>
                    <a:pt x="30" y="144"/>
                    <a:pt x="30" y="144"/>
                  </a:cubicBezTo>
                  <a:lnTo>
                    <a:pt x="30" y="153"/>
                  </a:lnTo>
                  <a:close/>
                  <a:moveTo>
                    <a:pt x="30" y="140"/>
                  </a:moveTo>
                  <a:cubicBezTo>
                    <a:pt x="26" y="140"/>
                    <a:pt x="26" y="140"/>
                    <a:pt x="26" y="140"/>
                  </a:cubicBezTo>
                  <a:cubicBezTo>
                    <a:pt x="26" y="131"/>
                    <a:pt x="26" y="131"/>
                    <a:pt x="26" y="131"/>
                  </a:cubicBezTo>
                  <a:cubicBezTo>
                    <a:pt x="30" y="131"/>
                    <a:pt x="30" y="131"/>
                    <a:pt x="30" y="131"/>
                  </a:cubicBezTo>
                  <a:lnTo>
                    <a:pt x="30" y="140"/>
                  </a:lnTo>
                  <a:close/>
                  <a:moveTo>
                    <a:pt x="30" y="127"/>
                  </a:moveTo>
                  <a:cubicBezTo>
                    <a:pt x="26" y="127"/>
                    <a:pt x="26" y="127"/>
                    <a:pt x="26" y="127"/>
                  </a:cubicBezTo>
                  <a:cubicBezTo>
                    <a:pt x="26" y="118"/>
                    <a:pt x="26" y="118"/>
                    <a:pt x="26" y="118"/>
                  </a:cubicBezTo>
                  <a:cubicBezTo>
                    <a:pt x="30" y="118"/>
                    <a:pt x="30" y="118"/>
                    <a:pt x="30" y="118"/>
                  </a:cubicBezTo>
                  <a:lnTo>
                    <a:pt x="30" y="127"/>
                  </a:lnTo>
                  <a:close/>
                  <a:moveTo>
                    <a:pt x="30" y="114"/>
                  </a:moveTo>
                  <a:cubicBezTo>
                    <a:pt x="26" y="114"/>
                    <a:pt x="26" y="114"/>
                    <a:pt x="26" y="114"/>
                  </a:cubicBezTo>
                  <a:cubicBezTo>
                    <a:pt x="26" y="105"/>
                    <a:pt x="26" y="105"/>
                    <a:pt x="26" y="105"/>
                  </a:cubicBezTo>
                  <a:cubicBezTo>
                    <a:pt x="30" y="105"/>
                    <a:pt x="30" y="105"/>
                    <a:pt x="30" y="105"/>
                  </a:cubicBezTo>
                  <a:lnTo>
                    <a:pt x="30" y="114"/>
                  </a:lnTo>
                  <a:close/>
                  <a:moveTo>
                    <a:pt x="30" y="101"/>
                  </a:moveTo>
                  <a:cubicBezTo>
                    <a:pt x="26" y="101"/>
                    <a:pt x="26" y="101"/>
                    <a:pt x="26" y="101"/>
                  </a:cubicBezTo>
                  <a:cubicBezTo>
                    <a:pt x="26" y="93"/>
                    <a:pt x="26" y="93"/>
                    <a:pt x="26" y="93"/>
                  </a:cubicBezTo>
                  <a:cubicBezTo>
                    <a:pt x="30" y="93"/>
                    <a:pt x="30" y="93"/>
                    <a:pt x="30" y="93"/>
                  </a:cubicBezTo>
                  <a:lnTo>
                    <a:pt x="30" y="101"/>
                  </a:lnTo>
                  <a:close/>
                  <a:moveTo>
                    <a:pt x="30" y="88"/>
                  </a:moveTo>
                  <a:cubicBezTo>
                    <a:pt x="26" y="88"/>
                    <a:pt x="26" y="88"/>
                    <a:pt x="26" y="88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30" y="80"/>
                    <a:pt x="30" y="80"/>
                    <a:pt x="30" y="80"/>
                  </a:cubicBezTo>
                  <a:lnTo>
                    <a:pt x="30" y="88"/>
                  </a:lnTo>
                  <a:close/>
                  <a:moveTo>
                    <a:pt x="30" y="76"/>
                  </a:moveTo>
                  <a:cubicBezTo>
                    <a:pt x="26" y="76"/>
                    <a:pt x="26" y="76"/>
                    <a:pt x="26" y="76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30" y="67"/>
                    <a:pt x="30" y="67"/>
                    <a:pt x="30" y="67"/>
                  </a:cubicBezTo>
                  <a:lnTo>
                    <a:pt x="30" y="76"/>
                  </a:lnTo>
                  <a:close/>
                  <a:moveTo>
                    <a:pt x="30" y="63"/>
                  </a:moveTo>
                  <a:cubicBezTo>
                    <a:pt x="26" y="63"/>
                    <a:pt x="26" y="63"/>
                    <a:pt x="26" y="63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30" y="54"/>
                    <a:pt x="30" y="54"/>
                    <a:pt x="30" y="54"/>
                  </a:cubicBezTo>
                  <a:lnTo>
                    <a:pt x="30" y="63"/>
                  </a:lnTo>
                  <a:close/>
                  <a:moveTo>
                    <a:pt x="30" y="50"/>
                  </a:moveTo>
                  <a:cubicBezTo>
                    <a:pt x="26" y="50"/>
                    <a:pt x="26" y="50"/>
                    <a:pt x="26" y="50"/>
                  </a:cubicBezTo>
                  <a:cubicBezTo>
                    <a:pt x="26" y="41"/>
                    <a:pt x="26" y="41"/>
                    <a:pt x="26" y="41"/>
                  </a:cubicBezTo>
                  <a:cubicBezTo>
                    <a:pt x="30" y="41"/>
                    <a:pt x="30" y="41"/>
                    <a:pt x="30" y="41"/>
                  </a:cubicBezTo>
                  <a:lnTo>
                    <a:pt x="30" y="50"/>
                  </a:lnTo>
                  <a:close/>
                  <a:moveTo>
                    <a:pt x="38" y="153"/>
                  </a:moveTo>
                  <a:cubicBezTo>
                    <a:pt x="33" y="153"/>
                    <a:pt x="33" y="153"/>
                    <a:pt x="33" y="153"/>
                  </a:cubicBezTo>
                  <a:cubicBezTo>
                    <a:pt x="33" y="144"/>
                    <a:pt x="33" y="144"/>
                    <a:pt x="33" y="144"/>
                  </a:cubicBezTo>
                  <a:cubicBezTo>
                    <a:pt x="38" y="144"/>
                    <a:pt x="38" y="144"/>
                    <a:pt x="38" y="144"/>
                  </a:cubicBezTo>
                  <a:lnTo>
                    <a:pt x="38" y="153"/>
                  </a:lnTo>
                  <a:close/>
                  <a:moveTo>
                    <a:pt x="38" y="140"/>
                  </a:moveTo>
                  <a:cubicBezTo>
                    <a:pt x="33" y="140"/>
                    <a:pt x="33" y="140"/>
                    <a:pt x="33" y="140"/>
                  </a:cubicBezTo>
                  <a:cubicBezTo>
                    <a:pt x="33" y="131"/>
                    <a:pt x="33" y="131"/>
                    <a:pt x="33" y="131"/>
                  </a:cubicBezTo>
                  <a:cubicBezTo>
                    <a:pt x="38" y="131"/>
                    <a:pt x="38" y="131"/>
                    <a:pt x="38" y="131"/>
                  </a:cubicBezTo>
                  <a:lnTo>
                    <a:pt x="38" y="140"/>
                  </a:lnTo>
                  <a:close/>
                  <a:moveTo>
                    <a:pt x="38" y="127"/>
                  </a:moveTo>
                  <a:cubicBezTo>
                    <a:pt x="33" y="127"/>
                    <a:pt x="33" y="127"/>
                    <a:pt x="33" y="127"/>
                  </a:cubicBezTo>
                  <a:cubicBezTo>
                    <a:pt x="33" y="118"/>
                    <a:pt x="33" y="118"/>
                    <a:pt x="33" y="118"/>
                  </a:cubicBezTo>
                  <a:cubicBezTo>
                    <a:pt x="38" y="118"/>
                    <a:pt x="38" y="118"/>
                    <a:pt x="38" y="118"/>
                  </a:cubicBezTo>
                  <a:lnTo>
                    <a:pt x="38" y="127"/>
                  </a:lnTo>
                  <a:close/>
                  <a:moveTo>
                    <a:pt x="38" y="114"/>
                  </a:moveTo>
                  <a:cubicBezTo>
                    <a:pt x="33" y="114"/>
                    <a:pt x="33" y="114"/>
                    <a:pt x="33" y="114"/>
                  </a:cubicBezTo>
                  <a:cubicBezTo>
                    <a:pt x="33" y="105"/>
                    <a:pt x="33" y="105"/>
                    <a:pt x="33" y="105"/>
                  </a:cubicBezTo>
                  <a:cubicBezTo>
                    <a:pt x="38" y="105"/>
                    <a:pt x="38" y="105"/>
                    <a:pt x="38" y="105"/>
                  </a:cubicBezTo>
                  <a:lnTo>
                    <a:pt x="38" y="114"/>
                  </a:lnTo>
                  <a:close/>
                  <a:moveTo>
                    <a:pt x="38" y="101"/>
                  </a:moveTo>
                  <a:cubicBezTo>
                    <a:pt x="33" y="101"/>
                    <a:pt x="33" y="101"/>
                    <a:pt x="33" y="101"/>
                  </a:cubicBezTo>
                  <a:cubicBezTo>
                    <a:pt x="33" y="93"/>
                    <a:pt x="33" y="93"/>
                    <a:pt x="33" y="93"/>
                  </a:cubicBezTo>
                  <a:cubicBezTo>
                    <a:pt x="38" y="93"/>
                    <a:pt x="38" y="93"/>
                    <a:pt x="38" y="93"/>
                  </a:cubicBezTo>
                  <a:lnTo>
                    <a:pt x="38" y="101"/>
                  </a:lnTo>
                  <a:close/>
                  <a:moveTo>
                    <a:pt x="38" y="88"/>
                  </a:moveTo>
                  <a:cubicBezTo>
                    <a:pt x="33" y="88"/>
                    <a:pt x="33" y="88"/>
                    <a:pt x="33" y="88"/>
                  </a:cubicBezTo>
                  <a:cubicBezTo>
                    <a:pt x="33" y="80"/>
                    <a:pt x="33" y="80"/>
                    <a:pt x="33" y="80"/>
                  </a:cubicBezTo>
                  <a:cubicBezTo>
                    <a:pt x="38" y="80"/>
                    <a:pt x="38" y="80"/>
                    <a:pt x="38" y="80"/>
                  </a:cubicBezTo>
                  <a:lnTo>
                    <a:pt x="38" y="88"/>
                  </a:lnTo>
                  <a:close/>
                  <a:moveTo>
                    <a:pt x="38" y="76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67"/>
                    <a:pt x="33" y="67"/>
                    <a:pt x="33" y="67"/>
                  </a:cubicBezTo>
                  <a:cubicBezTo>
                    <a:pt x="38" y="67"/>
                    <a:pt x="38" y="67"/>
                    <a:pt x="38" y="67"/>
                  </a:cubicBezTo>
                  <a:lnTo>
                    <a:pt x="38" y="76"/>
                  </a:lnTo>
                  <a:close/>
                  <a:moveTo>
                    <a:pt x="38" y="63"/>
                  </a:moveTo>
                  <a:cubicBezTo>
                    <a:pt x="33" y="63"/>
                    <a:pt x="33" y="63"/>
                    <a:pt x="33" y="63"/>
                  </a:cubicBezTo>
                  <a:cubicBezTo>
                    <a:pt x="33" y="54"/>
                    <a:pt x="33" y="54"/>
                    <a:pt x="33" y="54"/>
                  </a:cubicBezTo>
                  <a:cubicBezTo>
                    <a:pt x="38" y="54"/>
                    <a:pt x="38" y="54"/>
                    <a:pt x="38" y="54"/>
                  </a:cubicBezTo>
                  <a:lnTo>
                    <a:pt x="38" y="63"/>
                  </a:lnTo>
                  <a:close/>
                  <a:moveTo>
                    <a:pt x="38" y="50"/>
                  </a:moveTo>
                  <a:cubicBezTo>
                    <a:pt x="33" y="50"/>
                    <a:pt x="33" y="50"/>
                    <a:pt x="33" y="50"/>
                  </a:cubicBezTo>
                  <a:cubicBezTo>
                    <a:pt x="33" y="41"/>
                    <a:pt x="33" y="41"/>
                    <a:pt x="33" y="41"/>
                  </a:cubicBezTo>
                  <a:cubicBezTo>
                    <a:pt x="38" y="41"/>
                    <a:pt x="38" y="41"/>
                    <a:pt x="38" y="41"/>
                  </a:cubicBezTo>
                  <a:lnTo>
                    <a:pt x="38" y="50"/>
                  </a:lnTo>
                  <a:close/>
                  <a:moveTo>
                    <a:pt x="38" y="37"/>
                  </a:moveTo>
                  <a:cubicBezTo>
                    <a:pt x="33" y="37"/>
                    <a:pt x="33" y="37"/>
                    <a:pt x="33" y="37"/>
                  </a:cubicBezTo>
                  <a:cubicBezTo>
                    <a:pt x="33" y="28"/>
                    <a:pt x="33" y="28"/>
                    <a:pt x="33" y="28"/>
                  </a:cubicBezTo>
                  <a:cubicBezTo>
                    <a:pt x="38" y="28"/>
                    <a:pt x="38" y="28"/>
                    <a:pt x="38" y="28"/>
                  </a:cubicBezTo>
                  <a:lnTo>
                    <a:pt x="38" y="37"/>
                  </a:ln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2" name="Freeform 21"/>
            <p:cNvSpPr>
              <a:spLocks noEditPoints="1"/>
            </p:cNvSpPr>
            <p:nvPr/>
          </p:nvSpPr>
          <p:spPr>
            <a:xfrm>
              <a:off x="2728913" y="2433638"/>
              <a:ext cx="533400" cy="533400"/>
            </a:xfrm>
            <a:custGeom>
              <a:avLst/>
              <a:gdLst>
                <a:gd name="txL" fmla="*/ 0 w 80"/>
                <a:gd name="txT" fmla="*/ 0 h 80"/>
                <a:gd name="txR" fmla="*/ 80 w 80"/>
                <a:gd name="txB" fmla="*/ 80 h 80"/>
              </a:gdLst>
              <a:ahLst/>
              <a:cxnLst>
                <a:cxn ang="0">
                  <a:pos x="400103340" y="2147483647"/>
                </a:cxn>
                <a:cxn ang="0">
                  <a:pos x="1066933350" y="400103340"/>
                </a:cxn>
                <a:cxn ang="0">
                  <a:pos x="2147483647" y="1066933350"/>
                </a:cxn>
                <a:cxn ang="0">
                  <a:pos x="2147483647" y="2147483647"/>
                </a:cxn>
                <a:cxn ang="0">
                  <a:pos x="400103340" y="2147483647"/>
                </a:cxn>
                <a:cxn ang="0">
                  <a:pos x="2147483647" y="1111392240"/>
                </a:cxn>
                <a:cxn ang="0">
                  <a:pos x="1111392240" y="489014453"/>
                </a:cxn>
                <a:cxn ang="0">
                  <a:pos x="489014453" y="2147483647"/>
                </a:cxn>
                <a:cxn ang="0">
                  <a:pos x="2147483647" y="2147483647"/>
                </a:cxn>
                <a:cxn ang="0">
                  <a:pos x="2147483647" y="1111392240"/>
                </a:cxn>
              </a:cxnLst>
              <a:rect l="txL" t="txT" r="txR" b="txB"/>
              <a:pathLst>
                <a:path w="80" h="80">
                  <a:moveTo>
                    <a:pt x="9" y="56"/>
                  </a:moveTo>
                  <a:cubicBezTo>
                    <a:pt x="0" y="39"/>
                    <a:pt x="7" y="18"/>
                    <a:pt x="24" y="9"/>
                  </a:cubicBezTo>
                  <a:cubicBezTo>
                    <a:pt x="41" y="0"/>
                    <a:pt x="62" y="6"/>
                    <a:pt x="71" y="24"/>
                  </a:cubicBezTo>
                  <a:cubicBezTo>
                    <a:pt x="80" y="41"/>
                    <a:pt x="74" y="62"/>
                    <a:pt x="56" y="71"/>
                  </a:cubicBezTo>
                  <a:cubicBezTo>
                    <a:pt x="39" y="80"/>
                    <a:pt x="18" y="73"/>
                    <a:pt x="9" y="56"/>
                  </a:cubicBezTo>
                  <a:close/>
                  <a:moveTo>
                    <a:pt x="69" y="25"/>
                  </a:moveTo>
                  <a:cubicBezTo>
                    <a:pt x="61" y="9"/>
                    <a:pt x="41" y="3"/>
                    <a:pt x="25" y="11"/>
                  </a:cubicBezTo>
                  <a:cubicBezTo>
                    <a:pt x="9" y="19"/>
                    <a:pt x="3" y="39"/>
                    <a:pt x="11" y="55"/>
                  </a:cubicBezTo>
                  <a:cubicBezTo>
                    <a:pt x="20" y="71"/>
                    <a:pt x="39" y="77"/>
                    <a:pt x="55" y="69"/>
                  </a:cubicBezTo>
                  <a:cubicBezTo>
                    <a:pt x="71" y="61"/>
                    <a:pt x="78" y="41"/>
                    <a:pt x="69" y="25"/>
                  </a:cubicBezTo>
                  <a:close/>
                </a:path>
              </a:pathLst>
            </a:custGeom>
            <a:solidFill>
              <a:srgbClr val="54B391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3" name="Freeform 22"/>
            <p:cNvSpPr/>
            <p:nvPr/>
          </p:nvSpPr>
          <p:spPr>
            <a:xfrm>
              <a:off x="2789238" y="2473325"/>
              <a:ext cx="387350" cy="260350"/>
            </a:xfrm>
            <a:custGeom>
              <a:avLst/>
              <a:gdLst>
                <a:gd name="txL" fmla="*/ 0 w 58"/>
                <a:gd name="txT" fmla="*/ 0 h 39"/>
                <a:gd name="txR" fmla="*/ 58 w 58"/>
                <a:gd name="txB" fmla="*/ 39 h 39"/>
              </a:gdLst>
              <a:ahLst/>
              <a:cxnLst>
                <a:cxn ang="0">
                  <a:pos x="2147483647" y="891284860"/>
                </a:cxn>
                <a:cxn ang="0">
                  <a:pos x="758230947" y="311946029"/>
                </a:cxn>
                <a:cxn ang="0">
                  <a:pos x="89204034" y="1738003141"/>
                </a:cxn>
                <a:cxn ang="0">
                  <a:pos x="1382652503" y="1515183595"/>
                </a:cxn>
                <a:cxn ang="0">
                  <a:pos x="2147483647" y="891284860"/>
                </a:cxn>
              </a:cxnLst>
              <a:rect l="txL" t="txT" r="txR" b="txB"/>
              <a:pathLst>
                <a:path w="58" h="39">
                  <a:moveTo>
                    <a:pt x="58" y="20"/>
                  </a:moveTo>
                  <a:cubicBezTo>
                    <a:pt x="50" y="6"/>
                    <a:pt x="32" y="0"/>
                    <a:pt x="17" y="7"/>
                  </a:cubicBezTo>
                  <a:cubicBezTo>
                    <a:pt x="5" y="14"/>
                    <a:pt x="0" y="27"/>
                    <a:pt x="2" y="39"/>
                  </a:cubicBezTo>
                  <a:cubicBezTo>
                    <a:pt x="31" y="34"/>
                    <a:pt x="31" y="34"/>
                    <a:pt x="31" y="34"/>
                  </a:cubicBezTo>
                  <a:lnTo>
                    <a:pt x="58" y="20"/>
                  </a:lnTo>
                  <a:close/>
                </a:path>
              </a:pathLst>
            </a:custGeom>
            <a:solidFill>
              <a:srgbClr val="54B391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4" name="Freeform 23"/>
            <p:cNvSpPr>
              <a:spLocks noEditPoints="1"/>
            </p:cNvSpPr>
            <p:nvPr/>
          </p:nvSpPr>
          <p:spPr>
            <a:xfrm>
              <a:off x="2801938" y="2700338"/>
              <a:ext cx="327025" cy="200025"/>
            </a:xfrm>
            <a:custGeom>
              <a:avLst/>
              <a:gdLst>
                <a:gd name="txL" fmla="*/ 0 w 49"/>
                <a:gd name="txT" fmla="*/ 0 h 30"/>
                <a:gd name="txR" fmla="*/ 49 w 49"/>
                <a:gd name="txB" fmla="*/ 30 h 30"/>
              </a:gdLst>
              <a:ahLst/>
              <a:cxnLst>
                <a:cxn ang="0">
                  <a:pos x="445421398" y="1022481128"/>
                </a:cxn>
                <a:cxn ang="0">
                  <a:pos x="623589957" y="133370003"/>
                </a:cxn>
                <a:cxn ang="0">
                  <a:pos x="668132097" y="133370003"/>
                </a:cxn>
                <a:cxn ang="0">
                  <a:pos x="311794979" y="889111125"/>
                </a:cxn>
                <a:cxn ang="0">
                  <a:pos x="489963538" y="133370003"/>
                </a:cxn>
                <a:cxn ang="0">
                  <a:pos x="534505678" y="133370003"/>
                </a:cxn>
                <a:cxn ang="0">
                  <a:pos x="489963538" y="1022481128"/>
                </a:cxn>
                <a:cxn ang="0">
                  <a:pos x="846300656" y="88911113"/>
                </a:cxn>
                <a:cxn ang="0">
                  <a:pos x="890842796" y="88911113"/>
                </a:cxn>
                <a:cxn ang="0">
                  <a:pos x="668132097" y="1155844463"/>
                </a:cxn>
                <a:cxn ang="0">
                  <a:pos x="979927076" y="44458890"/>
                </a:cxn>
                <a:cxn ang="0">
                  <a:pos x="712674237" y="1200303353"/>
                </a:cxn>
                <a:cxn ang="0">
                  <a:pos x="579047817" y="1111392240"/>
                </a:cxn>
                <a:cxn ang="0">
                  <a:pos x="935384936" y="88911113"/>
                </a:cxn>
                <a:cxn ang="0">
                  <a:pos x="0" y="311192228"/>
                </a:cxn>
                <a:cxn ang="0">
                  <a:pos x="89084280" y="222281115"/>
                </a:cxn>
                <a:cxn ang="0">
                  <a:pos x="89084280" y="222281115"/>
                </a:cxn>
                <a:cxn ang="0">
                  <a:pos x="801758516" y="1200303353"/>
                </a:cxn>
                <a:cxn ang="0">
                  <a:pos x="1291715380" y="0"/>
                </a:cxn>
                <a:cxn ang="0">
                  <a:pos x="890842796" y="1244755575"/>
                </a:cxn>
                <a:cxn ang="0">
                  <a:pos x="2048931757" y="755747790"/>
                </a:cxn>
                <a:cxn ang="0">
                  <a:pos x="1915305337" y="1155844463"/>
                </a:cxn>
                <a:cxn ang="0">
                  <a:pos x="222710699" y="800200013"/>
                </a:cxn>
                <a:cxn ang="0">
                  <a:pos x="356337118" y="177822225"/>
                </a:cxn>
                <a:cxn ang="0">
                  <a:pos x="400879258" y="177822225"/>
                </a:cxn>
                <a:cxn ang="0">
                  <a:pos x="133626419" y="666836678"/>
                </a:cxn>
                <a:cxn ang="0">
                  <a:pos x="222710699" y="222281115"/>
                </a:cxn>
                <a:cxn ang="0">
                  <a:pos x="267252839" y="177822225"/>
                </a:cxn>
                <a:cxn ang="0">
                  <a:pos x="44542140" y="489014453"/>
                </a:cxn>
                <a:cxn ang="0">
                  <a:pos x="133626419" y="222281115"/>
                </a:cxn>
                <a:cxn ang="0">
                  <a:pos x="1781678918" y="1244755575"/>
                </a:cxn>
                <a:cxn ang="0">
                  <a:pos x="1202631101" y="0"/>
                </a:cxn>
                <a:cxn ang="0">
                  <a:pos x="1247173240" y="0"/>
                </a:cxn>
                <a:cxn ang="0">
                  <a:pos x="1603510359" y="1289214465"/>
                </a:cxn>
                <a:cxn ang="0">
                  <a:pos x="1826221058" y="533466675"/>
                </a:cxn>
                <a:cxn ang="0">
                  <a:pos x="1558968219" y="1289214465"/>
                </a:cxn>
                <a:cxn ang="0">
                  <a:pos x="2147483647" y="933570015"/>
                </a:cxn>
                <a:cxn ang="0">
                  <a:pos x="2147483647" y="978022238"/>
                </a:cxn>
                <a:cxn ang="0">
                  <a:pos x="1469883939" y="1289214465"/>
                </a:cxn>
                <a:cxn ang="0">
                  <a:pos x="1826221058" y="1200303353"/>
                </a:cxn>
                <a:cxn ang="0">
                  <a:pos x="2093473896" y="1066933350"/>
                </a:cxn>
                <a:cxn ang="0">
                  <a:pos x="2048931757" y="1066933350"/>
                </a:cxn>
                <a:cxn ang="0">
                  <a:pos x="2093473896" y="800200013"/>
                </a:cxn>
                <a:cxn ang="0">
                  <a:pos x="2004389617" y="1111392240"/>
                </a:cxn>
                <a:cxn ang="0">
                  <a:pos x="1692594638" y="1244755575"/>
                </a:cxn>
                <a:cxn ang="0">
                  <a:pos x="1692594638" y="400103340"/>
                </a:cxn>
                <a:cxn ang="0">
                  <a:pos x="1692594638" y="400103340"/>
                </a:cxn>
                <a:cxn ang="0">
                  <a:pos x="1069011355" y="1289214465"/>
                </a:cxn>
                <a:cxn ang="0">
                  <a:pos x="1469883939" y="177822225"/>
                </a:cxn>
                <a:cxn ang="0">
                  <a:pos x="1514426079" y="222281115"/>
                </a:cxn>
                <a:cxn ang="0">
                  <a:pos x="935384936" y="1289214465"/>
                </a:cxn>
                <a:cxn ang="0">
                  <a:pos x="1380799660" y="88911113"/>
                </a:cxn>
                <a:cxn ang="0">
                  <a:pos x="1380799660" y="88911113"/>
                </a:cxn>
                <a:cxn ang="0">
                  <a:pos x="1336257520" y="1333666688"/>
                </a:cxn>
                <a:cxn ang="0">
                  <a:pos x="1247173240" y="1333666688"/>
                </a:cxn>
                <a:cxn ang="0">
                  <a:pos x="1603510359" y="266733338"/>
                </a:cxn>
                <a:cxn ang="0">
                  <a:pos x="1202631101" y="1333666688"/>
                </a:cxn>
              </a:cxnLst>
              <a:rect l="txL" t="txT" r="txR" b="txB"/>
              <a:pathLst>
                <a:path w="49" h="30">
                  <a:moveTo>
                    <a:pt x="16" y="2"/>
                  </a:moveTo>
                  <a:cubicBezTo>
                    <a:pt x="10" y="22"/>
                    <a:pt x="10" y="22"/>
                    <a:pt x="10" y="22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7" y="2"/>
                    <a:pt x="17" y="2"/>
                    <a:pt x="17" y="2"/>
                  </a:cubicBezTo>
                  <a:lnTo>
                    <a:pt x="16" y="2"/>
                  </a:lnTo>
                  <a:close/>
                  <a:moveTo>
                    <a:pt x="14" y="3"/>
                  </a:moveTo>
                  <a:cubicBezTo>
                    <a:pt x="9" y="21"/>
                    <a:pt x="9" y="21"/>
                    <a:pt x="9" y="21"/>
                  </a:cubicBezTo>
                  <a:cubicBezTo>
                    <a:pt x="9" y="22"/>
                    <a:pt x="9" y="22"/>
                    <a:pt x="9" y="22"/>
                  </a:cubicBezTo>
                  <a:cubicBezTo>
                    <a:pt x="15" y="3"/>
                    <a:pt x="15" y="3"/>
                    <a:pt x="15" y="3"/>
                  </a:cubicBezTo>
                  <a:lnTo>
                    <a:pt x="14" y="3"/>
                  </a:lnTo>
                  <a:close/>
                  <a:moveTo>
                    <a:pt x="13" y="3"/>
                  </a:moveTo>
                  <a:cubicBezTo>
                    <a:pt x="7" y="20"/>
                    <a:pt x="7" y="20"/>
                    <a:pt x="7" y="20"/>
                  </a:cubicBezTo>
                  <a:cubicBezTo>
                    <a:pt x="8" y="20"/>
                    <a:pt x="8" y="21"/>
                    <a:pt x="8" y="21"/>
                  </a:cubicBezTo>
                  <a:cubicBezTo>
                    <a:pt x="13" y="3"/>
                    <a:pt x="13" y="3"/>
                    <a:pt x="13" y="3"/>
                  </a:cubicBezTo>
                  <a:close/>
                  <a:moveTo>
                    <a:pt x="11" y="3"/>
                  </a:move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9"/>
                    <a:pt x="7" y="19"/>
                  </a:cubicBezTo>
                  <a:cubicBezTo>
                    <a:pt x="12" y="3"/>
                    <a:pt x="12" y="3"/>
                    <a:pt x="12" y="3"/>
                  </a:cubicBezTo>
                  <a:lnTo>
                    <a:pt x="11" y="3"/>
                  </a:lnTo>
                  <a:close/>
                  <a:moveTo>
                    <a:pt x="18" y="2"/>
                  </a:moveTo>
                  <a:cubicBezTo>
                    <a:pt x="11" y="23"/>
                    <a:pt x="11" y="23"/>
                    <a:pt x="11" y="23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8" y="2"/>
                    <a:pt x="18" y="2"/>
                    <a:pt x="18" y="2"/>
                  </a:cubicBezTo>
                  <a:close/>
                  <a:moveTo>
                    <a:pt x="19" y="2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2" y="25"/>
                    <a:pt x="13" y="25"/>
                  </a:cubicBezTo>
                  <a:cubicBezTo>
                    <a:pt x="20" y="2"/>
                    <a:pt x="20" y="2"/>
                    <a:pt x="20" y="2"/>
                  </a:cubicBezTo>
                  <a:lnTo>
                    <a:pt x="19" y="2"/>
                  </a:lnTo>
                  <a:close/>
                  <a:moveTo>
                    <a:pt x="22" y="1"/>
                  </a:moveTo>
                  <a:cubicBezTo>
                    <a:pt x="15" y="26"/>
                    <a:pt x="15" y="26"/>
                    <a:pt x="15" y="26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23" y="1"/>
                    <a:pt x="23" y="1"/>
                    <a:pt x="23" y="1"/>
                  </a:cubicBezTo>
                  <a:lnTo>
                    <a:pt x="22" y="1"/>
                  </a:lnTo>
                  <a:close/>
                  <a:moveTo>
                    <a:pt x="24" y="1"/>
                  </a:moveTo>
                  <a:cubicBezTo>
                    <a:pt x="16" y="27"/>
                    <a:pt x="16" y="27"/>
                    <a:pt x="16" y="27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24" y="1"/>
                    <a:pt x="24" y="1"/>
                    <a:pt x="24" y="1"/>
                  </a:cubicBezTo>
                  <a:close/>
                  <a:moveTo>
                    <a:pt x="21" y="2"/>
                  </a:moveTo>
                  <a:cubicBezTo>
                    <a:pt x="13" y="25"/>
                    <a:pt x="13" y="25"/>
                    <a:pt x="13" y="25"/>
                  </a:cubicBezTo>
                  <a:cubicBezTo>
                    <a:pt x="13" y="25"/>
                    <a:pt x="14" y="25"/>
                    <a:pt x="14" y="25"/>
                  </a:cubicBezTo>
                  <a:cubicBezTo>
                    <a:pt x="21" y="1"/>
                    <a:pt x="21" y="1"/>
                    <a:pt x="21" y="1"/>
                  </a:cubicBezTo>
                  <a:lnTo>
                    <a:pt x="21" y="2"/>
                  </a:lnTo>
                  <a:close/>
                  <a:moveTo>
                    <a:pt x="0" y="5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7"/>
                    <a:pt x="0" y="7"/>
                  </a:cubicBezTo>
                  <a:cubicBezTo>
                    <a:pt x="1" y="5"/>
                    <a:pt x="1" y="5"/>
                    <a:pt x="1" y="5"/>
                  </a:cubicBezTo>
                  <a:lnTo>
                    <a:pt x="0" y="5"/>
                  </a:lnTo>
                  <a:close/>
                  <a:moveTo>
                    <a:pt x="2" y="5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5"/>
                    <a:pt x="2" y="5"/>
                    <a:pt x="2" y="5"/>
                  </a:cubicBezTo>
                  <a:close/>
                  <a:moveTo>
                    <a:pt x="26" y="1"/>
                  </a:moveTo>
                  <a:cubicBezTo>
                    <a:pt x="17" y="27"/>
                    <a:pt x="17" y="27"/>
                    <a:pt x="17" y="27"/>
                  </a:cubicBezTo>
                  <a:cubicBezTo>
                    <a:pt x="17" y="27"/>
                    <a:pt x="17" y="27"/>
                    <a:pt x="18" y="27"/>
                  </a:cubicBezTo>
                  <a:cubicBezTo>
                    <a:pt x="26" y="0"/>
                    <a:pt x="26" y="0"/>
                    <a:pt x="26" y="0"/>
                  </a:cubicBezTo>
                  <a:lnTo>
                    <a:pt x="26" y="1"/>
                  </a:lnTo>
                  <a:close/>
                  <a:moveTo>
                    <a:pt x="29" y="0"/>
                  </a:moveTo>
                  <a:cubicBezTo>
                    <a:pt x="29" y="0"/>
                    <a:pt x="29" y="0"/>
                    <a:pt x="29" y="0"/>
                  </a:cubicBezTo>
                  <a:cubicBezTo>
                    <a:pt x="20" y="28"/>
                    <a:pt x="20" y="28"/>
                    <a:pt x="20" y="28"/>
                  </a:cubicBezTo>
                  <a:cubicBezTo>
                    <a:pt x="20" y="28"/>
                    <a:pt x="20" y="28"/>
                    <a:pt x="20" y="28"/>
                  </a:cubicBezTo>
                  <a:cubicBezTo>
                    <a:pt x="29" y="0"/>
                    <a:pt x="29" y="0"/>
                    <a:pt x="29" y="0"/>
                  </a:cubicBezTo>
                  <a:close/>
                  <a:moveTo>
                    <a:pt x="43" y="26"/>
                  </a:moveTo>
                  <a:cubicBezTo>
                    <a:pt x="46" y="17"/>
                    <a:pt x="46" y="17"/>
                    <a:pt x="46" y="17"/>
                  </a:cubicBezTo>
                  <a:cubicBezTo>
                    <a:pt x="46" y="17"/>
                    <a:pt x="46" y="17"/>
                    <a:pt x="46" y="17"/>
                  </a:cubicBezTo>
                  <a:cubicBezTo>
                    <a:pt x="43" y="27"/>
                    <a:pt x="43" y="27"/>
                    <a:pt x="43" y="27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3" y="26"/>
                    <a:pt x="43" y="26"/>
                    <a:pt x="43" y="26"/>
                  </a:cubicBezTo>
                  <a:close/>
                  <a:moveTo>
                    <a:pt x="10" y="4"/>
                  </a:move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8"/>
                    <a:pt x="6" y="18"/>
                  </a:cubicBezTo>
                  <a:cubicBezTo>
                    <a:pt x="10" y="4"/>
                    <a:pt x="10" y="4"/>
                    <a:pt x="10" y="4"/>
                  </a:cubicBezTo>
                  <a:close/>
                  <a:moveTo>
                    <a:pt x="8" y="4"/>
                  </a:moveTo>
                  <a:cubicBezTo>
                    <a:pt x="4" y="16"/>
                    <a:pt x="4" y="16"/>
                    <a:pt x="4" y="16"/>
                  </a:cubicBezTo>
                  <a:cubicBezTo>
                    <a:pt x="4" y="16"/>
                    <a:pt x="4" y="17"/>
                    <a:pt x="5" y="17"/>
                  </a:cubicBezTo>
                  <a:cubicBezTo>
                    <a:pt x="9" y="4"/>
                    <a:pt x="9" y="4"/>
                    <a:pt x="9" y="4"/>
                  </a:cubicBezTo>
                  <a:lnTo>
                    <a:pt x="8" y="4"/>
                  </a:lnTo>
                  <a:close/>
                  <a:moveTo>
                    <a:pt x="7" y="4"/>
                  </a:moveTo>
                  <a:cubicBezTo>
                    <a:pt x="3" y="15"/>
                    <a:pt x="3" y="15"/>
                    <a:pt x="3" y="15"/>
                  </a:cubicBezTo>
                  <a:cubicBezTo>
                    <a:pt x="3" y="15"/>
                    <a:pt x="3" y="15"/>
                    <a:pt x="4" y="15"/>
                  </a:cubicBezTo>
                  <a:cubicBezTo>
                    <a:pt x="7" y="4"/>
                    <a:pt x="7" y="4"/>
                    <a:pt x="7" y="4"/>
                  </a:cubicBezTo>
                  <a:close/>
                  <a:moveTo>
                    <a:pt x="5" y="5"/>
                  </a:moveTo>
                  <a:cubicBezTo>
                    <a:pt x="2" y="13"/>
                    <a:pt x="2" y="13"/>
                    <a:pt x="2" y="13"/>
                  </a:cubicBezTo>
                  <a:cubicBezTo>
                    <a:pt x="2" y="13"/>
                    <a:pt x="3" y="13"/>
                    <a:pt x="3" y="13"/>
                  </a:cubicBezTo>
                  <a:cubicBezTo>
                    <a:pt x="6" y="4"/>
                    <a:pt x="6" y="4"/>
                    <a:pt x="6" y="4"/>
                  </a:cubicBezTo>
                  <a:lnTo>
                    <a:pt x="5" y="5"/>
                  </a:lnTo>
                  <a:close/>
                  <a:moveTo>
                    <a:pt x="3" y="5"/>
                  </a:moveTo>
                  <a:cubicBezTo>
                    <a:pt x="1" y="11"/>
                    <a:pt x="1" y="11"/>
                    <a:pt x="1" y="11"/>
                  </a:cubicBezTo>
                  <a:cubicBezTo>
                    <a:pt x="2" y="11"/>
                    <a:pt x="2" y="11"/>
                    <a:pt x="2" y="12"/>
                  </a:cubicBezTo>
                  <a:cubicBezTo>
                    <a:pt x="4" y="5"/>
                    <a:pt x="4" y="5"/>
                    <a:pt x="4" y="5"/>
                  </a:cubicBezTo>
                  <a:lnTo>
                    <a:pt x="3" y="5"/>
                  </a:lnTo>
                  <a:close/>
                  <a:moveTo>
                    <a:pt x="43" y="14"/>
                  </a:moveTo>
                  <a:cubicBezTo>
                    <a:pt x="39" y="28"/>
                    <a:pt x="39" y="28"/>
                    <a:pt x="39" y="28"/>
                  </a:cubicBezTo>
                  <a:cubicBezTo>
                    <a:pt x="39" y="28"/>
                    <a:pt x="40" y="28"/>
                    <a:pt x="40" y="28"/>
                  </a:cubicBezTo>
                  <a:cubicBezTo>
                    <a:pt x="44" y="15"/>
                    <a:pt x="44" y="15"/>
                    <a:pt x="44" y="15"/>
                  </a:cubicBezTo>
                  <a:lnTo>
                    <a:pt x="43" y="14"/>
                  </a:lnTo>
                  <a:close/>
                  <a:moveTo>
                    <a:pt x="27" y="0"/>
                  </a:moveTo>
                  <a:cubicBezTo>
                    <a:pt x="18" y="28"/>
                    <a:pt x="18" y="28"/>
                    <a:pt x="18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8" y="0"/>
                    <a:pt x="28" y="0"/>
                    <a:pt x="28" y="0"/>
                  </a:cubicBezTo>
                  <a:lnTo>
                    <a:pt x="27" y="0"/>
                  </a:lnTo>
                  <a:close/>
                  <a:moveTo>
                    <a:pt x="41" y="12"/>
                  </a:moveTo>
                  <a:cubicBezTo>
                    <a:pt x="36" y="29"/>
                    <a:pt x="36" y="29"/>
                    <a:pt x="36" y="29"/>
                  </a:cubicBezTo>
                  <a:cubicBezTo>
                    <a:pt x="36" y="29"/>
                    <a:pt x="36" y="29"/>
                    <a:pt x="36" y="29"/>
                  </a:cubicBezTo>
                  <a:cubicBezTo>
                    <a:pt x="42" y="13"/>
                    <a:pt x="42" y="13"/>
                    <a:pt x="42" y="13"/>
                  </a:cubicBezTo>
                  <a:lnTo>
                    <a:pt x="41" y="12"/>
                  </a:lnTo>
                  <a:close/>
                  <a:moveTo>
                    <a:pt x="40" y="11"/>
                  </a:moveTo>
                  <a:cubicBezTo>
                    <a:pt x="34" y="29"/>
                    <a:pt x="34" y="29"/>
                    <a:pt x="34" y="29"/>
                  </a:cubicBezTo>
                  <a:cubicBezTo>
                    <a:pt x="34" y="29"/>
                    <a:pt x="35" y="29"/>
                    <a:pt x="35" y="29"/>
                  </a:cubicBezTo>
                  <a:cubicBezTo>
                    <a:pt x="40" y="11"/>
                    <a:pt x="40" y="11"/>
                    <a:pt x="40" y="11"/>
                  </a:cubicBezTo>
                  <a:close/>
                  <a:moveTo>
                    <a:pt x="49" y="22"/>
                  </a:moveTo>
                  <a:cubicBezTo>
                    <a:pt x="49" y="21"/>
                    <a:pt x="49" y="21"/>
                    <a:pt x="49" y="21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23"/>
                    <a:pt x="49" y="22"/>
                    <a:pt x="49" y="22"/>
                  </a:cubicBezTo>
                  <a:close/>
                  <a:moveTo>
                    <a:pt x="39" y="10"/>
                  </a:moveTo>
                  <a:cubicBezTo>
                    <a:pt x="33" y="29"/>
                    <a:pt x="33" y="29"/>
                    <a:pt x="33" y="29"/>
                  </a:cubicBezTo>
                  <a:cubicBezTo>
                    <a:pt x="33" y="29"/>
                    <a:pt x="33" y="29"/>
                    <a:pt x="33" y="29"/>
                  </a:cubicBezTo>
                  <a:cubicBezTo>
                    <a:pt x="39" y="10"/>
                    <a:pt x="39" y="10"/>
                    <a:pt x="39" y="10"/>
                  </a:cubicBezTo>
                  <a:close/>
                  <a:moveTo>
                    <a:pt x="45" y="16"/>
                  </a:moveTo>
                  <a:cubicBezTo>
                    <a:pt x="41" y="27"/>
                    <a:pt x="41" y="27"/>
                    <a:pt x="41" y="27"/>
                  </a:cubicBezTo>
                  <a:cubicBezTo>
                    <a:pt x="41" y="27"/>
                    <a:pt x="41" y="27"/>
                    <a:pt x="41" y="27"/>
                  </a:cubicBezTo>
                  <a:cubicBezTo>
                    <a:pt x="45" y="16"/>
                    <a:pt x="45" y="16"/>
                    <a:pt x="45" y="16"/>
                  </a:cubicBezTo>
                  <a:close/>
                  <a:moveTo>
                    <a:pt x="47" y="24"/>
                  </a:moveTo>
                  <a:cubicBezTo>
                    <a:pt x="48" y="19"/>
                    <a:pt x="48" y="19"/>
                    <a:pt x="48" y="19"/>
                  </a:cubicBezTo>
                  <a:cubicBezTo>
                    <a:pt x="48" y="19"/>
                    <a:pt x="48" y="19"/>
                    <a:pt x="48" y="19"/>
                  </a:cubicBezTo>
                  <a:cubicBezTo>
                    <a:pt x="46" y="24"/>
                    <a:pt x="46" y="24"/>
                    <a:pt x="46" y="24"/>
                  </a:cubicBezTo>
                  <a:cubicBezTo>
                    <a:pt x="46" y="24"/>
                    <a:pt x="47" y="24"/>
                    <a:pt x="47" y="24"/>
                  </a:cubicBezTo>
                  <a:close/>
                  <a:moveTo>
                    <a:pt x="45" y="25"/>
                  </a:move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4" y="26"/>
                    <a:pt x="44" y="26"/>
                    <a:pt x="44" y="26"/>
                  </a:cubicBezTo>
                  <a:cubicBezTo>
                    <a:pt x="45" y="25"/>
                    <a:pt x="45" y="25"/>
                    <a:pt x="45" y="25"/>
                  </a:cubicBezTo>
                  <a:close/>
                  <a:moveTo>
                    <a:pt x="42" y="13"/>
                  </a:moveTo>
                  <a:cubicBezTo>
                    <a:pt x="38" y="29"/>
                    <a:pt x="38" y="29"/>
                    <a:pt x="38" y="29"/>
                  </a:cubicBezTo>
                  <a:cubicBezTo>
                    <a:pt x="38" y="28"/>
                    <a:pt x="38" y="28"/>
                    <a:pt x="38" y="28"/>
                  </a:cubicBezTo>
                  <a:cubicBezTo>
                    <a:pt x="43" y="14"/>
                    <a:pt x="43" y="14"/>
                    <a:pt x="43" y="14"/>
                  </a:cubicBezTo>
                  <a:lnTo>
                    <a:pt x="42" y="13"/>
                  </a:lnTo>
                  <a:close/>
                  <a:moveTo>
                    <a:pt x="38" y="9"/>
                  </a:moveTo>
                  <a:cubicBezTo>
                    <a:pt x="31" y="30"/>
                    <a:pt x="31" y="30"/>
                    <a:pt x="31" y="30"/>
                  </a:cubicBezTo>
                  <a:cubicBezTo>
                    <a:pt x="31" y="30"/>
                    <a:pt x="32" y="30"/>
                    <a:pt x="32" y="30"/>
                  </a:cubicBezTo>
                  <a:cubicBezTo>
                    <a:pt x="38" y="9"/>
                    <a:pt x="38" y="9"/>
                    <a:pt x="38" y="9"/>
                  </a:cubicBezTo>
                  <a:close/>
                  <a:moveTo>
                    <a:pt x="32" y="3"/>
                  </a:move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33" y="3"/>
                    <a:pt x="33" y="3"/>
                    <a:pt x="33" y="3"/>
                  </a:cubicBezTo>
                  <a:lnTo>
                    <a:pt x="32" y="3"/>
                  </a:lnTo>
                  <a:close/>
                  <a:moveTo>
                    <a:pt x="33" y="4"/>
                  </a:moveTo>
                  <a:cubicBezTo>
                    <a:pt x="25" y="29"/>
                    <a:pt x="25" y="29"/>
                    <a:pt x="25" y="29"/>
                  </a:cubicBezTo>
                  <a:cubicBezTo>
                    <a:pt x="26" y="29"/>
                    <a:pt x="26" y="29"/>
                    <a:pt x="26" y="30"/>
                  </a:cubicBezTo>
                  <a:cubicBezTo>
                    <a:pt x="34" y="5"/>
                    <a:pt x="34" y="5"/>
                    <a:pt x="34" y="5"/>
                  </a:cubicBezTo>
                  <a:lnTo>
                    <a:pt x="33" y="4"/>
                  </a:lnTo>
                  <a:close/>
                  <a:moveTo>
                    <a:pt x="30" y="1"/>
                  </a:move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9"/>
                    <a:pt x="22" y="29"/>
                  </a:cubicBezTo>
                  <a:cubicBezTo>
                    <a:pt x="30" y="1"/>
                    <a:pt x="30" y="1"/>
                    <a:pt x="30" y="1"/>
                  </a:cubicBezTo>
                  <a:close/>
                  <a:moveTo>
                    <a:pt x="31" y="2"/>
                  </a:move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31" y="2"/>
                    <a:pt x="31" y="2"/>
                    <a:pt x="31" y="2"/>
                  </a:cubicBezTo>
                  <a:close/>
                  <a:moveTo>
                    <a:pt x="37" y="8"/>
                  </a:moveTo>
                  <a:cubicBezTo>
                    <a:pt x="30" y="30"/>
                    <a:pt x="30" y="30"/>
                    <a:pt x="30" y="30"/>
                  </a:cubicBezTo>
                  <a:cubicBezTo>
                    <a:pt x="30" y="30"/>
                    <a:pt x="30" y="30"/>
                    <a:pt x="30" y="30"/>
                  </a:cubicBezTo>
                  <a:cubicBezTo>
                    <a:pt x="37" y="8"/>
                    <a:pt x="37" y="8"/>
                    <a:pt x="37" y="8"/>
                  </a:cubicBezTo>
                  <a:close/>
                  <a:moveTo>
                    <a:pt x="36" y="6"/>
                  </a:moveTo>
                  <a:cubicBezTo>
                    <a:pt x="28" y="30"/>
                    <a:pt x="28" y="30"/>
                    <a:pt x="28" y="30"/>
                  </a:cubicBezTo>
                  <a:cubicBezTo>
                    <a:pt x="28" y="30"/>
                    <a:pt x="29" y="30"/>
                    <a:pt x="29" y="30"/>
                  </a:cubicBezTo>
                  <a:cubicBezTo>
                    <a:pt x="36" y="7"/>
                    <a:pt x="36" y="7"/>
                    <a:pt x="36" y="7"/>
                  </a:cubicBezTo>
                  <a:lnTo>
                    <a:pt x="36" y="6"/>
                  </a:lnTo>
                  <a:close/>
                  <a:moveTo>
                    <a:pt x="34" y="5"/>
                  </a:moveTo>
                  <a:cubicBezTo>
                    <a:pt x="27" y="30"/>
                    <a:pt x="27" y="30"/>
                    <a:pt x="27" y="30"/>
                  </a:cubicBezTo>
                  <a:cubicBezTo>
                    <a:pt x="27" y="30"/>
                    <a:pt x="27" y="30"/>
                    <a:pt x="27" y="30"/>
                  </a:cubicBezTo>
                  <a:cubicBezTo>
                    <a:pt x="35" y="6"/>
                    <a:pt x="35" y="6"/>
                    <a:pt x="35" y="6"/>
                  </a:cubicBezTo>
                  <a:lnTo>
                    <a:pt x="34" y="5"/>
                  </a:lnTo>
                  <a:close/>
                </a:path>
              </a:pathLst>
            </a:custGeom>
            <a:solidFill>
              <a:srgbClr val="54B391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5" name="Freeform 24"/>
            <p:cNvSpPr>
              <a:spLocks noEditPoints="1"/>
            </p:cNvSpPr>
            <p:nvPr/>
          </p:nvSpPr>
          <p:spPr>
            <a:xfrm>
              <a:off x="547688" y="2414588"/>
              <a:ext cx="714375" cy="646113"/>
            </a:xfrm>
            <a:custGeom>
              <a:avLst/>
              <a:gdLst>
                <a:gd name="txL" fmla="*/ 0 w 107"/>
                <a:gd name="txT" fmla="*/ 0 h 97"/>
                <a:gd name="txR" fmla="*/ 107 w 107"/>
                <a:gd name="txB" fmla="*/ 97 h 97"/>
              </a:gdLst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1158929895" y="0"/>
                </a:cxn>
                <a:cxn ang="0">
                  <a:pos x="0" y="1109209497"/>
                </a:cxn>
                <a:cxn ang="0">
                  <a:pos x="0" y="1286684082"/>
                </a:cxn>
                <a:cxn ang="0">
                  <a:pos x="0" y="2147483647"/>
                </a:cxn>
                <a:cxn ang="0">
                  <a:pos x="1158929895" y="2147483647"/>
                </a:cxn>
                <a:cxn ang="0">
                  <a:pos x="2050416484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1109209497"/>
                </a:cxn>
                <a:cxn ang="0">
                  <a:pos x="2147483647" y="0"/>
                </a:cxn>
                <a:cxn ang="0">
                  <a:pos x="1203508230" y="1952207116"/>
                </a:cxn>
                <a:cxn ang="0">
                  <a:pos x="936058248" y="1685995238"/>
                </a:cxn>
                <a:cxn ang="0">
                  <a:pos x="1203508230" y="1419790021"/>
                </a:cxn>
                <a:cxn ang="0">
                  <a:pos x="1470951536" y="1685995238"/>
                </a:cxn>
                <a:cxn ang="0">
                  <a:pos x="1203508230" y="1952207116"/>
                </a:cxn>
                <a:cxn ang="0">
                  <a:pos x="1961273166" y="1952207116"/>
                </a:cxn>
                <a:cxn ang="0">
                  <a:pos x="1693823183" y="1685995238"/>
                </a:cxn>
                <a:cxn ang="0">
                  <a:pos x="1961273166" y="1419790021"/>
                </a:cxn>
                <a:cxn ang="0">
                  <a:pos x="2147483647" y="1685995238"/>
                </a:cxn>
                <a:cxn ang="0">
                  <a:pos x="1961273166" y="1952207116"/>
                </a:cxn>
                <a:cxn ang="0">
                  <a:pos x="2147483647" y="1952207116"/>
                </a:cxn>
                <a:cxn ang="0">
                  <a:pos x="2147483647" y="1685995238"/>
                </a:cxn>
                <a:cxn ang="0">
                  <a:pos x="2147483647" y="1419790021"/>
                </a:cxn>
                <a:cxn ang="0">
                  <a:pos x="2147483647" y="1685995238"/>
                </a:cxn>
                <a:cxn ang="0">
                  <a:pos x="2147483647" y="1952207116"/>
                </a:cxn>
                <a:cxn ang="0">
                  <a:pos x="2147483647" y="1952207116"/>
                </a:cxn>
                <a:cxn ang="0">
                  <a:pos x="2147483647" y="1685995238"/>
                </a:cxn>
                <a:cxn ang="0">
                  <a:pos x="2147483647" y="1419790021"/>
                </a:cxn>
                <a:cxn ang="0">
                  <a:pos x="2147483647" y="1685995238"/>
                </a:cxn>
                <a:cxn ang="0">
                  <a:pos x="2147483647" y="1952207116"/>
                </a:cxn>
              </a:cxnLst>
              <a:rect l="txL" t="txT" r="txR" b="txB"/>
              <a:pathLst>
                <a:path w="107" h="97">
                  <a:moveTo>
                    <a:pt x="82" y="0"/>
                  </a:moveTo>
                  <a:cubicBezTo>
                    <a:pt x="67" y="0"/>
                    <a:pt x="67" y="0"/>
                    <a:pt x="67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12" y="0"/>
                    <a:pt x="0" y="11"/>
                    <a:pt x="0" y="2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63"/>
                    <a:pt x="12" y="74"/>
                    <a:pt x="26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88" y="97"/>
                    <a:pt x="88" y="97"/>
                    <a:pt x="88" y="97"/>
                  </a:cubicBezTo>
                  <a:cubicBezTo>
                    <a:pt x="81" y="74"/>
                    <a:pt x="81" y="74"/>
                    <a:pt x="81" y="74"/>
                  </a:cubicBezTo>
                  <a:cubicBezTo>
                    <a:pt x="82" y="74"/>
                    <a:pt x="82" y="74"/>
                    <a:pt x="82" y="74"/>
                  </a:cubicBezTo>
                  <a:cubicBezTo>
                    <a:pt x="95" y="74"/>
                    <a:pt x="107" y="63"/>
                    <a:pt x="107" y="49"/>
                  </a:cubicBezTo>
                  <a:cubicBezTo>
                    <a:pt x="107" y="25"/>
                    <a:pt x="107" y="25"/>
                    <a:pt x="107" y="25"/>
                  </a:cubicBezTo>
                  <a:cubicBezTo>
                    <a:pt x="107" y="11"/>
                    <a:pt x="95" y="0"/>
                    <a:pt x="82" y="0"/>
                  </a:cubicBezTo>
                  <a:close/>
                  <a:moveTo>
                    <a:pt x="27" y="44"/>
                  </a:moveTo>
                  <a:cubicBezTo>
                    <a:pt x="24" y="44"/>
                    <a:pt x="21" y="41"/>
                    <a:pt x="21" y="38"/>
                  </a:cubicBezTo>
                  <a:cubicBezTo>
                    <a:pt x="21" y="34"/>
                    <a:pt x="24" y="32"/>
                    <a:pt x="27" y="32"/>
                  </a:cubicBezTo>
                  <a:cubicBezTo>
                    <a:pt x="30" y="32"/>
                    <a:pt x="33" y="34"/>
                    <a:pt x="33" y="38"/>
                  </a:cubicBezTo>
                  <a:cubicBezTo>
                    <a:pt x="33" y="41"/>
                    <a:pt x="30" y="44"/>
                    <a:pt x="27" y="44"/>
                  </a:cubicBezTo>
                  <a:close/>
                  <a:moveTo>
                    <a:pt x="44" y="44"/>
                  </a:moveTo>
                  <a:cubicBezTo>
                    <a:pt x="41" y="44"/>
                    <a:pt x="38" y="41"/>
                    <a:pt x="38" y="38"/>
                  </a:cubicBezTo>
                  <a:cubicBezTo>
                    <a:pt x="38" y="34"/>
                    <a:pt x="41" y="32"/>
                    <a:pt x="44" y="32"/>
                  </a:cubicBezTo>
                  <a:cubicBezTo>
                    <a:pt x="47" y="32"/>
                    <a:pt x="50" y="34"/>
                    <a:pt x="50" y="38"/>
                  </a:cubicBezTo>
                  <a:cubicBezTo>
                    <a:pt x="50" y="41"/>
                    <a:pt x="47" y="44"/>
                    <a:pt x="44" y="44"/>
                  </a:cubicBezTo>
                  <a:close/>
                  <a:moveTo>
                    <a:pt x="62" y="44"/>
                  </a:moveTo>
                  <a:cubicBezTo>
                    <a:pt x="59" y="44"/>
                    <a:pt x="56" y="41"/>
                    <a:pt x="56" y="38"/>
                  </a:cubicBezTo>
                  <a:cubicBezTo>
                    <a:pt x="56" y="34"/>
                    <a:pt x="59" y="32"/>
                    <a:pt x="62" y="32"/>
                  </a:cubicBezTo>
                  <a:cubicBezTo>
                    <a:pt x="66" y="32"/>
                    <a:pt x="68" y="34"/>
                    <a:pt x="68" y="38"/>
                  </a:cubicBezTo>
                  <a:cubicBezTo>
                    <a:pt x="68" y="41"/>
                    <a:pt x="66" y="44"/>
                    <a:pt x="62" y="44"/>
                  </a:cubicBezTo>
                  <a:close/>
                  <a:moveTo>
                    <a:pt x="79" y="44"/>
                  </a:moveTo>
                  <a:cubicBezTo>
                    <a:pt x="76" y="44"/>
                    <a:pt x="73" y="41"/>
                    <a:pt x="73" y="38"/>
                  </a:cubicBezTo>
                  <a:cubicBezTo>
                    <a:pt x="73" y="34"/>
                    <a:pt x="76" y="32"/>
                    <a:pt x="79" y="32"/>
                  </a:cubicBezTo>
                  <a:cubicBezTo>
                    <a:pt x="83" y="32"/>
                    <a:pt x="85" y="34"/>
                    <a:pt x="85" y="38"/>
                  </a:cubicBezTo>
                  <a:cubicBezTo>
                    <a:pt x="85" y="41"/>
                    <a:pt x="83" y="44"/>
                    <a:pt x="79" y="44"/>
                  </a:cubicBezTo>
                  <a:close/>
                </a:path>
              </a:pathLst>
            </a:custGeom>
            <a:solidFill>
              <a:srgbClr val="9CB81F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6" name="Freeform 25"/>
            <p:cNvSpPr/>
            <p:nvPr/>
          </p:nvSpPr>
          <p:spPr>
            <a:xfrm>
              <a:off x="2501900" y="2974975"/>
              <a:ext cx="527050" cy="400050"/>
            </a:xfrm>
            <a:custGeom>
              <a:avLst/>
              <a:gdLst>
                <a:gd name="txL" fmla="*/ 0 w 79"/>
                <a:gd name="txT" fmla="*/ 0 h 60"/>
                <a:gd name="txR" fmla="*/ 79 w 79"/>
                <a:gd name="txB" fmla="*/ 60 h 60"/>
              </a:gdLst>
              <a:ahLst/>
              <a:cxnLst>
                <a:cxn ang="0">
                  <a:pos x="2147483647" y="2147483647"/>
                </a:cxn>
                <a:cxn ang="0">
                  <a:pos x="89018078" y="2147483647"/>
                </a:cxn>
                <a:cxn ang="0">
                  <a:pos x="0" y="2147483647"/>
                </a:cxn>
                <a:cxn ang="0">
                  <a:pos x="89018078" y="2147483647"/>
                </a:cxn>
                <a:cxn ang="0">
                  <a:pos x="2147483647" y="2147483647"/>
                </a:cxn>
                <a:cxn ang="0">
                  <a:pos x="2147483647" y="1467036690"/>
                </a:cxn>
                <a:cxn ang="0">
                  <a:pos x="2147483647" y="88911113"/>
                </a:cxn>
                <a:cxn ang="0">
                  <a:pos x="2147483647" y="0"/>
                </a:cxn>
                <a:cxn ang="0">
                  <a:pos x="2147483647" y="88911113"/>
                </a:cxn>
                <a:cxn ang="0">
                  <a:pos x="2147483647" y="1467036690"/>
                </a:cxn>
                <a:cxn ang="0">
                  <a:pos x="2147483647" y="2147483647"/>
                </a:cxn>
              </a:cxnLst>
              <a:rect l="txL" t="txT" r="txR" b="txB"/>
              <a:pathLst>
                <a:path w="79" h="60">
                  <a:moveTo>
                    <a:pt x="53" y="60"/>
                  </a:moveTo>
                  <a:cubicBezTo>
                    <a:pt x="2" y="60"/>
                    <a:pt x="2" y="60"/>
                    <a:pt x="2" y="60"/>
                  </a:cubicBezTo>
                  <a:cubicBezTo>
                    <a:pt x="1" y="60"/>
                    <a:pt x="0" y="59"/>
                    <a:pt x="0" y="58"/>
                  </a:cubicBezTo>
                  <a:cubicBezTo>
                    <a:pt x="0" y="57"/>
                    <a:pt x="1" y="56"/>
                    <a:pt x="2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65" y="56"/>
                    <a:pt x="76" y="46"/>
                    <a:pt x="76" y="33"/>
                  </a:cubicBezTo>
                  <a:cubicBezTo>
                    <a:pt x="76" y="2"/>
                    <a:pt x="76" y="2"/>
                    <a:pt x="76" y="2"/>
                  </a:cubicBezTo>
                  <a:cubicBezTo>
                    <a:pt x="76" y="1"/>
                    <a:pt x="77" y="0"/>
                    <a:pt x="77" y="0"/>
                  </a:cubicBezTo>
                  <a:cubicBezTo>
                    <a:pt x="78" y="0"/>
                    <a:pt x="79" y="1"/>
                    <a:pt x="79" y="2"/>
                  </a:cubicBezTo>
                  <a:cubicBezTo>
                    <a:pt x="79" y="33"/>
                    <a:pt x="79" y="33"/>
                    <a:pt x="79" y="33"/>
                  </a:cubicBezTo>
                  <a:cubicBezTo>
                    <a:pt x="79" y="48"/>
                    <a:pt x="67" y="60"/>
                    <a:pt x="53" y="60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7" name="Freeform 26"/>
            <p:cNvSpPr/>
            <p:nvPr/>
          </p:nvSpPr>
          <p:spPr>
            <a:xfrm>
              <a:off x="2555875" y="1212850"/>
              <a:ext cx="493713" cy="414338"/>
            </a:xfrm>
            <a:custGeom>
              <a:avLst/>
              <a:gdLst>
                <a:gd name="txL" fmla="*/ 0 w 74"/>
                <a:gd name="txT" fmla="*/ 0 h 62"/>
                <a:gd name="txR" fmla="*/ 74 w 74"/>
                <a:gd name="txB" fmla="*/ 62 h 62"/>
              </a:gdLst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1161182245"/>
                </a:cxn>
                <a:cxn ang="0">
                  <a:pos x="2092102166" y="133984880"/>
                </a:cxn>
                <a:cxn ang="0">
                  <a:pos x="89028463" y="133984880"/>
                </a:cxn>
                <a:cxn ang="0">
                  <a:pos x="0" y="44661627"/>
                </a:cxn>
                <a:cxn ang="0">
                  <a:pos x="89028463" y="0"/>
                </a:cxn>
                <a:cxn ang="0">
                  <a:pos x="2092102166" y="0"/>
                </a:cxn>
                <a:cxn ang="0">
                  <a:pos x="2147483647" y="1161182245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74" h="62">
                  <a:moveTo>
                    <a:pt x="72" y="62"/>
                  </a:moveTo>
                  <a:cubicBezTo>
                    <a:pt x="71" y="62"/>
                    <a:pt x="71" y="61"/>
                    <a:pt x="71" y="60"/>
                  </a:cubicBezTo>
                  <a:cubicBezTo>
                    <a:pt x="71" y="26"/>
                    <a:pt x="71" y="26"/>
                    <a:pt x="71" y="26"/>
                  </a:cubicBezTo>
                  <a:cubicBezTo>
                    <a:pt x="71" y="14"/>
                    <a:pt x="60" y="3"/>
                    <a:pt x="47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3"/>
                    <a:pt x="0" y="2"/>
                    <a:pt x="0" y="1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62" y="0"/>
                    <a:pt x="74" y="12"/>
                    <a:pt x="74" y="26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1"/>
                    <a:pt x="73" y="62"/>
                    <a:pt x="72" y="62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8" name="Freeform 27"/>
            <p:cNvSpPr/>
            <p:nvPr/>
          </p:nvSpPr>
          <p:spPr>
            <a:xfrm>
              <a:off x="3009900" y="2227263"/>
              <a:ext cx="19050" cy="227013"/>
            </a:xfrm>
            <a:custGeom>
              <a:avLst/>
              <a:gdLst>
                <a:gd name="txL" fmla="*/ 0 w 3"/>
                <a:gd name="txT" fmla="*/ 0 h 34"/>
                <a:gd name="txR" fmla="*/ 3 w 3"/>
                <a:gd name="txB" fmla="*/ 34 h 34"/>
              </a:gdLst>
              <a:ahLst/>
              <a:cxnLst>
                <a:cxn ang="0">
                  <a:pos x="40322500" y="1515732417"/>
                </a:cxn>
                <a:cxn ang="0">
                  <a:pos x="0" y="1426569723"/>
                </a:cxn>
                <a:cxn ang="0">
                  <a:pos x="0" y="89162694"/>
                </a:cxn>
                <a:cxn ang="0">
                  <a:pos x="40322500" y="0"/>
                </a:cxn>
                <a:cxn ang="0">
                  <a:pos x="120967500" y="89162694"/>
                </a:cxn>
                <a:cxn ang="0">
                  <a:pos x="120967500" y="1426569723"/>
                </a:cxn>
                <a:cxn ang="0">
                  <a:pos x="40322500" y="1515732417"/>
                </a:cxn>
              </a:cxnLst>
              <a:rect l="txL" t="txT" r="txR" b="txB"/>
              <a:pathLst>
                <a:path w="3" h="34">
                  <a:moveTo>
                    <a:pt x="1" y="34"/>
                  </a:moveTo>
                  <a:cubicBezTo>
                    <a:pt x="1" y="34"/>
                    <a:pt x="0" y="33"/>
                    <a:pt x="0" y="3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3" y="1"/>
                    <a:pt x="3" y="2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3" y="33"/>
                    <a:pt x="2" y="34"/>
                    <a:pt x="1" y="34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79" name="Freeform 28"/>
            <p:cNvSpPr/>
            <p:nvPr/>
          </p:nvSpPr>
          <p:spPr>
            <a:xfrm>
              <a:off x="860425" y="2954338"/>
              <a:ext cx="601663" cy="312738"/>
            </a:xfrm>
            <a:custGeom>
              <a:avLst/>
              <a:gdLst>
                <a:gd name="txL" fmla="*/ 0 w 90"/>
                <a:gd name="txT" fmla="*/ 0 h 47"/>
                <a:gd name="txR" fmla="*/ 90 w 90"/>
                <a:gd name="txB" fmla="*/ 47 h 47"/>
              </a:gdLst>
              <a:ahLst/>
              <a:cxnLst>
                <a:cxn ang="0">
                  <a:pos x="2147483647" y="2080958652"/>
                </a:cxn>
                <a:cxn ang="0">
                  <a:pos x="1161971696" y="2080958652"/>
                </a:cxn>
                <a:cxn ang="0">
                  <a:pos x="0" y="929790036"/>
                </a:cxn>
                <a:cxn ang="0">
                  <a:pos x="0" y="88551432"/>
                </a:cxn>
                <a:cxn ang="0">
                  <a:pos x="44690191" y="0"/>
                </a:cxn>
                <a:cxn ang="0">
                  <a:pos x="134070572" y="88551432"/>
                </a:cxn>
                <a:cxn ang="0">
                  <a:pos x="134070572" y="929790036"/>
                </a:cxn>
                <a:cxn ang="0">
                  <a:pos x="1161971696" y="1948131504"/>
                </a:cxn>
                <a:cxn ang="0">
                  <a:pos x="2147483647" y="1948131504"/>
                </a:cxn>
                <a:cxn ang="0">
                  <a:pos x="2147483647" y="2036682936"/>
                </a:cxn>
                <a:cxn ang="0">
                  <a:pos x="2147483647" y="2080958652"/>
                </a:cxn>
              </a:cxnLst>
              <a:rect l="txL" t="txT" r="txR" b="txB"/>
              <a:pathLst>
                <a:path w="90" h="47">
                  <a:moveTo>
                    <a:pt x="88" y="47"/>
                  </a:moveTo>
                  <a:cubicBezTo>
                    <a:pt x="26" y="47"/>
                    <a:pt x="26" y="47"/>
                    <a:pt x="26" y="47"/>
                  </a:cubicBezTo>
                  <a:cubicBezTo>
                    <a:pt x="12" y="47"/>
                    <a:pt x="0" y="35"/>
                    <a:pt x="0" y="2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3" y="1"/>
                    <a:pt x="3" y="2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4"/>
                    <a:pt x="14" y="44"/>
                    <a:pt x="26" y="44"/>
                  </a:cubicBezTo>
                  <a:cubicBezTo>
                    <a:pt x="88" y="44"/>
                    <a:pt x="88" y="44"/>
                    <a:pt x="88" y="44"/>
                  </a:cubicBezTo>
                  <a:cubicBezTo>
                    <a:pt x="89" y="44"/>
                    <a:pt x="90" y="45"/>
                    <a:pt x="90" y="46"/>
                  </a:cubicBezTo>
                  <a:cubicBezTo>
                    <a:pt x="90" y="46"/>
                    <a:pt x="89" y="47"/>
                    <a:pt x="88" y="47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80" name="Freeform 29"/>
            <p:cNvSpPr/>
            <p:nvPr/>
          </p:nvSpPr>
          <p:spPr>
            <a:xfrm>
              <a:off x="768350" y="1960563"/>
              <a:ext cx="279400" cy="427038"/>
            </a:xfrm>
            <a:custGeom>
              <a:avLst/>
              <a:gdLst>
                <a:gd name="txL" fmla="*/ 0 w 42"/>
                <a:gd name="txT" fmla="*/ 0 h 64"/>
                <a:gd name="txR" fmla="*/ 42 w 42"/>
                <a:gd name="txB" fmla="*/ 64 h 64"/>
              </a:gdLst>
              <a:ahLst/>
              <a:cxnLst>
                <a:cxn ang="0">
                  <a:pos x="1770165310" y="2147483647"/>
                </a:cxn>
                <a:cxn ang="0">
                  <a:pos x="1681655381" y="2147483647"/>
                </a:cxn>
                <a:cxn ang="0">
                  <a:pos x="1681655381" y="1157566569"/>
                </a:cxn>
                <a:cxn ang="0">
                  <a:pos x="663814486" y="133562807"/>
                </a:cxn>
                <a:cxn ang="0">
                  <a:pos x="88509929" y="133562807"/>
                </a:cxn>
                <a:cxn ang="0">
                  <a:pos x="0" y="44518712"/>
                </a:cxn>
                <a:cxn ang="0">
                  <a:pos x="88509929" y="0"/>
                </a:cxn>
                <a:cxn ang="0">
                  <a:pos x="663814486" y="0"/>
                </a:cxn>
                <a:cxn ang="0">
                  <a:pos x="1858675238" y="1157566569"/>
                </a:cxn>
                <a:cxn ang="0">
                  <a:pos x="1858675238" y="2147483647"/>
                </a:cxn>
                <a:cxn ang="0">
                  <a:pos x="1770165310" y="2147483647"/>
                </a:cxn>
              </a:cxnLst>
              <a:rect l="txL" t="txT" r="txR" b="txB"/>
              <a:pathLst>
                <a:path w="42" h="64">
                  <a:moveTo>
                    <a:pt x="40" y="64"/>
                  </a:moveTo>
                  <a:cubicBezTo>
                    <a:pt x="39" y="64"/>
                    <a:pt x="38" y="64"/>
                    <a:pt x="38" y="63"/>
                  </a:cubicBezTo>
                  <a:cubicBezTo>
                    <a:pt x="38" y="26"/>
                    <a:pt x="38" y="26"/>
                    <a:pt x="38" y="26"/>
                  </a:cubicBezTo>
                  <a:cubicBezTo>
                    <a:pt x="38" y="14"/>
                    <a:pt x="28" y="3"/>
                    <a:pt x="15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1" y="3"/>
                    <a:pt x="0" y="2"/>
                    <a:pt x="0" y="1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30" y="0"/>
                    <a:pt x="42" y="12"/>
                    <a:pt x="42" y="26"/>
                  </a:cubicBezTo>
                  <a:cubicBezTo>
                    <a:pt x="42" y="63"/>
                    <a:pt x="42" y="63"/>
                    <a:pt x="42" y="63"/>
                  </a:cubicBezTo>
                  <a:cubicBezTo>
                    <a:pt x="42" y="64"/>
                    <a:pt x="41" y="64"/>
                    <a:pt x="40" y="64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81" name="Freeform 30"/>
            <p:cNvSpPr/>
            <p:nvPr/>
          </p:nvSpPr>
          <p:spPr>
            <a:xfrm>
              <a:off x="381000" y="1539875"/>
              <a:ext cx="893763" cy="187325"/>
            </a:xfrm>
            <a:custGeom>
              <a:avLst/>
              <a:gdLst>
                <a:gd name="txL" fmla="*/ 0 w 134"/>
                <a:gd name="txT" fmla="*/ 0 h 28"/>
                <a:gd name="txR" fmla="*/ 134 w 134"/>
                <a:gd name="txB" fmla="*/ 28 h 28"/>
              </a:gdLst>
              <a:ahLst/>
              <a:cxnLst>
                <a:cxn ang="0">
                  <a:pos x="44488054" y="1253237701"/>
                </a:cxn>
                <a:cxn ang="0">
                  <a:pos x="0" y="1163723112"/>
                </a:cxn>
                <a:cxn ang="0">
                  <a:pos x="1156669389" y="0"/>
                </a:cxn>
                <a:cxn ang="0">
                  <a:pos x="2147483647" y="0"/>
                </a:cxn>
                <a:cxn ang="0">
                  <a:pos x="2147483647" y="89514589"/>
                </a:cxn>
                <a:cxn ang="0">
                  <a:pos x="2147483647" y="134278574"/>
                </a:cxn>
                <a:cxn ang="0">
                  <a:pos x="1156669389" y="134278574"/>
                </a:cxn>
                <a:cxn ang="0">
                  <a:pos x="133464161" y="1163723112"/>
                </a:cxn>
                <a:cxn ang="0">
                  <a:pos x="44488054" y="1253237701"/>
                </a:cxn>
              </a:cxnLst>
              <a:rect l="txL" t="txT" r="txR" b="txB"/>
              <a:pathLst>
                <a:path w="134" h="28">
                  <a:moveTo>
                    <a:pt x="1" y="28"/>
                  </a:moveTo>
                  <a:cubicBezTo>
                    <a:pt x="0" y="28"/>
                    <a:pt x="0" y="27"/>
                    <a:pt x="0" y="26"/>
                  </a:cubicBezTo>
                  <a:cubicBezTo>
                    <a:pt x="0" y="12"/>
                    <a:pt x="11" y="0"/>
                    <a:pt x="26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4" y="0"/>
                    <a:pt x="134" y="1"/>
                    <a:pt x="134" y="2"/>
                  </a:cubicBezTo>
                  <a:cubicBezTo>
                    <a:pt x="134" y="2"/>
                    <a:pt x="134" y="3"/>
                    <a:pt x="133" y="3"/>
                  </a:cubicBezTo>
                  <a:cubicBezTo>
                    <a:pt x="26" y="3"/>
                    <a:pt x="26" y="3"/>
                    <a:pt x="26" y="3"/>
                  </a:cubicBezTo>
                  <a:cubicBezTo>
                    <a:pt x="13" y="3"/>
                    <a:pt x="3" y="13"/>
                    <a:pt x="3" y="26"/>
                  </a:cubicBezTo>
                  <a:cubicBezTo>
                    <a:pt x="3" y="27"/>
                    <a:pt x="2" y="28"/>
                    <a:pt x="1" y="28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82" name="Freeform 31"/>
            <p:cNvSpPr/>
            <p:nvPr/>
          </p:nvSpPr>
          <p:spPr>
            <a:xfrm>
              <a:off x="1020763" y="2114550"/>
              <a:ext cx="407988" cy="219075"/>
            </a:xfrm>
            <a:custGeom>
              <a:avLst/>
              <a:gdLst>
                <a:gd name="txL" fmla="*/ 0 w 61"/>
                <a:gd name="txT" fmla="*/ 0 h 33"/>
                <a:gd name="txR" fmla="*/ 61 w 61"/>
                <a:gd name="txB" fmla="*/ 33 h 33"/>
              </a:gdLst>
              <a:ahLst/>
              <a:cxnLst>
                <a:cxn ang="0">
                  <a:pos x="89469762" y="1454359261"/>
                </a:cxn>
                <a:cxn ang="0">
                  <a:pos x="0" y="1410285355"/>
                </a:cxn>
                <a:cxn ang="0">
                  <a:pos x="0" y="617001502"/>
                </a:cxn>
                <a:cxn ang="0">
                  <a:pos x="626274957" y="0"/>
                </a:cxn>
                <a:cxn ang="0">
                  <a:pos x="2147483647" y="0"/>
                </a:cxn>
                <a:cxn ang="0">
                  <a:pos x="2147483647" y="88141175"/>
                </a:cxn>
                <a:cxn ang="0">
                  <a:pos x="2147483647" y="132215082"/>
                </a:cxn>
                <a:cxn ang="0">
                  <a:pos x="626274957" y="132215082"/>
                </a:cxn>
                <a:cxn ang="0">
                  <a:pos x="178932835" y="617001502"/>
                </a:cxn>
                <a:cxn ang="0">
                  <a:pos x="178932835" y="1410285355"/>
                </a:cxn>
                <a:cxn ang="0">
                  <a:pos x="89469762" y="1454359261"/>
                </a:cxn>
              </a:cxnLst>
              <a:rect l="txL" t="txT" r="txR" b="txB"/>
              <a:pathLst>
                <a:path w="61" h="33">
                  <a:moveTo>
                    <a:pt x="2" y="33"/>
                  </a:moveTo>
                  <a:cubicBezTo>
                    <a:pt x="1" y="33"/>
                    <a:pt x="0" y="33"/>
                    <a:pt x="0" y="32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4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0"/>
                    <a:pt x="61" y="1"/>
                    <a:pt x="61" y="2"/>
                  </a:cubicBezTo>
                  <a:cubicBezTo>
                    <a:pt x="61" y="3"/>
                    <a:pt x="61" y="3"/>
                    <a:pt x="60" y="3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8" y="3"/>
                    <a:pt x="4" y="8"/>
                    <a:pt x="4" y="14"/>
                  </a:cubicBezTo>
                  <a:cubicBezTo>
                    <a:pt x="4" y="32"/>
                    <a:pt x="4" y="32"/>
                    <a:pt x="4" y="32"/>
                  </a:cubicBezTo>
                  <a:cubicBezTo>
                    <a:pt x="4" y="33"/>
                    <a:pt x="3" y="33"/>
                    <a:pt x="2" y="33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83" name="Freeform 32"/>
            <p:cNvSpPr/>
            <p:nvPr/>
          </p:nvSpPr>
          <p:spPr>
            <a:xfrm>
              <a:off x="3249613" y="1146175"/>
              <a:ext cx="239713" cy="1647825"/>
            </a:xfrm>
            <a:custGeom>
              <a:avLst/>
              <a:gdLst>
                <a:gd name="txL" fmla="*/ 0 w 36"/>
                <a:gd name="txT" fmla="*/ 0 h 247"/>
                <a:gd name="txR" fmla="*/ 36 w 36"/>
                <a:gd name="txB" fmla="*/ 247 h 247"/>
              </a:gdLst>
              <a:ahLst/>
              <a:cxnLst>
                <a:cxn ang="0">
                  <a:pos x="399042241" y="2147483647"/>
                </a:cxn>
                <a:cxn ang="0">
                  <a:pos x="88673834" y="2147483647"/>
                </a:cxn>
                <a:cxn ang="0">
                  <a:pos x="0" y="2147483647"/>
                </a:cxn>
                <a:cxn ang="0">
                  <a:pos x="88673834" y="2147483647"/>
                </a:cxn>
                <a:cxn ang="0">
                  <a:pos x="399042241" y="2147483647"/>
                </a:cxn>
                <a:cxn ang="0">
                  <a:pos x="1463161541" y="2147483647"/>
                </a:cxn>
                <a:cxn ang="0">
                  <a:pos x="1463161541" y="89015907"/>
                </a:cxn>
                <a:cxn ang="0">
                  <a:pos x="1507501787" y="0"/>
                </a:cxn>
                <a:cxn ang="0">
                  <a:pos x="1596175621" y="89015907"/>
                </a:cxn>
                <a:cxn ang="0">
                  <a:pos x="1596175621" y="2147483647"/>
                </a:cxn>
                <a:cxn ang="0">
                  <a:pos x="399042241" y="2147483647"/>
                </a:cxn>
              </a:cxnLst>
              <a:rect l="txL" t="txT" r="txR" b="txB"/>
              <a:pathLst>
                <a:path w="36" h="247">
                  <a:moveTo>
                    <a:pt x="9" y="247"/>
                  </a:moveTo>
                  <a:cubicBezTo>
                    <a:pt x="2" y="247"/>
                    <a:pt x="2" y="247"/>
                    <a:pt x="2" y="247"/>
                  </a:cubicBezTo>
                  <a:cubicBezTo>
                    <a:pt x="1" y="247"/>
                    <a:pt x="0" y="246"/>
                    <a:pt x="0" y="245"/>
                  </a:cubicBezTo>
                  <a:cubicBezTo>
                    <a:pt x="0" y="244"/>
                    <a:pt x="1" y="243"/>
                    <a:pt x="2" y="243"/>
                  </a:cubicBezTo>
                  <a:cubicBezTo>
                    <a:pt x="9" y="243"/>
                    <a:pt x="9" y="243"/>
                    <a:pt x="9" y="243"/>
                  </a:cubicBezTo>
                  <a:cubicBezTo>
                    <a:pt x="22" y="243"/>
                    <a:pt x="33" y="233"/>
                    <a:pt x="33" y="220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3" y="1"/>
                    <a:pt x="33" y="0"/>
                    <a:pt x="34" y="0"/>
                  </a:cubicBezTo>
                  <a:cubicBezTo>
                    <a:pt x="35" y="0"/>
                    <a:pt x="36" y="1"/>
                    <a:pt x="36" y="2"/>
                  </a:cubicBezTo>
                  <a:cubicBezTo>
                    <a:pt x="36" y="220"/>
                    <a:pt x="36" y="220"/>
                    <a:pt x="36" y="220"/>
                  </a:cubicBezTo>
                  <a:cubicBezTo>
                    <a:pt x="36" y="235"/>
                    <a:pt x="24" y="247"/>
                    <a:pt x="9" y="247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84" name="Freeform 33"/>
            <p:cNvSpPr/>
            <p:nvPr/>
          </p:nvSpPr>
          <p:spPr>
            <a:xfrm>
              <a:off x="53975" y="1493838"/>
              <a:ext cx="427038" cy="1179513"/>
            </a:xfrm>
            <a:custGeom>
              <a:avLst/>
              <a:gdLst>
                <a:gd name="txL" fmla="*/ 0 w 64"/>
                <a:gd name="txT" fmla="*/ 0 h 177"/>
                <a:gd name="txR" fmla="*/ 64 w 64"/>
                <a:gd name="txB" fmla="*/ 177 h 177"/>
              </a:gdLst>
              <a:ahLst/>
              <a:cxnLst>
                <a:cxn ang="0">
                  <a:pos x="2147483647" y="2147483647"/>
                </a:cxn>
                <a:cxn ang="0">
                  <a:pos x="1202091953" y="2147483647"/>
                </a:cxn>
                <a:cxn ang="0">
                  <a:pos x="0" y="2147483647"/>
                </a:cxn>
                <a:cxn ang="0">
                  <a:pos x="0" y="44408331"/>
                </a:cxn>
                <a:cxn ang="0">
                  <a:pos x="89044095" y="0"/>
                </a:cxn>
                <a:cxn ang="0">
                  <a:pos x="133562807" y="44408331"/>
                </a:cxn>
                <a:cxn ang="0">
                  <a:pos x="133562807" y="2147483647"/>
                </a:cxn>
                <a:cxn ang="0">
                  <a:pos x="1202091953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rect l="txL" t="txT" r="txR" b="txB"/>
              <a:pathLst>
                <a:path w="64" h="177">
                  <a:moveTo>
                    <a:pt x="63" y="177"/>
                  </a:moveTo>
                  <a:cubicBezTo>
                    <a:pt x="27" y="177"/>
                    <a:pt x="27" y="177"/>
                    <a:pt x="27" y="177"/>
                  </a:cubicBezTo>
                  <a:cubicBezTo>
                    <a:pt x="12" y="177"/>
                    <a:pt x="0" y="165"/>
                    <a:pt x="0" y="15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2" y="0"/>
                  </a:cubicBezTo>
                  <a:cubicBezTo>
                    <a:pt x="3" y="0"/>
                    <a:pt x="3" y="0"/>
                    <a:pt x="3" y="1"/>
                  </a:cubicBezTo>
                  <a:cubicBezTo>
                    <a:pt x="3" y="151"/>
                    <a:pt x="3" y="151"/>
                    <a:pt x="3" y="151"/>
                  </a:cubicBezTo>
                  <a:cubicBezTo>
                    <a:pt x="3" y="164"/>
                    <a:pt x="14" y="174"/>
                    <a:pt x="27" y="174"/>
                  </a:cubicBezTo>
                  <a:cubicBezTo>
                    <a:pt x="63" y="174"/>
                    <a:pt x="63" y="174"/>
                    <a:pt x="63" y="174"/>
                  </a:cubicBezTo>
                  <a:cubicBezTo>
                    <a:pt x="63" y="174"/>
                    <a:pt x="64" y="175"/>
                    <a:pt x="64" y="176"/>
                  </a:cubicBezTo>
                  <a:cubicBezTo>
                    <a:pt x="64" y="177"/>
                    <a:pt x="63" y="177"/>
                    <a:pt x="63" y="177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85" name="Freeform 34"/>
            <p:cNvSpPr/>
            <p:nvPr/>
          </p:nvSpPr>
          <p:spPr>
            <a:xfrm>
              <a:off x="1581150" y="754063"/>
              <a:ext cx="26988" cy="306388"/>
            </a:xfrm>
            <a:custGeom>
              <a:avLst/>
              <a:gdLst>
                <a:gd name="txL" fmla="*/ 0 w 4"/>
                <a:gd name="txT" fmla="*/ 0 h 46"/>
                <a:gd name="txR" fmla="*/ 4 w 4"/>
                <a:gd name="txB" fmla="*/ 46 h 46"/>
              </a:gdLst>
              <a:ahLst/>
              <a:cxnLst>
                <a:cxn ang="0">
                  <a:pos x="91044018" y="2040730577"/>
                </a:cxn>
                <a:cxn ang="0">
                  <a:pos x="0" y="1996364263"/>
                </a:cxn>
                <a:cxn ang="0">
                  <a:pos x="0" y="44366315"/>
                </a:cxn>
                <a:cxn ang="0">
                  <a:pos x="91044018" y="0"/>
                </a:cxn>
                <a:cxn ang="0">
                  <a:pos x="182088036" y="44366315"/>
                </a:cxn>
                <a:cxn ang="0">
                  <a:pos x="182088036" y="1996364263"/>
                </a:cxn>
                <a:cxn ang="0">
                  <a:pos x="91044018" y="2040730577"/>
                </a:cxn>
              </a:cxnLst>
              <a:rect l="txL" t="txT" r="txR" b="txB"/>
              <a:pathLst>
                <a:path w="4" h="46">
                  <a:moveTo>
                    <a:pt x="2" y="46"/>
                  </a:moveTo>
                  <a:cubicBezTo>
                    <a:pt x="1" y="46"/>
                    <a:pt x="0" y="45"/>
                    <a:pt x="0" y="45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2" y="0"/>
                  </a:cubicBezTo>
                  <a:cubicBezTo>
                    <a:pt x="3" y="0"/>
                    <a:pt x="4" y="0"/>
                    <a:pt x="4" y="1"/>
                  </a:cubicBezTo>
                  <a:cubicBezTo>
                    <a:pt x="4" y="45"/>
                    <a:pt x="4" y="45"/>
                    <a:pt x="4" y="45"/>
                  </a:cubicBezTo>
                  <a:cubicBezTo>
                    <a:pt x="4" y="45"/>
                    <a:pt x="3" y="46"/>
                    <a:pt x="2" y="46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86" name="Freeform 35"/>
            <p:cNvSpPr/>
            <p:nvPr/>
          </p:nvSpPr>
          <p:spPr>
            <a:xfrm>
              <a:off x="2095500" y="533400"/>
              <a:ext cx="427038" cy="26988"/>
            </a:xfrm>
            <a:custGeom>
              <a:avLst/>
              <a:gdLst>
                <a:gd name="txL" fmla="*/ 0 w 64"/>
                <a:gd name="txT" fmla="*/ 0 h 4"/>
                <a:gd name="txR" fmla="*/ 64 w 64"/>
                <a:gd name="txB" fmla="*/ 4 h 4"/>
              </a:gdLst>
              <a:ahLst/>
              <a:cxnLst>
                <a:cxn ang="0">
                  <a:pos x="2147483647" y="182088036"/>
                </a:cxn>
                <a:cxn ang="0">
                  <a:pos x="44518712" y="182088036"/>
                </a:cxn>
                <a:cxn ang="0">
                  <a:pos x="0" y="91044018"/>
                </a:cxn>
                <a:cxn ang="0">
                  <a:pos x="44518712" y="0"/>
                </a:cxn>
                <a:cxn ang="0">
                  <a:pos x="2147483647" y="0"/>
                </a:cxn>
                <a:cxn ang="0">
                  <a:pos x="2147483647" y="91044018"/>
                </a:cxn>
                <a:cxn ang="0">
                  <a:pos x="2147483647" y="182088036"/>
                </a:cxn>
              </a:cxnLst>
              <a:rect l="txL" t="txT" r="txR" b="txB"/>
              <a:pathLst>
                <a:path w="64" h="4">
                  <a:moveTo>
                    <a:pt x="63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4" y="0"/>
                    <a:pt x="64" y="1"/>
                    <a:pt x="64" y="2"/>
                  </a:cubicBezTo>
                  <a:cubicBezTo>
                    <a:pt x="64" y="3"/>
                    <a:pt x="64" y="4"/>
                    <a:pt x="63" y="4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87" name="Freeform 36"/>
            <p:cNvSpPr/>
            <p:nvPr/>
          </p:nvSpPr>
          <p:spPr>
            <a:xfrm>
              <a:off x="935038" y="893763"/>
              <a:ext cx="673100" cy="19050"/>
            </a:xfrm>
            <a:custGeom>
              <a:avLst/>
              <a:gdLst>
                <a:gd name="txL" fmla="*/ 0 w 101"/>
                <a:gd name="txT" fmla="*/ 0 h 3"/>
                <a:gd name="txR" fmla="*/ 101 w 101"/>
                <a:gd name="txB" fmla="*/ 3 h 3"/>
              </a:gdLst>
              <a:ahLst/>
              <a:cxnLst>
                <a:cxn ang="0">
                  <a:pos x="2147483647" y="120967500"/>
                </a:cxn>
                <a:cxn ang="0">
                  <a:pos x="44411271" y="120967500"/>
                </a:cxn>
                <a:cxn ang="0">
                  <a:pos x="0" y="80645000"/>
                </a:cxn>
                <a:cxn ang="0">
                  <a:pos x="44411271" y="0"/>
                </a:cxn>
                <a:cxn ang="0">
                  <a:pos x="2147483647" y="0"/>
                </a:cxn>
                <a:cxn ang="0">
                  <a:pos x="2147483647" y="80645000"/>
                </a:cxn>
                <a:cxn ang="0">
                  <a:pos x="2147483647" y="120967500"/>
                </a:cxn>
              </a:cxnLst>
              <a:rect l="txL" t="txT" r="txR" b="txB"/>
              <a:pathLst>
                <a:path w="101" h="3">
                  <a:moveTo>
                    <a:pt x="99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1"/>
                    <a:pt x="0" y="0"/>
                    <a:pt x="1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100" y="0"/>
                    <a:pt x="101" y="1"/>
                    <a:pt x="101" y="2"/>
                  </a:cubicBezTo>
                  <a:cubicBezTo>
                    <a:pt x="101" y="3"/>
                    <a:pt x="100" y="3"/>
                    <a:pt x="99" y="3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88" name="Freeform 37"/>
            <p:cNvSpPr/>
            <p:nvPr/>
          </p:nvSpPr>
          <p:spPr>
            <a:xfrm>
              <a:off x="2174875" y="1800225"/>
              <a:ext cx="26988" cy="960438"/>
            </a:xfrm>
            <a:custGeom>
              <a:avLst/>
              <a:gdLst>
                <a:gd name="txL" fmla="*/ 0 w 4"/>
                <a:gd name="txT" fmla="*/ 0 h 144"/>
                <a:gd name="txR" fmla="*/ 4 w 4"/>
                <a:gd name="txB" fmla="*/ 144 h 144"/>
              </a:gdLst>
              <a:ahLst/>
              <a:cxnLst>
                <a:cxn ang="0">
                  <a:pos x="91044018" y="2147483647"/>
                </a:cxn>
                <a:cxn ang="0">
                  <a:pos x="91044018" y="2147483647"/>
                </a:cxn>
                <a:cxn ang="0">
                  <a:pos x="0" y="2147483647"/>
                </a:cxn>
                <a:cxn ang="0">
                  <a:pos x="45522009" y="44486955"/>
                </a:cxn>
                <a:cxn ang="0">
                  <a:pos x="91044018" y="0"/>
                </a:cxn>
                <a:cxn ang="0">
                  <a:pos x="91044018" y="0"/>
                </a:cxn>
                <a:cxn ang="0">
                  <a:pos x="182088036" y="44486955"/>
                </a:cxn>
                <a:cxn ang="0">
                  <a:pos x="136566027" y="2147483647"/>
                </a:cxn>
                <a:cxn ang="0">
                  <a:pos x="91044018" y="2147483647"/>
                </a:cxn>
              </a:cxnLst>
              <a:rect l="txL" t="txT" r="txR" b="txB"/>
              <a:pathLst>
                <a:path w="4" h="144">
                  <a:moveTo>
                    <a:pt x="2" y="144"/>
                  </a:moveTo>
                  <a:cubicBezTo>
                    <a:pt x="2" y="144"/>
                    <a:pt x="2" y="144"/>
                    <a:pt x="2" y="144"/>
                  </a:cubicBezTo>
                  <a:cubicBezTo>
                    <a:pt x="1" y="144"/>
                    <a:pt x="0" y="143"/>
                    <a:pt x="0" y="142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0"/>
                    <a:pt x="4" y="0"/>
                    <a:pt x="4" y="1"/>
                  </a:cubicBezTo>
                  <a:cubicBezTo>
                    <a:pt x="3" y="142"/>
                    <a:pt x="3" y="142"/>
                    <a:pt x="3" y="142"/>
                  </a:cubicBezTo>
                  <a:cubicBezTo>
                    <a:pt x="3" y="143"/>
                    <a:pt x="2" y="144"/>
                    <a:pt x="2" y="144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89" name="Freeform 38"/>
            <p:cNvSpPr/>
            <p:nvPr/>
          </p:nvSpPr>
          <p:spPr>
            <a:xfrm>
              <a:off x="460375" y="0"/>
              <a:ext cx="1260475" cy="433388"/>
            </a:xfrm>
            <a:custGeom>
              <a:avLst/>
              <a:gdLst>
                <a:gd name="txL" fmla="*/ 0 w 189"/>
                <a:gd name="txT" fmla="*/ 0 h 65"/>
                <a:gd name="txR" fmla="*/ 189 w 189"/>
                <a:gd name="txB" fmla="*/ 65 h 65"/>
              </a:gdLst>
              <a:ahLst/>
              <a:cxnLst>
                <a:cxn ang="0">
                  <a:pos x="88953521" y="2147483647"/>
                </a:cxn>
                <a:cxn ang="0">
                  <a:pos x="0" y="2147483647"/>
                </a:cxn>
                <a:cxn ang="0">
                  <a:pos x="0" y="1200304737"/>
                </a:cxn>
                <a:cxn ang="0">
                  <a:pos x="1156429124" y="0"/>
                </a:cxn>
                <a:cxn ang="0">
                  <a:pos x="2147483647" y="0"/>
                </a:cxn>
                <a:cxn ang="0">
                  <a:pos x="2147483647" y="1200304737"/>
                </a:cxn>
                <a:cxn ang="0">
                  <a:pos x="2147483647" y="1244757011"/>
                </a:cxn>
                <a:cxn ang="0">
                  <a:pos x="2147483647" y="1200304737"/>
                </a:cxn>
                <a:cxn ang="0">
                  <a:pos x="2147483647" y="177822430"/>
                </a:cxn>
                <a:cxn ang="0">
                  <a:pos x="1156429124" y="177822430"/>
                </a:cxn>
                <a:cxn ang="0">
                  <a:pos x="133436951" y="1200304737"/>
                </a:cxn>
                <a:cxn ang="0">
                  <a:pos x="133436951" y="2147483647"/>
                </a:cxn>
                <a:cxn ang="0">
                  <a:pos x="88953521" y="2147483647"/>
                </a:cxn>
              </a:cxnLst>
              <a:rect l="txL" t="txT" r="txR" b="txB"/>
              <a:pathLst>
                <a:path w="189" h="65">
                  <a:moveTo>
                    <a:pt x="2" y="65"/>
                  </a:moveTo>
                  <a:cubicBezTo>
                    <a:pt x="1" y="65"/>
                    <a:pt x="0" y="64"/>
                    <a:pt x="0" y="6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12"/>
                    <a:pt x="12" y="0"/>
                    <a:pt x="26" y="0"/>
                  </a:cubicBezTo>
                  <a:cubicBezTo>
                    <a:pt x="162" y="0"/>
                    <a:pt x="162" y="0"/>
                    <a:pt x="162" y="0"/>
                  </a:cubicBezTo>
                  <a:cubicBezTo>
                    <a:pt x="177" y="0"/>
                    <a:pt x="189" y="12"/>
                    <a:pt x="189" y="27"/>
                  </a:cubicBezTo>
                  <a:cubicBezTo>
                    <a:pt x="189" y="28"/>
                    <a:pt x="188" y="28"/>
                    <a:pt x="187" y="28"/>
                  </a:cubicBezTo>
                  <a:cubicBezTo>
                    <a:pt x="186" y="28"/>
                    <a:pt x="185" y="28"/>
                    <a:pt x="185" y="27"/>
                  </a:cubicBezTo>
                  <a:cubicBezTo>
                    <a:pt x="185" y="14"/>
                    <a:pt x="175" y="4"/>
                    <a:pt x="162" y="4"/>
                  </a:cubicBezTo>
                  <a:cubicBezTo>
                    <a:pt x="26" y="4"/>
                    <a:pt x="26" y="4"/>
                    <a:pt x="26" y="4"/>
                  </a:cubicBezTo>
                  <a:cubicBezTo>
                    <a:pt x="14" y="4"/>
                    <a:pt x="3" y="14"/>
                    <a:pt x="3" y="27"/>
                  </a:cubicBezTo>
                  <a:cubicBezTo>
                    <a:pt x="3" y="63"/>
                    <a:pt x="3" y="63"/>
                    <a:pt x="3" y="63"/>
                  </a:cubicBezTo>
                  <a:cubicBezTo>
                    <a:pt x="3" y="64"/>
                    <a:pt x="2" y="65"/>
                    <a:pt x="2" y="65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90" name="Freeform 39"/>
            <p:cNvSpPr>
              <a:spLocks noEditPoints="1"/>
            </p:cNvSpPr>
            <p:nvPr/>
          </p:nvSpPr>
          <p:spPr>
            <a:xfrm>
              <a:off x="1641475" y="1187450"/>
              <a:ext cx="433388" cy="425450"/>
            </a:xfrm>
            <a:custGeom>
              <a:avLst/>
              <a:gdLst>
                <a:gd name="txL" fmla="*/ 0 w 65"/>
                <a:gd name="txT" fmla="*/ 0 h 64"/>
                <a:gd name="txR" fmla="*/ 65 w 65"/>
                <a:gd name="txB" fmla="*/ 64 h 64"/>
              </a:gdLst>
              <a:ahLst/>
              <a:cxnLst>
                <a:cxn ang="0">
                  <a:pos x="2147483647" y="1281548467"/>
                </a:cxn>
                <a:cxn ang="0">
                  <a:pos x="2147483647" y="1016400050"/>
                </a:cxn>
                <a:cxn ang="0">
                  <a:pos x="2147483647" y="530296834"/>
                </a:cxn>
                <a:cxn ang="0">
                  <a:pos x="2147483647" y="309342036"/>
                </a:cxn>
                <a:cxn ang="0">
                  <a:pos x="1867135517" y="397722626"/>
                </a:cxn>
                <a:cxn ang="0">
                  <a:pos x="1600401871" y="0"/>
                </a:cxn>
                <a:cxn ang="0">
                  <a:pos x="1244757011" y="0"/>
                </a:cxn>
                <a:cxn ang="0">
                  <a:pos x="933571092" y="353529007"/>
                </a:cxn>
                <a:cxn ang="0">
                  <a:pos x="533467290" y="309342036"/>
                </a:cxn>
                <a:cxn ang="0">
                  <a:pos x="311192587" y="530296834"/>
                </a:cxn>
                <a:cxn ang="0">
                  <a:pos x="400103802" y="972206431"/>
                </a:cxn>
                <a:cxn ang="0">
                  <a:pos x="0" y="1237354848"/>
                </a:cxn>
                <a:cxn ang="0">
                  <a:pos x="0" y="1590890503"/>
                </a:cxn>
                <a:cxn ang="0">
                  <a:pos x="355644860" y="1856038920"/>
                </a:cxn>
                <a:cxn ang="0">
                  <a:pos x="311192587" y="2147483647"/>
                </a:cxn>
                <a:cxn ang="0">
                  <a:pos x="533467290" y="2147483647"/>
                </a:cxn>
                <a:cxn ang="0">
                  <a:pos x="978023366" y="2147483647"/>
                </a:cxn>
                <a:cxn ang="0">
                  <a:pos x="1244757011" y="2147483647"/>
                </a:cxn>
                <a:cxn ang="0">
                  <a:pos x="1644860813" y="2147483647"/>
                </a:cxn>
                <a:cxn ang="0">
                  <a:pos x="1911594458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1856038920"/>
                </a:cxn>
                <a:cxn ang="0">
                  <a:pos x="2147483647" y="1590890503"/>
                </a:cxn>
                <a:cxn ang="0">
                  <a:pos x="2147483647" y="1281548467"/>
                </a:cxn>
                <a:cxn ang="0">
                  <a:pos x="1956046732" y="1635077474"/>
                </a:cxn>
                <a:cxn ang="0">
                  <a:pos x="1200304737" y="1944419510"/>
                </a:cxn>
                <a:cxn ang="0">
                  <a:pos x="933571092" y="1193167877"/>
                </a:cxn>
                <a:cxn ang="0">
                  <a:pos x="1644860813" y="883825841"/>
                </a:cxn>
                <a:cxn ang="0">
                  <a:pos x="1956046732" y="1635077474"/>
                </a:cxn>
              </a:cxnLst>
              <a:rect l="txL" t="txT" r="txR" b="txB"/>
              <a:pathLst>
                <a:path w="65" h="64">
                  <a:moveTo>
                    <a:pt x="64" y="29"/>
                  </a:moveTo>
                  <a:cubicBezTo>
                    <a:pt x="60" y="29"/>
                    <a:pt x="57" y="27"/>
                    <a:pt x="55" y="23"/>
                  </a:cubicBezTo>
                  <a:cubicBezTo>
                    <a:pt x="54" y="19"/>
                    <a:pt x="55" y="15"/>
                    <a:pt x="58" y="12"/>
                  </a:cubicBezTo>
                  <a:cubicBezTo>
                    <a:pt x="56" y="10"/>
                    <a:pt x="55" y="9"/>
                    <a:pt x="53" y="7"/>
                  </a:cubicBezTo>
                  <a:cubicBezTo>
                    <a:pt x="50" y="9"/>
                    <a:pt x="46" y="10"/>
                    <a:pt x="42" y="9"/>
                  </a:cubicBezTo>
                  <a:cubicBezTo>
                    <a:pt x="39" y="7"/>
                    <a:pt x="36" y="4"/>
                    <a:pt x="36" y="0"/>
                  </a:cubicBezTo>
                  <a:cubicBezTo>
                    <a:pt x="33" y="0"/>
                    <a:pt x="30" y="0"/>
                    <a:pt x="28" y="0"/>
                  </a:cubicBezTo>
                  <a:cubicBezTo>
                    <a:pt x="27" y="4"/>
                    <a:pt x="25" y="7"/>
                    <a:pt x="21" y="8"/>
                  </a:cubicBezTo>
                  <a:cubicBezTo>
                    <a:pt x="18" y="9"/>
                    <a:pt x="15" y="9"/>
                    <a:pt x="12" y="7"/>
                  </a:cubicBezTo>
                  <a:cubicBezTo>
                    <a:pt x="10" y="8"/>
                    <a:pt x="9" y="10"/>
                    <a:pt x="7" y="12"/>
                  </a:cubicBezTo>
                  <a:cubicBezTo>
                    <a:pt x="9" y="14"/>
                    <a:pt x="10" y="18"/>
                    <a:pt x="9" y="22"/>
                  </a:cubicBezTo>
                  <a:cubicBezTo>
                    <a:pt x="7" y="25"/>
                    <a:pt x="4" y="27"/>
                    <a:pt x="0" y="28"/>
                  </a:cubicBezTo>
                  <a:cubicBezTo>
                    <a:pt x="0" y="30"/>
                    <a:pt x="0" y="33"/>
                    <a:pt x="0" y="36"/>
                  </a:cubicBezTo>
                  <a:cubicBezTo>
                    <a:pt x="4" y="36"/>
                    <a:pt x="7" y="38"/>
                    <a:pt x="8" y="42"/>
                  </a:cubicBezTo>
                  <a:cubicBezTo>
                    <a:pt x="9" y="45"/>
                    <a:pt x="9" y="49"/>
                    <a:pt x="7" y="51"/>
                  </a:cubicBezTo>
                  <a:cubicBezTo>
                    <a:pt x="8" y="54"/>
                    <a:pt x="10" y="55"/>
                    <a:pt x="12" y="57"/>
                  </a:cubicBezTo>
                  <a:cubicBezTo>
                    <a:pt x="15" y="55"/>
                    <a:pt x="19" y="55"/>
                    <a:pt x="22" y="56"/>
                  </a:cubicBezTo>
                  <a:cubicBezTo>
                    <a:pt x="25" y="57"/>
                    <a:pt x="27" y="61"/>
                    <a:pt x="28" y="64"/>
                  </a:cubicBezTo>
                  <a:cubicBezTo>
                    <a:pt x="31" y="64"/>
                    <a:pt x="34" y="64"/>
                    <a:pt x="37" y="64"/>
                  </a:cubicBezTo>
                  <a:cubicBezTo>
                    <a:pt x="38" y="61"/>
                    <a:pt x="40" y="58"/>
                    <a:pt x="43" y="57"/>
                  </a:cubicBezTo>
                  <a:cubicBezTo>
                    <a:pt x="46" y="56"/>
                    <a:pt x="49" y="56"/>
                    <a:pt x="51" y="58"/>
                  </a:cubicBezTo>
                  <a:cubicBezTo>
                    <a:pt x="54" y="56"/>
                    <a:pt x="56" y="54"/>
                    <a:pt x="57" y="52"/>
                  </a:cubicBezTo>
                  <a:cubicBezTo>
                    <a:pt x="55" y="49"/>
                    <a:pt x="55" y="46"/>
                    <a:pt x="56" y="42"/>
                  </a:cubicBezTo>
                  <a:cubicBezTo>
                    <a:pt x="58" y="39"/>
                    <a:pt x="61" y="37"/>
                    <a:pt x="64" y="36"/>
                  </a:cubicBezTo>
                  <a:cubicBezTo>
                    <a:pt x="65" y="34"/>
                    <a:pt x="65" y="32"/>
                    <a:pt x="64" y="29"/>
                  </a:cubicBezTo>
                  <a:close/>
                  <a:moveTo>
                    <a:pt x="44" y="37"/>
                  </a:moveTo>
                  <a:cubicBezTo>
                    <a:pt x="41" y="43"/>
                    <a:pt x="34" y="46"/>
                    <a:pt x="27" y="44"/>
                  </a:cubicBezTo>
                  <a:cubicBezTo>
                    <a:pt x="21" y="41"/>
                    <a:pt x="18" y="33"/>
                    <a:pt x="21" y="27"/>
                  </a:cubicBezTo>
                  <a:cubicBezTo>
                    <a:pt x="23" y="21"/>
                    <a:pt x="31" y="18"/>
                    <a:pt x="37" y="20"/>
                  </a:cubicBezTo>
                  <a:cubicBezTo>
                    <a:pt x="44" y="23"/>
                    <a:pt x="47" y="31"/>
                    <a:pt x="44" y="37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991" name="Freeform 40"/>
            <p:cNvSpPr/>
            <p:nvPr/>
          </p:nvSpPr>
          <p:spPr>
            <a:xfrm>
              <a:off x="1535113" y="2047875"/>
              <a:ext cx="306388" cy="233363"/>
            </a:xfrm>
            <a:custGeom>
              <a:avLst/>
              <a:gdLst>
                <a:gd name="txL" fmla="*/ 0 w 46"/>
                <a:gd name="txT" fmla="*/ 0 h 35"/>
                <a:gd name="txR" fmla="*/ 46 w 46"/>
                <a:gd name="txB" fmla="*/ 35 h 35"/>
              </a:gdLst>
              <a:ahLst/>
              <a:cxnLst>
                <a:cxn ang="0">
                  <a:pos x="576728786" y="1244758242"/>
                </a:cxn>
                <a:cxn ang="0">
                  <a:pos x="532362471" y="1111394621"/>
                </a:cxn>
                <a:cxn ang="0">
                  <a:pos x="709821069" y="889113030"/>
                </a:cxn>
                <a:cxn ang="0">
                  <a:pos x="931639320" y="933572015"/>
                </a:cxn>
                <a:cxn ang="0">
                  <a:pos x="1197817225" y="844660712"/>
                </a:cxn>
                <a:cxn ang="0">
                  <a:pos x="1464001791" y="1111394621"/>
                </a:cxn>
                <a:cxn ang="0">
                  <a:pos x="1419635477" y="1200305924"/>
                </a:cxn>
                <a:cxn ang="0">
                  <a:pos x="1641460389" y="1422580848"/>
                </a:cxn>
                <a:cxn ang="0">
                  <a:pos x="1863278640" y="1200305924"/>
                </a:cxn>
                <a:cxn ang="0">
                  <a:pos x="1774546011" y="1022483318"/>
                </a:cxn>
                <a:cxn ang="0">
                  <a:pos x="1863278640" y="800201727"/>
                </a:cxn>
                <a:cxn ang="0">
                  <a:pos x="1952004609" y="755749409"/>
                </a:cxn>
                <a:cxn ang="0">
                  <a:pos x="1996364263" y="533467818"/>
                </a:cxn>
                <a:cxn ang="0">
                  <a:pos x="1774546011" y="489015500"/>
                </a:cxn>
                <a:cxn ang="0">
                  <a:pos x="1730186357" y="711290424"/>
                </a:cxn>
                <a:cxn ang="0">
                  <a:pos x="1774546011" y="755749409"/>
                </a:cxn>
                <a:cxn ang="0">
                  <a:pos x="1685820043" y="978024333"/>
                </a:cxn>
                <a:cxn ang="0">
                  <a:pos x="1641460389" y="978024333"/>
                </a:cxn>
                <a:cxn ang="0">
                  <a:pos x="1508368106" y="1022483318"/>
                </a:cxn>
                <a:cxn ang="0">
                  <a:pos x="1242183540" y="755749409"/>
                </a:cxn>
                <a:cxn ang="0">
                  <a:pos x="1375275823" y="444556515"/>
                </a:cxn>
                <a:cxn ang="0">
                  <a:pos x="887273006" y="0"/>
                </a:cxn>
                <a:cxn ang="0">
                  <a:pos x="443636503" y="489015500"/>
                </a:cxn>
                <a:cxn ang="0">
                  <a:pos x="576728786" y="800201727"/>
                </a:cxn>
                <a:cxn ang="0">
                  <a:pos x="443636503" y="1022483318"/>
                </a:cxn>
                <a:cxn ang="0">
                  <a:pos x="266184566" y="978024333"/>
                </a:cxn>
                <a:cxn ang="0">
                  <a:pos x="0" y="1289217227"/>
                </a:cxn>
                <a:cxn ang="0">
                  <a:pos x="310544220" y="1555951136"/>
                </a:cxn>
                <a:cxn ang="0">
                  <a:pos x="576728786" y="1244758242"/>
                </a:cxn>
              </a:cxnLst>
              <a:rect l="txL" t="txT" r="txR" b="txB"/>
              <a:pathLst>
                <a:path w="46" h="35">
                  <a:moveTo>
                    <a:pt x="13" y="28"/>
                  </a:moveTo>
                  <a:cubicBezTo>
                    <a:pt x="13" y="27"/>
                    <a:pt x="12" y="26"/>
                    <a:pt x="12" y="25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7" y="21"/>
                    <a:pt x="19" y="21"/>
                    <a:pt x="21" y="21"/>
                  </a:cubicBezTo>
                  <a:cubicBezTo>
                    <a:pt x="23" y="21"/>
                    <a:pt x="25" y="20"/>
                    <a:pt x="27" y="19"/>
                  </a:cubicBezTo>
                  <a:cubicBezTo>
                    <a:pt x="33" y="25"/>
                    <a:pt x="33" y="25"/>
                    <a:pt x="33" y="25"/>
                  </a:cubicBezTo>
                  <a:cubicBezTo>
                    <a:pt x="32" y="26"/>
                    <a:pt x="32" y="26"/>
                    <a:pt x="32" y="27"/>
                  </a:cubicBezTo>
                  <a:cubicBezTo>
                    <a:pt x="32" y="30"/>
                    <a:pt x="35" y="32"/>
                    <a:pt x="37" y="32"/>
                  </a:cubicBezTo>
                  <a:cubicBezTo>
                    <a:pt x="40" y="31"/>
                    <a:pt x="42" y="29"/>
                    <a:pt x="42" y="27"/>
                  </a:cubicBezTo>
                  <a:cubicBezTo>
                    <a:pt x="42" y="25"/>
                    <a:pt x="41" y="24"/>
                    <a:pt x="40" y="23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3" y="18"/>
                    <a:pt x="43" y="17"/>
                    <a:pt x="44" y="17"/>
                  </a:cubicBezTo>
                  <a:cubicBezTo>
                    <a:pt x="46" y="16"/>
                    <a:pt x="46" y="14"/>
                    <a:pt x="45" y="12"/>
                  </a:cubicBezTo>
                  <a:cubicBezTo>
                    <a:pt x="45" y="10"/>
                    <a:pt x="42" y="10"/>
                    <a:pt x="40" y="11"/>
                  </a:cubicBezTo>
                  <a:cubicBezTo>
                    <a:pt x="39" y="11"/>
                    <a:pt x="38" y="14"/>
                    <a:pt x="39" y="16"/>
                  </a:cubicBezTo>
                  <a:cubicBezTo>
                    <a:pt x="39" y="16"/>
                    <a:pt x="40" y="17"/>
                    <a:pt x="40" y="17"/>
                  </a:cubicBezTo>
                  <a:cubicBezTo>
                    <a:pt x="38" y="22"/>
                    <a:pt x="38" y="22"/>
                    <a:pt x="38" y="22"/>
                  </a:cubicBezTo>
                  <a:cubicBezTo>
                    <a:pt x="38" y="22"/>
                    <a:pt x="37" y="22"/>
                    <a:pt x="37" y="22"/>
                  </a:cubicBezTo>
                  <a:cubicBezTo>
                    <a:pt x="36" y="22"/>
                    <a:pt x="35" y="22"/>
                    <a:pt x="34" y="23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30" y="15"/>
                    <a:pt x="31" y="12"/>
                    <a:pt x="31" y="10"/>
                  </a:cubicBezTo>
                  <a:cubicBezTo>
                    <a:pt x="30" y="4"/>
                    <a:pt x="25" y="0"/>
                    <a:pt x="20" y="0"/>
                  </a:cubicBezTo>
                  <a:cubicBezTo>
                    <a:pt x="14" y="0"/>
                    <a:pt x="9" y="6"/>
                    <a:pt x="10" y="11"/>
                  </a:cubicBezTo>
                  <a:cubicBezTo>
                    <a:pt x="10" y="14"/>
                    <a:pt x="11" y="17"/>
                    <a:pt x="13" y="18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9" y="22"/>
                    <a:pt x="7" y="22"/>
                    <a:pt x="6" y="22"/>
                  </a:cubicBezTo>
                  <a:cubicBezTo>
                    <a:pt x="2" y="22"/>
                    <a:pt x="0" y="26"/>
                    <a:pt x="0" y="29"/>
                  </a:cubicBezTo>
                  <a:cubicBezTo>
                    <a:pt x="0" y="33"/>
                    <a:pt x="3" y="35"/>
                    <a:pt x="7" y="35"/>
                  </a:cubicBezTo>
                  <a:cubicBezTo>
                    <a:pt x="11" y="35"/>
                    <a:pt x="13" y="32"/>
                    <a:pt x="13" y="28"/>
                  </a:cubicBezTo>
                  <a:close/>
                </a:path>
              </a:pathLst>
            </a:custGeom>
            <a:solidFill>
              <a:srgbClr val="1D1D1B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6" name="Rectangle 21"/>
          <p:cNvSpPr/>
          <p:nvPr/>
        </p:nvSpPr>
        <p:spPr>
          <a:xfrm>
            <a:off x="6240000" y="2496843"/>
            <a:ext cx="2030413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1" hangingPunct="1"/>
            <a:r>
              <a:rPr lang="zh-CN" sz="28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Gill Sans"/>
              </a:rPr>
              <a:t>标</a:t>
            </a:r>
            <a:r>
              <a:rPr lang="en-US" altLang="zh-CN" sz="28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Gill Sans"/>
              </a:rPr>
              <a:t>  </a:t>
            </a:r>
            <a:r>
              <a:rPr lang="zh-CN" sz="28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  <a:sym typeface="Gill Sans"/>
              </a:rPr>
              <a:t>题</a:t>
            </a: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89C3CF32-CEB5-409C-A929-B76D437FA635}"/>
              </a:ext>
            </a:extLst>
          </p:cNvPr>
          <p:cNvSpPr txBox="1"/>
          <p:nvPr/>
        </p:nvSpPr>
        <p:spPr>
          <a:xfrm>
            <a:off x="6145671" y="3247719"/>
            <a:ext cx="4137025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endParaRPr lang="zh-CN" altLang="en-US" dirty="0">
              <a:latin typeface="幼圆" charset="0"/>
              <a:ea typeface="幼圆" charset="0"/>
            </a:endParaRP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9" grpId="0"/>
      <p:bldP spid="49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lIns="91440" tIns="45720" rIns="91440" bIns="45720" anchor="ctr"/>
          <a:lstStyle/>
          <a:p>
            <a:pPr algn="r"/>
            <a:fld id="{9A0DB2DC-4C9A-4742-B13C-FB6460FD3503}" type="slidenum">
              <a:rPr lang="zh-CN" altLang="en-US" sz="1200" dirty="0">
                <a:solidFill>
                  <a:srgbClr val="898989"/>
                </a:solidFill>
              </a:rPr>
              <a:t>19</a:t>
            </a:fld>
            <a:endParaRPr lang="zh-CN" altLang="en-US" sz="1200" dirty="0">
              <a:solidFill>
                <a:srgbClr val="898989"/>
              </a:solidFill>
            </a:endParaRPr>
          </a:p>
        </p:txBody>
      </p:sp>
      <p:sp>
        <p:nvSpPr>
          <p:cNvPr id="12290" name="Freeform 11"/>
          <p:cNvSpPr/>
          <p:nvPr/>
        </p:nvSpPr>
        <p:spPr>
          <a:xfrm>
            <a:off x="6321425" y="4711700"/>
            <a:ext cx="692150" cy="1555750"/>
          </a:xfrm>
          <a:custGeom>
            <a:avLst/>
            <a:gdLst/>
            <a:ahLst/>
            <a:cxnLst>
              <a:cxn ang="0">
                <a:pos x="576792" y="1555750"/>
              </a:cxn>
              <a:cxn ang="0">
                <a:pos x="115358" y="1555750"/>
              </a:cxn>
              <a:cxn ang="0">
                <a:pos x="0" y="1440081"/>
              </a:cxn>
              <a:cxn ang="0">
                <a:pos x="0" y="347007"/>
              </a:cxn>
              <a:cxn ang="0">
                <a:pos x="346075" y="0"/>
              </a:cxn>
              <a:cxn ang="0">
                <a:pos x="346075" y="0"/>
              </a:cxn>
              <a:cxn ang="0">
                <a:pos x="692150" y="347007"/>
              </a:cxn>
              <a:cxn ang="0">
                <a:pos x="692150" y="1440081"/>
              </a:cxn>
              <a:cxn ang="0">
                <a:pos x="576792" y="1555750"/>
              </a:cxn>
            </a:cxnLst>
            <a:rect l="0" t="0" r="0" b="0"/>
            <a:pathLst>
              <a:path w="120" h="269">
                <a:moveTo>
                  <a:pt x="100" y="269"/>
                </a:moveTo>
                <a:cubicBezTo>
                  <a:pt x="20" y="269"/>
                  <a:pt x="20" y="269"/>
                  <a:pt x="20" y="269"/>
                </a:cubicBezTo>
                <a:cubicBezTo>
                  <a:pt x="9" y="269"/>
                  <a:pt x="0" y="260"/>
                  <a:pt x="0" y="249"/>
                </a:cubicBezTo>
                <a:cubicBezTo>
                  <a:pt x="0" y="60"/>
                  <a:pt x="0" y="60"/>
                  <a:pt x="0" y="60"/>
                </a:cubicBezTo>
                <a:cubicBezTo>
                  <a:pt x="0" y="27"/>
                  <a:pt x="27" y="0"/>
                  <a:pt x="60" y="0"/>
                </a:cubicBezTo>
                <a:cubicBezTo>
                  <a:pt x="60" y="0"/>
                  <a:pt x="60" y="0"/>
                  <a:pt x="60" y="0"/>
                </a:cubicBezTo>
                <a:cubicBezTo>
                  <a:pt x="93" y="0"/>
                  <a:pt x="120" y="27"/>
                  <a:pt x="120" y="60"/>
                </a:cubicBezTo>
                <a:cubicBezTo>
                  <a:pt x="120" y="249"/>
                  <a:pt x="120" y="249"/>
                  <a:pt x="120" y="249"/>
                </a:cubicBezTo>
                <a:cubicBezTo>
                  <a:pt x="120" y="260"/>
                  <a:pt x="111" y="269"/>
                  <a:pt x="100" y="269"/>
                </a:cubicBezTo>
                <a:close/>
              </a:path>
            </a:pathLst>
          </a:custGeom>
          <a:solidFill>
            <a:srgbClr val="2571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1" name="Freeform 15"/>
          <p:cNvSpPr/>
          <p:nvPr/>
        </p:nvSpPr>
        <p:spPr>
          <a:xfrm>
            <a:off x="6753225" y="3432175"/>
            <a:ext cx="4822825" cy="3200400"/>
          </a:xfrm>
          <a:custGeom>
            <a:avLst/>
            <a:gdLst/>
            <a:ahLst/>
            <a:cxnLst>
              <a:cxn ang="0">
                <a:pos x="4487826" y="2164466"/>
              </a:cxn>
              <a:cxn ang="0">
                <a:pos x="3950673" y="2164466"/>
              </a:cxn>
              <a:cxn ang="0">
                <a:pos x="3950673" y="1869311"/>
              </a:cxn>
              <a:cxn ang="0">
                <a:pos x="3471279" y="1388962"/>
              </a:cxn>
              <a:cxn ang="0">
                <a:pos x="2847488" y="1388962"/>
              </a:cxn>
              <a:cxn ang="0">
                <a:pos x="2847488" y="1059084"/>
              </a:cxn>
              <a:cxn ang="0">
                <a:pos x="2541369" y="746567"/>
              </a:cxn>
              <a:cxn ang="0">
                <a:pos x="2512490" y="746567"/>
              </a:cxn>
              <a:cxn ang="0">
                <a:pos x="2512490" y="532435"/>
              </a:cxn>
              <a:cxn ang="0">
                <a:pos x="2027319" y="11575"/>
              </a:cxn>
              <a:cxn ang="0">
                <a:pos x="1501718" y="520861"/>
              </a:cxn>
              <a:cxn ang="0">
                <a:pos x="1501718" y="567159"/>
              </a:cxn>
              <a:cxn ang="0">
                <a:pos x="1484390" y="567159"/>
              </a:cxn>
              <a:cxn ang="0">
                <a:pos x="1068530" y="983848"/>
              </a:cxn>
              <a:cxn ang="0">
                <a:pos x="1068530" y="1238491"/>
              </a:cxn>
              <a:cxn ang="0">
                <a:pos x="935686" y="1238491"/>
              </a:cxn>
              <a:cxn ang="0">
                <a:pos x="577584" y="1591519"/>
              </a:cxn>
              <a:cxn ang="0">
                <a:pos x="577584" y="1875099"/>
              </a:cxn>
              <a:cxn ang="0">
                <a:pos x="334999" y="1875099"/>
              </a:cxn>
              <a:cxn ang="0">
                <a:pos x="0" y="2204977"/>
              </a:cxn>
              <a:cxn ang="0">
                <a:pos x="0" y="2905246"/>
              </a:cxn>
              <a:cxn ang="0">
                <a:pos x="716204" y="2905246"/>
              </a:cxn>
              <a:cxn ang="0">
                <a:pos x="716204" y="2882096"/>
              </a:cxn>
              <a:cxn ang="0">
                <a:pos x="1068530" y="2882096"/>
              </a:cxn>
              <a:cxn ang="0">
                <a:pos x="1068530" y="3032567"/>
              </a:cxn>
              <a:cxn ang="0">
                <a:pos x="1732751" y="3032567"/>
              </a:cxn>
              <a:cxn ang="0">
                <a:pos x="1732751" y="2963119"/>
              </a:cxn>
              <a:cxn ang="0">
                <a:pos x="2512490" y="2963119"/>
              </a:cxn>
              <a:cxn ang="0">
                <a:pos x="2512490" y="2835797"/>
              </a:cxn>
              <a:cxn ang="0">
                <a:pos x="2714644" y="2835797"/>
              </a:cxn>
              <a:cxn ang="0">
                <a:pos x="2714644" y="3049929"/>
              </a:cxn>
              <a:cxn ang="0">
                <a:pos x="3731192" y="3049929"/>
              </a:cxn>
              <a:cxn ang="0">
                <a:pos x="3731192" y="3200400"/>
              </a:cxn>
              <a:cxn ang="0">
                <a:pos x="4822825" y="3200400"/>
              </a:cxn>
              <a:cxn ang="0">
                <a:pos x="4822825" y="2505919"/>
              </a:cxn>
              <a:cxn ang="0">
                <a:pos x="4487826" y="2164466"/>
              </a:cxn>
            </a:cxnLst>
            <a:rect l="0" t="0" r="0" b="0"/>
            <a:pathLst>
              <a:path w="835" h="553">
                <a:moveTo>
                  <a:pt x="777" y="374"/>
                </a:moveTo>
                <a:cubicBezTo>
                  <a:pt x="684" y="374"/>
                  <a:pt x="684" y="374"/>
                  <a:pt x="684" y="374"/>
                </a:cubicBezTo>
                <a:cubicBezTo>
                  <a:pt x="684" y="323"/>
                  <a:pt x="684" y="323"/>
                  <a:pt x="684" y="323"/>
                </a:cubicBezTo>
                <a:cubicBezTo>
                  <a:pt x="684" y="277"/>
                  <a:pt x="647" y="240"/>
                  <a:pt x="601" y="240"/>
                </a:cubicBezTo>
                <a:cubicBezTo>
                  <a:pt x="493" y="240"/>
                  <a:pt x="493" y="240"/>
                  <a:pt x="493" y="240"/>
                </a:cubicBezTo>
                <a:cubicBezTo>
                  <a:pt x="493" y="183"/>
                  <a:pt x="493" y="183"/>
                  <a:pt x="493" y="183"/>
                </a:cubicBezTo>
                <a:cubicBezTo>
                  <a:pt x="493" y="153"/>
                  <a:pt x="469" y="129"/>
                  <a:pt x="440" y="129"/>
                </a:cubicBezTo>
                <a:cubicBezTo>
                  <a:pt x="435" y="129"/>
                  <a:pt x="435" y="129"/>
                  <a:pt x="435" y="129"/>
                </a:cubicBezTo>
                <a:cubicBezTo>
                  <a:pt x="435" y="92"/>
                  <a:pt x="435" y="92"/>
                  <a:pt x="435" y="92"/>
                </a:cubicBezTo>
                <a:cubicBezTo>
                  <a:pt x="435" y="45"/>
                  <a:pt x="398" y="5"/>
                  <a:pt x="351" y="2"/>
                </a:cubicBezTo>
                <a:cubicBezTo>
                  <a:pt x="301" y="0"/>
                  <a:pt x="260" y="40"/>
                  <a:pt x="260" y="90"/>
                </a:cubicBezTo>
                <a:cubicBezTo>
                  <a:pt x="260" y="98"/>
                  <a:pt x="260" y="98"/>
                  <a:pt x="260" y="98"/>
                </a:cubicBezTo>
                <a:cubicBezTo>
                  <a:pt x="257" y="98"/>
                  <a:pt x="257" y="98"/>
                  <a:pt x="257" y="98"/>
                </a:cubicBezTo>
                <a:cubicBezTo>
                  <a:pt x="217" y="98"/>
                  <a:pt x="185" y="130"/>
                  <a:pt x="185" y="170"/>
                </a:cubicBezTo>
                <a:cubicBezTo>
                  <a:pt x="185" y="214"/>
                  <a:pt x="185" y="214"/>
                  <a:pt x="185" y="214"/>
                </a:cubicBezTo>
                <a:cubicBezTo>
                  <a:pt x="162" y="214"/>
                  <a:pt x="162" y="214"/>
                  <a:pt x="162" y="214"/>
                </a:cubicBezTo>
                <a:cubicBezTo>
                  <a:pt x="128" y="214"/>
                  <a:pt x="100" y="242"/>
                  <a:pt x="100" y="275"/>
                </a:cubicBezTo>
                <a:cubicBezTo>
                  <a:pt x="100" y="324"/>
                  <a:pt x="100" y="324"/>
                  <a:pt x="100" y="324"/>
                </a:cubicBezTo>
                <a:cubicBezTo>
                  <a:pt x="58" y="324"/>
                  <a:pt x="58" y="324"/>
                  <a:pt x="58" y="324"/>
                </a:cubicBezTo>
                <a:cubicBezTo>
                  <a:pt x="26" y="324"/>
                  <a:pt x="0" y="349"/>
                  <a:pt x="0" y="381"/>
                </a:cubicBezTo>
                <a:cubicBezTo>
                  <a:pt x="0" y="502"/>
                  <a:pt x="0" y="502"/>
                  <a:pt x="0" y="502"/>
                </a:cubicBezTo>
                <a:cubicBezTo>
                  <a:pt x="124" y="502"/>
                  <a:pt x="124" y="502"/>
                  <a:pt x="124" y="502"/>
                </a:cubicBezTo>
                <a:cubicBezTo>
                  <a:pt x="124" y="498"/>
                  <a:pt x="124" y="498"/>
                  <a:pt x="124" y="498"/>
                </a:cubicBezTo>
                <a:cubicBezTo>
                  <a:pt x="185" y="498"/>
                  <a:pt x="185" y="498"/>
                  <a:pt x="185" y="498"/>
                </a:cubicBezTo>
                <a:cubicBezTo>
                  <a:pt x="185" y="524"/>
                  <a:pt x="185" y="524"/>
                  <a:pt x="185" y="524"/>
                </a:cubicBezTo>
                <a:cubicBezTo>
                  <a:pt x="300" y="524"/>
                  <a:pt x="300" y="524"/>
                  <a:pt x="300" y="524"/>
                </a:cubicBezTo>
                <a:cubicBezTo>
                  <a:pt x="300" y="512"/>
                  <a:pt x="300" y="512"/>
                  <a:pt x="300" y="512"/>
                </a:cubicBezTo>
                <a:cubicBezTo>
                  <a:pt x="435" y="512"/>
                  <a:pt x="435" y="512"/>
                  <a:pt x="435" y="512"/>
                </a:cubicBezTo>
                <a:cubicBezTo>
                  <a:pt x="435" y="490"/>
                  <a:pt x="435" y="490"/>
                  <a:pt x="435" y="490"/>
                </a:cubicBezTo>
                <a:cubicBezTo>
                  <a:pt x="470" y="490"/>
                  <a:pt x="470" y="490"/>
                  <a:pt x="470" y="490"/>
                </a:cubicBezTo>
                <a:cubicBezTo>
                  <a:pt x="470" y="527"/>
                  <a:pt x="470" y="527"/>
                  <a:pt x="470" y="527"/>
                </a:cubicBezTo>
                <a:cubicBezTo>
                  <a:pt x="646" y="527"/>
                  <a:pt x="646" y="527"/>
                  <a:pt x="646" y="527"/>
                </a:cubicBezTo>
                <a:cubicBezTo>
                  <a:pt x="646" y="553"/>
                  <a:pt x="646" y="553"/>
                  <a:pt x="646" y="553"/>
                </a:cubicBezTo>
                <a:cubicBezTo>
                  <a:pt x="835" y="553"/>
                  <a:pt x="835" y="553"/>
                  <a:pt x="835" y="553"/>
                </a:cubicBezTo>
                <a:cubicBezTo>
                  <a:pt x="835" y="433"/>
                  <a:pt x="835" y="433"/>
                  <a:pt x="835" y="433"/>
                </a:cubicBezTo>
                <a:cubicBezTo>
                  <a:pt x="835" y="401"/>
                  <a:pt x="809" y="374"/>
                  <a:pt x="777" y="374"/>
                </a:cubicBezTo>
                <a:close/>
              </a:path>
            </a:pathLst>
          </a:custGeom>
          <a:solidFill>
            <a:srgbClr val="83D1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2" name="Freeform 16"/>
          <p:cNvSpPr/>
          <p:nvPr/>
        </p:nvSpPr>
        <p:spPr>
          <a:xfrm>
            <a:off x="8775700" y="3444875"/>
            <a:ext cx="2800350" cy="3036888"/>
          </a:xfrm>
          <a:custGeom>
            <a:avLst/>
            <a:gdLst/>
            <a:ahLst/>
            <a:cxnLst>
              <a:cxn ang="0">
                <a:pos x="2465463" y="2151852"/>
              </a:cxn>
              <a:cxn ang="0">
                <a:pos x="1928488" y="2151852"/>
              </a:cxn>
              <a:cxn ang="0">
                <a:pos x="1928488" y="1856840"/>
              </a:cxn>
              <a:cxn ang="0">
                <a:pos x="1449253" y="1376723"/>
              </a:cxn>
              <a:cxn ang="0">
                <a:pos x="825670" y="1376723"/>
              </a:cxn>
              <a:cxn ang="0">
                <a:pos x="825670" y="1047003"/>
              </a:cxn>
              <a:cxn ang="0">
                <a:pos x="519653" y="734638"/>
              </a:cxn>
              <a:cxn ang="0">
                <a:pos x="490783" y="734638"/>
              </a:cxn>
              <a:cxn ang="0">
                <a:pos x="490783" y="520609"/>
              </a:cxn>
              <a:cxn ang="0">
                <a:pos x="5774" y="0"/>
              </a:cxn>
              <a:cxn ang="0">
                <a:pos x="0" y="0"/>
              </a:cxn>
              <a:cxn ang="0">
                <a:pos x="0" y="2950120"/>
              </a:cxn>
              <a:cxn ang="0">
                <a:pos x="490783" y="2950120"/>
              </a:cxn>
              <a:cxn ang="0">
                <a:pos x="490783" y="2822860"/>
              </a:cxn>
              <a:cxn ang="0">
                <a:pos x="692870" y="2822860"/>
              </a:cxn>
              <a:cxn ang="0">
                <a:pos x="692870" y="3036888"/>
              </a:cxn>
              <a:cxn ang="0">
                <a:pos x="1709080" y="3036888"/>
              </a:cxn>
              <a:cxn ang="0">
                <a:pos x="1709080" y="3036888"/>
              </a:cxn>
              <a:cxn ang="0">
                <a:pos x="2800350" y="3036888"/>
              </a:cxn>
              <a:cxn ang="0">
                <a:pos x="2800350" y="2493140"/>
              </a:cxn>
              <a:cxn ang="0">
                <a:pos x="2465463" y="2151852"/>
              </a:cxn>
            </a:cxnLst>
            <a:rect l="0" t="0" r="0" b="0"/>
            <a:pathLst>
              <a:path w="485" h="525">
                <a:moveTo>
                  <a:pt x="427" y="372"/>
                </a:moveTo>
                <a:cubicBezTo>
                  <a:pt x="334" y="372"/>
                  <a:pt x="334" y="372"/>
                  <a:pt x="334" y="372"/>
                </a:cubicBezTo>
                <a:cubicBezTo>
                  <a:pt x="334" y="321"/>
                  <a:pt x="334" y="321"/>
                  <a:pt x="334" y="321"/>
                </a:cubicBezTo>
                <a:cubicBezTo>
                  <a:pt x="334" y="275"/>
                  <a:pt x="297" y="238"/>
                  <a:pt x="251" y="238"/>
                </a:cubicBezTo>
                <a:cubicBezTo>
                  <a:pt x="143" y="238"/>
                  <a:pt x="143" y="238"/>
                  <a:pt x="143" y="238"/>
                </a:cubicBezTo>
                <a:cubicBezTo>
                  <a:pt x="143" y="181"/>
                  <a:pt x="143" y="181"/>
                  <a:pt x="143" y="181"/>
                </a:cubicBezTo>
                <a:cubicBezTo>
                  <a:pt x="143" y="151"/>
                  <a:pt x="119" y="127"/>
                  <a:pt x="90" y="127"/>
                </a:cubicBezTo>
                <a:cubicBezTo>
                  <a:pt x="85" y="127"/>
                  <a:pt x="85" y="127"/>
                  <a:pt x="85" y="127"/>
                </a:cubicBezTo>
                <a:cubicBezTo>
                  <a:pt x="85" y="90"/>
                  <a:pt x="85" y="90"/>
                  <a:pt x="85" y="90"/>
                </a:cubicBezTo>
                <a:cubicBezTo>
                  <a:pt x="85" y="43"/>
                  <a:pt x="48" y="3"/>
                  <a:pt x="1" y="0"/>
                </a:cubicBezTo>
                <a:cubicBezTo>
                  <a:pt x="1" y="0"/>
                  <a:pt x="0" y="0"/>
                  <a:pt x="0" y="0"/>
                </a:cubicBezTo>
                <a:cubicBezTo>
                  <a:pt x="0" y="510"/>
                  <a:pt x="0" y="510"/>
                  <a:pt x="0" y="510"/>
                </a:cubicBezTo>
                <a:cubicBezTo>
                  <a:pt x="85" y="510"/>
                  <a:pt x="85" y="510"/>
                  <a:pt x="85" y="510"/>
                </a:cubicBezTo>
                <a:cubicBezTo>
                  <a:pt x="85" y="488"/>
                  <a:pt x="85" y="488"/>
                  <a:pt x="85" y="488"/>
                </a:cubicBezTo>
                <a:cubicBezTo>
                  <a:pt x="120" y="488"/>
                  <a:pt x="120" y="488"/>
                  <a:pt x="120" y="488"/>
                </a:cubicBezTo>
                <a:cubicBezTo>
                  <a:pt x="120" y="525"/>
                  <a:pt x="120" y="525"/>
                  <a:pt x="120" y="525"/>
                </a:cubicBezTo>
                <a:cubicBezTo>
                  <a:pt x="296" y="525"/>
                  <a:pt x="296" y="525"/>
                  <a:pt x="296" y="525"/>
                </a:cubicBezTo>
                <a:cubicBezTo>
                  <a:pt x="296" y="525"/>
                  <a:pt x="296" y="525"/>
                  <a:pt x="296" y="525"/>
                </a:cubicBezTo>
                <a:cubicBezTo>
                  <a:pt x="485" y="525"/>
                  <a:pt x="485" y="525"/>
                  <a:pt x="485" y="525"/>
                </a:cubicBezTo>
                <a:cubicBezTo>
                  <a:pt x="485" y="431"/>
                  <a:pt x="485" y="431"/>
                  <a:pt x="485" y="431"/>
                </a:cubicBezTo>
                <a:cubicBezTo>
                  <a:pt x="485" y="399"/>
                  <a:pt x="459" y="372"/>
                  <a:pt x="427" y="372"/>
                </a:cubicBezTo>
                <a:close/>
              </a:path>
            </a:pathLst>
          </a:custGeom>
          <a:solidFill>
            <a:srgbClr val="46B3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3" name="Freeform 17"/>
          <p:cNvSpPr/>
          <p:nvPr/>
        </p:nvSpPr>
        <p:spPr>
          <a:xfrm>
            <a:off x="7324725" y="4591050"/>
            <a:ext cx="514350" cy="1249363"/>
          </a:xfrm>
          <a:custGeom>
            <a:avLst/>
            <a:gdLst/>
            <a:ahLst/>
            <a:cxnLst>
              <a:cxn ang="0">
                <a:pos x="514350" y="0"/>
              </a:cxn>
              <a:cxn ang="0">
                <a:pos x="497012" y="0"/>
              </a:cxn>
              <a:cxn ang="0">
                <a:pos x="497012" y="80977"/>
              </a:cxn>
              <a:cxn ang="0">
                <a:pos x="364090" y="80977"/>
              </a:cxn>
              <a:cxn ang="0">
                <a:pos x="104026" y="190875"/>
              </a:cxn>
              <a:cxn ang="0">
                <a:pos x="11558" y="375966"/>
              </a:cxn>
              <a:cxn ang="0">
                <a:pos x="5779" y="433807"/>
              </a:cxn>
              <a:cxn ang="0">
                <a:pos x="5779" y="717227"/>
              </a:cxn>
              <a:cxn ang="0">
                <a:pos x="0" y="717227"/>
              </a:cxn>
              <a:cxn ang="0">
                <a:pos x="0" y="1249363"/>
              </a:cxn>
              <a:cxn ang="0">
                <a:pos x="514350" y="1249363"/>
              </a:cxn>
              <a:cxn ang="0">
                <a:pos x="514350" y="0"/>
              </a:cxn>
            </a:cxnLst>
            <a:rect l="0" t="0" r="0" b="0"/>
            <a:pathLst>
              <a:path w="89" h="216">
                <a:moveTo>
                  <a:pt x="89" y="0"/>
                </a:moveTo>
                <a:cubicBezTo>
                  <a:pt x="88" y="0"/>
                  <a:pt x="87" y="0"/>
                  <a:pt x="86" y="0"/>
                </a:cubicBezTo>
                <a:cubicBezTo>
                  <a:pt x="86" y="14"/>
                  <a:pt x="86" y="14"/>
                  <a:pt x="86" y="14"/>
                </a:cubicBezTo>
                <a:cubicBezTo>
                  <a:pt x="63" y="14"/>
                  <a:pt x="63" y="14"/>
                  <a:pt x="63" y="14"/>
                </a:cubicBezTo>
                <a:cubicBezTo>
                  <a:pt x="45" y="14"/>
                  <a:pt x="29" y="21"/>
                  <a:pt x="18" y="33"/>
                </a:cubicBezTo>
                <a:cubicBezTo>
                  <a:pt x="11" y="42"/>
                  <a:pt x="5" y="53"/>
                  <a:pt x="2" y="65"/>
                </a:cubicBezTo>
                <a:cubicBezTo>
                  <a:pt x="2" y="68"/>
                  <a:pt x="1" y="72"/>
                  <a:pt x="1" y="75"/>
                </a:cubicBezTo>
                <a:cubicBezTo>
                  <a:pt x="1" y="124"/>
                  <a:pt x="1" y="124"/>
                  <a:pt x="1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216"/>
                  <a:pt x="0" y="216"/>
                  <a:pt x="0" y="216"/>
                </a:cubicBezTo>
                <a:cubicBezTo>
                  <a:pt x="89" y="216"/>
                  <a:pt x="89" y="216"/>
                  <a:pt x="89" y="216"/>
                </a:cubicBezTo>
                <a:lnTo>
                  <a:pt x="89" y="0"/>
                </a:lnTo>
                <a:close/>
              </a:path>
            </a:pathLst>
          </a:custGeom>
          <a:solidFill>
            <a:srgbClr val="83D1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4" name="Freeform 18"/>
          <p:cNvSpPr/>
          <p:nvPr/>
        </p:nvSpPr>
        <p:spPr>
          <a:xfrm>
            <a:off x="7821613" y="3930650"/>
            <a:ext cx="520700" cy="1249363"/>
          </a:xfrm>
          <a:custGeom>
            <a:avLst/>
            <a:gdLst/>
            <a:ahLst/>
            <a:cxnLst>
              <a:cxn ang="0">
                <a:pos x="514914" y="0"/>
              </a:cxn>
              <a:cxn ang="0">
                <a:pos x="491772" y="17352"/>
              </a:cxn>
              <a:cxn ang="0">
                <a:pos x="497558" y="57841"/>
              </a:cxn>
              <a:cxn ang="0">
                <a:pos x="422346" y="69409"/>
              </a:cxn>
              <a:cxn ang="0">
                <a:pos x="404989" y="69409"/>
              </a:cxn>
              <a:cxn ang="0">
                <a:pos x="75212" y="237148"/>
              </a:cxn>
              <a:cxn ang="0">
                <a:pos x="0" y="456943"/>
              </a:cxn>
              <a:cxn ang="0">
                <a:pos x="0" y="1249363"/>
              </a:cxn>
              <a:cxn ang="0">
                <a:pos x="514914" y="1249363"/>
              </a:cxn>
              <a:cxn ang="0">
                <a:pos x="514914" y="0"/>
              </a:cxn>
            </a:cxnLst>
            <a:rect l="0" t="0" r="0" b="0"/>
            <a:pathLst>
              <a:path w="90" h="216">
                <a:moveTo>
                  <a:pt x="89" y="0"/>
                </a:moveTo>
                <a:cubicBezTo>
                  <a:pt x="84" y="0"/>
                  <a:pt x="90" y="3"/>
                  <a:pt x="85" y="3"/>
                </a:cubicBezTo>
                <a:cubicBezTo>
                  <a:pt x="85" y="4"/>
                  <a:pt x="86" y="9"/>
                  <a:pt x="86" y="10"/>
                </a:cubicBezTo>
                <a:cubicBezTo>
                  <a:pt x="73" y="12"/>
                  <a:pt x="73" y="12"/>
                  <a:pt x="73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47" y="12"/>
                  <a:pt x="26" y="23"/>
                  <a:pt x="13" y="41"/>
                </a:cubicBezTo>
                <a:cubicBezTo>
                  <a:pt x="6" y="52"/>
                  <a:pt x="1" y="65"/>
                  <a:pt x="0" y="79"/>
                </a:cubicBezTo>
                <a:cubicBezTo>
                  <a:pt x="0" y="216"/>
                  <a:pt x="0" y="216"/>
                  <a:pt x="0" y="216"/>
                </a:cubicBezTo>
                <a:cubicBezTo>
                  <a:pt x="89" y="216"/>
                  <a:pt x="89" y="216"/>
                  <a:pt x="89" y="216"/>
                </a:cubicBezTo>
                <a:lnTo>
                  <a:pt x="89" y="0"/>
                </a:lnTo>
                <a:close/>
              </a:path>
            </a:pathLst>
          </a:custGeom>
          <a:solidFill>
            <a:srgbClr val="C5DB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5" name="Freeform 19"/>
          <p:cNvSpPr/>
          <p:nvPr/>
        </p:nvSpPr>
        <p:spPr>
          <a:xfrm>
            <a:off x="8255000" y="3438525"/>
            <a:ext cx="520700" cy="1257300"/>
          </a:xfrm>
          <a:custGeom>
            <a:avLst/>
            <a:gdLst/>
            <a:ahLst/>
            <a:cxnLst>
              <a:cxn ang="0">
                <a:pos x="520700" y="5794"/>
              </a:cxn>
              <a:cxn ang="0">
                <a:pos x="0" y="463521"/>
              </a:cxn>
              <a:cxn ang="0">
                <a:pos x="0" y="1257300"/>
              </a:cxn>
              <a:cxn ang="0">
                <a:pos x="520700" y="1257300"/>
              </a:cxn>
              <a:cxn ang="0">
                <a:pos x="520700" y="5794"/>
              </a:cxn>
            </a:cxnLst>
            <a:rect l="0" t="0" r="0" b="0"/>
            <a:pathLst>
              <a:path w="90" h="217">
                <a:moveTo>
                  <a:pt x="90" y="1"/>
                </a:moveTo>
                <a:cubicBezTo>
                  <a:pt x="43" y="0"/>
                  <a:pt x="5" y="35"/>
                  <a:pt x="0" y="80"/>
                </a:cubicBezTo>
                <a:cubicBezTo>
                  <a:pt x="0" y="217"/>
                  <a:pt x="0" y="217"/>
                  <a:pt x="0" y="217"/>
                </a:cubicBezTo>
                <a:cubicBezTo>
                  <a:pt x="90" y="217"/>
                  <a:pt x="90" y="217"/>
                  <a:pt x="90" y="217"/>
                </a:cubicBezTo>
                <a:lnTo>
                  <a:pt x="90" y="1"/>
                </a:lnTo>
                <a:close/>
              </a:path>
            </a:pathLst>
          </a:custGeom>
          <a:solidFill>
            <a:srgbClr val="9CD8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6" name="Freeform 20"/>
          <p:cNvSpPr/>
          <p:nvPr/>
        </p:nvSpPr>
        <p:spPr>
          <a:xfrm>
            <a:off x="7142163" y="4208463"/>
            <a:ext cx="3678237" cy="2424112"/>
          </a:xfrm>
          <a:custGeom>
            <a:avLst/>
            <a:gdLst/>
            <a:ahLst/>
            <a:cxnLst>
              <a:cxn ang="0">
                <a:pos x="3424167" y="1643074"/>
              </a:cxn>
              <a:cxn ang="0">
                <a:pos x="3014191" y="1643074"/>
              </a:cxn>
              <a:cxn ang="0">
                <a:pos x="3014191" y="1417440"/>
              </a:cxn>
              <a:cxn ang="0">
                <a:pos x="2650409" y="1052956"/>
              </a:cxn>
              <a:cxn ang="0">
                <a:pos x="2182690" y="1052956"/>
              </a:cxn>
              <a:cxn ang="0">
                <a:pos x="2182690" y="798395"/>
              </a:cxn>
              <a:cxn ang="0">
                <a:pos x="1945943" y="566976"/>
              </a:cxn>
              <a:cxn ang="0">
                <a:pos x="1922846" y="566976"/>
              </a:cxn>
              <a:cxn ang="0">
                <a:pos x="1922846" y="404983"/>
              </a:cxn>
              <a:cxn ang="0">
                <a:pos x="1559064" y="11571"/>
              </a:cxn>
              <a:cxn ang="0">
                <a:pos x="1160637" y="393412"/>
              </a:cxn>
              <a:cxn ang="0">
                <a:pos x="1160637" y="428125"/>
              </a:cxn>
              <a:cxn ang="0">
                <a:pos x="1143314" y="428125"/>
              </a:cxn>
              <a:cxn ang="0">
                <a:pos x="831501" y="740540"/>
              </a:cxn>
              <a:cxn ang="0">
                <a:pos x="831501" y="937246"/>
              </a:cxn>
              <a:cxn ang="0">
                <a:pos x="727563" y="937246"/>
              </a:cxn>
              <a:cxn ang="0">
                <a:pos x="461945" y="1209163"/>
              </a:cxn>
              <a:cxn ang="0">
                <a:pos x="461945" y="1417440"/>
              </a:cxn>
              <a:cxn ang="0">
                <a:pos x="271393" y="1417440"/>
              </a:cxn>
              <a:cxn ang="0">
                <a:pos x="0" y="1672001"/>
              </a:cxn>
              <a:cxn ang="0">
                <a:pos x="0" y="2198479"/>
              </a:cxn>
              <a:cxn ang="0">
                <a:pos x="565883" y="2198479"/>
              </a:cxn>
              <a:cxn ang="0">
                <a:pos x="565883" y="2181122"/>
              </a:cxn>
              <a:cxn ang="0">
                <a:pos x="831501" y="2181122"/>
              </a:cxn>
              <a:cxn ang="0">
                <a:pos x="831501" y="2296832"/>
              </a:cxn>
              <a:cxn ang="0">
                <a:pos x="1333866" y="2296832"/>
              </a:cxn>
              <a:cxn ang="0">
                <a:pos x="1333866" y="2244762"/>
              </a:cxn>
              <a:cxn ang="0">
                <a:pos x="1922846" y="2244762"/>
              </a:cxn>
              <a:cxn ang="0">
                <a:pos x="1922846" y="2146409"/>
              </a:cxn>
              <a:cxn ang="0">
                <a:pos x="2078752" y="2146409"/>
              </a:cxn>
              <a:cxn ang="0">
                <a:pos x="2078752" y="2308403"/>
              </a:cxn>
              <a:cxn ang="0">
                <a:pos x="2852510" y="2308403"/>
              </a:cxn>
              <a:cxn ang="0">
                <a:pos x="2852510" y="2424112"/>
              </a:cxn>
              <a:cxn ang="0">
                <a:pos x="3678237" y="2424112"/>
              </a:cxn>
              <a:cxn ang="0">
                <a:pos x="3678237" y="1897634"/>
              </a:cxn>
              <a:cxn ang="0">
                <a:pos x="3424167" y="1643074"/>
              </a:cxn>
            </a:cxnLst>
            <a:rect l="0" t="0" r="0" b="0"/>
            <a:pathLst>
              <a:path w="637" h="419">
                <a:moveTo>
                  <a:pt x="593" y="284"/>
                </a:moveTo>
                <a:cubicBezTo>
                  <a:pt x="522" y="284"/>
                  <a:pt x="522" y="284"/>
                  <a:pt x="522" y="284"/>
                </a:cubicBezTo>
                <a:cubicBezTo>
                  <a:pt x="522" y="245"/>
                  <a:pt x="522" y="245"/>
                  <a:pt x="522" y="245"/>
                </a:cubicBezTo>
                <a:cubicBezTo>
                  <a:pt x="522" y="210"/>
                  <a:pt x="494" y="182"/>
                  <a:pt x="459" y="182"/>
                </a:cubicBezTo>
                <a:cubicBezTo>
                  <a:pt x="378" y="182"/>
                  <a:pt x="378" y="182"/>
                  <a:pt x="378" y="182"/>
                </a:cubicBezTo>
                <a:cubicBezTo>
                  <a:pt x="378" y="138"/>
                  <a:pt x="378" y="138"/>
                  <a:pt x="378" y="138"/>
                </a:cubicBezTo>
                <a:cubicBezTo>
                  <a:pt x="378" y="116"/>
                  <a:pt x="359" y="98"/>
                  <a:pt x="337" y="98"/>
                </a:cubicBezTo>
                <a:cubicBezTo>
                  <a:pt x="333" y="98"/>
                  <a:pt x="333" y="98"/>
                  <a:pt x="333" y="98"/>
                </a:cubicBezTo>
                <a:cubicBezTo>
                  <a:pt x="333" y="70"/>
                  <a:pt x="333" y="70"/>
                  <a:pt x="333" y="70"/>
                </a:cubicBezTo>
                <a:cubicBezTo>
                  <a:pt x="333" y="34"/>
                  <a:pt x="306" y="3"/>
                  <a:pt x="270" y="2"/>
                </a:cubicBezTo>
                <a:cubicBezTo>
                  <a:pt x="232" y="0"/>
                  <a:pt x="201" y="30"/>
                  <a:pt x="201" y="68"/>
                </a:cubicBezTo>
                <a:cubicBezTo>
                  <a:pt x="201" y="74"/>
                  <a:pt x="201" y="74"/>
                  <a:pt x="201" y="74"/>
                </a:cubicBezTo>
                <a:cubicBezTo>
                  <a:pt x="198" y="74"/>
                  <a:pt x="198" y="74"/>
                  <a:pt x="198" y="74"/>
                </a:cubicBezTo>
                <a:cubicBezTo>
                  <a:pt x="168" y="74"/>
                  <a:pt x="144" y="98"/>
                  <a:pt x="144" y="128"/>
                </a:cubicBezTo>
                <a:cubicBezTo>
                  <a:pt x="144" y="162"/>
                  <a:pt x="144" y="162"/>
                  <a:pt x="144" y="162"/>
                </a:cubicBezTo>
                <a:cubicBezTo>
                  <a:pt x="126" y="162"/>
                  <a:pt x="126" y="162"/>
                  <a:pt x="126" y="162"/>
                </a:cubicBezTo>
                <a:cubicBezTo>
                  <a:pt x="101" y="162"/>
                  <a:pt x="80" y="183"/>
                  <a:pt x="80" y="209"/>
                </a:cubicBezTo>
                <a:cubicBezTo>
                  <a:pt x="80" y="245"/>
                  <a:pt x="80" y="245"/>
                  <a:pt x="80" y="245"/>
                </a:cubicBezTo>
                <a:cubicBezTo>
                  <a:pt x="47" y="245"/>
                  <a:pt x="47" y="245"/>
                  <a:pt x="47" y="245"/>
                </a:cubicBezTo>
                <a:cubicBezTo>
                  <a:pt x="23" y="245"/>
                  <a:pt x="4" y="264"/>
                  <a:pt x="0" y="289"/>
                </a:cubicBezTo>
                <a:cubicBezTo>
                  <a:pt x="0" y="380"/>
                  <a:pt x="0" y="380"/>
                  <a:pt x="0" y="380"/>
                </a:cubicBezTo>
                <a:cubicBezTo>
                  <a:pt x="98" y="380"/>
                  <a:pt x="98" y="380"/>
                  <a:pt x="98" y="380"/>
                </a:cubicBezTo>
                <a:cubicBezTo>
                  <a:pt x="98" y="377"/>
                  <a:pt x="98" y="377"/>
                  <a:pt x="98" y="377"/>
                </a:cubicBezTo>
                <a:cubicBezTo>
                  <a:pt x="144" y="377"/>
                  <a:pt x="144" y="377"/>
                  <a:pt x="144" y="377"/>
                </a:cubicBezTo>
                <a:cubicBezTo>
                  <a:pt x="144" y="397"/>
                  <a:pt x="144" y="397"/>
                  <a:pt x="144" y="397"/>
                </a:cubicBezTo>
                <a:cubicBezTo>
                  <a:pt x="231" y="397"/>
                  <a:pt x="231" y="397"/>
                  <a:pt x="231" y="397"/>
                </a:cubicBezTo>
                <a:cubicBezTo>
                  <a:pt x="231" y="388"/>
                  <a:pt x="231" y="388"/>
                  <a:pt x="231" y="388"/>
                </a:cubicBezTo>
                <a:cubicBezTo>
                  <a:pt x="333" y="388"/>
                  <a:pt x="333" y="388"/>
                  <a:pt x="333" y="388"/>
                </a:cubicBezTo>
                <a:cubicBezTo>
                  <a:pt x="333" y="371"/>
                  <a:pt x="333" y="371"/>
                  <a:pt x="333" y="371"/>
                </a:cubicBezTo>
                <a:cubicBezTo>
                  <a:pt x="360" y="371"/>
                  <a:pt x="360" y="371"/>
                  <a:pt x="360" y="371"/>
                </a:cubicBezTo>
                <a:cubicBezTo>
                  <a:pt x="360" y="399"/>
                  <a:pt x="360" y="399"/>
                  <a:pt x="360" y="399"/>
                </a:cubicBezTo>
                <a:cubicBezTo>
                  <a:pt x="494" y="399"/>
                  <a:pt x="494" y="399"/>
                  <a:pt x="494" y="399"/>
                </a:cubicBezTo>
                <a:cubicBezTo>
                  <a:pt x="494" y="419"/>
                  <a:pt x="494" y="419"/>
                  <a:pt x="494" y="419"/>
                </a:cubicBezTo>
                <a:cubicBezTo>
                  <a:pt x="637" y="419"/>
                  <a:pt x="637" y="419"/>
                  <a:pt x="637" y="419"/>
                </a:cubicBezTo>
                <a:cubicBezTo>
                  <a:pt x="637" y="328"/>
                  <a:pt x="637" y="328"/>
                  <a:pt x="637" y="328"/>
                </a:cubicBezTo>
                <a:cubicBezTo>
                  <a:pt x="637" y="303"/>
                  <a:pt x="617" y="284"/>
                  <a:pt x="593" y="284"/>
                </a:cubicBezTo>
                <a:close/>
              </a:path>
            </a:pathLst>
          </a:custGeom>
          <a:solidFill>
            <a:srgbClr val="8DB53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7" name="Freeform 21"/>
          <p:cNvSpPr/>
          <p:nvPr/>
        </p:nvSpPr>
        <p:spPr>
          <a:xfrm>
            <a:off x="8670925" y="4214813"/>
            <a:ext cx="2149475" cy="2122487"/>
          </a:xfrm>
          <a:custGeom>
            <a:avLst/>
            <a:gdLst/>
            <a:ahLst/>
            <a:cxnLst>
              <a:cxn ang="0">
                <a:pos x="1895236" y="1636686"/>
              </a:cxn>
              <a:cxn ang="0">
                <a:pos x="1484987" y="1636686"/>
              </a:cxn>
              <a:cxn ang="0">
                <a:pos x="1484987" y="1411136"/>
              </a:cxn>
              <a:cxn ang="0">
                <a:pos x="1120963" y="1046785"/>
              </a:cxn>
              <a:cxn ang="0">
                <a:pos x="652932" y="1046785"/>
              </a:cxn>
              <a:cxn ang="0">
                <a:pos x="652932" y="792318"/>
              </a:cxn>
              <a:cxn ang="0">
                <a:pos x="416027" y="560984"/>
              </a:cxn>
              <a:cxn ang="0">
                <a:pos x="392915" y="560984"/>
              </a:cxn>
              <a:cxn ang="0">
                <a:pos x="392915" y="399051"/>
              </a:cxn>
              <a:cxn ang="0">
                <a:pos x="28891" y="5783"/>
              </a:cxn>
              <a:cxn ang="0">
                <a:pos x="0" y="5783"/>
              </a:cxn>
              <a:cxn ang="0">
                <a:pos x="0" y="2122487"/>
              </a:cxn>
              <a:cxn ang="0">
                <a:pos x="2149475" y="2122487"/>
              </a:cxn>
              <a:cxn ang="0">
                <a:pos x="2149475" y="1891153"/>
              </a:cxn>
              <a:cxn ang="0">
                <a:pos x="1895236" y="1636686"/>
              </a:cxn>
            </a:cxnLst>
            <a:rect l="0" t="0" r="0" b="0"/>
            <a:pathLst>
              <a:path w="372" h="367">
                <a:moveTo>
                  <a:pt x="328" y="283"/>
                </a:moveTo>
                <a:cubicBezTo>
                  <a:pt x="257" y="283"/>
                  <a:pt x="257" y="283"/>
                  <a:pt x="257" y="283"/>
                </a:cubicBezTo>
                <a:cubicBezTo>
                  <a:pt x="257" y="244"/>
                  <a:pt x="257" y="244"/>
                  <a:pt x="257" y="244"/>
                </a:cubicBezTo>
                <a:cubicBezTo>
                  <a:pt x="257" y="209"/>
                  <a:pt x="229" y="181"/>
                  <a:pt x="194" y="181"/>
                </a:cubicBezTo>
                <a:cubicBezTo>
                  <a:pt x="113" y="181"/>
                  <a:pt x="113" y="181"/>
                  <a:pt x="113" y="181"/>
                </a:cubicBezTo>
                <a:cubicBezTo>
                  <a:pt x="113" y="137"/>
                  <a:pt x="113" y="137"/>
                  <a:pt x="113" y="137"/>
                </a:cubicBezTo>
                <a:cubicBezTo>
                  <a:pt x="113" y="115"/>
                  <a:pt x="94" y="97"/>
                  <a:pt x="72" y="97"/>
                </a:cubicBezTo>
                <a:cubicBezTo>
                  <a:pt x="68" y="97"/>
                  <a:pt x="68" y="97"/>
                  <a:pt x="68" y="97"/>
                </a:cubicBezTo>
                <a:cubicBezTo>
                  <a:pt x="68" y="69"/>
                  <a:pt x="68" y="69"/>
                  <a:pt x="68" y="69"/>
                </a:cubicBezTo>
                <a:cubicBezTo>
                  <a:pt x="68" y="33"/>
                  <a:pt x="41" y="2"/>
                  <a:pt x="5" y="1"/>
                </a:cubicBezTo>
                <a:cubicBezTo>
                  <a:pt x="3" y="0"/>
                  <a:pt x="2" y="1"/>
                  <a:pt x="0" y="1"/>
                </a:cubicBezTo>
                <a:cubicBezTo>
                  <a:pt x="0" y="367"/>
                  <a:pt x="0" y="367"/>
                  <a:pt x="0" y="367"/>
                </a:cubicBezTo>
                <a:cubicBezTo>
                  <a:pt x="372" y="367"/>
                  <a:pt x="372" y="367"/>
                  <a:pt x="372" y="367"/>
                </a:cubicBezTo>
                <a:cubicBezTo>
                  <a:pt x="372" y="327"/>
                  <a:pt x="372" y="327"/>
                  <a:pt x="372" y="327"/>
                </a:cubicBezTo>
                <a:cubicBezTo>
                  <a:pt x="372" y="302"/>
                  <a:pt x="352" y="283"/>
                  <a:pt x="328" y="283"/>
                </a:cubicBezTo>
                <a:close/>
              </a:path>
            </a:pathLst>
          </a:custGeom>
          <a:solidFill>
            <a:srgbClr val="56933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8" name="Freeform 22"/>
          <p:cNvSpPr/>
          <p:nvPr/>
        </p:nvSpPr>
        <p:spPr>
          <a:xfrm>
            <a:off x="7700963" y="4897438"/>
            <a:ext cx="2616200" cy="1735137"/>
          </a:xfrm>
          <a:custGeom>
            <a:avLst/>
            <a:gdLst/>
            <a:ahLst/>
            <a:cxnLst>
              <a:cxn ang="0">
                <a:pos x="2431391" y="1174109"/>
              </a:cxn>
              <a:cxn ang="0">
                <a:pos x="2142627" y="1174109"/>
              </a:cxn>
              <a:cxn ang="0">
                <a:pos x="2142627" y="1012163"/>
              </a:cxn>
              <a:cxn ang="0">
                <a:pos x="1882740" y="751893"/>
              </a:cxn>
              <a:cxn ang="0">
                <a:pos x="1547774" y="751893"/>
              </a:cxn>
              <a:cxn ang="0">
                <a:pos x="1547774" y="572595"/>
              </a:cxn>
              <a:cxn ang="0">
                <a:pos x="1380291" y="404865"/>
              </a:cxn>
              <a:cxn ang="0">
                <a:pos x="1362965" y="404865"/>
              </a:cxn>
              <a:cxn ang="0">
                <a:pos x="1362965" y="289190"/>
              </a:cxn>
              <a:cxn ang="0">
                <a:pos x="1103078" y="5784"/>
              </a:cxn>
              <a:cxn ang="0">
                <a:pos x="814314" y="277622"/>
              </a:cxn>
              <a:cxn ang="0">
                <a:pos x="814314" y="306541"/>
              </a:cxn>
              <a:cxn ang="0">
                <a:pos x="802763" y="306541"/>
              </a:cxn>
              <a:cxn ang="0">
                <a:pos x="577528" y="532109"/>
              </a:cxn>
              <a:cxn ang="0">
                <a:pos x="577528" y="670920"/>
              </a:cxn>
              <a:cxn ang="0">
                <a:pos x="508224" y="670920"/>
              </a:cxn>
              <a:cxn ang="0">
                <a:pos x="311865" y="861785"/>
              </a:cxn>
              <a:cxn ang="0">
                <a:pos x="311865" y="1012163"/>
              </a:cxn>
              <a:cxn ang="0">
                <a:pos x="179034" y="1012163"/>
              </a:cxn>
              <a:cxn ang="0">
                <a:pos x="0" y="1197245"/>
              </a:cxn>
              <a:cxn ang="0">
                <a:pos x="0" y="1573191"/>
              </a:cxn>
              <a:cxn ang="0">
                <a:pos x="386943" y="1573191"/>
              </a:cxn>
              <a:cxn ang="0">
                <a:pos x="386943" y="1561623"/>
              </a:cxn>
              <a:cxn ang="0">
                <a:pos x="577528" y="1561623"/>
              </a:cxn>
              <a:cxn ang="0">
                <a:pos x="577528" y="1642596"/>
              </a:cxn>
              <a:cxn ang="0">
                <a:pos x="941370" y="1642596"/>
              </a:cxn>
              <a:cxn ang="0">
                <a:pos x="941370" y="1607894"/>
              </a:cxn>
              <a:cxn ang="0">
                <a:pos x="1362965" y="1607894"/>
              </a:cxn>
              <a:cxn ang="0">
                <a:pos x="1362965" y="1532704"/>
              </a:cxn>
              <a:cxn ang="0">
                <a:pos x="1472695" y="1532704"/>
              </a:cxn>
              <a:cxn ang="0">
                <a:pos x="1472695" y="1654164"/>
              </a:cxn>
              <a:cxn ang="0">
                <a:pos x="2027122" y="1654164"/>
              </a:cxn>
              <a:cxn ang="0">
                <a:pos x="2027122" y="1735137"/>
              </a:cxn>
              <a:cxn ang="0">
                <a:pos x="2616200" y="1735137"/>
              </a:cxn>
              <a:cxn ang="0">
                <a:pos x="2616200" y="1359191"/>
              </a:cxn>
              <a:cxn ang="0">
                <a:pos x="2431391" y="1174109"/>
              </a:cxn>
            </a:cxnLst>
            <a:rect l="0" t="0" r="0" b="0"/>
            <a:pathLst>
              <a:path w="453" h="300">
                <a:moveTo>
                  <a:pt x="421" y="203"/>
                </a:moveTo>
                <a:cubicBezTo>
                  <a:pt x="371" y="203"/>
                  <a:pt x="371" y="203"/>
                  <a:pt x="371" y="203"/>
                </a:cubicBezTo>
                <a:cubicBezTo>
                  <a:pt x="371" y="175"/>
                  <a:pt x="371" y="175"/>
                  <a:pt x="371" y="175"/>
                </a:cubicBezTo>
                <a:cubicBezTo>
                  <a:pt x="371" y="150"/>
                  <a:pt x="351" y="130"/>
                  <a:pt x="326" y="130"/>
                </a:cubicBezTo>
                <a:cubicBezTo>
                  <a:pt x="268" y="130"/>
                  <a:pt x="268" y="130"/>
                  <a:pt x="268" y="130"/>
                </a:cubicBezTo>
                <a:cubicBezTo>
                  <a:pt x="268" y="99"/>
                  <a:pt x="268" y="99"/>
                  <a:pt x="268" y="99"/>
                </a:cubicBezTo>
                <a:cubicBezTo>
                  <a:pt x="268" y="83"/>
                  <a:pt x="255" y="70"/>
                  <a:pt x="239" y="70"/>
                </a:cubicBezTo>
                <a:cubicBezTo>
                  <a:pt x="236" y="70"/>
                  <a:pt x="236" y="70"/>
                  <a:pt x="236" y="70"/>
                </a:cubicBezTo>
                <a:cubicBezTo>
                  <a:pt x="236" y="50"/>
                  <a:pt x="236" y="50"/>
                  <a:pt x="236" y="50"/>
                </a:cubicBezTo>
                <a:cubicBezTo>
                  <a:pt x="236" y="24"/>
                  <a:pt x="216" y="2"/>
                  <a:pt x="191" y="1"/>
                </a:cubicBezTo>
                <a:cubicBezTo>
                  <a:pt x="163" y="0"/>
                  <a:pt x="141" y="22"/>
                  <a:pt x="141" y="48"/>
                </a:cubicBezTo>
                <a:cubicBezTo>
                  <a:pt x="141" y="53"/>
                  <a:pt x="141" y="53"/>
                  <a:pt x="141" y="53"/>
                </a:cubicBezTo>
                <a:cubicBezTo>
                  <a:pt x="139" y="53"/>
                  <a:pt x="139" y="53"/>
                  <a:pt x="139" y="53"/>
                </a:cubicBezTo>
                <a:cubicBezTo>
                  <a:pt x="118" y="53"/>
                  <a:pt x="100" y="70"/>
                  <a:pt x="100" y="92"/>
                </a:cubicBezTo>
                <a:cubicBezTo>
                  <a:pt x="100" y="116"/>
                  <a:pt x="100" y="116"/>
                  <a:pt x="100" y="116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69" y="116"/>
                  <a:pt x="54" y="131"/>
                  <a:pt x="54" y="149"/>
                </a:cubicBezTo>
                <a:cubicBezTo>
                  <a:pt x="54" y="175"/>
                  <a:pt x="54" y="175"/>
                  <a:pt x="54" y="175"/>
                </a:cubicBezTo>
                <a:cubicBezTo>
                  <a:pt x="31" y="175"/>
                  <a:pt x="31" y="175"/>
                  <a:pt x="31" y="175"/>
                </a:cubicBezTo>
                <a:cubicBezTo>
                  <a:pt x="14" y="175"/>
                  <a:pt x="0" y="189"/>
                  <a:pt x="0" y="207"/>
                </a:cubicBezTo>
                <a:cubicBezTo>
                  <a:pt x="0" y="272"/>
                  <a:pt x="0" y="272"/>
                  <a:pt x="0" y="272"/>
                </a:cubicBezTo>
                <a:cubicBezTo>
                  <a:pt x="67" y="272"/>
                  <a:pt x="67" y="272"/>
                  <a:pt x="67" y="272"/>
                </a:cubicBezTo>
                <a:cubicBezTo>
                  <a:pt x="67" y="270"/>
                  <a:pt x="67" y="270"/>
                  <a:pt x="67" y="270"/>
                </a:cubicBezTo>
                <a:cubicBezTo>
                  <a:pt x="100" y="270"/>
                  <a:pt x="100" y="270"/>
                  <a:pt x="100" y="270"/>
                </a:cubicBezTo>
                <a:cubicBezTo>
                  <a:pt x="100" y="284"/>
                  <a:pt x="100" y="284"/>
                  <a:pt x="100" y="284"/>
                </a:cubicBezTo>
                <a:cubicBezTo>
                  <a:pt x="163" y="284"/>
                  <a:pt x="163" y="284"/>
                  <a:pt x="163" y="284"/>
                </a:cubicBezTo>
                <a:cubicBezTo>
                  <a:pt x="163" y="278"/>
                  <a:pt x="163" y="278"/>
                  <a:pt x="163" y="278"/>
                </a:cubicBezTo>
                <a:cubicBezTo>
                  <a:pt x="236" y="278"/>
                  <a:pt x="236" y="278"/>
                  <a:pt x="236" y="278"/>
                </a:cubicBezTo>
                <a:cubicBezTo>
                  <a:pt x="236" y="265"/>
                  <a:pt x="236" y="265"/>
                  <a:pt x="236" y="265"/>
                </a:cubicBezTo>
                <a:cubicBezTo>
                  <a:pt x="255" y="265"/>
                  <a:pt x="255" y="265"/>
                  <a:pt x="255" y="265"/>
                </a:cubicBezTo>
                <a:cubicBezTo>
                  <a:pt x="255" y="286"/>
                  <a:pt x="255" y="286"/>
                  <a:pt x="255" y="286"/>
                </a:cubicBezTo>
                <a:cubicBezTo>
                  <a:pt x="351" y="286"/>
                  <a:pt x="351" y="286"/>
                  <a:pt x="351" y="286"/>
                </a:cubicBezTo>
                <a:cubicBezTo>
                  <a:pt x="351" y="300"/>
                  <a:pt x="351" y="300"/>
                  <a:pt x="351" y="300"/>
                </a:cubicBezTo>
                <a:cubicBezTo>
                  <a:pt x="453" y="300"/>
                  <a:pt x="453" y="300"/>
                  <a:pt x="453" y="300"/>
                </a:cubicBezTo>
                <a:cubicBezTo>
                  <a:pt x="453" y="235"/>
                  <a:pt x="453" y="235"/>
                  <a:pt x="453" y="235"/>
                </a:cubicBezTo>
                <a:cubicBezTo>
                  <a:pt x="453" y="217"/>
                  <a:pt x="439" y="203"/>
                  <a:pt x="421" y="203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299" name="Freeform 34"/>
          <p:cNvSpPr/>
          <p:nvPr/>
        </p:nvSpPr>
        <p:spPr>
          <a:xfrm>
            <a:off x="8775700" y="4903788"/>
            <a:ext cx="1541463" cy="1728787"/>
          </a:xfrm>
          <a:custGeom>
            <a:avLst/>
            <a:gdLst/>
            <a:ahLst/>
            <a:cxnLst>
              <a:cxn ang="0">
                <a:pos x="1356718" y="1167943"/>
              </a:cxn>
              <a:cxn ang="0">
                <a:pos x="1068055" y="1167943"/>
              </a:cxn>
              <a:cxn ang="0">
                <a:pos x="1068055" y="1006050"/>
              </a:cxn>
              <a:cxn ang="0">
                <a:pos x="808258" y="745865"/>
              </a:cxn>
              <a:cxn ang="0">
                <a:pos x="473408" y="745865"/>
              </a:cxn>
              <a:cxn ang="0">
                <a:pos x="473408" y="566626"/>
              </a:cxn>
              <a:cxn ang="0">
                <a:pos x="305983" y="398951"/>
              </a:cxn>
              <a:cxn ang="0">
                <a:pos x="288663" y="398951"/>
              </a:cxn>
              <a:cxn ang="0">
                <a:pos x="288663" y="283313"/>
              </a:cxn>
              <a:cxn ang="0">
                <a:pos x="28866" y="0"/>
              </a:cxn>
              <a:cxn ang="0">
                <a:pos x="0" y="0"/>
              </a:cxn>
              <a:cxn ang="0">
                <a:pos x="0" y="1601585"/>
              </a:cxn>
              <a:cxn ang="0">
                <a:pos x="288663" y="1601585"/>
              </a:cxn>
              <a:cxn ang="0">
                <a:pos x="288663" y="1526421"/>
              </a:cxn>
              <a:cxn ang="0">
                <a:pos x="398356" y="1526421"/>
              </a:cxn>
              <a:cxn ang="0">
                <a:pos x="398356" y="1647840"/>
              </a:cxn>
              <a:cxn ang="0">
                <a:pos x="952589" y="1647840"/>
              </a:cxn>
              <a:cxn ang="0">
                <a:pos x="952589" y="1728787"/>
              </a:cxn>
              <a:cxn ang="0">
                <a:pos x="1541463" y="1728787"/>
              </a:cxn>
              <a:cxn ang="0">
                <a:pos x="1541463" y="1352964"/>
              </a:cxn>
              <a:cxn ang="0">
                <a:pos x="1356718" y="1167943"/>
              </a:cxn>
            </a:cxnLst>
            <a:rect l="0" t="0" r="0" b="0"/>
            <a:pathLst>
              <a:path w="267" h="299">
                <a:moveTo>
                  <a:pt x="235" y="202"/>
                </a:moveTo>
                <a:cubicBezTo>
                  <a:pt x="185" y="202"/>
                  <a:pt x="185" y="202"/>
                  <a:pt x="185" y="202"/>
                </a:cubicBezTo>
                <a:cubicBezTo>
                  <a:pt x="185" y="174"/>
                  <a:pt x="185" y="174"/>
                  <a:pt x="185" y="174"/>
                </a:cubicBezTo>
                <a:cubicBezTo>
                  <a:pt x="185" y="149"/>
                  <a:pt x="165" y="129"/>
                  <a:pt x="140" y="129"/>
                </a:cubicBezTo>
                <a:cubicBezTo>
                  <a:pt x="82" y="129"/>
                  <a:pt x="82" y="129"/>
                  <a:pt x="82" y="129"/>
                </a:cubicBezTo>
                <a:cubicBezTo>
                  <a:pt x="82" y="98"/>
                  <a:pt x="82" y="98"/>
                  <a:pt x="82" y="98"/>
                </a:cubicBezTo>
                <a:cubicBezTo>
                  <a:pt x="82" y="82"/>
                  <a:pt x="69" y="69"/>
                  <a:pt x="53" y="69"/>
                </a:cubicBezTo>
                <a:cubicBezTo>
                  <a:pt x="50" y="69"/>
                  <a:pt x="50" y="69"/>
                  <a:pt x="50" y="69"/>
                </a:cubicBezTo>
                <a:cubicBezTo>
                  <a:pt x="50" y="49"/>
                  <a:pt x="50" y="49"/>
                  <a:pt x="50" y="49"/>
                </a:cubicBezTo>
                <a:cubicBezTo>
                  <a:pt x="50" y="23"/>
                  <a:pt x="30" y="1"/>
                  <a:pt x="5" y="0"/>
                </a:cubicBezTo>
                <a:cubicBezTo>
                  <a:pt x="3" y="0"/>
                  <a:pt x="1" y="0"/>
                  <a:pt x="0" y="0"/>
                </a:cubicBezTo>
                <a:cubicBezTo>
                  <a:pt x="0" y="277"/>
                  <a:pt x="0" y="277"/>
                  <a:pt x="0" y="277"/>
                </a:cubicBezTo>
                <a:cubicBezTo>
                  <a:pt x="50" y="277"/>
                  <a:pt x="50" y="277"/>
                  <a:pt x="50" y="277"/>
                </a:cubicBezTo>
                <a:cubicBezTo>
                  <a:pt x="50" y="264"/>
                  <a:pt x="50" y="264"/>
                  <a:pt x="50" y="264"/>
                </a:cubicBezTo>
                <a:cubicBezTo>
                  <a:pt x="69" y="264"/>
                  <a:pt x="69" y="264"/>
                  <a:pt x="69" y="264"/>
                </a:cubicBezTo>
                <a:cubicBezTo>
                  <a:pt x="69" y="285"/>
                  <a:pt x="69" y="285"/>
                  <a:pt x="69" y="285"/>
                </a:cubicBezTo>
                <a:cubicBezTo>
                  <a:pt x="165" y="285"/>
                  <a:pt x="165" y="285"/>
                  <a:pt x="165" y="285"/>
                </a:cubicBezTo>
                <a:cubicBezTo>
                  <a:pt x="165" y="299"/>
                  <a:pt x="165" y="299"/>
                  <a:pt x="165" y="299"/>
                </a:cubicBezTo>
                <a:cubicBezTo>
                  <a:pt x="267" y="299"/>
                  <a:pt x="267" y="299"/>
                  <a:pt x="267" y="299"/>
                </a:cubicBezTo>
                <a:cubicBezTo>
                  <a:pt x="267" y="234"/>
                  <a:pt x="267" y="234"/>
                  <a:pt x="267" y="234"/>
                </a:cubicBezTo>
                <a:cubicBezTo>
                  <a:pt x="267" y="216"/>
                  <a:pt x="253" y="202"/>
                  <a:pt x="235" y="202"/>
                </a:cubicBezTo>
                <a:close/>
              </a:path>
            </a:pathLst>
          </a:custGeom>
          <a:solidFill>
            <a:srgbClr val="48660A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00" name="Freeform 74"/>
          <p:cNvSpPr/>
          <p:nvPr/>
        </p:nvSpPr>
        <p:spPr>
          <a:xfrm>
            <a:off x="11315700" y="4527550"/>
            <a:ext cx="138113" cy="727075"/>
          </a:xfrm>
          <a:custGeom>
            <a:avLst/>
            <a:gdLst/>
            <a:ahLst/>
            <a:cxnLst>
              <a:cxn ang="0">
                <a:pos x="0" y="727075"/>
              </a:cxn>
              <a:cxn ang="0">
                <a:pos x="138113" y="599544"/>
              </a:cxn>
              <a:cxn ang="0">
                <a:pos x="138113" y="0"/>
              </a:cxn>
              <a:cxn ang="0">
                <a:pos x="5877" y="0"/>
              </a:cxn>
              <a:cxn ang="0">
                <a:pos x="0" y="727075"/>
              </a:cxn>
            </a:cxnLst>
            <a:rect l="0" t="0" r="0" b="0"/>
            <a:pathLst>
              <a:path w="94" h="496">
                <a:moveTo>
                  <a:pt x="0" y="496"/>
                </a:moveTo>
                <a:lnTo>
                  <a:pt x="94" y="409"/>
                </a:lnTo>
                <a:lnTo>
                  <a:pt x="94" y="0"/>
                </a:lnTo>
                <a:lnTo>
                  <a:pt x="4" y="0"/>
                </a:lnTo>
                <a:lnTo>
                  <a:pt x="0" y="496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01" name="Freeform 75"/>
          <p:cNvSpPr/>
          <p:nvPr/>
        </p:nvSpPr>
        <p:spPr>
          <a:xfrm>
            <a:off x="10137775" y="4178300"/>
            <a:ext cx="293688" cy="1417638"/>
          </a:xfrm>
          <a:custGeom>
            <a:avLst/>
            <a:gdLst/>
            <a:ahLst/>
            <a:cxnLst>
              <a:cxn ang="0">
                <a:pos x="293688" y="1417638"/>
              </a:cxn>
              <a:cxn ang="0">
                <a:pos x="0" y="1163491"/>
              </a:cxn>
              <a:cxn ang="0">
                <a:pos x="0" y="0"/>
              </a:cxn>
              <a:cxn ang="0">
                <a:pos x="293688" y="0"/>
              </a:cxn>
              <a:cxn ang="0">
                <a:pos x="293688" y="1417638"/>
              </a:cxn>
            </a:cxnLst>
            <a:rect l="0" t="0" r="0" b="0"/>
            <a:pathLst>
              <a:path w="200" h="965">
                <a:moveTo>
                  <a:pt x="200" y="965"/>
                </a:moveTo>
                <a:lnTo>
                  <a:pt x="0" y="792"/>
                </a:lnTo>
                <a:lnTo>
                  <a:pt x="0" y="0"/>
                </a:lnTo>
                <a:lnTo>
                  <a:pt x="200" y="0"/>
                </a:lnTo>
                <a:lnTo>
                  <a:pt x="200" y="965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02" name="Freeform 76"/>
          <p:cNvSpPr/>
          <p:nvPr/>
        </p:nvSpPr>
        <p:spPr>
          <a:xfrm>
            <a:off x="10502900" y="4757738"/>
            <a:ext cx="374650" cy="1771650"/>
          </a:xfrm>
          <a:custGeom>
            <a:avLst/>
            <a:gdLst/>
            <a:ahLst/>
            <a:cxnLst>
              <a:cxn ang="0">
                <a:pos x="374650" y="0"/>
              </a:cxn>
              <a:cxn ang="0">
                <a:pos x="0" y="0"/>
              </a:cxn>
              <a:cxn ang="0">
                <a:pos x="4408" y="1307437"/>
              </a:cxn>
              <a:cxn ang="0">
                <a:pos x="114599" y="1423490"/>
              </a:cxn>
              <a:cxn ang="0">
                <a:pos x="114599" y="1771650"/>
              </a:cxn>
              <a:cxn ang="0">
                <a:pos x="374650" y="1771650"/>
              </a:cxn>
              <a:cxn ang="0">
                <a:pos x="374650" y="1683508"/>
              </a:cxn>
              <a:cxn ang="0">
                <a:pos x="374650" y="1683508"/>
              </a:cxn>
              <a:cxn ang="0">
                <a:pos x="374650" y="0"/>
              </a:cxn>
            </a:cxnLst>
            <a:rect l="0" t="0" r="0" b="0"/>
            <a:pathLst>
              <a:path w="255" h="1206">
                <a:moveTo>
                  <a:pt x="255" y="0"/>
                </a:moveTo>
                <a:lnTo>
                  <a:pt x="0" y="0"/>
                </a:lnTo>
                <a:lnTo>
                  <a:pt x="3" y="890"/>
                </a:lnTo>
                <a:lnTo>
                  <a:pt x="78" y="969"/>
                </a:lnTo>
                <a:lnTo>
                  <a:pt x="78" y="1206"/>
                </a:lnTo>
                <a:lnTo>
                  <a:pt x="255" y="1206"/>
                </a:lnTo>
                <a:lnTo>
                  <a:pt x="255" y="1146"/>
                </a:lnTo>
                <a:lnTo>
                  <a:pt x="255" y="1146"/>
                </a:lnTo>
                <a:lnTo>
                  <a:pt x="255" y="0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03" name="Freeform 77"/>
          <p:cNvSpPr/>
          <p:nvPr/>
        </p:nvSpPr>
        <p:spPr>
          <a:xfrm>
            <a:off x="10871200" y="4127500"/>
            <a:ext cx="450850" cy="2401888"/>
          </a:xfrm>
          <a:custGeom>
            <a:avLst/>
            <a:gdLst/>
            <a:ahLst/>
            <a:cxnLst>
              <a:cxn ang="0">
                <a:pos x="5874" y="2401888"/>
              </a:cxn>
              <a:cxn ang="0">
                <a:pos x="196788" y="2401888"/>
              </a:cxn>
              <a:cxn ang="0">
                <a:pos x="444976" y="2163903"/>
              </a:cxn>
              <a:cxn ang="0">
                <a:pos x="450850" y="0"/>
              </a:cxn>
              <a:cxn ang="0">
                <a:pos x="0" y="0"/>
              </a:cxn>
              <a:cxn ang="0">
                <a:pos x="5874" y="2401888"/>
              </a:cxn>
            </a:cxnLst>
            <a:rect l="0" t="0" r="0" b="0"/>
            <a:pathLst>
              <a:path w="307" h="1635">
                <a:moveTo>
                  <a:pt x="4" y="1635"/>
                </a:moveTo>
                <a:lnTo>
                  <a:pt x="134" y="1635"/>
                </a:lnTo>
                <a:lnTo>
                  <a:pt x="303" y="1473"/>
                </a:lnTo>
                <a:lnTo>
                  <a:pt x="307" y="0"/>
                </a:lnTo>
                <a:lnTo>
                  <a:pt x="0" y="0"/>
                </a:lnTo>
                <a:lnTo>
                  <a:pt x="4" y="1635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04" name="Freeform 78"/>
          <p:cNvSpPr/>
          <p:nvPr/>
        </p:nvSpPr>
        <p:spPr>
          <a:xfrm>
            <a:off x="10323513" y="4578350"/>
            <a:ext cx="293687" cy="1381125"/>
          </a:xfrm>
          <a:custGeom>
            <a:avLst/>
            <a:gdLst/>
            <a:ahLst/>
            <a:cxnLst>
              <a:cxn ang="0">
                <a:pos x="293687" y="1381125"/>
              </a:cxn>
              <a:cxn ang="0">
                <a:pos x="0" y="1121338"/>
              </a:cxn>
              <a:cxn ang="0">
                <a:pos x="0" y="0"/>
              </a:cxn>
              <a:cxn ang="0">
                <a:pos x="293687" y="0"/>
              </a:cxn>
              <a:cxn ang="0">
                <a:pos x="293687" y="1381125"/>
              </a:cxn>
            </a:cxnLst>
            <a:rect l="0" t="0" r="0" b="0"/>
            <a:pathLst>
              <a:path w="200" h="941">
                <a:moveTo>
                  <a:pt x="200" y="941"/>
                </a:moveTo>
                <a:lnTo>
                  <a:pt x="0" y="764"/>
                </a:lnTo>
                <a:lnTo>
                  <a:pt x="0" y="0"/>
                </a:lnTo>
                <a:lnTo>
                  <a:pt x="200" y="0"/>
                </a:lnTo>
                <a:lnTo>
                  <a:pt x="200" y="941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05" name="Freeform 79"/>
          <p:cNvSpPr/>
          <p:nvPr/>
        </p:nvSpPr>
        <p:spPr>
          <a:xfrm>
            <a:off x="10502900" y="4289425"/>
            <a:ext cx="374650" cy="1682750"/>
          </a:xfrm>
          <a:custGeom>
            <a:avLst/>
            <a:gdLst/>
            <a:ahLst/>
            <a:cxnLst>
              <a:cxn ang="0">
                <a:pos x="374650" y="1682750"/>
              </a:cxn>
              <a:cxn ang="0">
                <a:pos x="4408" y="1306848"/>
              </a:cxn>
              <a:cxn ang="0">
                <a:pos x="0" y="0"/>
              </a:cxn>
              <a:cxn ang="0">
                <a:pos x="374650" y="0"/>
              </a:cxn>
              <a:cxn ang="0">
                <a:pos x="374650" y="1682750"/>
              </a:cxn>
            </a:cxnLst>
            <a:rect l="0" t="0" r="0" b="0"/>
            <a:pathLst>
              <a:path w="255" h="1146">
                <a:moveTo>
                  <a:pt x="255" y="1146"/>
                </a:moveTo>
                <a:lnTo>
                  <a:pt x="3" y="890"/>
                </a:lnTo>
                <a:lnTo>
                  <a:pt x="0" y="0"/>
                </a:lnTo>
                <a:lnTo>
                  <a:pt x="255" y="0"/>
                </a:lnTo>
                <a:lnTo>
                  <a:pt x="255" y="1146"/>
                </a:lnTo>
                <a:close/>
              </a:path>
            </a:pathLst>
          </a:custGeom>
          <a:solidFill>
            <a:srgbClr val="8B6B4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06" name="Freeform 80"/>
          <p:cNvSpPr/>
          <p:nvPr/>
        </p:nvSpPr>
        <p:spPr>
          <a:xfrm>
            <a:off x="10877550" y="4289425"/>
            <a:ext cx="295275" cy="1892300"/>
          </a:xfrm>
          <a:custGeom>
            <a:avLst/>
            <a:gdLst/>
            <a:ahLst/>
            <a:cxnLst>
              <a:cxn ang="0">
                <a:pos x="0" y="1892300"/>
              </a:cxn>
              <a:cxn ang="0">
                <a:pos x="295275" y="1638132"/>
              </a:cxn>
              <a:cxn ang="0">
                <a:pos x="295275" y="0"/>
              </a:cxn>
              <a:cxn ang="0">
                <a:pos x="0" y="0"/>
              </a:cxn>
              <a:cxn ang="0">
                <a:pos x="0" y="1892300"/>
              </a:cxn>
            </a:cxnLst>
            <a:rect l="0" t="0" r="0" b="0"/>
            <a:pathLst>
              <a:path w="201" h="1288">
                <a:moveTo>
                  <a:pt x="0" y="1288"/>
                </a:moveTo>
                <a:lnTo>
                  <a:pt x="201" y="1115"/>
                </a:lnTo>
                <a:lnTo>
                  <a:pt x="201" y="0"/>
                </a:lnTo>
                <a:lnTo>
                  <a:pt x="0" y="0"/>
                </a:lnTo>
                <a:lnTo>
                  <a:pt x="0" y="1288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07" name="Freeform 81"/>
          <p:cNvSpPr/>
          <p:nvPr/>
        </p:nvSpPr>
        <p:spPr>
          <a:xfrm>
            <a:off x="10715625" y="4289425"/>
            <a:ext cx="160338" cy="1347788"/>
          </a:xfrm>
          <a:custGeom>
            <a:avLst/>
            <a:gdLst/>
            <a:ahLst/>
            <a:cxnLst>
              <a:cxn ang="0">
                <a:pos x="160338" y="1347788"/>
              </a:cxn>
              <a:cxn ang="0">
                <a:pos x="0" y="1168670"/>
              </a:cxn>
              <a:cxn ang="0">
                <a:pos x="0" y="0"/>
              </a:cxn>
              <a:cxn ang="0">
                <a:pos x="160338" y="0"/>
              </a:cxn>
              <a:cxn ang="0">
                <a:pos x="160338" y="1347788"/>
              </a:cxn>
            </a:cxnLst>
            <a:rect l="0" t="0" r="0" b="0"/>
            <a:pathLst>
              <a:path w="110" h="918">
                <a:moveTo>
                  <a:pt x="110" y="918"/>
                </a:moveTo>
                <a:lnTo>
                  <a:pt x="0" y="796"/>
                </a:lnTo>
                <a:lnTo>
                  <a:pt x="0" y="0"/>
                </a:lnTo>
                <a:lnTo>
                  <a:pt x="110" y="0"/>
                </a:lnTo>
                <a:lnTo>
                  <a:pt x="110" y="918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08" name="Freeform 82"/>
          <p:cNvSpPr/>
          <p:nvPr/>
        </p:nvSpPr>
        <p:spPr>
          <a:xfrm>
            <a:off x="10877550" y="4289425"/>
            <a:ext cx="214313" cy="1516063"/>
          </a:xfrm>
          <a:custGeom>
            <a:avLst/>
            <a:gdLst/>
            <a:ahLst/>
            <a:cxnLst>
              <a:cxn ang="0">
                <a:pos x="0" y="1516063"/>
              </a:cxn>
              <a:cxn ang="0">
                <a:pos x="208441" y="1307457"/>
              </a:cxn>
              <a:cxn ang="0">
                <a:pos x="214313" y="0"/>
              </a:cxn>
              <a:cxn ang="0">
                <a:pos x="0" y="0"/>
              </a:cxn>
              <a:cxn ang="0">
                <a:pos x="0" y="1516063"/>
              </a:cxn>
            </a:cxnLst>
            <a:rect l="0" t="0" r="0" b="0"/>
            <a:pathLst>
              <a:path w="146" h="1032">
                <a:moveTo>
                  <a:pt x="0" y="1032"/>
                </a:moveTo>
                <a:lnTo>
                  <a:pt x="142" y="890"/>
                </a:lnTo>
                <a:lnTo>
                  <a:pt x="146" y="0"/>
                </a:lnTo>
                <a:lnTo>
                  <a:pt x="0" y="0"/>
                </a:lnTo>
                <a:lnTo>
                  <a:pt x="0" y="1032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09" name="Freeform 83"/>
          <p:cNvSpPr/>
          <p:nvPr/>
        </p:nvSpPr>
        <p:spPr>
          <a:xfrm>
            <a:off x="9890125" y="3375025"/>
            <a:ext cx="1638300" cy="1389063"/>
          </a:xfrm>
          <a:custGeom>
            <a:avLst/>
            <a:gdLst/>
            <a:ahLst/>
            <a:cxnLst>
              <a:cxn ang="0">
                <a:pos x="1638300" y="561413"/>
              </a:cxn>
              <a:cxn ang="0">
                <a:pos x="1413322" y="335690"/>
              </a:cxn>
              <a:cxn ang="0">
                <a:pos x="1251800" y="399356"/>
              </a:cxn>
              <a:cxn ang="0">
                <a:pos x="1222956" y="381992"/>
              </a:cxn>
              <a:cxn ang="0">
                <a:pos x="1228725" y="358841"/>
              </a:cxn>
              <a:cxn ang="0">
                <a:pos x="1061434" y="196784"/>
              </a:cxn>
              <a:cxn ang="0">
                <a:pos x="1015285" y="202572"/>
              </a:cxn>
              <a:cxn ang="0">
                <a:pos x="1015285" y="196784"/>
              </a:cxn>
              <a:cxn ang="0">
                <a:pos x="819150" y="0"/>
              </a:cxn>
              <a:cxn ang="0">
                <a:pos x="628784" y="196784"/>
              </a:cxn>
              <a:cxn ang="0">
                <a:pos x="674933" y="318327"/>
              </a:cxn>
              <a:cxn ang="0">
                <a:pos x="559560" y="272025"/>
              </a:cxn>
              <a:cxn ang="0">
                <a:pos x="386500" y="445658"/>
              </a:cxn>
              <a:cxn ang="0">
                <a:pos x="409575" y="526686"/>
              </a:cxn>
              <a:cxn ang="0">
                <a:pos x="363426" y="544050"/>
              </a:cxn>
              <a:cxn ang="0">
                <a:pos x="196135" y="445658"/>
              </a:cxn>
              <a:cxn ang="0">
                <a:pos x="0" y="642442"/>
              </a:cxn>
              <a:cxn ang="0">
                <a:pos x="132679" y="821862"/>
              </a:cxn>
              <a:cxn ang="0">
                <a:pos x="23075" y="983920"/>
              </a:cxn>
              <a:cxn ang="0">
                <a:pos x="196135" y="1151765"/>
              </a:cxn>
              <a:cxn ang="0">
                <a:pos x="328814" y="1088099"/>
              </a:cxn>
              <a:cxn ang="0">
                <a:pos x="421112" y="1134401"/>
              </a:cxn>
              <a:cxn ang="0">
                <a:pos x="421112" y="1273308"/>
              </a:cxn>
              <a:cxn ang="0">
                <a:pos x="530717" y="1389063"/>
              </a:cxn>
              <a:cxn ang="0">
                <a:pos x="646090" y="1273308"/>
              </a:cxn>
              <a:cxn ang="0">
                <a:pos x="646090" y="1134401"/>
              </a:cxn>
              <a:cxn ang="0">
                <a:pos x="657627" y="1134401"/>
              </a:cxn>
              <a:cxn ang="0">
                <a:pos x="674933" y="1134401"/>
              </a:cxn>
              <a:cxn ang="0">
                <a:pos x="801844" y="1238581"/>
              </a:cxn>
              <a:cxn ang="0">
                <a:pos x="928755" y="1117038"/>
              </a:cxn>
              <a:cxn ang="0">
                <a:pos x="934523" y="1117038"/>
              </a:cxn>
              <a:cxn ang="0">
                <a:pos x="1061434" y="1238581"/>
              </a:cxn>
              <a:cxn ang="0">
                <a:pos x="1188344" y="1128614"/>
              </a:cxn>
              <a:cxn ang="0">
                <a:pos x="1234494" y="1134401"/>
              </a:cxn>
              <a:cxn ang="0">
                <a:pos x="1511389" y="856589"/>
              </a:cxn>
              <a:cxn ang="0">
                <a:pos x="1499852" y="769772"/>
              </a:cxn>
              <a:cxn ang="0">
                <a:pos x="1638300" y="561413"/>
              </a:cxn>
            </a:cxnLst>
            <a:rect l="0" t="0" r="0" b="0"/>
            <a:pathLst>
              <a:path w="284" h="240">
                <a:moveTo>
                  <a:pt x="284" y="97"/>
                </a:moveTo>
                <a:cubicBezTo>
                  <a:pt x="284" y="75"/>
                  <a:pt x="266" y="58"/>
                  <a:pt x="245" y="58"/>
                </a:cubicBezTo>
                <a:cubicBezTo>
                  <a:pt x="234" y="58"/>
                  <a:pt x="224" y="62"/>
                  <a:pt x="217" y="69"/>
                </a:cubicBezTo>
                <a:cubicBezTo>
                  <a:pt x="216" y="68"/>
                  <a:pt x="214" y="67"/>
                  <a:pt x="212" y="66"/>
                </a:cubicBezTo>
                <a:cubicBezTo>
                  <a:pt x="212" y="65"/>
                  <a:pt x="213" y="64"/>
                  <a:pt x="213" y="62"/>
                </a:cubicBezTo>
                <a:cubicBezTo>
                  <a:pt x="213" y="46"/>
                  <a:pt x="200" y="34"/>
                  <a:pt x="184" y="34"/>
                </a:cubicBezTo>
                <a:cubicBezTo>
                  <a:pt x="181" y="34"/>
                  <a:pt x="178" y="34"/>
                  <a:pt x="176" y="35"/>
                </a:cubicBezTo>
                <a:cubicBezTo>
                  <a:pt x="176" y="35"/>
                  <a:pt x="176" y="34"/>
                  <a:pt x="176" y="34"/>
                </a:cubicBezTo>
                <a:cubicBezTo>
                  <a:pt x="176" y="15"/>
                  <a:pt x="161" y="0"/>
                  <a:pt x="142" y="0"/>
                </a:cubicBezTo>
                <a:cubicBezTo>
                  <a:pt x="124" y="0"/>
                  <a:pt x="109" y="15"/>
                  <a:pt x="109" y="34"/>
                </a:cubicBezTo>
                <a:cubicBezTo>
                  <a:pt x="109" y="42"/>
                  <a:pt x="112" y="49"/>
                  <a:pt x="117" y="55"/>
                </a:cubicBezTo>
                <a:cubicBezTo>
                  <a:pt x="111" y="50"/>
                  <a:pt x="105" y="47"/>
                  <a:pt x="97" y="47"/>
                </a:cubicBezTo>
                <a:cubicBezTo>
                  <a:pt x="80" y="47"/>
                  <a:pt x="67" y="61"/>
                  <a:pt x="67" y="77"/>
                </a:cubicBezTo>
                <a:cubicBezTo>
                  <a:pt x="67" y="83"/>
                  <a:pt x="68" y="87"/>
                  <a:pt x="71" y="91"/>
                </a:cubicBezTo>
                <a:cubicBezTo>
                  <a:pt x="68" y="92"/>
                  <a:pt x="65" y="93"/>
                  <a:pt x="63" y="94"/>
                </a:cubicBezTo>
                <a:cubicBezTo>
                  <a:pt x="57" y="84"/>
                  <a:pt x="46" y="77"/>
                  <a:pt x="34" y="77"/>
                </a:cubicBezTo>
                <a:cubicBezTo>
                  <a:pt x="15" y="77"/>
                  <a:pt x="0" y="92"/>
                  <a:pt x="0" y="111"/>
                </a:cubicBezTo>
                <a:cubicBezTo>
                  <a:pt x="0" y="125"/>
                  <a:pt x="10" y="138"/>
                  <a:pt x="23" y="142"/>
                </a:cubicBezTo>
                <a:cubicBezTo>
                  <a:pt x="12" y="147"/>
                  <a:pt x="4" y="157"/>
                  <a:pt x="4" y="170"/>
                </a:cubicBezTo>
                <a:cubicBezTo>
                  <a:pt x="4" y="186"/>
                  <a:pt x="17" y="199"/>
                  <a:pt x="34" y="199"/>
                </a:cubicBezTo>
                <a:cubicBezTo>
                  <a:pt x="43" y="199"/>
                  <a:pt x="51" y="195"/>
                  <a:pt x="57" y="188"/>
                </a:cubicBezTo>
                <a:cubicBezTo>
                  <a:pt x="60" y="193"/>
                  <a:pt x="66" y="196"/>
                  <a:pt x="73" y="196"/>
                </a:cubicBezTo>
                <a:cubicBezTo>
                  <a:pt x="73" y="220"/>
                  <a:pt x="73" y="220"/>
                  <a:pt x="73" y="220"/>
                </a:cubicBezTo>
                <a:cubicBezTo>
                  <a:pt x="73" y="231"/>
                  <a:pt x="82" y="240"/>
                  <a:pt x="92" y="240"/>
                </a:cubicBezTo>
                <a:cubicBezTo>
                  <a:pt x="103" y="240"/>
                  <a:pt x="112" y="231"/>
                  <a:pt x="112" y="220"/>
                </a:cubicBezTo>
                <a:cubicBezTo>
                  <a:pt x="112" y="196"/>
                  <a:pt x="112" y="196"/>
                  <a:pt x="112" y="196"/>
                </a:cubicBezTo>
                <a:cubicBezTo>
                  <a:pt x="113" y="196"/>
                  <a:pt x="113" y="196"/>
                  <a:pt x="114" y="196"/>
                </a:cubicBezTo>
                <a:cubicBezTo>
                  <a:pt x="115" y="196"/>
                  <a:pt x="116" y="196"/>
                  <a:pt x="117" y="196"/>
                </a:cubicBezTo>
                <a:cubicBezTo>
                  <a:pt x="119" y="207"/>
                  <a:pt x="128" y="214"/>
                  <a:pt x="139" y="214"/>
                </a:cubicBezTo>
                <a:cubicBezTo>
                  <a:pt x="151" y="214"/>
                  <a:pt x="161" y="205"/>
                  <a:pt x="161" y="193"/>
                </a:cubicBezTo>
                <a:cubicBezTo>
                  <a:pt x="161" y="193"/>
                  <a:pt x="162" y="193"/>
                  <a:pt x="162" y="193"/>
                </a:cubicBezTo>
                <a:cubicBezTo>
                  <a:pt x="162" y="205"/>
                  <a:pt x="172" y="214"/>
                  <a:pt x="184" y="214"/>
                </a:cubicBezTo>
                <a:cubicBezTo>
                  <a:pt x="195" y="214"/>
                  <a:pt x="205" y="206"/>
                  <a:pt x="206" y="195"/>
                </a:cubicBezTo>
                <a:cubicBezTo>
                  <a:pt x="209" y="196"/>
                  <a:pt x="211" y="196"/>
                  <a:pt x="214" y="196"/>
                </a:cubicBezTo>
                <a:cubicBezTo>
                  <a:pt x="240" y="196"/>
                  <a:pt x="262" y="174"/>
                  <a:pt x="262" y="148"/>
                </a:cubicBezTo>
                <a:cubicBezTo>
                  <a:pt x="262" y="143"/>
                  <a:pt x="261" y="138"/>
                  <a:pt x="260" y="133"/>
                </a:cubicBezTo>
                <a:cubicBezTo>
                  <a:pt x="274" y="127"/>
                  <a:pt x="284" y="113"/>
                  <a:pt x="284" y="97"/>
                </a:cubicBezTo>
                <a:close/>
              </a:path>
            </a:pathLst>
          </a:custGeom>
          <a:solidFill>
            <a:srgbClr val="00B98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10" name="Freeform 84"/>
          <p:cNvSpPr/>
          <p:nvPr/>
        </p:nvSpPr>
        <p:spPr>
          <a:xfrm>
            <a:off x="10431463" y="3375025"/>
            <a:ext cx="1096962" cy="1389063"/>
          </a:xfrm>
          <a:custGeom>
            <a:avLst/>
            <a:gdLst/>
            <a:ahLst/>
            <a:cxnLst>
              <a:cxn ang="0">
                <a:pos x="871796" y="335690"/>
              </a:cxn>
              <a:cxn ang="0">
                <a:pos x="710139" y="399356"/>
              </a:cxn>
              <a:cxn ang="0">
                <a:pos x="681271" y="381992"/>
              </a:cxn>
              <a:cxn ang="0">
                <a:pos x="687045" y="358841"/>
              </a:cxn>
              <a:cxn ang="0">
                <a:pos x="519614" y="196784"/>
              </a:cxn>
              <a:cxn ang="0">
                <a:pos x="473426" y="202572"/>
              </a:cxn>
              <a:cxn ang="0">
                <a:pos x="473426" y="196784"/>
              </a:cxn>
              <a:cxn ang="0">
                <a:pos x="277127" y="0"/>
              </a:cxn>
              <a:cxn ang="0">
                <a:pos x="86602" y="196784"/>
              </a:cxn>
              <a:cxn ang="0">
                <a:pos x="132790" y="318327"/>
              </a:cxn>
              <a:cxn ang="0">
                <a:pos x="17320" y="272025"/>
              </a:cxn>
              <a:cxn ang="0">
                <a:pos x="0" y="277813"/>
              </a:cxn>
              <a:cxn ang="0">
                <a:pos x="0" y="1389063"/>
              </a:cxn>
              <a:cxn ang="0">
                <a:pos x="103923" y="1273308"/>
              </a:cxn>
              <a:cxn ang="0">
                <a:pos x="103923" y="1134401"/>
              </a:cxn>
              <a:cxn ang="0">
                <a:pos x="115470" y="1134401"/>
              </a:cxn>
              <a:cxn ang="0">
                <a:pos x="132790" y="1134401"/>
              </a:cxn>
              <a:cxn ang="0">
                <a:pos x="259807" y="1238581"/>
              </a:cxn>
              <a:cxn ang="0">
                <a:pos x="386823" y="1117038"/>
              </a:cxn>
              <a:cxn ang="0">
                <a:pos x="392597" y="1117038"/>
              </a:cxn>
              <a:cxn ang="0">
                <a:pos x="519614" y="1238581"/>
              </a:cxn>
              <a:cxn ang="0">
                <a:pos x="646630" y="1128614"/>
              </a:cxn>
              <a:cxn ang="0">
                <a:pos x="692818" y="1134401"/>
              </a:cxn>
              <a:cxn ang="0">
                <a:pos x="969945" y="856589"/>
              </a:cxn>
              <a:cxn ang="0">
                <a:pos x="958398" y="769772"/>
              </a:cxn>
              <a:cxn ang="0">
                <a:pos x="1096962" y="561413"/>
              </a:cxn>
              <a:cxn ang="0">
                <a:pos x="871796" y="335690"/>
              </a:cxn>
            </a:cxnLst>
            <a:rect l="0" t="0" r="0" b="0"/>
            <a:pathLst>
              <a:path w="190" h="240">
                <a:moveTo>
                  <a:pt x="151" y="58"/>
                </a:moveTo>
                <a:cubicBezTo>
                  <a:pt x="140" y="58"/>
                  <a:pt x="130" y="62"/>
                  <a:pt x="123" y="69"/>
                </a:cubicBezTo>
                <a:cubicBezTo>
                  <a:pt x="122" y="68"/>
                  <a:pt x="120" y="67"/>
                  <a:pt x="118" y="66"/>
                </a:cubicBezTo>
                <a:cubicBezTo>
                  <a:pt x="118" y="65"/>
                  <a:pt x="119" y="64"/>
                  <a:pt x="119" y="62"/>
                </a:cubicBezTo>
                <a:cubicBezTo>
                  <a:pt x="119" y="46"/>
                  <a:pt x="106" y="34"/>
                  <a:pt x="90" y="34"/>
                </a:cubicBezTo>
                <a:cubicBezTo>
                  <a:pt x="87" y="34"/>
                  <a:pt x="84" y="34"/>
                  <a:pt x="82" y="35"/>
                </a:cubicBezTo>
                <a:cubicBezTo>
                  <a:pt x="82" y="35"/>
                  <a:pt x="82" y="34"/>
                  <a:pt x="82" y="34"/>
                </a:cubicBezTo>
                <a:cubicBezTo>
                  <a:pt x="82" y="15"/>
                  <a:pt x="67" y="0"/>
                  <a:pt x="48" y="0"/>
                </a:cubicBezTo>
                <a:cubicBezTo>
                  <a:pt x="30" y="0"/>
                  <a:pt x="15" y="15"/>
                  <a:pt x="15" y="34"/>
                </a:cubicBezTo>
                <a:cubicBezTo>
                  <a:pt x="15" y="42"/>
                  <a:pt x="18" y="49"/>
                  <a:pt x="23" y="55"/>
                </a:cubicBezTo>
                <a:cubicBezTo>
                  <a:pt x="17" y="50"/>
                  <a:pt x="11" y="47"/>
                  <a:pt x="3" y="47"/>
                </a:cubicBezTo>
                <a:cubicBezTo>
                  <a:pt x="2" y="47"/>
                  <a:pt x="1" y="48"/>
                  <a:pt x="0" y="48"/>
                </a:cubicBezTo>
                <a:cubicBezTo>
                  <a:pt x="0" y="240"/>
                  <a:pt x="0" y="240"/>
                  <a:pt x="0" y="240"/>
                </a:cubicBezTo>
                <a:cubicBezTo>
                  <a:pt x="10" y="240"/>
                  <a:pt x="18" y="231"/>
                  <a:pt x="18" y="220"/>
                </a:cubicBezTo>
                <a:cubicBezTo>
                  <a:pt x="18" y="196"/>
                  <a:pt x="18" y="196"/>
                  <a:pt x="18" y="196"/>
                </a:cubicBezTo>
                <a:cubicBezTo>
                  <a:pt x="19" y="196"/>
                  <a:pt x="19" y="196"/>
                  <a:pt x="20" y="196"/>
                </a:cubicBezTo>
                <a:cubicBezTo>
                  <a:pt x="21" y="196"/>
                  <a:pt x="22" y="196"/>
                  <a:pt x="23" y="196"/>
                </a:cubicBezTo>
                <a:cubicBezTo>
                  <a:pt x="25" y="207"/>
                  <a:pt x="34" y="214"/>
                  <a:pt x="45" y="214"/>
                </a:cubicBezTo>
                <a:cubicBezTo>
                  <a:pt x="57" y="214"/>
                  <a:pt x="67" y="205"/>
                  <a:pt x="67" y="193"/>
                </a:cubicBezTo>
                <a:cubicBezTo>
                  <a:pt x="67" y="193"/>
                  <a:pt x="68" y="193"/>
                  <a:pt x="68" y="193"/>
                </a:cubicBezTo>
                <a:cubicBezTo>
                  <a:pt x="68" y="205"/>
                  <a:pt x="78" y="214"/>
                  <a:pt x="90" y="214"/>
                </a:cubicBezTo>
                <a:cubicBezTo>
                  <a:pt x="101" y="214"/>
                  <a:pt x="111" y="206"/>
                  <a:pt x="112" y="195"/>
                </a:cubicBezTo>
                <a:cubicBezTo>
                  <a:pt x="115" y="196"/>
                  <a:pt x="117" y="196"/>
                  <a:pt x="120" y="196"/>
                </a:cubicBezTo>
                <a:cubicBezTo>
                  <a:pt x="146" y="196"/>
                  <a:pt x="168" y="174"/>
                  <a:pt x="168" y="148"/>
                </a:cubicBezTo>
                <a:cubicBezTo>
                  <a:pt x="168" y="143"/>
                  <a:pt x="167" y="138"/>
                  <a:pt x="166" y="133"/>
                </a:cubicBezTo>
                <a:cubicBezTo>
                  <a:pt x="180" y="127"/>
                  <a:pt x="190" y="113"/>
                  <a:pt x="190" y="97"/>
                </a:cubicBezTo>
                <a:cubicBezTo>
                  <a:pt x="190" y="75"/>
                  <a:pt x="172" y="58"/>
                  <a:pt x="151" y="58"/>
                </a:cubicBezTo>
                <a:close/>
              </a:path>
            </a:pathLst>
          </a:custGeom>
          <a:solidFill>
            <a:srgbClr val="009A6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11" name="Freeform 85"/>
          <p:cNvSpPr/>
          <p:nvPr/>
        </p:nvSpPr>
        <p:spPr>
          <a:xfrm>
            <a:off x="11004550" y="3578225"/>
            <a:ext cx="523875" cy="1023938"/>
          </a:xfrm>
          <a:custGeom>
            <a:avLst/>
            <a:gdLst/>
            <a:ahLst/>
            <a:cxnLst>
              <a:cxn ang="0">
                <a:pos x="299357" y="133054"/>
              </a:cxn>
              <a:cxn ang="0">
                <a:pos x="138165" y="196689"/>
              </a:cxn>
              <a:cxn ang="0">
                <a:pos x="109380" y="179334"/>
              </a:cxn>
              <a:cxn ang="0">
                <a:pos x="115137" y="156194"/>
              </a:cxn>
              <a:cxn ang="0">
                <a:pos x="0" y="0"/>
              </a:cxn>
              <a:cxn ang="0">
                <a:pos x="0" y="1023938"/>
              </a:cxn>
              <a:cxn ang="0">
                <a:pos x="74839" y="925594"/>
              </a:cxn>
              <a:cxn ang="0">
                <a:pos x="120894" y="931379"/>
              </a:cxn>
              <a:cxn ang="0">
                <a:pos x="397224" y="653701"/>
              </a:cxn>
              <a:cxn ang="0">
                <a:pos x="385710" y="566926"/>
              </a:cxn>
              <a:cxn ang="0">
                <a:pos x="523875" y="358668"/>
              </a:cxn>
              <a:cxn ang="0">
                <a:pos x="299357" y="133054"/>
              </a:cxn>
            </a:cxnLst>
            <a:rect l="0" t="0" r="0" b="0"/>
            <a:pathLst>
              <a:path w="91" h="177">
                <a:moveTo>
                  <a:pt x="52" y="23"/>
                </a:moveTo>
                <a:cubicBezTo>
                  <a:pt x="41" y="23"/>
                  <a:pt x="31" y="27"/>
                  <a:pt x="24" y="34"/>
                </a:cubicBezTo>
                <a:cubicBezTo>
                  <a:pt x="23" y="33"/>
                  <a:pt x="21" y="32"/>
                  <a:pt x="19" y="31"/>
                </a:cubicBezTo>
                <a:cubicBezTo>
                  <a:pt x="19" y="30"/>
                  <a:pt x="20" y="29"/>
                  <a:pt x="20" y="27"/>
                </a:cubicBezTo>
                <a:cubicBezTo>
                  <a:pt x="20" y="14"/>
                  <a:pt x="11" y="4"/>
                  <a:pt x="0" y="0"/>
                </a:cubicBezTo>
                <a:cubicBezTo>
                  <a:pt x="0" y="177"/>
                  <a:pt x="0" y="177"/>
                  <a:pt x="0" y="177"/>
                </a:cubicBezTo>
                <a:cubicBezTo>
                  <a:pt x="7" y="174"/>
                  <a:pt x="12" y="168"/>
                  <a:pt x="13" y="160"/>
                </a:cubicBezTo>
                <a:cubicBezTo>
                  <a:pt x="16" y="161"/>
                  <a:pt x="18" y="161"/>
                  <a:pt x="21" y="161"/>
                </a:cubicBezTo>
                <a:cubicBezTo>
                  <a:pt x="47" y="161"/>
                  <a:pt x="69" y="139"/>
                  <a:pt x="69" y="113"/>
                </a:cubicBezTo>
                <a:cubicBezTo>
                  <a:pt x="69" y="108"/>
                  <a:pt x="68" y="103"/>
                  <a:pt x="67" y="98"/>
                </a:cubicBezTo>
                <a:cubicBezTo>
                  <a:pt x="81" y="92"/>
                  <a:pt x="91" y="78"/>
                  <a:pt x="91" y="62"/>
                </a:cubicBezTo>
                <a:cubicBezTo>
                  <a:pt x="91" y="40"/>
                  <a:pt x="73" y="23"/>
                  <a:pt x="52" y="23"/>
                </a:cubicBezTo>
                <a:close/>
              </a:path>
            </a:pathLst>
          </a:custGeom>
          <a:solidFill>
            <a:srgbClr val="00AC6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12" name="Freeform 86"/>
          <p:cNvSpPr/>
          <p:nvPr/>
        </p:nvSpPr>
        <p:spPr>
          <a:xfrm>
            <a:off x="11079163" y="4202113"/>
            <a:ext cx="530225" cy="561975"/>
          </a:xfrm>
          <a:custGeom>
            <a:avLst/>
            <a:gdLst/>
            <a:ahLst/>
            <a:cxnLst>
              <a:cxn ang="0">
                <a:pos x="363089" y="69523"/>
              </a:cxn>
              <a:cxn ang="0">
                <a:pos x="270876" y="92697"/>
              </a:cxn>
              <a:cxn ang="0">
                <a:pos x="138320" y="0"/>
              </a:cxn>
              <a:cxn ang="0">
                <a:pos x="0" y="139045"/>
              </a:cxn>
              <a:cxn ang="0">
                <a:pos x="97976" y="272297"/>
              </a:cxn>
              <a:cxn ang="0">
                <a:pos x="40343" y="399755"/>
              </a:cxn>
              <a:cxn ang="0">
                <a:pos x="201716" y="561975"/>
              </a:cxn>
              <a:cxn ang="0">
                <a:pos x="357326" y="411343"/>
              </a:cxn>
              <a:cxn ang="0">
                <a:pos x="363089" y="411343"/>
              </a:cxn>
              <a:cxn ang="0">
                <a:pos x="530225" y="237536"/>
              </a:cxn>
              <a:cxn ang="0">
                <a:pos x="363089" y="69523"/>
              </a:cxn>
            </a:cxnLst>
            <a:rect l="0" t="0" r="0" b="0"/>
            <a:pathLst>
              <a:path w="92" h="97">
                <a:moveTo>
                  <a:pt x="63" y="12"/>
                </a:moveTo>
                <a:cubicBezTo>
                  <a:pt x="57" y="12"/>
                  <a:pt x="51" y="13"/>
                  <a:pt x="47" y="16"/>
                </a:cubicBezTo>
                <a:cubicBezTo>
                  <a:pt x="44" y="7"/>
                  <a:pt x="35" y="0"/>
                  <a:pt x="24" y="0"/>
                </a:cubicBezTo>
                <a:cubicBezTo>
                  <a:pt x="10" y="0"/>
                  <a:pt x="0" y="11"/>
                  <a:pt x="0" y="24"/>
                </a:cubicBezTo>
                <a:cubicBezTo>
                  <a:pt x="0" y="35"/>
                  <a:pt x="7" y="45"/>
                  <a:pt x="17" y="47"/>
                </a:cubicBezTo>
                <a:cubicBezTo>
                  <a:pt x="11" y="53"/>
                  <a:pt x="7" y="60"/>
                  <a:pt x="7" y="69"/>
                </a:cubicBezTo>
                <a:cubicBezTo>
                  <a:pt x="7" y="85"/>
                  <a:pt x="19" y="97"/>
                  <a:pt x="35" y="97"/>
                </a:cubicBezTo>
                <a:cubicBezTo>
                  <a:pt x="49" y="97"/>
                  <a:pt x="62" y="86"/>
                  <a:pt x="62" y="71"/>
                </a:cubicBezTo>
                <a:cubicBezTo>
                  <a:pt x="62" y="71"/>
                  <a:pt x="63" y="71"/>
                  <a:pt x="63" y="71"/>
                </a:cubicBezTo>
                <a:cubicBezTo>
                  <a:pt x="79" y="71"/>
                  <a:pt x="92" y="58"/>
                  <a:pt x="92" y="41"/>
                </a:cubicBezTo>
                <a:cubicBezTo>
                  <a:pt x="92" y="25"/>
                  <a:pt x="79" y="12"/>
                  <a:pt x="63" y="12"/>
                </a:cubicBezTo>
                <a:close/>
              </a:path>
            </a:pathLst>
          </a:custGeom>
          <a:solidFill>
            <a:srgbClr val="00664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13" name="Oval 87"/>
          <p:cNvSpPr/>
          <p:nvPr/>
        </p:nvSpPr>
        <p:spPr>
          <a:xfrm>
            <a:off x="11661775" y="4243388"/>
            <a:ext cx="155575" cy="150812"/>
          </a:xfrm>
          <a:prstGeom prst="ellipse">
            <a:avLst/>
          </a:prstGeom>
          <a:solidFill>
            <a:srgbClr val="00AC65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14" name="Oval 88"/>
          <p:cNvSpPr/>
          <p:nvPr/>
        </p:nvSpPr>
        <p:spPr>
          <a:xfrm>
            <a:off x="10385425" y="4849813"/>
            <a:ext cx="174625" cy="179387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15" name="Oval 89"/>
          <p:cNvSpPr/>
          <p:nvPr/>
        </p:nvSpPr>
        <p:spPr>
          <a:xfrm>
            <a:off x="9940925" y="3594100"/>
            <a:ext cx="144463" cy="139700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16" name="Oval 90"/>
          <p:cNvSpPr/>
          <p:nvPr/>
        </p:nvSpPr>
        <p:spPr>
          <a:xfrm>
            <a:off x="10652125" y="3733800"/>
            <a:ext cx="168275" cy="168275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17" name="Oval 91"/>
          <p:cNvSpPr/>
          <p:nvPr/>
        </p:nvSpPr>
        <p:spPr>
          <a:xfrm>
            <a:off x="10560050" y="3987800"/>
            <a:ext cx="392113" cy="388938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18" name="Freeform 92"/>
          <p:cNvSpPr/>
          <p:nvPr/>
        </p:nvSpPr>
        <p:spPr>
          <a:xfrm>
            <a:off x="9109075" y="5648325"/>
            <a:ext cx="98425" cy="301625"/>
          </a:xfrm>
          <a:custGeom>
            <a:avLst/>
            <a:gdLst/>
            <a:ahLst/>
            <a:cxnLst>
              <a:cxn ang="0">
                <a:pos x="98425" y="301625"/>
              </a:cxn>
              <a:cxn ang="0">
                <a:pos x="0" y="225115"/>
              </a:cxn>
              <a:cxn ang="0">
                <a:pos x="0" y="75038"/>
              </a:cxn>
              <a:cxn ang="0">
                <a:pos x="98425" y="0"/>
              </a:cxn>
              <a:cxn ang="0">
                <a:pos x="98425" y="301625"/>
              </a:cxn>
            </a:cxnLst>
            <a:rect l="0" t="0" r="0" b="0"/>
            <a:pathLst>
              <a:path w="67" h="205">
                <a:moveTo>
                  <a:pt x="67" y="205"/>
                </a:moveTo>
                <a:lnTo>
                  <a:pt x="0" y="153"/>
                </a:lnTo>
                <a:lnTo>
                  <a:pt x="0" y="51"/>
                </a:lnTo>
                <a:lnTo>
                  <a:pt x="67" y="0"/>
                </a:lnTo>
                <a:lnTo>
                  <a:pt x="67" y="205"/>
                </a:lnTo>
                <a:close/>
              </a:path>
            </a:pathLst>
          </a:custGeom>
          <a:solidFill>
            <a:srgbClr val="D3B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19" name="Freeform 93"/>
          <p:cNvSpPr/>
          <p:nvPr/>
        </p:nvSpPr>
        <p:spPr>
          <a:xfrm>
            <a:off x="9202738" y="5208588"/>
            <a:ext cx="346075" cy="1638300"/>
          </a:xfrm>
          <a:custGeom>
            <a:avLst/>
            <a:gdLst/>
            <a:ahLst/>
            <a:cxnLst>
              <a:cxn ang="0">
                <a:pos x="346075" y="1268030"/>
              </a:cxn>
              <a:cxn ang="0">
                <a:pos x="340209" y="0"/>
              </a:cxn>
              <a:cxn ang="0">
                <a:pos x="0" y="0"/>
              </a:cxn>
              <a:cxn ang="0">
                <a:pos x="0" y="927146"/>
              </a:cxn>
              <a:cxn ang="0">
                <a:pos x="137843" y="1041753"/>
              </a:cxn>
              <a:cxn ang="0">
                <a:pos x="137843" y="1638300"/>
              </a:cxn>
              <a:cxn ang="0">
                <a:pos x="346075" y="1638300"/>
              </a:cxn>
              <a:cxn ang="0">
                <a:pos x="346075" y="1268030"/>
              </a:cxn>
              <a:cxn ang="0">
                <a:pos x="346075" y="1268030"/>
              </a:cxn>
            </a:cxnLst>
            <a:rect l="0" t="0" r="0" b="0"/>
            <a:pathLst>
              <a:path w="236" h="1115">
                <a:moveTo>
                  <a:pt x="236" y="863"/>
                </a:moveTo>
                <a:lnTo>
                  <a:pt x="232" y="0"/>
                </a:lnTo>
                <a:lnTo>
                  <a:pt x="0" y="0"/>
                </a:lnTo>
                <a:lnTo>
                  <a:pt x="0" y="631"/>
                </a:lnTo>
                <a:lnTo>
                  <a:pt x="94" y="709"/>
                </a:lnTo>
                <a:lnTo>
                  <a:pt x="94" y="1115"/>
                </a:lnTo>
                <a:lnTo>
                  <a:pt x="236" y="1115"/>
                </a:lnTo>
                <a:lnTo>
                  <a:pt x="236" y="863"/>
                </a:lnTo>
                <a:lnTo>
                  <a:pt x="236" y="863"/>
                </a:lnTo>
                <a:close/>
              </a:path>
            </a:pathLst>
          </a:custGeom>
          <a:solidFill>
            <a:srgbClr val="9B745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20" name="Freeform 94"/>
          <p:cNvSpPr/>
          <p:nvPr/>
        </p:nvSpPr>
        <p:spPr>
          <a:xfrm>
            <a:off x="9544050" y="5208588"/>
            <a:ext cx="352425" cy="1211262"/>
          </a:xfrm>
          <a:custGeom>
            <a:avLst/>
            <a:gdLst/>
            <a:ahLst/>
            <a:cxnLst>
              <a:cxn ang="0">
                <a:pos x="0" y="1211262"/>
              </a:cxn>
              <a:cxn ang="0">
                <a:pos x="346551" y="856997"/>
              </a:cxn>
              <a:cxn ang="0">
                <a:pos x="352425" y="0"/>
              </a:cxn>
              <a:cxn ang="0">
                <a:pos x="5874" y="0"/>
              </a:cxn>
              <a:cxn ang="0">
                <a:pos x="0" y="1211262"/>
              </a:cxn>
            </a:cxnLst>
            <a:rect l="0" t="0" r="0" b="0"/>
            <a:pathLst>
              <a:path w="240" h="824">
                <a:moveTo>
                  <a:pt x="0" y="824"/>
                </a:moveTo>
                <a:lnTo>
                  <a:pt x="236" y="583"/>
                </a:lnTo>
                <a:lnTo>
                  <a:pt x="240" y="0"/>
                </a:lnTo>
                <a:lnTo>
                  <a:pt x="4" y="0"/>
                </a:lnTo>
                <a:lnTo>
                  <a:pt x="0" y="824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21" name="Freeform 95"/>
          <p:cNvSpPr/>
          <p:nvPr/>
        </p:nvSpPr>
        <p:spPr>
          <a:xfrm>
            <a:off x="9544050" y="5208588"/>
            <a:ext cx="212725" cy="933450"/>
          </a:xfrm>
          <a:custGeom>
            <a:avLst/>
            <a:gdLst/>
            <a:ahLst/>
            <a:cxnLst>
              <a:cxn ang="0">
                <a:pos x="212725" y="748230"/>
              </a:cxn>
              <a:cxn ang="0">
                <a:pos x="212725" y="0"/>
              </a:cxn>
              <a:cxn ang="0">
                <a:pos x="0" y="0"/>
              </a:cxn>
              <a:cxn ang="0">
                <a:pos x="5868" y="933450"/>
              </a:cxn>
              <a:cxn ang="0">
                <a:pos x="212725" y="748230"/>
              </a:cxn>
            </a:cxnLst>
            <a:rect l="0" t="0" r="0" b="0"/>
            <a:pathLst>
              <a:path w="145" h="635">
                <a:moveTo>
                  <a:pt x="145" y="509"/>
                </a:moveTo>
                <a:lnTo>
                  <a:pt x="145" y="0"/>
                </a:lnTo>
                <a:lnTo>
                  <a:pt x="0" y="0"/>
                </a:lnTo>
                <a:lnTo>
                  <a:pt x="4" y="635"/>
                </a:lnTo>
                <a:lnTo>
                  <a:pt x="145" y="509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22" name="Freeform 96"/>
          <p:cNvSpPr/>
          <p:nvPr/>
        </p:nvSpPr>
        <p:spPr>
          <a:xfrm>
            <a:off x="9369425" y="5208588"/>
            <a:ext cx="179388" cy="868362"/>
          </a:xfrm>
          <a:custGeom>
            <a:avLst/>
            <a:gdLst/>
            <a:ahLst/>
            <a:cxnLst>
              <a:cxn ang="0">
                <a:pos x="179388" y="868362"/>
              </a:cxn>
              <a:cxn ang="0">
                <a:pos x="5882" y="700861"/>
              </a:cxn>
              <a:cxn ang="0">
                <a:pos x="0" y="0"/>
              </a:cxn>
              <a:cxn ang="0">
                <a:pos x="173506" y="0"/>
              </a:cxn>
              <a:cxn ang="0">
                <a:pos x="179388" y="868362"/>
              </a:cxn>
            </a:cxnLst>
            <a:rect l="0" t="0" r="0" b="0"/>
            <a:pathLst>
              <a:path w="122" h="591">
                <a:moveTo>
                  <a:pt x="122" y="591"/>
                </a:moveTo>
                <a:lnTo>
                  <a:pt x="4" y="477"/>
                </a:lnTo>
                <a:lnTo>
                  <a:pt x="0" y="0"/>
                </a:lnTo>
                <a:lnTo>
                  <a:pt x="118" y="0"/>
                </a:lnTo>
                <a:lnTo>
                  <a:pt x="122" y="591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23" name="Freeform 97"/>
          <p:cNvSpPr/>
          <p:nvPr/>
        </p:nvSpPr>
        <p:spPr>
          <a:xfrm>
            <a:off x="9294813" y="5208588"/>
            <a:ext cx="254000" cy="642937"/>
          </a:xfrm>
          <a:custGeom>
            <a:avLst/>
            <a:gdLst/>
            <a:ahLst/>
            <a:cxnLst>
              <a:cxn ang="0">
                <a:pos x="248127" y="642937"/>
              </a:cxn>
              <a:cxn ang="0">
                <a:pos x="0" y="411010"/>
              </a:cxn>
              <a:cxn ang="0">
                <a:pos x="0" y="0"/>
              </a:cxn>
              <a:cxn ang="0">
                <a:pos x="254000" y="0"/>
              </a:cxn>
              <a:cxn ang="0">
                <a:pos x="248127" y="642937"/>
              </a:cxn>
            </a:cxnLst>
            <a:rect l="0" t="0" r="0" b="0"/>
            <a:pathLst>
              <a:path w="173" h="438">
                <a:moveTo>
                  <a:pt x="169" y="438"/>
                </a:moveTo>
                <a:lnTo>
                  <a:pt x="0" y="280"/>
                </a:lnTo>
                <a:lnTo>
                  <a:pt x="0" y="0"/>
                </a:lnTo>
                <a:lnTo>
                  <a:pt x="173" y="0"/>
                </a:lnTo>
                <a:lnTo>
                  <a:pt x="169" y="438"/>
                </a:lnTo>
                <a:close/>
              </a:path>
            </a:pathLst>
          </a:custGeom>
          <a:solidFill>
            <a:srgbClr val="D3B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24" name="Freeform 98"/>
          <p:cNvSpPr/>
          <p:nvPr/>
        </p:nvSpPr>
        <p:spPr>
          <a:xfrm>
            <a:off x="9548813" y="5602288"/>
            <a:ext cx="87312" cy="369887"/>
          </a:xfrm>
          <a:custGeom>
            <a:avLst/>
            <a:gdLst/>
            <a:ahLst/>
            <a:cxnLst>
              <a:cxn ang="0">
                <a:pos x="0" y="369887"/>
              </a:cxn>
              <a:cxn ang="0">
                <a:pos x="87312" y="295029"/>
              </a:cxn>
              <a:cxn ang="0">
                <a:pos x="87312" y="80729"/>
              </a:cxn>
              <a:cxn ang="0">
                <a:pos x="0" y="0"/>
              </a:cxn>
              <a:cxn ang="0">
                <a:pos x="0" y="369887"/>
              </a:cxn>
            </a:cxnLst>
            <a:rect l="0" t="0" r="0" b="0"/>
            <a:pathLst>
              <a:path w="59" h="252">
                <a:moveTo>
                  <a:pt x="0" y="252"/>
                </a:moveTo>
                <a:lnTo>
                  <a:pt x="59" y="201"/>
                </a:lnTo>
                <a:lnTo>
                  <a:pt x="59" y="55"/>
                </a:lnTo>
                <a:lnTo>
                  <a:pt x="0" y="0"/>
                </a:lnTo>
                <a:lnTo>
                  <a:pt x="0" y="252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25" name="Oval 99"/>
          <p:cNvSpPr/>
          <p:nvPr/>
        </p:nvSpPr>
        <p:spPr>
          <a:xfrm>
            <a:off x="10052050" y="5551488"/>
            <a:ext cx="200025" cy="201612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26" name="Oval 100"/>
          <p:cNvSpPr/>
          <p:nvPr/>
        </p:nvSpPr>
        <p:spPr>
          <a:xfrm>
            <a:off x="8556625" y="4429125"/>
            <a:ext cx="230188" cy="230188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27" name="Freeform 104"/>
          <p:cNvSpPr/>
          <p:nvPr/>
        </p:nvSpPr>
        <p:spPr>
          <a:xfrm>
            <a:off x="9097963" y="4289425"/>
            <a:ext cx="207962" cy="104775"/>
          </a:xfrm>
          <a:custGeom>
            <a:avLst/>
            <a:gdLst/>
            <a:ahLst/>
            <a:cxnLst>
              <a:cxn ang="0">
                <a:pos x="103981" y="0"/>
              </a:cxn>
              <a:cxn ang="0">
                <a:pos x="0" y="104775"/>
              </a:cxn>
              <a:cxn ang="0">
                <a:pos x="207962" y="104775"/>
              </a:cxn>
              <a:cxn ang="0">
                <a:pos x="103981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368D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28" name="Freeform 105"/>
          <p:cNvSpPr/>
          <p:nvPr/>
        </p:nvSpPr>
        <p:spPr>
          <a:xfrm>
            <a:off x="8169275" y="4832350"/>
            <a:ext cx="207963" cy="104775"/>
          </a:xfrm>
          <a:custGeom>
            <a:avLst/>
            <a:gdLst/>
            <a:ahLst/>
            <a:cxnLst>
              <a:cxn ang="0">
                <a:pos x="103982" y="0"/>
              </a:cxn>
              <a:cxn ang="0">
                <a:pos x="0" y="104775"/>
              </a:cxn>
              <a:cxn ang="0">
                <a:pos x="207963" y="104775"/>
              </a:cxn>
              <a:cxn ang="0">
                <a:pos x="103982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29" name="Freeform 106"/>
          <p:cNvSpPr/>
          <p:nvPr/>
        </p:nvSpPr>
        <p:spPr>
          <a:xfrm>
            <a:off x="7839075" y="5291138"/>
            <a:ext cx="209550" cy="103187"/>
          </a:xfrm>
          <a:custGeom>
            <a:avLst/>
            <a:gdLst/>
            <a:ahLst/>
            <a:cxnLst>
              <a:cxn ang="0">
                <a:pos x="104775" y="0"/>
              </a:cxn>
              <a:cxn ang="0">
                <a:pos x="0" y="103187"/>
              </a:cxn>
              <a:cxn ang="0">
                <a:pos x="209550" y="103187"/>
              </a:cxn>
              <a:cxn ang="0">
                <a:pos x="104775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30" name="Freeform 107"/>
          <p:cNvSpPr/>
          <p:nvPr/>
        </p:nvSpPr>
        <p:spPr>
          <a:xfrm>
            <a:off x="8401050" y="5527675"/>
            <a:ext cx="182563" cy="92075"/>
          </a:xfrm>
          <a:custGeom>
            <a:avLst/>
            <a:gdLst/>
            <a:ahLst/>
            <a:cxnLst>
              <a:cxn ang="0">
                <a:pos x="91282" y="0"/>
              </a:cxn>
              <a:cxn ang="0">
                <a:pos x="0" y="92075"/>
              </a:cxn>
              <a:cxn ang="0">
                <a:pos x="182563" y="92075"/>
              </a:cxn>
              <a:cxn ang="0">
                <a:pos x="91282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4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31" name="Freeform 108"/>
          <p:cNvSpPr/>
          <p:nvPr/>
        </p:nvSpPr>
        <p:spPr>
          <a:xfrm>
            <a:off x="8694738" y="5280025"/>
            <a:ext cx="184150" cy="92075"/>
          </a:xfrm>
          <a:custGeom>
            <a:avLst/>
            <a:gdLst/>
            <a:ahLst/>
            <a:cxnLst>
              <a:cxn ang="0">
                <a:pos x="92075" y="0"/>
              </a:cxn>
              <a:cxn ang="0">
                <a:pos x="0" y="92075"/>
              </a:cxn>
              <a:cxn ang="0">
                <a:pos x="184150" y="92075"/>
              </a:cxn>
              <a:cxn ang="0">
                <a:pos x="92075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5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32" name="Freeform 109"/>
          <p:cNvSpPr/>
          <p:nvPr/>
        </p:nvSpPr>
        <p:spPr>
          <a:xfrm>
            <a:off x="8694738" y="5689600"/>
            <a:ext cx="184150" cy="92075"/>
          </a:xfrm>
          <a:custGeom>
            <a:avLst/>
            <a:gdLst/>
            <a:ahLst/>
            <a:cxnLst>
              <a:cxn ang="0">
                <a:pos x="92075" y="0"/>
              </a:cxn>
              <a:cxn ang="0">
                <a:pos x="0" y="92075"/>
              </a:cxn>
              <a:cxn ang="0">
                <a:pos x="184150" y="92075"/>
              </a:cxn>
              <a:cxn ang="0">
                <a:pos x="92075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5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33" name="Freeform 110"/>
          <p:cNvSpPr/>
          <p:nvPr/>
        </p:nvSpPr>
        <p:spPr>
          <a:xfrm>
            <a:off x="8677275" y="3733800"/>
            <a:ext cx="196850" cy="98425"/>
          </a:xfrm>
          <a:custGeom>
            <a:avLst/>
            <a:gdLst/>
            <a:ahLst/>
            <a:cxnLst>
              <a:cxn ang="0">
                <a:pos x="98425" y="0"/>
              </a:cxn>
              <a:cxn ang="0">
                <a:pos x="0" y="98425"/>
              </a:cxn>
              <a:cxn ang="0">
                <a:pos x="196850" y="98425"/>
              </a:cxn>
              <a:cxn ang="0">
                <a:pos x="98425" y="0"/>
              </a:cxn>
            </a:cxnLst>
            <a:rect l="0" t="0" r="0" b="0"/>
            <a:pathLst>
              <a:path w="34" h="17">
                <a:moveTo>
                  <a:pt x="17" y="0"/>
                </a:moveTo>
                <a:cubicBezTo>
                  <a:pt x="7" y="0"/>
                  <a:pt x="0" y="8"/>
                  <a:pt x="0" y="17"/>
                </a:cubicBezTo>
                <a:cubicBezTo>
                  <a:pt x="34" y="17"/>
                  <a:pt x="34" y="17"/>
                  <a:pt x="34" y="17"/>
                </a:cubicBezTo>
                <a:cubicBezTo>
                  <a:pt x="34" y="8"/>
                  <a:pt x="26" y="0"/>
                  <a:pt x="17" y="0"/>
                </a:cubicBezTo>
                <a:close/>
              </a:path>
            </a:pathLst>
          </a:custGeom>
          <a:solidFill>
            <a:srgbClr val="368D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34" name="Freeform 111"/>
          <p:cNvSpPr/>
          <p:nvPr/>
        </p:nvSpPr>
        <p:spPr>
          <a:xfrm>
            <a:off x="7943850" y="5965825"/>
            <a:ext cx="69850" cy="163513"/>
          </a:xfrm>
          <a:custGeom>
            <a:avLst/>
            <a:gdLst/>
            <a:ahLst/>
            <a:cxnLst>
              <a:cxn ang="0">
                <a:pos x="69850" y="163513"/>
              </a:cxn>
              <a:cxn ang="0">
                <a:pos x="46567" y="163513"/>
              </a:cxn>
              <a:cxn ang="0">
                <a:pos x="46567" y="46718"/>
              </a:cxn>
              <a:cxn ang="0">
                <a:pos x="23283" y="23359"/>
              </a:cxn>
              <a:cxn ang="0">
                <a:pos x="0" y="23359"/>
              </a:cxn>
              <a:cxn ang="0">
                <a:pos x="0" y="0"/>
              </a:cxn>
              <a:cxn ang="0">
                <a:pos x="23283" y="0"/>
              </a:cxn>
              <a:cxn ang="0">
                <a:pos x="69850" y="46718"/>
              </a:cxn>
              <a:cxn ang="0">
                <a:pos x="69850" y="163513"/>
              </a:cxn>
            </a:cxnLst>
            <a:rect l="0" t="0" r="0" b="0"/>
            <a:pathLst>
              <a:path w="12" h="28">
                <a:moveTo>
                  <a:pt x="12" y="28"/>
                </a:moveTo>
                <a:cubicBezTo>
                  <a:pt x="8" y="28"/>
                  <a:pt x="8" y="28"/>
                  <a:pt x="8" y="28"/>
                </a:cubicBezTo>
                <a:cubicBezTo>
                  <a:pt x="8" y="8"/>
                  <a:pt x="8" y="8"/>
                  <a:pt x="8" y="8"/>
                </a:cubicBezTo>
                <a:cubicBezTo>
                  <a:pt x="8" y="6"/>
                  <a:pt x="6" y="4"/>
                  <a:pt x="4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0"/>
                  <a:pt x="0" y="0"/>
                  <a:pt x="0" y="0"/>
                </a:cubicBezTo>
                <a:cubicBezTo>
                  <a:pt x="4" y="0"/>
                  <a:pt x="4" y="0"/>
                  <a:pt x="4" y="0"/>
                </a:cubicBezTo>
                <a:cubicBezTo>
                  <a:pt x="8" y="0"/>
                  <a:pt x="12" y="4"/>
                  <a:pt x="12" y="8"/>
                </a:cubicBezTo>
                <a:lnTo>
                  <a:pt x="12" y="28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35" name="Rectangle 112"/>
          <p:cNvSpPr/>
          <p:nvPr/>
        </p:nvSpPr>
        <p:spPr>
          <a:xfrm>
            <a:off x="7978775" y="6094413"/>
            <a:ext cx="39688" cy="68262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36" name="Freeform 113"/>
          <p:cNvSpPr/>
          <p:nvPr/>
        </p:nvSpPr>
        <p:spPr>
          <a:xfrm>
            <a:off x="7378700" y="6002338"/>
            <a:ext cx="160338" cy="98425"/>
          </a:xfrm>
          <a:custGeom>
            <a:avLst/>
            <a:gdLst/>
            <a:ahLst/>
            <a:cxnLst>
              <a:cxn ang="0">
                <a:pos x="22905" y="75266"/>
              </a:cxn>
              <a:cxn ang="0">
                <a:pos x="0" y="75266"/>
              </a:cxn>
              <a:cxn ang="0">
                <a:pos x="62990" y="98425"/>
              </a:cxn>
              <a:cxn ang="0">
                <a:pos x="160338" y="0"/>
              </a:cxn>
              <a:cxn ang="0">
                <a:pos x="120254" y="0"/>
              </a:cxn>
              <a:cxn ang="0">
                <a:pos x="22905" y="75266"/>
              </a:cxn>
            </a:cxnLst>
            <a:rect l="0" t="0" r="0" b="0"/>
            <a:pathLst>
              <a:path w="28" h="17">
                <a:moveTo>
                  <a:pt x="4" y="13"/>
                </a:moveTo>
                <a:cubicBezTo>
                  <a:pt x="3" y="13"/>
                  <a:pt x="2" y="13"/>
                  <a:pt x="0" y="13"/>
                </a:cubicBezTo>
                <a:cubicBezTo>
                  <a:pt x="3" y="15"/>
                  <a:pt x="7" y="17"/>
                  <a:pt x="11" y="17"/>
                </a:cubicBezTo>
                <a:cubicBezTo>
                  <a:pt x="20" y="17"/>
                  <a:pt x="28" y="9"/>
                  <a:pt x="28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37" name="Rectangle 114"/>
          <p:cNvSpPr/>
          <p:nvPr/>
        </p:nvSpPr>
        <p:spPr>
          <a:xfrm>
            <a:off x="7794625" y="6042025"/>
            <a:ext cx="79375" cy="219075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38" name="Rectangle 115"/>
          <p:cNvSpPr/>
          <p:nvPr/>
        </p:nvSpPr>
        <p:spPr>
          <a:xfrm>
            <a:off x="7567613" y="5989638"/>
            <a:ext cx="80962" cy="271462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39" name="Freeform 116"/>
          <p:cNvSpPr/>
          <p:nvPr/>
        </p:nvSpPr>
        <p:spPr>
          <a:xfrm>
            <a:off x="7632700" y="5891213"/>
            <a:ext cx="322263" cy="3698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7605"/>
              </a:cxn>
              <a:cxn ang="0">
                <a:pos x="0" y="196502"/>
              </a:cxn>
              <a:cxn ang="0">
                <a:pos x="0" y="369887"/>
              </a:cxn>
              <a:cxn ang="0">
                <a:pos x="86320" y="369887"/>
              </a:cxn>
              <a:cxn ang="0">
                <a:pos x="86320" y="231179"/>
              </a:cxn>
              <a:cxn ang="0">
                <a:pos x="126603" y="196502"/>
              </a:cxn>
              <a:cxn ang="0">
                <a:pos x="201414" y="196502"/>
              </a:cxn>
              <a:cxn ang="0">
                <a:pos x="235943" y="231179"/>
              </a:cxn>
              <a:cxn ang="0">
                <a:pos x="235943" y="369887"/>
              </a:cxn>
              <a:cxn ang="0">
                <a:pos x="322263" y="369887"/>
              </a:cxn>
              <a:cxn ang="0">
                <a:pos x="322263" y="196502"/>
              </a:cxn>
              <a:cxn ang="0">
                <a:pos x="322263" y="150267"/>
              </a:cxn>
              <a:cxn ang="0">
                <a:pos x="322263" y="98251"/>
              </a:cxn>
              <a:cxn ang="0">
                <a:pos x="224433" y="0"/>
              </a:cxn>
              <a:cxn ang="0">
                <a:pos x="0" y="0"/>
              </a:cxn>
            </a:cxnLst>
            <a:rect l="0" t="0" r="0" b="0"/>
            <a:pathLst>
              <a:path w="56" h="64">
                <a:moveTo>
                  <a:pt x="0" y="0"/>
                </a:moveTo>
                <a:cubicBezTo>
                  <a:pt x="0" y="29"/>
                  <a:pt x="0" y="29"/>
                  <a:pt x="0" y="29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64"/>
                  <a:pt x="0" y="64"/>
                  <a:pt x="0" y="64"/>
                </a:cubicBezTo>
                <a:cubicBezTo>
                  <a:pt x="15" y="64"/>
                  <a:pt x="15" y="64"/>
                  <a:pt x="15" y="64"/>
                </a:cubicBezTo>
                <a:cubicBezTo>
                  <a:pt x="15" y="40"/>
                  <a:pt x="15" y="40"/>
                  <a:pt x="15" y="40"/>
                </a:cubicBezTo>
                <a:cubicBezTo>
                  <a:pt x="15" y="37"/>
                  <a:pt x="18" y="34"/>
                  <a:pt x="22" y="34"/>
                </a:cubicBezTo>
                <a:cubicBezTo>
                  <a:pt x="35" y="34"/>
                  <a:pt x="35" y="34"/>
                  <a:pt x="35" y="34"/>
                </a:cubicBezTo>
                <a:cubicBezTo>
                  <a:pt x="38" y="34"/>
                  <a:pt x="41" y="37"/>
                  <a:pt x="41" y="40"/>
                </a:cubicBezTo>
                <a:cubicBezTo>
                  <a:pt x="41" y="64"/>
                  <a:pt x="41" y="64"/>
                  <a:pt x="41" y="64"/>
                </a:cubicBezTo>
                <a:cubicBezTo>
                  <a:pt x="56" y="64"/>
                  <a:pt x="56" y="64"/>
                  <a:pt x="56" y="64"/>
                </a:cubicBezTo>
                <a:cubicBezTo>
                  <a:pt x="56" y="34"/>
                  <a:pt x="56" y="34"/>
                  <a:pt x="56" y="34"/>
                </a:cubicBezTo>
                <a:cubicBezTo>
                  <a:pt x="56" y="26"/>
                  <a:pt x="56" y="26"/>
                  <a:pt x="56" y="26"/>
                </a:cubicBezTo>
                <a:cubicBezTo>
                  <a:pt x="56" y="17"/>
                  <a:pt x="56" y="17"/>
                  <a:pt x="56" y="17"/>
                </a:cubicBezTo>
                <a:cubicBezTo>
                  <a:pt x="56" y="8"/>
                  <a:pt x="48" y="0"/>
                  <a:pt x="39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A4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40" name="Freeform 117"/>
          <p:cNvSpPr/>
          <p:nvPr/>
        </p:nvSpPr>
        <p:spPr>
          <a:xfrm>
            <a:off x="7632700" y="6105525"/>
            <a:ext cx="74613" cy="87313"/>
          </a:xfrm>
          <a:custGeom>
            <a:avLst/>
            <a:gdLst/>
            <a:ahLst/>
            <a:cxnLst>
              <a:cxn ang="0">
                <a:pos x="74613" y="0"/>
              </a:cxn>
              <a:cxn ang="0">
                <a:pos x="5739" y="0"/>
              </a:cxn>
              <a:cxn ang="0">
                <a:pos x="0" y="0"/>
              </a:cxn>
              <a:cxn ang="0">
                <a:pos x="0" y="87313"/>
              </a:cxn>
              <a:cxn ang="0">
                <a:pos x="74613" y="87313"/>
              </a:cxn>
              <a:cxn ang="0">
                <a:pos x="74613" y="0"/>
              </a:cxn>
            </a:cxnLst>
            <a:rect l="0" t="0" r="0" b="0"/>
            <a:pathLst>
              <a:path w="13" h="15">
                <a:moveTo>
                  <a:pt x="13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0" y="0"/>
                </a:cubicBezTo>
                <a:cubicBezTo>
                  <a:pt x="0" y="15"/>
                  <a:pt x="0" y="15"/>
                  <a:pt x="0" y="15"/>
                </a:cubicBezTo>
                <a:cubicBezTo>
                  <a:pt x="13" y="15"/>
                  <a:pt x="13" y="15"/>
                  <a:pt x="13" y="15"/>
                </a:cubicBezTo>
                <a:lnTo>
                  <a:pt x="13" y="0"/>
                </a:lnTo>
                <a:close/>
              </a:path>
            </a:pathLst>
          </a:custGeom>
          <a:solidFill>
            <a:srgbClr val="7E696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41" name="Freeform 118"/>
          <p:cNvSpPr/>
          <p:nvPr/>
        </p:nvSpPr>
        <p:spPr>
          <a:xfrm>
            <a:off x="7632700" y="5891213"/>
            <a:ext cx="74613" cy="1222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2237"/>
              </a:cxn>
              <a:cxn ang="0">
                <a:pos x="28697" y="122237"/>
              </a:cxn>
              <a:cxn ang="0">
                <a:pos x="74613" y="75671"/>
              </a:cxn>
              <a:cxn ang="0">
                <a:pos x="74613" y="0"/>
              </a:cxn>
              <a:cxn ang="0">
                <a:pos x="0" y="0"/>
              </a:cxn>
            </a:cxnLst>
            <a:rect l="0" t="0" r="0" b="0"/>
            <a:pathLst>
              <a:path w="13" h="21">
                <a:moveTo>
                  <a:pt x="0" y="0"/>
                </a:moveTo>
                <a:cubicBezTo>
                  <a:pt x="0" y="21"/>
                  <a:pt x="0" y="21"/>
                  <a:pt x="0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9" y="21"/>
                  <a:pt x="13" y="17"/>
                  <a:pt x="13" y="13"/>
                </a:cubicBezTo>
                <a:cubicBezTo>
                  <a:pt x="13" y="0"/>
                  <a:pt x="13" y="0"/>
                  <a:pt x="1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7E696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42" name="Freeform 119"/>
          <p:cNvSpPr/>
          <p:nvPr/>
        </p:nvSpPr>
        <p:spPr>
          <a:xfrm>
            <a:off x="7453313" y="5694363"/>
            <a:ext cx="138112" cy="284162"/>
          </a:xfrm>
          <a:custGeom>
            <a:avLst/>
            <a:gdLst/>
            <a:ahLst/>
            <a:cxnLst>
              <a:cxn ang="0">
                <a:pos x="138112" y="0"/>
              </a:cxn>
              <a:cxn ang="0">
                <a:pos x="0" y="139181"/>
              </a:cxn>
              <a:cxn ang="0">
                <a:pos x="138112" y="284162"/>
              </a:cxn>
              <a:cxn ang="0">
                <a:pos x="138112" y="0"/>
              </a:cxn>
            </a:cxnLst>
            <a:rect l="0" t="0" r="0" b="0"/>
            <a:pathLst>
              <a:path w="24" h="49">
                <a:moveTo>
                  <a:pt x="24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4" y="49"/>
                </a:cubicBezTo>
                <a:lnTo>
                  <a:pt x="24" y="0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43" name="Freeform 120"/>
          <p:cNvSpPr/>
          <p:nvPr/>
        </p:nvSpPr>
        <p:spPr>
          <a:xfrm>
            <a:off x="7499350" y="5816600"/>
            <a:ext cx="166688" cy="365125"/>
          </a:xfrm>
          <a:custGeom>
            <a:avLst/>
            <a:gdLst/>
            <a:ahLst/>
            <a:cxnLst>
              <a:cxn ang="0">
                <a:pos x="166688" y="133300"/>
              </a:cxn>
              <a:cxn ang="0">
                <a:pos x="166688" y="34774"/>
              </a:cxn>
              <a:cxn ang="0">
                <a:pos x="137949" y="0"/>
              </a:cxn>
              <a:cxn ang="0">
                <a:pos x="68974" y="0"/>
              </a:cxn>
              <a:cxn ang="0">
                <a:pos x="28739" y="0"/>
              </a:cxn>
              <a:cxn ang="0">
                <a:pos x="0" y="34774"/>
              </a:cxn>
              <a:cxn ang="0">
                <a:pos x="0" y="185460"/>
              </a:cxn>
              <a:cxn ang="0">
                <a:pos x="0" y="283986"/>
              </a:cxn>
              <a:cxn ang="0">
                <a:pos x="74722" y="365125"/>
              </a:cxn>
              <a:cxn ang="0">
                <a:pos x="166688" y="365125"/>
              </a:cxn>
              <a:cxn ang="0">
                <a:pos x="166688" y="307169"/>
              </a:cxn>
              <a:cxn ang="0">
                <a:pos x="97714" y="307169"/>
              </a:cxn>
              <a:cxn ang="0">
                <a:pos x="68974" y="278190"/>
              </a:cxn>
              <a:cxn ang="0">
                <a:pos x="68974" y="185460"/>
              </a:cxn>
              <a:cxn ang="0">
                <a:pos x="120705" y="185460"/>
              </a:cxn>
              <a:cxn ang="0">
                <a:pos x="166688" y="133300"/>
              </a:cxn>
            </a:cxnLst>
            <a:rect l="0" t="0" r="0" b="0"/>
            <a:pathLst>
              <a:path w="29" h="63">
                <a:moveTo>
                  <a:pt x="29" y="23"/>
                </a:moveTo>
                <a:cubicBezTo>
                  <a:pt x="29" y="6"/>
                  <a:pt x="29" y="6"/>
                  <a:pt x="29" y="6"/>
                </a:cubicBezTo>
                <a:cubicBezTo>
                  <a:pt x="29" y="3"/>
                  <a:pt x="27" y="0"/>
                  <a:pt x="24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3"/>
                  <a:pt x="0" y="6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49"/>
                  <a:pt x="0" y="49"/>
                  <a:pt x="0" y="49"/>
                </a:cubicBezTo>
                <a:cubicBezTo>
                  <a:pt x="0" y="57"/>
                  <a:pt x="6" y="63"/>
                  <a:pt x="13" y="63"/>
                </a:cubicBezTo>
                <a:cubicBezTo>
                  <a:pt x="29" y="63"/>
                  <a:pt x="29" y="63"/>
                  <a:pt x="29" y="63"/>
                </a:cubicBezTo>
                <a:cubicBezTo>
                  <a:pt x="29" y="53"/>
                  <a:pt x="29" y="53"/>
                  <a:pt x="29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4" y="53"/>
                  <a:pt x="12" y="51"/>
                  <a:pt x="12" y="48"/>
                </a:cubicBezTo>
                <a:cubicBezTo>
                  <a:pt x="12" y="32"/>
                  <a:pt x="12" y="32"/>
                  <a:pt x="12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5" y="32"/>
                  <a:pt x="29" y="28"/>
                  <a:pt x="29" y="23"/>
                </a:cubicBezTo>
                <a:close/>
              </a:path>
            </a:pathLst>
          </a:custGeom>
          <a:solidFill>
            <a:srgbClr val="A4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44" name="Freeform 121"/>
          <p:cNvSpPr/>
          <p:nvPr/>
        </p:nvSpPr>
        <p:spPr>
          <a:xfrm>
            <a:off x="7615238" y="5694363"/>
            <a:ext cx="138112" cy="284162"/>
          </a:xfrm>
          <a:custGeom>
            <a:avLst/>
            <a:gdLst/>
            <a:ahLst/>
            <a:cxnLst>
              <a:cxn ang="0">
                <a:pos x="138112" y="0"/>
              </a:cxn>
              <a:cxn ang="0">
                <a:pos x="0" y="139181"/>
              </a:cxn>
              <a:cxn ang="0">
                <a:pos x="138112" y="284162"/>
              </a:cxn>
              <a:cxn ang="0">
                <a:pos x="138112" y="0"/>
              </a:cxn>
            </a:cxnLst>
            <a:rect l="0" t="0" r="0" b="0"/>
            <a:pathLst>
              <a:path w="24" h="49">
                <a:moveTo>
                  <a:pt x="24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4" y="49"/>
                </a:cubicBezTo>
                <a:lnTo>
                  <a:pt x="24" y="0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45" name="Oval 122"/>
          <p:cNvSpPr/>
          <p:nvPr/>
        </p:nvSpPr>
        <p:spPr>
          <a:xfrm>
            <a:off x="7558088" y="5897563"/>
            <a:ext cx="26987" cy="23812"/>
          </a:xfrm>
          <a:prstGeom prst="ellipse">
            <a:avLst/>
          </a:prstGeom>
          <a:solidFill>
            <a:srgbClr val="4A545B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46" name="Freeform 123"/>
          <p:cNvSpPr/>
          <p:nvPr/>
        </p:nvSpPr>
        <p:spPr>
          <a:xfrm>
            <a:off x="7453313" y="6002338"/>
            <a:ext cx="155575" cy="98425"/>
          </a:xfrm>
          <a:custGeom>
            <a:avLst/>
            <a:gdLst/>
            <a:ahLst/>
            <a:cxnLst>
              <a:cxn ang="0">
                <a:pos x="17286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17286" y="75266"/>
              </a:cxn>
            </a:cxnLst>
            <a:rect l="0" t="0" r="0" b="0"/>
            <a:pathLst>
              <a:path w="27" h="17">
                <a:moveTo>
                  <a:pt x="3" y="13"/>
                </a:moveTo>
                <a:cubicBezTo>
                  <a:pt x="2" y="13"/>
                  <a:pt x="1" y="13"/>
                  <a:pt x="0" y="13"/>
                </a:cubicBezTo>
                <a:cubicBezTo>
                  <a:pt x="2" y="15"/>
                  <a:pt x="6" y="17"/>
                  <a:pt x="10" y="17"/>
                </a:cubicBezTo>
                <a:cubicBezTo>
                  <a:pt x="19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8" y="7"/>
                  <a:pt x="11" y="13"/>
                  <a:pt x="3" y="1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47" name="Rectangle 124"/>
          <p:cNvSpPr/>
          <p:nvPr/>
        </p:nvSpPr>
        <p:spPr>
          <a:xfrm>
            <a:off x="8699500" y="6094413"/>
            <a:ext cx="39688" cy="68262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48" name="Freeform 125"/>
          <p:cNvSpPr/>
          <p:nvPr/>
        </p:nvSpPr>
        <p:spPr>
          <a:xfrm>
            <a:off x="8658225" y="5965825"/>
            <a:ext cx="71438" cy="163513"/>
          </a:xfrm>
          <a:custGeom>
            <a:avLst/>
            <a:gdLst/>
            <a:ahLst/>
            <a:cxnLst>
              <a:cxn ang="0">
                <a:pos x="71438" y="163513"/>
              </a:cxn>
              <a:cxn ang="0">
                <a:pos x="47625" y="163513"/>
              </a:cxn>
              <a:cxn ang="0">
                <a:pos x="47625" y="46718"/>
              </a:cxn>
              <a:cxn ang="0">
                <a:pos x="23813" y="23359"/>
              </a:cxn>
              <a:cxn ang="0">
                <a:pos x="0" y="23359"/>
              </a:cxn>
              <a:cxn ang="0">
                <a:pos x="0" y="0"/>
              </a:cxn>
              <a:cxn ang="0">
                <a:pos x="23813" y="0"/>
              </a:cxn>
              <a:cxn ang="0">
                <a:pos x="71438" y="46718"/>
              </a:cxn>
              <a:cxn ang="0">
                <a:pos x="71438" y="163513"/>
              </a:cxn>
            </a:cxnLst>
            <a:rect l="0" t="0" r="0" b="0"/>
            <a:pathLst>
              <a:path w="12" h="28">
                <a:moveTo>
                  <a:pt x="12" y="28"/>
                </a:moveTo>
                <a:cubicBezTo>
                  <a:pt x="8" y="28"/>
                  <a:pt x="8" y="28"/>
                  <a:pt x="8" y="28"/>
                </a:cubicBezTo>
                <a:cubicBezTo>
                  <a:pt x="8" y="8"/>
                  <a:pt x="8" y="8"/>
                  <a:pt x="8" y="8"/>
                </a:cubicBezTo>
                <a:cubicBezTo>
                  <a:pt x="8" y="6"/>
                  <a:pt x="6" y="4"/>
                  <a:pt x="4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0"/>
                  <a:pt x="0" y="0"/>
                  <a:pt x="0" y="0"/>
                </a:cubicBezTo>
                <a:cubicBezTo>
                  <a:pt x="4" y="0"/>
                  <a:pt x="4" y="0"/>
                  <a:pt x="4" y="0"/>
                </a:cubicBezTo>
                <a:cubicBezTo>
                  <a:pt x="8" y="0"/>
                  <a:pt x="12" y="4"/>
                  <a:pt x="12" y="8"/>
                </a:cubicBezTo>
                <a:lnTo>
                  <a:pt x="12" y="28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49" name="Freeform 126"/>
          <p:cNvSpPr/>
          <p:nvPr/>
        </p:nvSpPr>
        <p:spPr>
          <a:xfrm>
            <a:off x="8099425" y="6002338"/>
            <a:ext cx="155575" cy="98425"/>
          </a:xfrm>
          <a:custGeom>
            <a:avLst/>
            <a:gdLst/>
            <a:ahLst/>
            <a:cxnLst>
              <a:cxn ang="0">
                <a:pos x="23048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23048" y="75266"/>
              </a:cxn>
            </a:cxnLst>
            <a:rect l="0" t="0" r="0" b="0"/>
            <a:pathLst>
              <a:path w="27" h="17">
                <a:moveTo>
                  <a:pt x="4" y="13"/>
                </a:moveTo>
                <a:cubicBezTo>
                  <a:pt x="2" y="13"/>
                  <a:pt x="1" y="13"/>
                  <a:pt x="0" y="13"/>
                </a:cubicBezTo>
                <a:cubicBezTo>
                  <a:pt x="3" y="15"/>
                  <a:pt x="6" y="17"/>
                  <a:pt x="10" y="17"/>
                </a:cubicBezTo>
                <a:cubicBezTo>
                  <a:pt x="20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50" name="Rectangle 127"/>
          <p:cNvSpPr/>
          <p:nvPr/>
        </p:nvSpPr>
        <p:spPr>
          <a:xfrm>
            <a:off x="8515350" y="6042025"/>
            <a:ext cx="80963" cy="219075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51" name="Rectangle 128"/>
          <p:cNvSpPr/>
          <p:nvPr/>
        </p:nvSpPr>
        <p:spPr>
          <a:xfrm>
            <a:off x="8283575" y="5989638"/>
            <a:ext cx="87313" cy="271462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52" name="Freeform 129"/>
          <p:cNvSpPr/>
          <p:nvPr/>
        </p:nvSpPr>
        <p:spPr>
          <a:xfrm>
            <a:off x="8353425" y="5891213"/>
            <a:ext cx="317500" cy="3698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7605"/>
              </a:cxn>
              <a:cxn ang="0">
                <a:pos x="0" y="196502"/>
              </a:cxn>
              <a:cxn ang="0">
                <a:pos x="0" y="369887"/>
              </a:cxn>
              <a:cxn ang="0">
                <a:pos x="86591" y="369887"/>
              </a:cxn>
              <a:cxn ang="0">
                <a:pos x="86591" y="231179"/>
              </a:cxn>
              <a:cxn ang="0">
                <a:pos x="121227" y="196502"/>
              </a:cxn>
              <a:cxn ang="0">
                <a:pos x="196273" y="196502"/>
              </a:cxn>
              <a:cxn ang="0">
                <a:pos x="236682" y="231179"/>
              </a:cxn>
              <a:cxn ang="0">
                <a:pos x="236682" y="369887"/>
              </a:cxn>
              <a:cxn ang="0">
                <a:pos x="317500" y="369887"/>
              </a:cxn>
              <a:cxn ang="0">
                <a:pos x="317500" y="196502"/>
              </a:cxn>
              <a:cxn ang="0">
                <a:pos x="317500" y="150267"/>
              </a:cxn>
              <a:cxn ang="0">
                <a:pos x="317500" y="98251"/>
              </a:cxn>
              <a:cxn ang="0">
                <a:pos x="225136" y="0"/>
              </a:cxn>
              <a:cxn ang="0">
                <a:pos x="0" y="0"/>
              </a:cxn>
            </a:cxnLst>
            <a:rect l="0" t="0" r="0" b="0"/>
            <a:pathLst>
              <a:path w="55" h="64">
                <a:moveTo>
                  <a:pt x="0" y="0"/>
                </a:moveTo>
                <a:cubicBezTo>
                  <a:pt x="0" y="29"/>
                  <a:pt x="0" y="29"/>
                  <a:pt x="0" y="29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64"/>
                  <a:pt x="0" y="64"/>
                  <a:pt x="0" y="64"/>
                </a:cubicBezTo>
                <a:cubicBezTo>
                  <a:pt x="15" y="64"/>
                  <a:pt x="15" y="64"/>
                  <a:pt x="15" y="64"/>
                </a:cubicBezTo>
                <a:cubicBezTo>
                  <a:pt x="15" y="40"/>
                  <a:pt x="15" y="40"/>
                  <a:pt x="15" y="40"/>
                </a:cubicBezTo>
                <a:cubicBezTo>
                  <a:pt x="15" y="37"/>
                  <a:pt x="18" y="34"/>
                  <a:pt x="21" y="34"/>
                </a:cubicBezTo>
                <a:cubicBezTo>
                  <a:pt x="34" y="34"/>
                  <a:pt x="34" y="34"/>
                  <a:pt x="34" y="34"/>
                </a:cubicBezTo>
                <a:cubicBezTo>
                  <a:pt x="38" y="34"/>
                  <a:pt x="41" y="37"/>
                  <a:pt x="41" y="40"/>
                </a:cubicBezTo>
                <a:cubicBezTo>
                  <a:pt x="41" y="64"/>
                  <a:pt x="41" y="64"/>
                  <a:pt x="41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26"/>
                  <a:pt x="55" y="26"/>
                  <a:pt x="55" y="26"/>
                </a:cubicBezTo>
                <a:cubicBezTo>
                  <a:pt x="55" y="17"/>
                  <a:pt x="55" y="17"/>
                  <a:pt x="55" y="17"/>
                </a:cubicBezTo>
                <a:cubicBezTo>
                  <a:pt x="55" y="8"/>
                  <a:pt x="48" y="0"/>
                  <a:pt x="39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81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53" name="Freeform 130"/>
          <p:cNvSpPr/>
          <p:nvPr/>
        </p:nvSpPr>
        <p:spPr>
          <a:xfrm>
            <a:off x="8353425" y="6105525"/>
            <a:ext cx="69850" cy="87313"/>
          </a:xfrm>
          <a:custGeom>
            <a:avLst/>
            <a:gdLst/>
            <a:ahLst/>
            <a:cxnLst>
              <a:cxn ang="0">
                <a:pos x="69850" y="0"/>
              </a:cxn>
              <a:cxn ang="0">
                <a:pos x="0" y="0"/>
              </a:cxn>
              <a:cxn ang="0">
                <a:pos x="0" y="0"/>
              </a:cxn>
              <a:cxn ang="0">
                <a:pos x="0" y="87313"/>
              </a:cxn>
              <a:cxn ang="0">
                <a:pos x="69850" y="87313"/>
              </a:cxn>
              <a:cxn ang="0">
                <a:pos x="69850" y="0"/>
              </a:cxn>
            </a:cxnLst>
            <a:rect l="0" t="0" r="0" b="0"/>
            <a:pathLst>
              <a:path w="12" h="15">
                <a:moveTo>
                  <a:pt x="1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5"/>
                  <a:pt x="0" y="15"/>
                  <a:pt x="0" y="15"/>
                </a:cubicBezTo>
                <a:cubicBezTo>
                  <a:pt x="12" y="15"/>
                  <a:pt x="12" y="15"/>
                  <a:pt x="12" y="15"/>
                </a:cubicBezTo>
                <a:lnTo>
                  <a:pt x="12" y="0"/>
                </a:lnTo>
                <a:close/>
              </a:path>
            </a:pathLst>
          </a:custGeom>
          <a:solidFill>
            <a:srgbClr val="65737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54" name="Freeform 131"/>
          <p:cNvSpPr/>
          <p:nvPr/>
        </p:nvSpPr>
        <p:spPr>
          <a:xfrm>
            <a:off x="8353425" y="5891213"/>
            <a:ext cx="74613" cy="1222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2237"/>
              </a:cxn>
              <a:cxn ang="0">
                <a:pos x="22958" y="122237"/>
              </a:cxn>
              <a:cxn ang="0">
                <a:pos x="74613" y="75671"/>
              </a:cxn>
              <a:cxn ang="0">
                <a:pos x="74613" y="0"/>
              </a:cxn>
              <a:cxn ang="0">
                <a:pos x="0" y="0"/>
              </a:cxn>
            </a:cxnLst>
            <a:rect l="0" t="0" r="0" b="0"/>
            <a:pathLst>
              <a:path w="13" h="21">
                <a:moveTo>
                  <a:pt x="0" y="0"/>
                </a:moveTo>
                <a:cubicBezTo>
                  <a:pt x="0" y="21"/>
                  <a:pt x="0" y="21"/>
                  <a:pt x="0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9" y="21"/>
                  <a:pt x="13" y="17"/>
                  <a:pt x="13" y="13"/>
                </a:cubicBezTo>
                <a:cubicBezTo>
                  <a:pt x="13" y="0"/>
                  <a:pt x="13" y="0"/>
                  <a:pt x="1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65737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55" name="Freeform 132"/>
          <p:cNvSpPr/>
          <p:nvPr/>
        </p:nvSpPr>
        <p:spPr>
          <a:xfrm>
            <a:off x="8169275" y="5694363"/>
            <a:ext cx="144463" cy="284162"/>
          </a:xfrm>
          <a:custGeom>
            <a:avLst/>
            <a:gdLst/>
            <a:ahLst/>
            <a:cxnLst>
              <a:cxn ang="0">
                <a:pos x="144463" y="0"/>
              </a:cxn>
              <a:cxn ang="0">
                <a:pos x="0" y="139181"/>
              </a:cxn>
              <a:cxn ang="0">
                <a:pos x="144463" y="284162"/>
              </a:cxn>
              <a:cxn ang="0">
                <a:pos x="144463" y="0"/>
              </a:cxn>
            </a:cxnLst>
            <a:rect l="0" t="0" r="0" b="0"/>
            <a:pathLst>
              <a:path w="25" h="49">
                <a:moveTo>
                  <a:pt x="25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5" y="49"/>
                </a:cubicBezTo>
                <a:lnTo>
                  <a:pt x="25" y="0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56" name="Freeform 133"/>
          <p:cNvSpPr/>
          <p:nvPr/>
        </p:nvSpPr>
        <p:spPr>
          <a:xfrm>
            <a:off x="8215313" y="5816600"/>
            <a:ext cx="173037" cy="365125"/>
          </a:xfrm>
          <a:custGeom>
            <a:avLst/>
            <a:gdLst/>
            <a:ahLst/>
            <a:cxnLst>
              <a:cxn ang="0">
                <a:pos x="173037" y="133300"/>
              </a:cxn>
              <a:cxn ang="0">
                <a:pos x="173037" y="34774"/>
              </a:cxn>
              <a:cxn ang="0">
                <a:pos x="138430" y="0"/>
              </a:cxn>
              <a:cxn ang="0">
                <a:pos x="69215" y="0"/>
              </a:cxn>
              <a:cxn ang="0">
                <a:pos x="28840" y="0"/>
              </a:cxn>
              <a:cxn ang="0">
                <a:pos x="0" y="34774"/>
              </a:cxn>
              <a:cxn ang="0">
                <a:pos x="0" y="185460"/>
              </a:cxn>
              <a:cxn ang="0">
                <a:pos x="0" y="283986"/>
              </a:cxn>
              <a:cxn ang="0">
                <a:pos x="80751" y="365125"/>
              </a:cxn>
              <a:cxn ang="0">
                <a:pos x="167269" y="365125"/>
              </a:cxn>
              <a:cxn ang="0">
                <a:pos x="167269" y="307169"/>
              </a:cxn>
              <a:cxn ang="0">
                <a:pos x="98054" y="307169"/>
              </a:cxn>
              <a:cxn ang="0">
                <a:pos x="69215" y="278190"/>
              </a:cxn>
              <a:cxn ang="0">
                <a:pos x="69215" y="185460"/>
              </a:cxn>
              <a:cxn ang="0">
                <a:pos x="121126" y="185460"/>
              </a:cxn>
              <a:cxn ang="0">
                <a:pos x="173037" y="133300"/>
              </a:cxn>
            </a:cxnLst>
            <a:rect l="0" t="0" r="0" b="0"/>
            <a:pathLst>
              <a:path w="30" h="63">
                <a:moveTo>
                  <a:pt x="30" y="23"/>
                </a:moveTo>
                <a:cubicBezTo>
                  <a:pt x="30" y="6"/>
                  <a:pt x="30" y="6"/>
                  <a:pt x="30" y="6"/>
                </a:cubicBezTo>
                <a:cubicBezTo>
                  <a:pt x="30" y="3"/>
                  <a:pt x="27" y="0"/>
                  <a:pt x="24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3"/>
                  <a:pt x="0" y="6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49"/>
                  <a:pt x="0" y="49"/>
                  <a:pt x="0" y="49"/>
                </a:cubicBezTo>
                <a:cubicBezTo>
                  <a:pt x="0" y="57"/>
                  <a:pt x="6" y="63"/>
                  <a:pt x="14" y="63"/>
                </a:cubicBezTo>
                <a:cubicBezTo>
                  <a:pt x="29" y="63"/>
                  <a:pt x="29" y="63"/>
                  <a:pt x="29" y="63"/>
                </a:cubicBezTo>
                <a:cubicBezTo>
                  <a:pt x="29" y="53"/>
                  <a:pt x="29" y="53"/>
                  <a:pt x="29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5" y="53"/>
                  <a:pt x="12" y="51"/>
                  <a:pt x="12" y="48"/>
                </a:cubicBezTo>
                <a:cubicBezTo>
                  <a:pt x="12" y="32"/>
                  <a:pt x="12" y="32"/>
                  <a:pt x="12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6" y="32"/>
                  <a:pt x="30" y="28"/>
                  <a:pt x="30" y="23"/>
                </a:cubicBezTo>
                <a:close/>
              </a:path>
            </a:pathLst>
          </a:custGeom>
          <a:solidFill>
            <a:srgbClr val="81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57" name="Freeform 134"/>
          <p:cNvSpPr/>
          <p:nvPr/>
        </p:nvSpPr>
        <p:spPr>
          <a:xfrm>
            <a:off x="8329613" y="5694363"/>
            <a:ext cx="146050" cy="284162"/>
          </a:xfrm>
          <a:custGeom>
            <a:avLst/>
            <a:gdLst/>
            <a:ahLst/>
            <a:cxnLst>
              <a:cxn ang="0">
                <a:pos x="146050" y="0"/>
              </a:cxn>
              <a:cxn ang="0">
                <a:pos x="0" y="139181"/>
              </a:cxn>
              <a:cxn ang="0">
                <a:pos x="146050" y="284162"/>
              </a:cxn>
              <a:cxn ang="0">
                <a:pos x="146050" y="0"/>
              </a:cxn>
            </a:cxnLst>
            <a:rect l="0" t="0" r="0" b="0"/>
            <a:pathLst>
              <a:path w="25" h="49">
                <a:moveTo>
                  <a:pt x="25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5" y="49"/>
                </a:cubicBezTo>
                <a:lnTo>
                  <a:pt x="25" y="0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58" name="Oval 135"/>
          <p:cNvSpPr/>
          <p:nvPr/>
        </p:nvSpPr>
        <p:spPr>
          <a:xfrm>
            <a:off x="8278813" y="5897563"/>
            <a:ext cx="23812" cy="23812"/>
          </a:xfrm>
          <a:prstGeom prst="ellipse">
            <a:avLst/>
          </a:prstGeom>
          <a:solidFill>
            <a:srgbClr val="4A545B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59" name="Freeform 136"/>
          <p:cNvSpPr/>
          <p:nvPr/>
        </p:nvSpPr>
        <p:spPr>
          <a:xfrm>
            <a:off x="8169275" y="6002338"/>
            <a:ext cx="155575" cy="98425"/>
          </a:xfrm>
          <a:custGeom>
            <a:avLst/>
            <a:gdLst/>
            <a:ahLst/>
            <a:cxnLst>
              <a:cxn ang="0">
                <a:pos x="23048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23048" y="75266"/>
              </a:cxn>
            </a:cxnLst>
            <a:rect l="0" t="0" r="0" b="0"/>
            <a:pathLst>
              <a:path w="27" h="17">
                <a:moveTo>
                  <a:pt x="4" y="13"/>
                </a:moveTo>
                <a:cubicBezTo>
                  <a:pt x="2" y="13"/>
                  <a:pt x="1" y="13"/>
                  <a:pt x="0" y="13"/>
                </a:cubicBezTo>
                <a:cubicBezTo>
                  <a:pt x="3" y="15"/>
                  <a:pt x="6" y="17"/>
                  <a:pt x="10" y="17"/>
                </a:cubicBezTo>
                <a:cubicBezTo>
                  <a:pt x="20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60" name="Freeform 141"/>
          <p:cNvSpPr/>
          <p:nvPr/>
        </p:nvSpPr>
        <p:spPr>
          <a:xfrm>
            <a:off x="7626350" y="3219450"/>
            <a:ext cx="571500" cy="317500"/>
          </a:xfrm>
          <a:custGeom>
            <a:avLst/>
            <a:gdLst/>
            <a:ahLst/>
            <a:cxnLst>
              <a:cxn ang="0">
                <a:pos x="473364" y="121227"/>
              </a:cxn>
              <a:cxn ang="0">
                <a:pos x="444500" y="127000"/>
              </a:cxn>
              <a:cxn ang="0">
                <a:pos x="282864" y="0"/>
              </a:cxn>
              <a:cxn ang="0">
                <a:pos x="127000" y="121227"/>
              </a:cxn>
              <a:cxn ang="0">
                <a:pos x="103909" y="121227"/>
              </a:cxn>
              <a:cxn ang="0">
                <a:pos x="0" y="219364"/>
              </a:cxn>
              <a:cxn ang="0">
                <a:pos x="103909" y="317500"/>
              </a:cxn>
              <a:cxn ang="0">
                <a:pos x="473364" y="317500"/>
              </a:cxn>
              <a:cxn ang="0">
                <a:pos x="571500" y="219364"/>
              </a:cxn>
              <a:cxn ang="0">
                <a:pos x="473364" y="121227"/>
              </a:cxn>
            </a:cxnLst>
            <a:rect l="0" t="0" r="0" b="0"/>
            <a:pathLst>
              <a:path w="99" h="55">
                <a:moveTo>
                  <a:pt x="82" y="21"/>
                </a:moveTo>
                <a:cubicBezTo>
                  <a:pt x="80" y="21"/>
                  <a:pt x="78" y="21"/>
                  <a:pt x="77" y="22"/>
                </a:cubicBezTo>
                <a:cubicBezTo>
                  <a:pt x="74" y="9"/>
                  <a:pt x="63" y="0"/>
                  <a:pt x="49" y="0"/>
                </a:cubicBezTo>
                <a:cubicBezTo>
                  <a:pt x="36" y="0"/>
                  <a:pt x="25" y="9"/>
                  <a:pt x="22" y="21"/>
                </a:cubicBezTo>
                <a:cubicBezTo>
                  <a:pt x="21" y="21"/>
                  <a:pt x="19" y="21"/>
                  <a:pt x="18" y="21"/>
                </a:cubicBezTo>
                <a:cubicBezTo>
                  <a:pt x="8" y="21"/>
                  <a:pt x="0" y="29"/>
                  <a:pt x="0" y="38"/>
                </a:cubicBezTo>
                <a:cubicBezTo>
                  <a:pt x="0" y="48"/>
                  <a:pt x="8" y="55"/>
                  <a:pt x="18" y="55"/>
                </a:cubicBezTo>
                <a:cubicBezTo>
                  <a:pt x="23" y="55"/>
                  <a:pt x="76" y="55"/>
                  <a:pt x="82" y="55"/>
                </a:cubicBezTo>
                <a:cubicBezTo>
                  <a:pt x="92" y="55"/>
                  <a:pt x="99" y="48"/>
                  <a:pt x="99" y="38"/>
                </a:cubicBezTo>
                <a:cubicBezTo>
                  <a:pt x="99" y="29"/>
                  <a:pt x="92" y="21"/>
                  <a:pt x="82" y="21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61" name="Freeform 142"/>
          <p:cNvSpPr/>
          <p:nvPr/>
        </p:nvSpPr>
        <p:spPr>
          <a:xfrm>
            <a:off x="9118600" y="2924175"/>
            <a:ext cx="374650" cy="207963"/>
          </a:xfrm>
          <a:custGeom>
            <a:avLst/>
            <a:gdLst/>
            <a:ahLst/>
            <a:cxnLst>
              <a:cxn ang="0">
                <a:pos x="311248" y="80875"/>
              </a:cxn>
              <a:cxn ang="0">
                <a:pos x="293956" y="80875"/>
              </a:cxn>
              <a:cxn ang="0">
                <a:pos x="190207" y="0"/>
              </a:cxn>
              <a:cxn ang="0">
                <a:pos x="86458" y="80875"/>
              </a:cxn>
              <a:cxn ang="0">
                <a:pos x="69166" y="80875"/>
              </a:cxn>
              <a:cxn ang="0">
                <a:pos x="0" y="144419"/>
              </a:cxn>
              <a:cxn ang="0">
                <a:pos x="69166" y="207963"/>
              </a:cxn>
              <a:cxn ang="0">
                <a:pos x="311248" y="207963"/>
              </a:cxn>
              <a:cxn ang="0">
                <a:pos x="374650" y="144419"/>
              </a:cxn>
              <a:cxn ang="0">
                <a:pos x="311248" y="80875"/>
              </a:cxn>
            </a:cxnLst>
            <a:rect l="0" t="0" r="0" b="0"/>
            <a:pathLst>
              <a:path w="65" h="36">
                <a:moveTo>
                  <a:pt x="54" y="14"/>
                </a:moveTo>
                <a:cubicBezTo>
                  <a:pt x="53" y="14"/>
                  <a:pt x="52" y="14"/>
                  <a:pt x="51" y="14"/>
                </a:cubicBezTo>
                <a:cubicBezTo>
                  <a:pt x="49" y="6"/>
                  <a:pt x="41" y="0"/>
                  <a:pt x="33" y="0"/>
                </a:cubicBezTo>
                <a:cubicBezTo>
                  <a:pt x="24" y="0"/>
                  <a:pt x="16" y="6"/>
                  <a:pt x="15" y="14"/>
                </a:cubicBezTo>
                <a:cubicBezTo>
                  <a:pt x="14" y="14"/>
                  <a:pt x="13" y="14"/>
                  <a:pt x="12" y="14"/>
                </a:cubicBezTo>
                <a:cubicBezTo>
                  <a:pt x="5" y="14"/>
                  <a:pt x="0" y="19"/>
                  <a:pt x="0" y="25"/>
                </a:cubicBezTo>
                <a:cubicBezTo>
                  <a:pt x="0" y="31"/>
                  <a:pt x="5" y="36"/>
                  <a:pt x="12" y="36"/>
                </a:cubicBezTo>
                <a:cubicBezTo>
                  <a:pt x="15" y="36"/>
                  <a:pt x="50" y="36"/>
                  <a:pt x="54" y="36"/>
                </a:cubicBezTo>
                <a:cubicBezTo>
                  <a:pt x="60" y="36"/>
                  <a:pt x="65" y="31"/>
                  <a:pt x="65" y="25"/>
                </a:cubicBezTo>
                <a:cubicBezTo>
                  <a:pt x="65" y="19"/>
                  <a:pt x="60" y="14"/>
                  <a:pt x="54" y="14"/>
                </a:cubicBezTo>
                <a:close/>
              </a:path>
            </a:pathLst>
          </a:custGeom>
          <a:solidFill>
            <a:srgbClr val="29D0D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62" name="Freeform 187"/>
          <p:cNvSpPr/>
          <p:nvPr/>
        </p:nvSpPr>
        <p:spPr>
          <a:xfrm>
            <a:off x="9774238" y="3033713"/>
            <a:ext cx="565150" cy="323850"/>
          </a:xfrm>
          <a:custGeom>
            <a:avLst/>
            <a:gdLst/>
            <a:ahLst/>
            <a:cxnLst>
              <a:cxn ang="0">
                <a:pos x="467114" y="121444"/>
              </a:cxn>
              <a:cxn ang="0">
                <a:pos x="438280" y="127227"/>
              </a:cxn>
              <a:cxn ang="0">
                <a:pos x="282575" y="0"/>
              </a:cxn>
              <a:cxn ang="0">
                <a:pos x="121104" y="127227"/>
              </a:cxn>
              <a:cxn ang="0">
                <a:pos x="98036" y="121444"/>
              </a:cxn>
              <a:cxn ang="0">
                <a:pos x="0" y="219755"/>
              </a:cxn>
              <a:cxn ang="0">
                <a:pos x="98036" y="323850"/>
              </a:cxn>
              <a:cxn ang="0">
                <a:pos x="467114" y="323850"/>
              </a:cxn>
              <a:cxn ang="0">
                <a:pos x="565150" y="219755"/>
              </a:cxn>
              <a:cxn ang="0">
                <a:pos x="467114" y="121444"/>
              </a:cxn>
            </a:cxnLst>
            <a:rect l="0" t="0" r="0" b="0"/>
            <a:pathLst>
              <a:path w="98" h="56">
                <a:moveTo>
                  <a:pt x="81" y="21"/>
                </a:moveTo>
                <a:cubicBezTo>
                  <a:pt x="79" y="21"/>
                  <a:pt x="78" y="21"/>
                  <a:pt x="76" y="22"/>
                </a:cubicBezTo>
                <a:cubicBezTo>
                  <a:pt x="73" y="9"/>
                  <a:pt x="62" y="0"/>
                  <a:pt x="49" y="0"/>
                </a:cubicBezTo>
                <a:cubicBezTo>
                  <a:pt x="35" y="0"/>
                  <a:pt x="24" y="9"/>
                  <a:pt x="21" y="22"/>
                </a:cubicBezTo>
                <a:cubicBezTo>
                  <a:pt x="20" y="21"/>
                  <a:pt x="18" y="21"/>
                  <a:pt x="17" y="21"/>
                </a:cubicBezTo>
                <a:cubicBezTo>
                  <a:pt x="7" y="21"/>
                  <a:pt x="0" y="29"/>
                  <a:pt x="0" y="38"/>
                </a:cubicBezTo>
                <a:cubicBezTo>
                  <a:pt x="0" y="48"/>
                  <a:pt x="7" y="56"/>
                  <a:pt x="17" y="56"/>
                </a:cubicBezTo>
                <a:cubicBezTo>
                  <a:pt x="22" y="56"/>
                  <a:pt x="75" y="56"/>
                  <a:pt x="81" y="56"/>
                </a:cubicBezTo>
                <a:cubicBezTo>
                  <a:pt x="91" y="56"/>
                  <a:pt x="98" y="48"/>
                  <a:pt x="98" y="38"/>
                </a:cubicBezTo>
                <a:cubicBezTo>
                  <a:pt x="98" y="29"/>
                  <a:pt x="91" y="21"/>
                  <a:pt x="81" y="21"/>
                </a:cubicBezTo>
                <a:close/>
              </a:path>
            </a:pathLst>
          </a:custGeom>
          <a:solidFill>
            <a:srgbClr val="64D8D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63" name="Freeform 188"/>
          <p:cNvSpPr/>
          <p:nvPr/>
        </p:nvSpPr>
        <p:spPr>
          <a:xfrm>
            <a:off x="9034463" y="4445000"/>
            <a:ext cx="965200" cy="990600"/>
          </a:xfrm>
          <a:custGeom>
            <a:avLst/>
            <a:gdLst/>
            <a:ahLst/>
            <a:cxnLst>
              <a:cxn ang="0">
                <a:pos x="901624" y="614056"/>
              </a:cxn>
              <a:cxn ang="0">
                <a:pos x="924743" y="521368"/>
              </a:cxn>
              <a:cxn ang="0">
                <a:pos x="716675" y="312821"/>
              </a:cxn>
              <a:cxn ang="0">
                <a:pos x="681998" y="312821"/>
              </a:cxn>
              <a:cxn ang="0">
                <a:pos x="681998" y="312821"/>
              </a:cxn>
              <a:cxn ang="0">
                <a:pos x="780251" y="162204"/>
              </a:cxn>
              <a:cxn ang="0">
                <a:pos x="612642" y="0"/>
              </a:cxn>
              <a:cxn ang="0">
                <a:pos x="450812" y="162204"/>
              </a:cxn>
              <a:cxn ang="0">
                <a:pos x="456592" y="208547"/>
              </a:cxn>
              <a:cxn ang="0">
                <a:pos x="317880" y="278063"/>
              </a:cxn>
              <a:cxn ang="0">
                <a:pos x="196508" y="231719"/>
              </a:cxn>
              <a:cxn ang="0">
                <a:pos x="0" y="428681"/>
              </a:cxn>
              <a:cxn ang="0">
                <a:pos x="86695" y="585091"/>
              </a:cxn>
              <a:cxn ang="0">
                <a:pos x="69356" y="666193"/>
              </a:cxn>
              <a:cxn ang="0">
                <a:pos x="254304" y="857361"/>
              </a:cxn>
              <a:cxn ang="0">
                <a:pos x="346778" y="834189"/>
              </a:cxn>
              <a:cxn ang="0">
                <a:pos x="572184" y="990600"/>
              </a:cxn>
              <a:cxn ang="0">
                <a:pos x="780251" y="863154"/>
              </a:cxn>
              <a:cxn ang="0">
                <a:pos x="820709" y="868947"/>
              </a:cxn>
              <a:cxn ang="0">
                <a:pos x="965200" y="729916"/>
              </a:cxn>
              <a:cxn ang="0">
                <a:pos x="901624" y="614056"/>
              </a:cxn>
            </a:cxnLst>
            <a:rect l="0" t="0" r="0" b="0"/>
            <a:pathLst>
              <a:path w="167" h="171">
                <a:moveTo>
                  <a:pt x="156" y="106"/>
                </a:moveTo>
                <a:cubicBezTo>
                  <a:pt x="158" y="101"/>
                  <a:pt x="160" y="95"/>
                  <a:pt x="160" y="90"/>
                </a:cubicBezTo>
                <a:cubicBezTo>
                  <a:pt x="160" y="70"/>
                  <a:pt x="144" y="54"/>
                  <a:pt x="124" y="54"/>
                </a:cubicBezTo>
                <a:cubicBezTo>
                  <a:pt x="122" y="54"/>
                  <a:pt x="120" y="54"/>
                  <a:pt x="118" y="54"/>
                </a:cubicBezTo>
                <a:cubicBezTo>
                  <a:pt x="118" y="54"/>
                  <a:pt x="118" y="54"/>
                  <a:pt x="118" y="54"/>
                </a:cubicBezTo>
                <a:cubicBezTo>
                  <a:pt x="128" y="50"/>
                  <a:pt x="135" y="40"/>
                  <a:pt x="135" y="28"/>
                </a:cubicBezTo>
                <a:cubicBezTo>
                  <a:pt x="135" y="12"/>
                  <a:pt x="122" y="0"/>
                  <a:pt x="106" y="0"/>
                </a:cubicBezTo>
                <a:cubicBezTo>
                  <a:pt x="90" y="0"/>
                  <a:pt x="78" y="12"/>
                  <a:pt x="78" y="28"/>
                </a:cubicBezTo>
                <a:cubicBezTo>
                  <a:pt x="78" y="31"/>
                  <a:pt x="78" y="33"/>
                  <a:pt x="79" y="36"/>
                </a:cubicBezTo>
                <a:cubicBezTo>
                  <a:pt x="69" y="37"/>
                  <a:pt x="61" y="42"/>
                  <a:pt x="55" y="48"/>
                </a:cubicBezTo>
                <a:cubicBezTo>
                  <a:pt x="49" y="43"/>
                  <a:pt x="42" y="40"/>
                  <a:pt x="34" y="40"/>
                </a:cubicBezTo>
                <a:cubicBezTo>
                  <a:pt x="15" y="40"/>
                  <a:pt x="0" y="55"/>
                  <a:pt x="0" y="74"/>
                </a:cubicBezTo>
                <a:cubicBezTo>
                  <a:pt x="0" y="85"/>
                  <a:pt x="6" y="95"/>
                  <a:pt x="15" y="101"/>
                </a:cubicBezTo>
                <a:cubicBezTo>
                  <a:pt x="13" y="105"/>
                  <a:pt x="12" y="110"/>
                  <a:pt x="12" y="115"/>
                </a:cubicBezTo>
                <a:cubicBezTo>
                  <a:pt x="12" y="133"/>
                  <a:pt x="26" y="148"/>
                  <a:pt x="44" y="148"/>
                </a:cubicBezTo>
                <a:cubicBezTo>
                  <a:pt x="50" y="148"/>
                  <a:pt x="56" y="146"/>
                  <a:pt x="60" y="144"/>
                </a:cubicBezTo>
                <a:cubicBezTo>
                  <a:pt x="66" y="160"/>
                  <a:pt x="81" y="171"/>
                  <a:pt x="99" y="171"/>
                </a:cubicBezTo>
                <a:cubicBezTo>
                  <a:pt x="115" y="171"/>
                  <a:pt x="128" y="162"/>
                  <a:pt x="135" y="149"/>
                </a:cubicBezTo>
                <a:cubicBezTo>
                  <a:pt x="137" y="149"/>
                  <a:pt x="140" y="150"/>
                  <a:pt x="142" y="150"/>
                </a:cubicBezTo>
                <a:cubicBezTo>
                  <a:pt x="156" y="150"/>
                  <a:pt x="167" y="139"/>
                  <a:pt x="167" y="126"/>
                </a:cubicBezTo>
                <a:cubicBezTo>
                  <a:pt x="167" y="117"/>
                  <a:pt x="162" y="110"/>
                  <a:pt x="156" y="106"/>
                </a:cubicBezTo>
                <a:close/>
              </a:path>
            </a:pathLst>
          </a:custGeom>
          <a:solidFill>
            <a:srgbClr val="0DD17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64" name="Freeform 189"/>
          <p:cNvSpPr/>
          <p:nvPr/>
        </p:nvSpPr>
        <p:spPr>
          <a:xfrm>
            <a:off x="9548813" y="4445000"/>
            <a:ext cx="450850" cy="990600"/>
          </a:xfrm>
          <a:custGeom>
            <a:avLst/>
            <a:gdLst/>
            <a:ahLst/>
            <a:cxnLst>
              <a:cxn ang="0">
                <a:pos x="387269" y="614056"/>
              </a:cxn>
              <a:cxn ang="0">
                <a:pos x="410389" y="521368"/>
              </a:cxn>
              <a:cxn ang="0">
                <a:pos x="202304" y="312821"/>
              </a:cxn>
              <a:cxn ang="0">
                <a:pos x="167624" y="312821"/>
              </a:cxn>
              <a:cxn ang="0">
                <a:pos x="167624" y="312821"/>
              </a:cxn>
              <a:cxn ang="0">
                <a:pos x="265886" y="162204"/>
              </a:cxn>
              <a:cxn ang="0">
                <a:pos x="98262" y="0"/>
              </a:cxn>
              <a:cxn ang="0">
                <a:pos x="0" y="34758"/>
              </a:cxn>
              <a:cxn ang="0">
                <a:pos x="0" y="984807"/>
              </a:cxn>
              <a:cxn ang="0">
                <a:pos x="57801" y="990600"/>
              </a:cxn>
              <a:cxn ang="0">
                <a:pos x="265886" y="863154"/>
              </a:cxn>
              <a:cxn ang="0">
                <a:pos x="306347" y="868947"/>
              </a:cxn>
              <a:cxn ang="0">
                <a:pos x="450850" y="729916"/>
              </a:cxn>
              <a:cxn ang="0">
                <a:pos x="387269" y="614056"/>
              </a:cxn>
            </a:cxnLst>
            <a:rect l="0" t="0" r="0" b="0"/>
            <a:pathLst>
              <a:path w="78" h="171">
                <a:moveTo>
                  <a:pt x="67" y="106"/>
                </a:moveTo>
                <a:cubicBezTo>
                  <a:pt x="69" y="101"/>
                  <a:pt x="71" y="95"/>
                  <a:pt x="71" y="90"/>
                </a:cubicBezTo>
                <a:cubicBezTo>
                  <a:pt x="71" y="70"/>
                  <a:pt x="55" y="54"/>
                  <a:pt x="35" y="54"/>
                </a:cubicBezTo>
                <a:cubicBezTo>
                  <a:pt x="33" y="54"/>
                  <a:pt x="31" y="54"/>
                  <a:pt x="29" y="54"/>
                </a:cubicBezTo>
                <a:cubicBezTo>
                  <a:pt x="29" y="54"/>
                  <a:pt x="29" y="54"/>
                  <a:pt x="29" y="54"/>
                </a:cubicBezTo>
                <a:cubicBezTo>
                  <a:pt x="39" y="50"/>
                  <a:pt x="46" y="40"/>
                  <a:pt x="46" y="28"/>
                </a:cubicBezTo>
                <a:cubicBezTo>
                  <a:pt x="46" y="12"/>
                  <a:pt x="33" y="0"/>
                  <a:pt x="17" y="0"/>
                </a:cubicBezTo>
                <a:cubicBezTo>
                  <a:pt x="11" y="0"/>
                  <a:pt x="4" y="2"/>
                  <a:pt x="0" y="6"/>
                </a:cubicBezTo>
                <a:cubicBezTo>
                  <a:pt x="0" y="170"/>
                  <a:pt x="0" y="170"/>
                  <a:pt x="0" y="170"/>
                </a:cubicBezTo>
                <a:cubicBezTo>
                  <a:pt x="3" y="171"/>
                  <a:pt x="6" y="171"/>
                  <a:pt x="10" y="171"/>
                </a:cubicBezTo>
                <a:cubicBezTo>
                  <a:pt x="26" y="171"/>
                  <a:pt x="39" y="162"/>
                  <a:pt x="46" y="149"/>
                </a:cubicBezTo>
                <a:cubicBezTo>
                  <a:pt x="48" y="149"/>
                  <a:pt x="51" y="150"/>
                  <a:pt x="53" y="150"/>
                </a:cubicBezTo>
                <a:cubicBezTo>
                  <a:pt x="67" y="150"/>
                  <a:pt x="78" y="139"/>
                  <a:pt x="78" y="126"/>
                </a:cubicBezTo>
                <a:cubicBezTo>
                  <a:pt x="78" y="117"/>
                  <a:pt x="73" y="110"/>
                  <a:pt x="67" y="106"/>
                </a:cubicBezTo>
                <a:close/>
              </a:path>
            </a:pathLst>
          </a:custGeom>
          <a:solidFill>
            <a:srgbClr val="0D9966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65" name="Oval 190"/>
          <p:cNvSpPr/>
          <p:nvPr/>
        </p:nvSpPr>
        <p:spPr>
          <a:xfrm>
            <a:off x="9432925" y="5000625"/>
            <a:ext cx="225425" cy="231775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66" name="Oval 191"/>
          <p:cNvSpPr/>
          <p:nvPr/>
        </p:nvSpPr>
        <p:spPr>
          <a:xfrm>
            <a:off x="9485313" y="4787900"/>
            <a:ext cx="131762" cy="127000"/>
          </a:xfrm>
          <a:prstGeom prst="ellipse">
            <a:avLst/>
          </a:prstGeom>
          <a:solidFill>
            <a:srgbClr val="76F19A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2367" name="Freeform 73"/>
          <p:cNvSpPr/>
          <p:nvPr/>
        </p:nvSpPr>
        <p:spPr>
          <a:xfrm>
            <a:off x="3886200" y="6267450"/>
            <a:ext cx="8042275" cy="400050"/>
          </a:xfrm>
          <a:custGeom>
            <a:avLst/>
            <a:gdLst/>
            <a:ahLst/>
            <a:cxnLst>
              <a:cxn ang="0">
                <a:pos x="7886395" y="0"/>
              </a:cxn>
              <a:cxn ang="0">
                <a:pos x="161654" y="0"/>
              </a:cxn>
              <a:cxn ang="0">
                <a:pos x="0" y="156541"/>
              </a:cxn>
              <a:cxn ang="0">
                <a:pos x="0" y="400050"/>
              </a:cxn>
              <a:cxn ang="0">
                <a:pos x="8042275" y="400050"/>
              </a:cxn>
              <a:cxn ang="0">
                <a:pos x="8042275" y="156541"/>
              </a:cxn>
              <a:cxn ang="0">
                <a:pos x="7886395" y="0"/>
              </a:cxn>
            </a:cxnLst>
            <a:rect l="0" t="0" r="0" b="0"/>
            <a:pathLst>
              <a:path w="1393" h="69">
                <a:moveTo>
                  <a:pt x="1366" y="0"/>
                </a:moveTo>
                <a:cubicBezTo>
                  <a:pt x="28" y="0"/>
                  <a:pt x="28" y="0"/>
                  <a:pt x="28" y="0"/>
                </a:cubicBezTo>
                <a:cubicBezTo>
                  <a:pt x="13" y="0"/>
                  <a:pt x="0" y="12"/>
                  <a:pt x="0" y="27"/>
                </a:cubicBezTo>
                <a:cubicBezTo>
                  <a:pt x="0" y="69"/>
                  <a:pt x="0" y="69"/>
                  <a:pt x="0" y="69"/>
                </a:cubicBezTo>
                <a:cubicBezTo>
                  <a:pt x="1393" y="69"/>
                  <a:pt x="1393" y="69"/>
                  <a:pt x="1393" y="69"/>
                </a:cubicBezTo>
                <a:cubicBezTo>
                  <a:pt x="1393" y="27"/>
                  <a:pt x="1393" y="27"/>
                  <a:pt x="1393" y="27"/>
                </a:cubicBezTo>
                <a:cubicBezTo>
                  <a:pt x="1393" y="12"/>
                  <a:pt x="1381" y="0"/>
                  <a:pt x="1366" y="0"/>
                </a:cubicBezTo>
                <a:close/>
              </a:path>
            </a:pathLst>
          </a:custGeom>
          <a:solidFill>
            <a:srgbClr val="00C27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68" name="Freeform 101"/>
          <p:cNvSpPr/>
          <p:nvPr/>
        </p:nvSpPr>
        <p:spPr>
          <a:xfrm>
            <a:off x="3886200" y="6383338"/>
            <a:ext cx="8042275" cy="376237"/>
          </a:xfrm>
          <a:custGeom>
            <a:avLst/>
            <a:gdLst/>
            <a:ahLst/>
            <a:cxnLst>
              <a:cxn ang="0">
                <a:pos x="8042275" y="133130"/>
              </a:cxn>
              <a:cxn ang="0">
                <a:pos x="8042275" y="376237"/>
              </a:cxn>
              <a:cxn ang="0">
                <a:pos x="0" y="376237"/>
              </a:cxn>
              <a:cxn ang="0">
                <a:pos x="0" y="133130"/>
              </a:cxn>
              <a:cxn ang="0">
                <a:pos x="11547" y="133130"/>
              </a:cxn>
              <a:cxn ang="0">
                <a:pos x="213614" y="0"/>
              </a:cxn>
              <a:cxn ang="0">
                <a:pos x="415681" y="133130"/>
              </a:cxn>
              <a:cxn ang="0">
                <a:pos x="617748" y="0"/>
              </a:cxn>
              <a:cxn ang="0">
                <a:pos x="814042" y="133130"/>
              </a:cxn>
              <a:cxn ang="0">
                <a:pos x="1016109" y="0"/>
              </a:cxn>
              <a:cxn ang="0">
                <a:pos x="1218177" y="133130"/>
              </a:cxn>
              <a:cxn ang="0">
                <a:pos x="1420244" y="0"/>
              </a:cxn>
              <a:cxn ang="0">
                <a:pos x="1616538" y="133130"/>
              </a:cxn>
              <a:cxn ang="0">
                <a:pos x="1818605" y="0"/>
              </a:cxn>
              <a:cxn ang="0">
                <a:pos x="2020672" y="133130"/>
              </a:cxn>
              <a:cxn ang="0">
                <a:pos x="2222739" y="0"/>
              </a:cxn>
              <a:cxn ang="0">
                <a:pos x="2419033" y="133130"/>
              </a:cxn>
              <a:cxn ang="0">
                <a:pos x="2621100" y="0"/>
              </a:cxn>
              <a:cxn ang="0">
                <a:pos x="2823168" y="133130"/>
              </a:cxn>
              <a:cxn ang="0">
                <a:pos x="3025235" y="0"/>
              </a:cxn>
              <a:cxn ang="0">
                <a:pos x="3221529" y="133130"/>
              </a:cxn>
              <a:cxn ang="0">
                <a:pos x="3423596" y="0"/>
              </a:cxn>
              <a:cxn ang="0">
                <a:pos x="3625663" y="133130"/>
              </a:cxn>
              <a:cxn ang="0">
                <a:pos x="3827730" y="0"/>
              </a:cxn>
              <a:cxn ang="0">
                <a:pos x="4029798" y="133130"/>
              </a:cxn>
              <a:cxn ang="0">
                <a:pos x="4226091" y="0"/>
              </a:cxn>
              <a:cxn ang="0">
                <a:pos x="4428159" y="133130"/>
              </a:cxn>
              <a:cxn ang="0">
                <a:pos x="4630226" y="0"/>
              </a:cxn>
              <a:cxn ang="0">
                <a:pos x="4832293" y="133130"/>
              </a:cxn>
              <a:cxn ang="0">
                <a:pos x="5028587" y="0"/>
              </a:cxn>
              <a:cxn ang="0">
                <a:pos x="5230654" y="133130"/>
              </a:cxn>
              <a:cxn ang="0">
                <a:pos x="5432721" y="0"/>
              </a:cxn>
              <a:cxn ang="0">
                <a:pos x="5634789" y="133130"/>
              </a:cxn>
              <a:cxn ang="0">
                <a:pos x="5836856" y="0"/>
              </a:cxn>
              <a:cxn ang="0">
                <a:pos x="6033150" y="133130"/>
              </a:cxn>
              <a:cxn ang="0">
                <a:pos x="6235217" y="0"/>
              </a:cxn>
              <a:cxn ang="0">
                <a:pos x="6437284" y="133130"/>
              </a:cxn>
              <a:cxn ang="0">
                <a:pos x="6639351" y="0"/>
              </a:cxn>
              <a:cxn ang="0">
                <a:pos x="6835645" y="133130"/>
              </a:cxn>
              <a:cxn ang="0">
                <a:pos x="7037712" y="0"/>
              </a:cxn>
              <a:cxn ang="0">
                <a:pos x="7239780" y="133130"/>
              </a:cxn>
              <a:cxn ang="0">
                <a:pos x="7441847" y="0"/>
              </a:cxn>
              <a:cxn ang="0">
                <a:pos x="7643914" y="133130"/>
              </a:cxn>
              <a:cxn ang="0">
                <a:pos x="7840208" y="0"/>
              </a:cxn>
              <a:cxn ang="0">
                <a:pos x="8042275" y="133130"/>
              </a:cxn>
            </a:cxnLst>
            <a:rect l="0" t="0" r="0" b="0"/>
            <a:pathLst>
              <a:path w="1393" h="65">
                <a:moveTo>
                  <a:pt x="1393" y="23"/>
                </a:moveTo>
                <a:cubicBezTo>
                  <a:pt x="1393" y="65"/>
                  <a:pt x="1393" y="65"/>
                  <a:pt x="1393" y="65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23"/>
                  <a:pt x="0" y="23"/>
                  <a:pt x="0" y="23"/>
                </a:cubicBezTo>
                <a:cubicBezTo>
                  <a:pt x="2" y="23"/>
                  <a:pt x="2" y="23"/>
                  <a:pt x="2" y="23"/>
                </a:cubicBezTo>
                <a:cubicBezTo>
                  <a:pt x="20" y="23"/>
                  <a:pt x="20" y="0"/>
                  <a:pt x="37" y="0"/>
                </a:cubicBezTo>
                <a:cubicBezTo>
                  <a:pt x="55" y="0"/>
                  <a:pt x="55" y="23"/>
                  <a:pt x="72" y="23"/>
                </a:cubicBezTo>
                <a:cubicBezTo>
                  <a:pt x="89" y="23"/>
                  <a:pt x="89" y="0"/>
                  <a:pt x="107" y="0"/>
                </a:cubicBezTo>
                <a:cubicBezTo>
                  <a:pt x="124" y="0"/>
                  <a:pt x="124" y="23"/>
                  <a:pt x="141" y="23"/>
                </a:cubicBezTo>
                <a:cubicBezTo>
                  <a:pt x="159" y="23"/>
                  <a:pt x="159" y="0"/>
                  <a:pt x="176" y="0"/>
                </a:cubicBezTo>
                <a:cubicBezTo>
                  <a:pt x="194" y="0"/>
                  <a:pt x="194" y="23"/>
                  <a:pt x="211" y="23"/>
                </a:cubicBezTo>
                <a:cubicBezTo>
                  <a:pt x="228" y="23"/>
                  <a:pt x="228" y="0"/>
                  <a:pt x="246" y="0"/>
                </a:cubicBezTo>
                <a:cubicBezTo>
                  <a:pt x="263" y="0"/>
                  <a:pt x="263" y="23"/>
                  <a:pt x="280" y="23"/>
                </a:cubicBezTo>
                <a:cubicBezTo>
                  <a:pt x="298" y="23"/>
                  <a:pt x="298" y="0"/>
                  <a:pt x="315" y="0"/>
                </a:cubicBezTo>
                <a:cubicBezTo>
                  <a:pt x="333" y="0"/>
                  <a:pt x="333" y="23"/>
                  <a:pt x="350" y="23"/>
                </a:cubicBezTo>
                <a:cubicBezTo>
                  <a:pt x="367" y="23"/>
                  <a:pt x="367" y="0"/>
                  <a:pt x="385" y="0"/>
                </a:cubicBezTo>
                <a:cubicBezTo>
                  <a:pt x="402" y="0"/>
                  <a:pt x="402" y="23"/>
                  <a:pt x="419" y="23"/>
                </a:cubicBezTo>
                <a:cubicBezTo>
                  <a:pt x="437" y="23"/>
                  <a:pt x="437" y="0"/>
                  <a:pt x="454" y="0"/>
                </a:cubicBezTo>
                <a:cubicBezTo>
                  <a:pt x="472" y="0"/>
                  <a:pt x="472" y="23"/>
                  <a:pt x="489" y="23"/>
                </a:cubicBezTo>
                <a:cubicBezTo>
                  <a:pt x="506" y="23"/>
                  <a:pt x="506" y="0"/>
                  <a:pt x="524" y="0"/>
                </a:cubicBezTo>
                <a:cubicBezTo>
                  <a:pt x="541" y="0"/>
                  <a:pt x="541" y="23"/>
                  <a:pt x="558" y="23"/>
                </a:cubicBezTo>
                <a:cubicBezTo>
                  <a:pt x="576" y="23"/>
                  <a:pt x="576" y="0"/>
                  <a:pt x="593" y="0"/>
                </a:cubicBezTo>
                <a:cubicBezTo>
                  <a:pt x="611" y="0"/>
                  <a:pt x="611" y="23"/>
                  <a:pt x="628" y="23"/>
                </a:cubicBezTo>
                <a:cubicBezTo>
                  <a:pt x="645" y="23"/>
                  <a:pt x="645" y="0"/>
                  <a:pt x="663" y="0"/>
                </a:cubicBezTo>
                <a:cubicBezTo>
                  <a:pt x="680" y="0"/>
                  <a:pt x="680" y="23"/>
                  <a:pt x="698" y="23"/>
                </a:cubicBezTo>
                <a:cubicBezTo>
                  <a:pt x="715" y="23"/>
                  <a:pt x="715" y="0"/>
                  <a:pt x="732" y="0"/>
                </a:cubicBezTo>
                <a:cubicBezTo>
                  <a:pt x="750" y="0"/>
                  <a:pt x="750" y="23"/>
                  <a:pt x="767" y="23"/>
                </a:cubicBezTo>
                <a:cubicBezTo>
                  <a:pt x="784" y="23"/>
                  <a:pt x="784" y="0"/>
                  <a:pt x="802" y="0"/>
                </a:cubicBezTo>
                <a:cubicBezTo>
                  <a:pt x="819" y="0"/>
                  <a:pt x="819" y="23"/>
                  <a:pt x="837" y="23"/>
                </a:cubicBezTo>
                <a:cubicBezTo>
                  <a:pt x="854" y="23"/>
                  <a:pt x="854" y="0"/>
                  <a:pt x="871" y="0"/>
                </a:cubicBezTo>
                <a:cubicBezTo>
                  <a:pt x="889" y="0"/>
                  <a:pt x="889" y="23"/>
                  <a:pt x="906" y="23"/>
                </a:cubicBezTo>
                <a:cubicBezTo>
                  <a:pt x="924" y="23"/>
                  <a:pt x="924" y="0"/>
                  <a:pt x="941" y="0"/>
                </a:cubicBezTo>
                <a:cubicBezTo>
                  <a:pt x="958" y="0"/>
                  <a:pt x="958" y="23"/>
                  <a:pt x="976" y="23"/>
                </a:cubicBezTo>
                <a:cubicBezTo>
                  <a:pt x="993" y="23"/>
                  <a:pt x="993" y="0"/>
                  <a:pt x="1011" y="0"/>
                </a:cubicBezTo>
                <a:cubicBezTo>
                  <a:pt x="1028" y="0"/>
                  <a:pt x="1028" y="23"/>
                  <a:pt x="1045" y="23"/>
                </a:cubicBezTo>
                <a:cubicBezTo>
                  <a:pt x="1063" y="23"/>
                  <a:pt x="1063" y="0"/>
                  <a:pt x="1080" y="0"/>
                </a:cubicBezTo>
                <a:cubicBezTo>
                  <a:pt x="1097" y="0"/>
                  <a:pt x="1097" y="23"/>
                  <a:pt x="1115" y="23"/>
                </a:cubicBezTo>
                <a:cubicBezTo>
                  <a:pt x="1132" y="23"/>
                  <a:pt x="1132" y="0"/>
                  <a:pt x="1150" y="0"/>
                </a:cubicBezTo>
                <a:cubicBezTo>
                  <a:pt x="1167" y="0"/>
                  <a:pt x="1167" y="23"/>
                  <a:pt x="1184" y="23"/>
                </a:cubicBezTo>
                <a:cubicBezTo>
                  <a:pt x="1202" y="23"/>
                  <a:pt x="1202" y="0"/>
                  <a:pt x="1219" y="0"/>
                </a:cubicBezTo>
                <a:cubicBezTo>
                  <a:pt x="1237" y="0"/>
                  <a:pt x="1237" y="23"/>
                  <a:pt x="1254" y="23"/>
                </a:cubicBezTo>
                <a:cubicBezTo>
                  <a:pt x="1271" y="23"/>
                  <a:pt x="1271" y="0"/>
                  <a:pt x="1289" y="0"/>
                </a:cubicBezTo>
                <a:cubicBezTo>
                  <a:pt x="1306" y="0"/>
                  <a:pt x="1306" y="23"/>
                  <a:pt x="1324" y="23"/>
                </a:cubicBezTo>
                <a:cubicBezTo>
                  <a:pt x="1341" y="23"/>
                  <a:pt x="1341" y="0"/>
                  <a:pt x="1358" y="0"/>
                </a:cubicBezTo>
                <a:cubicBezTo>
                  <a:pt x="1376" y="0"/>
                  <a:pt x="1376" y="23"/>
                  <a:pt x="1393" y="2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69" name="Freeform 102"/>
          <p:cNvSpPr/>
          <p:nvPr/>
        </p:nvSpPr>
        <p:spPr>
          <a:xfrm>
            <a:off x="3886200" y="6481763"/>
            <a:ext cx="8042275" cy="376237"/>
          </a:xfrm>
          <a:custGeom>
            <a:avLst/>
            <a:gdLst/>
            <a:ahLst/>
            <a:cxnLst>
              <a:cxn ang="0">
                <a:pos x="8042275" y="127342"/>
              </a:cxn>
              <a:cxn ang="0">
                <a:pos x="8042275" y="376237"/>
              </a:cxn>
              <a:cxn ang="0">
                <a:pos x="0" y="376237"/>
              </a:cxn>
              <a:cxn ang="0">
                <a:pos x="0" y="127342"/>
              </a:cxn>
              <a:cxn ang="0">
                <a:pos x="11547" y="127342"/>
              </a:cxn>
              <a:cxn ang="0">
                <a:pos x="213614" y="0"/>
              </a:cxn>
              <a:cxn ang="0">
                <a:pos x="415681" y="127342"/>
              </a:cxn>
              <a:cxn ang="0">
                <a:pos x="617748" y="0"/>
              </a:cxn>
              <a:cxn ang="0">
                <a:pos x="814042" y="127342"/>
              </a:cxn>
              <a:cxn ang="0">
                <a:pos x="1016109" y="0"/>
              </a:cxn>
              <a:cxn ang="0">
                <a:pos x="1218177" y="127342"/>
              </a:cxn>
              <a:cxn ang="0">
                <a:pos x="1420244" y="0"/>
              </a:cxn>
              <a:cxn ang="0">
                <a:pos x="1616538" y="127342"/>
              </a:cxn>
              <a:cxn ang="0">
                <a:pos x="1818605" y="0"/>
              </a:cxn>
              <a:cxn ang="0">
                <a:pos x="2020672" y="127342"/>
              </a:cxn>
              <a:cxn ang="0">
                <a:pos x="2222739" y="0"/>
              </a:cxn>
              <a:cxn ang="0">
                <a:pos x="2419033" y="127342"/>
              </a:cxn>
              <a:cxn ang="0">
                <a:pos x="2621100" y="0"/>
              </a:cxn>
              <a:cxn ang="0">
                <a:pos x="2823168" y="127342"/>
              </a:cxn>
              <a:cxn ang="0">
                <a:pos x="3025235" y="0"/>
              </a:cxn>
              <a:cxn ang="0">
                <a:pos x="3221529" y="127342"/>
              </a:cxn>
              <a:cxn ang="0">
                <a:pos x="3423596" y="0"/>
              </a:cxn>
              <a:cxn ang="0">
                <a:pos x="3625663" y="127342"/>
              </a:cxn>
              <a:cxn ang="0">
                <a:pos x="3827730" y="0"/>
              </a:cxn>
              <a:cxn ang="0">
                <a:pos x="4029798" y="127342"/>
              </a:cxn>
              <a:cxn ang="0">
                <a:pos x="4226091" y="0"/>
              </a:cxn>
              <a:cxn ang="0">
                <a:pos x="4428159" y="127342"/>
              </a:cxn>
              <a:cxn ang="0">
                <a:pos x="4630226" y="0"/>
              </a:cxn>
              <a:cxn ang="0">
                <a:pos x="4832293" y="127342"/>
              </a:cxn>
              <a:cxn ang="0">
                <a:pos x="5028587" y="0"/>
              </a:cxn>
              <a:cxn ang="0">
                <a:pos x="5230654" y="127342"/>
              </a:cxn>
              <a:cxn ang="0">
                <a:pos x="5432721" y="0"/>
              </a:cxn>
              <a:cxn ang="0">
                <a:pos x="5634789" y="127342"/>
              </a:cxn>
              <a:cxn ang="0">
                <a:pos x="5836856" y="0"/>
              </a:cxn>
              <a:cxn ang="0">
                <a:pos x="6033150" y="127342"/>
              </a:cxn>
              <a:cxn ang="0">
                <a:pos x="6235217" y="0"/>
              </a:cxn>
              <a:cxn ang="0">
                <a:pos x="6437284" y="127342"/>
              </a:cxn>
              <a:cxn ang="0">
                <a:pos x="6639351" y="0"/>
              </a:cxn>
              <a:cxn ang="0">
                <a:pos x="6835645" y="127342"/>
              </a:cxn>
              <a:cxn ang="0">
                <a:pos x="7037712" y="0"/>
              </a:cxn>
              <a:cxn ang="0">
                <a:pos x="7239780" y="127342"/>
              </a:cxn>
              <a:cxn ang="0">
                <a:pos x="7441847" y="0"/>
              </a:cxn>
              <a:cxn ang="0">
                <a:pos x="7643914" y="127342"/>
              </a:cxn>
              <a:cxn ang="0">
                <a:pos x="7840208" y="0"/>
              </a:cxn>
              <a:cxn ang="0">
                <a:pos x="8042275" y="127342"/>
              </a:cxn>
            </a:cxnLst>
            <a:rect l="0" t="0" r="0" b="0"/>
            <a:pathLst>
              <a:path w="1393" h="65">
                <a:moveTo>
                  <a:pt x="1393" y="22"/>
                </a:moveTo>
                <a:cubicBezTo>
                  <a:pt x="1393" y="65"/>
                  <a:pt x="1393" y="65"/>
                  <a:pt x="1393" y="65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22"/>
                  <a:pt x="0" y="22"/>
                  <a:pt x="0" y="22"/>
                </a:cubicBezTo>
                <a:cubicBezTo>
                  <a:pt x="2" y="22"/>
                  <a:pt x="2" y="22"/>
                  <a:pt x="2" y="22"/>
                </a:cubicBezTo>
                <a:cubicBezTo>
                  <a:pt x="20" y="22"/>
                  <a:pt x="20" y="0"/>
                  <a:pt x="37" y="0"/>
                </a:cubicBezTo>
                <a:cubicBezTo>
                  <a:pt x="55" y="0"/>
                  <a:pt x="55" y="22"/>
                  <a:pt x="72" y="22"/>
                </a:cubicBezTo>
                <a:cubicBezTo>
                  <a:pt x="89" y="22"/>
                  <a:pt x="89" y="0"/>
                  <a:pt x="107" y="0"/>
                </a:cubicBezTo>
                <a:cubicBezTo>
                  <a:pt x="124" y="0"/>
                  <a:pt x="124" y="22"/>
                  <a:pt x="141" y="22"/>
                </a:cubicBezTo>
                <a:cubicBezTo>
                  <a:pt x="159" y="22"/>
                  <a:pt x="159" y="0"/>
                  <a:pt x="176" y="0"/>
                </a:cubicBezTo>
                <a:cubicBezTo>
                  <a:pt x="194" y="0"/>
                  <a:pt x="194" y="22"/>
                  <a:pt x="211" y="22"/>
                </a:cubicBezTo>
                <a:cubicBezTo>
                  <a:pt x="228" y="22"/>
                  <a:pt x="228" y="0"/>
                  <a:pt x="246" y="0"/>
                </a:cubicBezTo>
                <a:cubicBezTo>
                  <a:pt x="263" y="0"/>
                  <a:pt x="263" y="22"/>
                  <a:pt x="280" y="22"/>
                </a:cubicBezTo>
                <a:cubicBezTo>
                  <a:pt x="298" y="22"/>
                  <a:pt x="298" y="0"/>
                  <a:pt x="315" y="0"/>
                </a:cubicBezTo>
                <a:cubicBezTo>
                  <a:pt x="333" y="0"/>
                  <a:pt x="333" y="22"/>
                  <a:pt x="350" y="22"/>
                </a:cubicBezTo>
                <a:cubicBezTo>
                  <a:pt x="367" y="22"/>
                  <a:pt x="367" y="0"/>
                  <a:pt x="385" y="0"/>
                </a:cubicBezTo>
                <a:cubicBezTo>
                  <a:pt x="402" y="0"/>
                  <a:pt x="402" y="22"/>
                  <a:pt x="419" y="22"/>
                </a:cubicBezTo>
                <a:cubicBezTo>
                  <a:pt x="437" y="22"/>
                  <a:pt x="437" y="0"/>
                  <a:pt x="454" y="0"/>
                </a:cubicBezTo>
                <a:cubicBezTo>
                  <a:pt x="472" y="0"/>
                  <a:pt x="472" y="22"/>
                  <a:pt x="489" y="22"/>
                </a:cubicBezTo>
                <a:cubicBezTo>
                  <a:pt x="506" y="22"/>
                  <a:pt x="506" y="0"/>
                  <a:pt x="524" y="0"/>
                </a:cubicBezTo>
                <a:cubicBezTo>
                  <a:pt x="541" y="0"/>
                  <a:pt x="541" y="22"/>
                  <a:pt x="558" y="22"/>
                </a:cubicBezTo>
                <a:cubicBezTo>
                  <a:pt x="576" y="22"/>
                  <a:pt x="576" y="0"/>
                  <a:pt x="593" y="0"/>
                </a:cubicBezTo>
                <a:cubicBezTo>
                  <a:pt x="611" y="0"/>
                  <a:pt x="611" y="22"/>
                  <a:pt x="628" y="22"/>
                </a:cubicBezTo>
                <a:cubicBezTo>
                  <a:pt x="645" y="22"/>
                  <a:pt x="645" y="0"/>
                  <a:pt x="663" y="0"/>
                </a:cubicBezTo>
                <a:cubicBezTo>
                  <a:pt x="680" y="0"/>
                  <a:pt x="680" y="22"/>
                  <a:pt x="698" y="22"/>
                </a:cubicBezTo>
                <a:cubicBezTo>
                  <a:pt x="715" y="22"/>
                  <a:pt x="715" y="0"/>
                  <a:pt x="732" y="0"/>
                </a:cubicBezTo>
                <a:cubicBezTo>
                  <a:pt x="750" y="0"/>
                  <a:pt x="750" y="22"/>
                  <a:pt x="767" y="22"/>
                </a:cubicBezTo>
                <a:cubicBezTo>
                  <a:pt x="784" y="22"/>
                  <a:pt x="784" y="0"/>
                  <a:pt x="802" y="0"/>
                </a:cubicBezTo>
                <a:cubicBezTo>
                  <a:pt x="819" y="0"/>
                  <a:pt x="819" y="22"/>
                  <a:pt x="837" y="22"/>
                </a:cubicBezTo>
                <a:cubicBezTo>
                  <a:pt x="854" y="22"/>
                  <a:pt x="854" y="0"/>
                  <a:pt x="871" y="0"/>
                </a:cubicBezTo>
                <a:cubicBezTo>
                  <a:pt x="889" y="0"/>
                  <a:pt x="889" y="22"/>
                  <a:pt x="906" y="22"/>
                </a:cubicBezTo>
                <a:cubicBezTo>
                  <a:pt x="924" y="22"/>
                  <a:pt x="924" y="0"/>
                  <a:pt x="941" y="0"/>
                </a:cubicBezTo>
                <a:cubicBezTo>
                  <a:pt x="958" y="0"/>
                  <a:pt x="958" y="22"/>
                  <a:pt x="976" y="22"/>
                </a:cubicBezTo>
                <a:cubicBezTo>
                  <a:pt x="993" y="22"/>
                  <a:pt x="993" y="0"/>
                  <a:pt x="1011" y="0"/>
                </a:cubicBezTo>
                <a:cubicBezTo>
                  <a:pt x="1028" y="0"/>
                  <a:pt x="1028" y="22"/>
                  <a:pt x="1045" y="22"/>
                </a:cubicBezTo>
                <a:cubicBezTo>
                  <a:pt x="1063" y="22"/>
                  <a:pt x="1063" y="0"/>
                  <a:pt x="1080" y="0"/>
                </a:cubicBezTo>
                <a:cubicBezTo>
                  <a:pt x="1097" y="0"/>
                  <a:pt x="1097" y="22"/>
                  <a:pt x="1115" y="22"/>
                </a:cubicBezTo>
                <a:cubicBezTo>
                  <a:pt x="1132" y="22"/>
                  <a:pt x="1132" y="0"/>
                  <a:pt x="1150" y="0"/>
                </a:cubicBezTo>
                <a:cubicBezTo>
                  <a:pt x="1167" y="0"/>
                  <a:pt x="1167" y="22"/>
                  <a:pt x="1184" y="22"/>
                </a:cubicBezTo>
                <a:cubicBezTo>
                  <a:pt x="1202" y="22"/>
                  <a:pt x="1202" y="0"/>
                  <a:pt x="1219" y="0"/>
                </a:cubicBezTo>
                <a:cubicBezTo>
                  <a:pt x="1237" y="0"/>
                  <a:pt x="1237" y="22"/>
                  <a:pt x="1254" y="22"/>
                </a:cubicBezTo>
                <a:cubicBezTo>
                  <a:pt x="1271" y="22"/>
                  <a:pt x="1271" y="0"/>
                  <a:pt x="1289" y="0"/>
                </a:cubicBezTo>
                <a:cubicBezTo>
                  <a:pt x="1306" y="0"/>
                  <a:pt x="1306" y="22"/>
                  <a:pt x="1324" y="22"/>
                </a:cubicBezTo>
                <a:cubicBezTo>
                  <a:pt x="1341" y="22"/>
                  <a:pt x="1341" y="0"/>
                  <a:pt x="1358" y="0"/>
                </a:cubicBezTo>
                <a:cubicBezTo>
                  <a:pt x="1376" y="0"/>
                  <a:pt x="1376" y="22"/>
                  <a:pt x="1393" y="22"/>
                </a:cubicBezTo>
                <a:close/>
              </a:path>
            </a:pathLst>
          </a:custGeom>
          <a:solidFill>
            <a:srgbClr val="39A1D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70" name="Freeform 103"/>
          <p:cNvSpPr/>
          <p:nvPr/>
        </p:nvSpPr>
        <p:spPr>
          <a:xfrm>
            <a:off x="3886200" y="6654800"/>
            <a:ext cx="8042275" cy="203200"/>
          </a:xfrm>
          <a:custGeom>
            <a:avLst/>
            <a:gdLst/>
            <a:ahLst/>
            <a:cxnLst>
              <a:cxn ang="0">
                <a:pos x="7840208" y="0"/>
              </a:cxn>
              <a:cxn ang="0">
                <a:pos x="7643914" y="127726"/>
              </a:cxn>
              <a:cxn ang="0">
                <a:pos x="7441847" y="0"/>
              </a:cxn>
              <a:cxn ang="0">
                <a:pos x="7239780" y="127726"/>
              </a:cxn>
              <a:cxn ang="0">
                <a:pos x="7037712" y="0"/>
              </a:cxn>
              <a:cxn ang="0">
                <a:pos x="6835645" y="127726"/>
              </a:cxn>
              <a:cxn ang="0">
                <a:pos x="6639351" y="0"/>
              </a:cxn>
              <a:cxn ang="0">
                <a:pos x="6437284" y="127726"/>
              </a:cxn>
              <a:cxn ang="0">
                <a:pos x="6235217" y="0"/>
              </a:cxn>
              <a:cxn ang="0">
                <a:pos x="6033150" y="127726"/>
              </a:cxn>
              <a:cxn ang="0">
                <a:pos x="5836856" y="0"/>
              </a:cxn>
              <a:cxn ang="0">
                <a:pos x="5634789" y="127726"/>
              </a:cxn>
              <a:cxn ang="0">
                <a:pos x="5432721" y="0"/>
              </a:cxn>
              <a:cxn ang="0">
                <a:pos x="5230654" y="127726"/>
              </a:cxn>
              <a:cxn ang="0">
                <a:pos x="5028587" y="0"/>
              </a:cxn>
              <a:cxn ang="0">
                <a:pos x="4832293" y="127726"/>
              </a:cxn>
              <a:cxn ang="0">
                <a:pos x="4630226" y="0"/>
              </a:cxn>
              <a:cxn ang="0">
                <a:pos x="4428159" y="127726"/>
              </a:cxn>
              <a:cxn ang="0">
                <a:pos x="4226091" y="0"/>
              </a:cxn>
              <a:cxn ang="0">
                <a:pos x="4029798" y="127726"/>
              </a:cxn>
              <a:cxn ang="0">
                <a:pos x="3827730" y="0"/>
              </a:cxn>
              <a:cxn ang="0">
                <a:pos x="3625663" y="127726"/>
              </a:cxn>
              <a:cxn ang="0">
                <a:pos x="3423596" y="0"/>
              </a:cxn>
              <a:cxn ang="0">
                <a:pos x="3221529" y="127726"/>
              </a:cxn>
              <a:cxn ang="0">
                <a:pos x="3025235" y="0"/>
              </a:cxn>
              <a:cxn ang="0">
                <a:pos x="2823168" y="127726"/>
              </a:cxn>
              <a:cxn ang="0">
                <a:pos x="2621100" y="0"/>
              </a:cxn>
              <a:cxn ang="0">
                <a:pos x="2419033" y="127726"/>
              </a:cxn>
              <a:cxn ang="0">
                <a:pos x="2222739" y="0"/>
              </a:cxn>
              <a:cxn ang="0">
                <a:pos x="2020672" y="127726"/>
              </a:cxn>
              <a:cxn ang="0">
                <a:pos x="1818605" y="0"/>
              </a:cxn>
              <a:cxn ang="0">
                <a:pos x="1616538" y="127726"/>
              </a:cxn>
              <a:cxn ang="0">
                <a:pos x="1420244" y="0"/>
              </a:cxn>
              <a:cxn ang="0">
                <a:pos x="1218177" y="127726"/>
              </a:cxn>
              <a:cxn ang="0">
                <a:pos x="1016109" y="0"/>
              </a:cxn>
              <a:cxn ang="0">
                <a:pos x="814042" y="127726"/>
              </a:cxn>
              <a:cxn ang="0">
                <a:pos x="617748" y="0"/>
              </a:cxn>
              <a:cxn ang="0">
                <a:pos x="415681" y="127726"/>
              </a:cxn>
              <a:cxn ang="0">
                <a:pos x="213614" y="0"/>
              </a:cxn>
              <a:cxn ang="0">
                <a:pos x="11547" y="127726"/>
              </a:cxn>
              <a:cxn ang="0">
                <a:pos x="0" y="127726"/>
              </a:cxn>
              <a:cxn ang="0">
                <a:pos x="0" y="203200"/>
              </a:cxn>
              <a:cxn ang="0">
                <a:pos x="8042275" y="203200"/>
              </a:cxn>
              <a:cxn ang="0">
                <a:pos x="8042275" y="127726"/>
              </a:cxn>
              <a:cxn ang="0">
                <a:pos x="7840208" y="0"/>
              </a:cxn>
            </a:cxnLst>
            <a:rect l="0" t="0" r="0" b="0"/>
            <a:pathLst>
              <a:path w="1393" h="35">
                <a:moveTo>
                  <a:pt x="1358" y="0"/>
                </a:moveTo>
                <a:cubicBezTo>
                  <a:pt x="1341" y="0"/>
                  <a:pt x="1341" y="22"/>
                  <a:pt x="1324" y="22"/>
                </a:cubicBezTo>
                <a:cubicBezTo>
                  <a:pt x="1306" y="22"/>
                  <a:pt x="1306" y="0"/>
                  <a:pt x="1289" y="0"/>
                </a:cubicBezTo>
                <a:cubicBezTo>
                  <a:pt x="1271" y="0"/>
                  <a:pt x="1271" y="22"/>
                  <a:pt x="1254" y="22"/>
                </a:cubicBezTo>
                <a:cubicBezTo>
                  <a:pt x="1237" y="22"/>
                  <a:pt x="1237" y="0"/>
                  <a:pt x="1219" y="0"/>
                </a:cubicBezTo>
                <a:cubicBezTo>
                  <a:pt x="1202" y="0"/>
                  <a:pt x="1202" y="22"/>
                  <a:pt x="1184" y="22"/>
                </a:cubicBezTo>
                <a:cubicBezTo>
                  <a:pt x="1167" y="22"/>
                  <a:pt x="1167" y="0"/>
                  <a:pt x="1150" y="0"/>
                </a:cubicBezTo>
                <a:cubicBezTo>
                  <a:pt x="1132" y="0"/>
                  <a:pt x="1132" y="22"/>
                  <a:pt x="1115" y="22"/>
                </a:cubicBezTo>
                <a:cubicBezTo>
                  <a:pt x="1097" y="22"/>
                  <a:pt x="1097" y="0"/>
                  <a:pt x="1080" y="0"/>
                </a:cubicBezTo>
                <a:cubicBezTo>
                  <a:pt x="1063" y="0"/>
                  <a:pt x="1063" y="22"/>
                  <a:pt x="1045" y="22"/>
                </a:cubicBezTo>
                <a:cubicBezTo>
                  <a:pt x="1028" y="22"/>
                  <a:pt x="1028" y="0"/>
                  <a:pt x="1011" y="0"/>
                </a:cubicBezTo>
                <a:cubicBezTo>
                  <a:pt x="993" y="0"/>
                  <a:pt x="993" y="22"/>
                  <a:pt x="976" y="22"/>
                </a:cubicBezTo>
                <a:cubicBezTo>
                  <a:pt x="958" y="22"/>
                  <a:pt x="958" y="0"/>
                  <a:pt x="941" y="0"/>
                </a:cubicBezTo>
                <a:cubicBezTo>
                  <a:pt x="924" y="0"/>
                  <a:pt x="924" y="22"/>
                  <a:pt x="906" y="22"/>
                </a:cubicBezTo>
                <a:cubicBezTo>
                  <a:pt x="889" y="22"/>
                  <a:pt x="889" y="0"/>
                  <a:pt x="871" y="0"/>
                </a:cubicBezTo>
                <a:cubicBezTo>
                  <a:pt x="854" y="0"/>
                  <a:pt x="854" y="22"/>
                  <a:pt x="837" y="22"/>
                </a:cubicBezTo>
                <a:cubicBezTo>
                  <a:pt x="819" y="22"/>
                  <a:pt x="819" y="0"/>
                  <a:pt x="802" y="0"/>
                </a:cubicBezTo>
                <a:cubicBezTo>
                  <a:pt x="784" y="0"/>
                  <a:pt x="784" y="22"/>
                  <a:pt x="767" y="22"/>
                </a:cubicBezTo>
                <a:cubicBezTo>
                  <a:pt x="750" y="22"/>
                  <a:pt x="750" y="0"/>
                  <a:pt x="732" y="0"/>
                </a:cubicBezTo>
                <a:cubicBezTo>
                  <a:pt x="715" y="0"/>
                  <a:pt x="715" y="22"/>
                  <a:pt x="698" y="22"/>
                </a:cubicBezTo>
                <a:cubicBezTo>
                  <a:pt x="680" y="22"/>
                  <a:pt x="680" y="0"/>
                  <a:pt x="663" y="0"/>
                </a:cubicBezTo>
                <a:cubicBezTo>
                  <a:pt x="645" y="0"/>
                  <a:pt x="645" y="22"/>
                  <a:pt x="628" y="22"/>
                </a:cubicBezTo>
                <a:cubicBezTo>
                  <a:pt x="611" y="22"/>
                  <a:pt x="611" y="0"/>
                  <a:pt x="593" y="0"/>
                </a:cubicBezTo>
                <a:cubicBezTo>
                  <a:pt x="576" y="0"/>
                  <a:pt x="576" y="22"/>
                  <a:pt x="558" y="22"/>
                </a:cubicBezTo>
                <a:cubicBezTo>
                  <a:pt x="541" y="22"/>
                  <a:pt x="541" y="0"/>
                  <a:pt x="524" y="0"/>
                </a:cubicBezTo>
                <a:cubicBezTo>
                  <a:pt x="506" y="0"/>
                  <a:pt x="506" y="22"/>
                  <a:pt x="489" y="22"/>
                </a:cubicBezTo>
                <a:cubicBezTo>
                  <a:pt x="472" y="22"/>
                  <a:pt x="472" y="0"/>
                  <a:pt x="454" y="0"/>
                </a:cubicBezTo>
                <a:cubicBezTo>
                  <a:pt x="437" y="0"/>
                  <a:pt x="437" y="22"/>
                  <a:pt x="419" y="22"/>
                </a:cubicBezTo>
                <a:cubicBezTo>
                  <a:pt x="402" y="22"/>
                  <a:pt x="402" y="0"/>
                  <a:pt x="385" y="0"/>
                </a:cubicBezTo>
                <a:cubicBezTo>
                  <a:pt x="367" y="0"/>
                  <a:pt x="367" y="22"/>
                  <a:pt x="350" y="22"/>
                </a:cubicBezTo>
                <a:cubicBezTo>
                  <a:pt x="333" y="22"/>
                  <a:pt x="333" y="0"/>
                  <a:pt x="315" y="0"/>
                </a:cubicBezTo>
                <a:cubicBezTo>
                  <a:pt x="298" y="0"/>
                  <a:pt x="298" y="22"/>
                  <a:pt x="280" y="22"/>
                </a:cubicBezTo>
                <a:cubicBezTo>
                  <a:pt x="263" y="22"/>
                  <a:pt x="263" y="0"/>
                  <a:pt x="246" y="0"/>
                </a:cubicBezTo>
                <a:cubicBezTo>
                  <a:pt x="228" y="0"/>
                  <a:pt x="228" y="22"/>
                  <a:pt x="211" y="22"/>
                </a:cubicBezTo>
                <a:cubicBezTo>
                  <a:pt x="194" y="22"/>
                  <a:pt x="194" y="0"/>
                  <a:pt x="176" y="0"/>
                </a:cubicBezTo>
                <a:cubicBezTo>
                  <a:pt x="159" y="0"/>
                  <a:pt x="159" y="22"/>
                  <a:pt x="141" y="22"/>
                </a:cubicBezTo>
                <a:cubicBezTo>
                  <a:pt x="124" y="22"/>
                  <a:pt x="124" y="0"/>
                  <a:pt x="107" y="0"/>
                </a:cubicBezTo>
                <a:cubicBezTo>
                  <a:pt x="89" y="0"/>
                  <a:pt x="89" y="22"/>
                  <a:pt x="72" y="22"/>
                </a:cubicBezTo>
                <a:cubicBezTo>
                  <a:pt x="55" y="22"/>
                  <a:pt x="55" y="0"/>
                  <a:pt x="37" y="0"/>
                </a:cubicBezTo>
                <a:cubicBezTo>
                  <a:pt x="20" y="0"/>
                  <a:pt x="20" y="22"/>
                  <a:pt x="2" y="22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35"/>
                  <a:pt x="0" y="35"/>
                  <a:pt x="0" y="35"/>
                </a:cubicBezTo>
                <a:cubicBezTo>
                  <a:pt x="1393" y="35"/>
                  <a:pt x="1393" y="35"/>
                  <a:pt x="1393" y="35"/>
                </a:cubicBezTo>
                <a:cubicBezTo>
                  <a:pt x="1393" y="22"/>
                  <a:pt x="1393" y="22"/>
                  <a:pt x="1393" y="22"/>
                </a:cubicBezTo>
                <a:cubicBezTo>
                  <a:pt x="1376" y="22"/>
                  <a:pt x="1376" y="0"/>
                  <a:pt x="1358" y="0"/>
                </a:cubicBezTo>
                <a:close/>
              </a:path>
            </a:pathLst>
          </a:custGeom>
          <a:solidFill>
            <a:srgbClr val="005E74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371" name="MH_Number_1"/>
          <p:cNvSpPr/>
          <p:nvPr/>
        </p:nvSpPr>
        <p:spPr>
          <a:xfrm flipH="1">
            <a:off x="479743" y="1498600"/>
            <a:ext cx="2609850" cy="2608263"/>
          </a:xfrm>
          <a:prstGeom prst="roundRect">
            <a:avLst>
              <a:gd name="adj" fmla="val 16667"/>
            </a:avLst>
          </a:prstGeom>
          <a:solidFill>
            <a:srgbClr val="75625B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138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04</a:t>
            </a:r>
            <a:endParaRPr lang="zh-CN" altLang="en-US" sz="13800" b="1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12372" name="MH_Entry_1"/>
          <p:cNvSpPr/>
          <p:nvPr/>
        </p:nvSpPr>
        <p:spPr>
          <a:xfrm flipH="1">
            <a:off x="3368675" y="1498600"/>
            <a:ext cx="6353175" cy="965200"/>
          </a:xfrm>
          <a:prstGeom prst="roundRect">
            <a:avLst>
              <a:gd name="adj" fmla="val 16667"/>
            </a:avLst>
          </a:prstGeom>
          <a:solidFill>
            <a:srgbClr val="75625B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4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2373" name="文本框 108"/>
          <p:cNvSpPr/>
          <p:nvPr/>
        </p:nvSpPr>
        <p:spPr>
          <a:xfrm>
            <a:off x="3370263" y="2727325"/>
            <a:ext cx="3590925" cy="36988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rgbClr val="75625B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1.</a:t>
            </a:r>
            <a:r>
              <a:rPr lang="zh-CN" altLang="en-US" dirty="0">
                <a:solidFill>
                  <a:srgbClr val="75625B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  <p:sp>
        <p:nvSpPr>
          <p:cNvPr id="12374" name="文本框 109"/>
          <p:cNvSpPr/>
          <p:nvPr/>
        </p:nvSpPr>
        <p:spPr>
          <a:xfrm>
            <a:off x="3370263" y="3252788"/>
            <a:ext cx="3590925" cy="36988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rgbClr val="75625B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2.</a:t>
            </a:r>
            <a:r>
              <a:rPr lang="zh-CN" altLang="en-US" dirty="0">
                <a:solidFill>
                  <a:srgbClr val="75625B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  <p:sp>
        <p:nvSpPr>
          <p:cNvPr id="12375" name="文本框 110"/>
          <p:cNvSpPr/>
          <p:nvPr/>
        </p:nvSpPr>
        <p:spPr>
          <a:xfrm>
            <a:off x="3370263" y="3736975"/>
            <a:ext cx="3590925" cy="36988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rgbClr val="75625B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3.</a:t>
            </a:r>
            <a:r>
              <a:rPr lang="zh-CN" altLang="en-US" dirty="0">
                <a:solidFill>
                  <a:srgbClr val="75625B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71" grpId="0" animBg="1"/>
      <p:bldP spid="12372" grpId="0" animBg="1"/>
      <p:bldP spid="12373" grpId="0"/>
      <p:bldP spid="12374" grpId="0"/>
      <p:bldP spid="123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Freeform 7"/>
          <p:cNvSpPr/>
          <p:nvPr/>
        </p:nvSpPr>
        <p:spPr>
          <a:xfrm>
            <a:off x="2336800" y="5127625"/>
            <a:ext cx="276225" cy="1139825"/>
          </a:xfrm>
          <a:custGeom>
            <a:avLst/>
            <a:gdLst/>
            <a:ahLst/>
            <a:cxnLst>
              <a:cxn ang="0">
                <a:pos x="276225" y="1139825"/>
              </a:cxn>
              <a:cxn ang="0">
                <a:pos x="0" y="1139825"/>
              </a:cxn>
              <a:cxn ang="0">
                <a:pos x="0" y="92575"/>
              </a:cxn>
              <a:cxn ang="0">
                <a:pos x="92075" y="0"/>
              </a:cxn>
              <a:cxn ang="0">
                <a:pos x="184150" y="0"/>
              </a:cxn>
              <a:cxn ang="0">
                <a:pos x="276225" y="92575"/>
              </a:cxn>
              <a:cxn ang="0">
                <a:pos x="276225" y="1139825"/>
              </a:cxn>
            </a:cxnLst>
            <a:rect l="0" t="0" r="0" b="0"/>
            <a:pathLst>
              <a:path w="48" h="197">
                <a:moveTo>
                  <a:pt x="48" y="197"/>
                </a:moveTo>
                <a:cubicBezTo>
                  <a:pt x="0" y="197"/>
                  <a:pt x="0" y="197"/>
                  <a:pt x="0" y="19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8"/>
                  <a:pt x="7" y="0"/>
                  <a:pt x="16" y="0"/>
                </a:cubicBezTo>
                <a:cubicBezTo>
                  <a:pt x="32" y="0"/>
                  <a:pt x="32" y="0"/>
                  <a:pt x="32" y="0"/>
                </a:cubicBezTo>
                <a:cubicBezTo>
                  <a:pt x="41" y="0"/>
                  <a:pt x="48" y="8"/>
                  <a:pt x="48" y="16"/>
                </a:cubicBezTo>
                <a:lnTo>
                  <a:pt x="48" y="197"/>
                </a:lnTo>
                <a:close/>
              </a:path>
            </a:pathLst>
          </a:custGeom>
          <a:solidFill>
            <a:srgbClr val="389624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098" name="Freeform 8"/>
          <p:cNvSpPr/>
          <p:nvPr/>
        </p:nvSpPr>
        <p:spPr>
          <a:xfrm>
            <a:off x="1792288" y="4370388"/>
            <a:ext cx="2363787" cy="2349500"/>
          </a:xfrm>
          <a:custGeom>
            <a:avLst/>
            <a:gdLst/>
            <a:ahLst/>
            <a:cxnLst>
              <a:cxn ang="0">
                <a:pos x="0" y="2303204"/>
              </a:cxn>
              <a:cxn ang="0">
                <a:pos x="2363787" y="2349500"/>
              </a:cxn>
              <a:cxn ang="0">
                <a:pos x="682634" y="202543"/>
              </a:cxn>
              <a:cxn ang="0">
                <a:pos x="174005" y="225691"/>
              </a:cxn>
              <a:cxn ang="0">
                <a:pos x="0" y="468743"/>
              </a:cxn>
              <a:cxn ang="0">
                <a:pos x="0" y="2303204"/>
              </a:cxn>
            </a:cxnLst>
            <a:rect l="0" t="0" r="0" b="0"/>
            <a:pathLst>
              <a:path w="883" h="406">
                <a:moveTo>
                  <a:pt x="0" y="398"/>
                </a:moveTo>
                <a:cubicBezTo>
                  <a:pt x="883" y="406"/>
                  <a:pt x="883" y="406"/>
                  <a:pt x="883" y="40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196" y="0"/>
                  <a:pt x="123" y="2"/>
                  <a:pt x="65" y="39"/>
                </a:cubicBezTo>
                <a:cubicBezTo>
                  <a:pt x="0" y="81"/>
                  <a:pt x="0" y="81"/>
                  <a:pt x="0" y="81"/>
                </a:cubicBezTo>
                <a:lnTo>
                  <a:pt x="0" y="398"/>
                </a:lnTo>
                <a:close/>
              </a:path>
            </a:pathLst>
          </a:custGeom>
          <a:solidFill>
            <a:srgbClr val="00A79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099" name="Freeform 9"/>
          <p:cNvSpPr/>
          <p:nvPr/>
        </p:nvSpPr>
        <p:spPr>
          <a:xfrm>
            <a:off x="211138" y="3514725"/>
            <a:ext cx="2112962" cy="3048000"/>
          </a:xfrm>
          <a:custGeom>
            <a:avLst/>
            <a:gdLst/>
            <a:ahLst/>
            <a:cxnLst>
              <a:cxn ang="0">
                <a:pos x="1633793" y="676691"/>
              </a:cxn>
              <a:cxn ang="0">
                <a:pos x="1633793" y="555233"/>
              </a:cxn>
              <a:cxn ang="0">
                <a:pos x="1079573" y="0"/>
              </a:cxn>
              <a:cxn ang="0">
                <a:pos x="1079573" y="0"/>
              </a:cxn>
              <a:cxn ang="0">
                <a:pos x="531127" y="555233"/>
              </a:cxn>
              <a:cxn ang="0">
                <a:pos x="531127" y="1052630"/>
              </a:cxn>
              <a:cxn ang="0">
                <a:pos x="432984" y="1052630"/>
              </a:cxn>
              <a:cxn ang="0">
                <a:pos x="0" y="1486406"/>
              </a:cxn>
              <a:cxn ang="0">
                <a:pos x="0" y="3048000"/>
              </a:cxn>
              <a:cxn ang="0">
                <a:pos x="889061" y="3048000"/>
              </a:cxn>
              <a:cxn ang="0">
                <a:pos x="889061" y="2834004"/>
              </a:cxn>
              <a:cxn ang="0">
                <a:pos x="1397095" y="2834004"/>
              </a:cxn>
              <a:cxn ang="0">
                <a:pos x="1397095" y="2805085"/>
              </a:cxn>
              <a:cxn ang="0">
                <a:pos x="2112962" y="2805085"/>
              </a:cxn>
              <a:cxn ang="0">
                <a:pos x="2112962" y="1156736"/>
              </a:cxn>
              <a:cxn ang="0">
                <a:pos x="1633793" y="676691"/>
              </a:cxn>
            </a:cxnLst>
            <a:rect l="0" t="0" r="0" b="0"/>
            <a:pathLst>
              <a:path w="366" h="527">
                <a:moveTo>
                  <a:pt x="283" y="117"/>
                </a:moveTo>
                <a:cubicBezTo>
                  <a:pt x="283" y="96"/>
                  <a:pt x="283" y="96"/>
                  <a:pt x="283" y="96"/>
                </a:cubicBezTo>
                <a:cubicBezTo>
                  <a:pt x="283" y="43"/>
                  <a:pt x="240" y="0"/>
                  <a:pt x="187" y="0"/>
                </a:cubicBezTo>
                <a:cubicBezTo>
                  <a:pt x="187" y="0"/>
                  <a:pt x="187" y="0"/>
                  <a:pt x="187" y="0"/>
                </a:cubicBezTo>
                <a:cubicBezTo>
                  <a:pt x="134" y="0"/>
                  <a:pt x="92" y="43"/>
                  <a:pt x="92" y="96"/>
                </a:cubicBezTo>
                <a:cubicBezTo>
                  <a:pt x="92" y="182"/>
                  <a:pt x="92" y="182"/>
                  <a:pt x="92" y="182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34" y="182"/>
                  <a:pt x="0" y="216"/>
                  <a:pt x="0" y="257"/>
                </a:cubicBezTo>
                <a:cubicBezTo>
                  <a:pt x="0" y="527"/>
                  <a:pt x="0" y="527"/>
                  <a:pt x="0" y="527"/>
                </a:cubicBezTo>
                <a:cubicBezTo>
                  <a:pt x="154" y="527"/>
                  <a:pt x="154" y="527"/>
                  <a:pt x="154" y="527"/>
                </a:cubicBezTo>
                <a:cubicBezTo>
                  <a:pt x="154" y="490"/>
                  <a:pt x="154" y="490"/>
                  <a:pt x="154" y="490"/>
                </a:cubicBezTo>
                <a:cubicBezTo>
                  <a:pt x="242" y="490"/>
                  <a:pt x="242" y="490"/>
                  <a:pt x="242" y="490"/>
                </a:cubicBezTo>
                <a:cubicBezTo>
                  <a:pt x="242" y="485"/>
                  <a:pt x="242" y="485"/>
                  <a:pt x="242" y="485"/>
                </a:cubicBezTo>
                <a:cubicBezTo>
                  <a:pt x="366" y="485"/>
                  <a:pt x="366" y="485"/>
                  <a:pt x="366" y="485"/>
                </a:cubicBezTo>
                <a:cubicBezTo>
                  <a:pt x="366" y="200"/>
                  <a:pt x="366" y="200"/>
                  <a:pt x="366" y="200"/>
                </a:cubicBezTo>
                <a:cubicBezTo>
                  <a:pt x="366" y="154"/>
                  <a:pt x="328" y="117"/>
                  <a:pt x="283" y="117"/>
                </a:cubicBezTo>
                <a:close/>
              </a:path>
            </a:pathLst>
          </a:custGeom>
          <a:solidFill>
            <a:srgbClr val="2571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00" name="Rectangle 10"/>
          <p:cNvSpPr/>
          <p:nvPr/>
        </p:nvSpPr>
        <p:spPr>
          <a:xfrm>
            <a:off x="2098675" y="5908675"/>
            <a:ext cx="722313" cy="474663"/>
          </a:xfrm>
          <a:prstGeom prst="rect">
            <a:avLst/>
          </a:prstGeom>
          <a:solidFill>
            <a:srgbClr val="2A7744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01" name="Freeform 11"/>
          <p:cNvSpPr/>
          <p:nvPr/>
        </p:nvSpPr>
        <p:spPr>
          <a:xfrm>
            <a:off x="2613025" y="4711700"/>
            <a:ext cx="692150" cy="1555750"/>
          </a:xfrm>
          <a:custGeom>
            <a:avLst/>
            <a:gdLst/>
            <a:ahLst/>
            <a:cxnLst>
              <a:cxn ang="0">
                <a:pos x="576792" y="1555750"/>
              </a:cxn>
              <a:cxn ang="0">
                <a:pos x="115358" y="1555750"/>
              </a:cxn>
              <a:cxn ang="0">
                <a:pos x="0" y="1440081"/>
              </a:cxn>
              <a:cxn ang="0">
                <a:pos x="0" y="347007"/>
              </a:cxn>
              <a:cxn ang="0">
                <a:pos x="346075" y="0"/>
              </a:cxn>
              <a:cxn ang="0">
                <a:pos x="346075" y="0"/>
              </a:cxn>
              <a:cxn ang="0">
                <a:pos x="692150" y="347007"/>
              </a:cxn>
              <a:cxn ang="0">
                <a:pos x="692150" y="1440081"/>
              </a:cxn>
              <a:cxn ang="0">
                <a:pos x="576792" y="1555750"/>
              </a:cxn>
            </a:cxnLst>
            <a:rect l="0" t="0" r="0" b="0"/>
            <a:pathLst>
              <a:path w="120" h="269">
                <a:moveTo>
                  <a:pt x="100" y="269"/>
                </a:moveTo>
                <a:cubicBezTo>
                  <a:pt x="20" y="269"/>
                  <a:pt x="20" y="269"/>
                  <a:pt x="20" y="269"/>
                </a:cubicBezTo>
                <a:cubicBezTo>
                  <a:pt x="9" y="269"/>
                  <a:pt x="0" y="260"/>
                  <a:pt x="0" y="249"/>
                </a:cubicBezTo>
                <a:cubicBezTo>
                  <a:pt x="0" y="60"/>
                  <a:pt x="0" y="60"/>
                  <a:pt x="0" y="60"/>
                </a:cubicBezTo>
                <a:cubicBezTo>
                  <a:pt x="0" y="27"/>
                  <a:pt x="27" y="0"/>
                  <a:pt x="60" y="0"/>
                </a:cubicBezTo>
                <a:cubicBezTo>
                  <a:pt x="60" y="0"/>
                  <a:pt x="60" y="0"/>
                  <a:pt x="60" y="0"/>
                </a:cubicBezTo>
                <a:cubicBezTo>
                  <a:pt x="93" y="0"/>
                  <a:pt x="120" y="27"/>
                  <a:pt x="120" y="60"/>
                </a:cubicBezTo>
                <a:cubicBezTo>
                  <a:pt x="120" y="249"/>
                  <a:pt x="120" y="249"/>
                  <a:pt x="120" y="249"/>
                </a:cubicBezTo>
                <a:cubicBezTo>
                  <a:pt x="120" y="260"/>
                  <a:pt x="111" y="269"/>
                  <a:pt x="100" y="269"/>
                </a:cubicBezTo>
                <a:close/>
              </a:path>
            </a:pathLst>
          </a:custGeom>
          <a:solidFill>
            <a:srgbClr val="2571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02" name="Freeform 12"/>
          <p:cNvSpPr/>
          <p:nvPr/>
        </p:nvSpPr>
        <p:spPr>
          <a:xfrm>
            <a:off x="1711325" y="4527550"/>
            <a:ext cx="209550" cy="906463"/>
          </a:xfrm>
          <a:custGeom>
            <a:avLst/>
            <a:gdLst/>
            <a:ahLst/>
            <a:cxnLst>
              <a:cxn ang="0">
                <a:pos x="209550" y="906463"/>
              </a:cxn>
              <a:cxn ang="0">
                <a:pos x="0" y="906463"/>
              </a:cxn>
              <a:cxn ang="0">
                <a:pos x="0" y="103926"/>
              </a:cxn>
              <a:cxn ang="0">
                <a:pos x="104775" y="0"/>
              </a:cxn>
              <a:cxn ang="0">
                <a:pos x="104775" y="0"/>
              </a:cxn>
              <a:cxn ang="0">
                <a:pos x="209550" y="103926"/>
              </a:cxn>
              <a:cxn ang="0">
                <a:pos x="209550" y="906463"/>
              </a:cxn>
            </a:cxnLst>
            <a:rect l="0" t="0" r="0" b="0"/>
            <a:pathLst>
              <a:path w="36" h="157">
                <a:moveTo>
                  <a:pt x="36" y="157"/>
                </a:moveTo>
                <a:cubicBezTo>
                  <a:pt x="0" y="157"/>
                  <a:pt x="0" y="157"/>
                  <a:pt x="0" y="157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8"/>
                  <a:pt x="8" y="0"/>
                  <a:pt x="18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28" y="0"/>
                  <a:pt x="36" y="8"/>
                  <a:pt x="36" y="18"/>
                </a:cubicBezTo>
                <a:lnTo>
                  <a:pt x="36" y="157"/>
                </a:lnTo>
                <a:close/>
              </a:path>
            </a:pathLst>
          </a:custGeom>
          <a:solidFill>
            <a:srgbClr val="389624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03" name="Freeform 13"/>
          <p:cNvSpPr/>
          <p:nvPr/>
        </p:nvSpPr>
        <p:spPr>
          <a:xfrm>
            <a:off x="1082675" y="3960813"/>
            <a:ext cx="369888" cy="1166812"/>
          </a:xfrm>
          <a:custGeom>
            <a:avLst/>
            <a:gdLst/>
            <a:ahLst/>
            <a:cxnLst>
              <a:cxn ang="0">
                <a:pos x="184944" y="1166812"/>
              </a:cxn>
              <a:cxn ang="0">
                <a:pos x="184944" y="1166812"/>
              </a:cxn>
              <a:cxn ang="0">
                <a:pos x="0" y="987747"/>
              </a:cxn>
              <a:cxn ang="0">
                <a:pos x="0" y="179065"/>
              </a:cxn>
              <a:cxn ang="0">
                <a:pos x="184944" y="0"/>
              </a:cxn>
              <a:cxn ang="0">
                <a:pos x="184944" y="0"/>
              </a:cxn>
              <a:cxn ang="0">
                <a:pos x="369888" y="179065"/>
              </a:cxn>
              <a:cxn ang="0">
                <a:pos x="369888" y="987747"/>
              </a:cxn>
              <a:cxn ang="0">
                <a:pos x="184944" y="1166812"/>
              </a:cxn>
            </a:cxnLst>
            <a:rect l="0" t="0" r="0" b="0"/>
            <a:pathLst>
              <a:path w="64" h="202">
                <a:moveTo>
                  <a:pt x="32" y="202"/>
                </a:moveTo>
                <a:cubicBezTo>
                  <a:pt x="32" y="202"/>
                  <a:pt x="32" y="202"/>
                  <a:pt x="32" y="202"/>
                </a:cubicBezTo>
                <a:cubicBezTo>
                  <a:pt x="15" y="202"/>
                  <a:pt x="0" y="188"/>
                  <a:pt x="0" y="17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14"/>
                  <a:pt x="15" y="0"/>
                  <a:pt x="32" y="0"/>
                </a:cubicBezTo>
                <a:cubicBezTo>
                  <a:pt x="32" y="0"/>
                  <a:pt x="32" y="0"/>
                  <a:pt x="32" y="0"/>
                </a:cubicBezTo>
                <a:cubicBezTo>
                  <a:pt x="49" y="0"/>
                  <a:pt x="64" y="14"/>
                  <a:pt x="64" y="31"/>
                </a:cubicBezTo>
                <a:cubicBezTo>
                  <a:pt x="64" y="171"/>
                  <a:pt x="64" y="171"/>
                  <a:pt x="64" y="171"/>
                </a:cubicBezTo>
                <a:cubicBezTo>
                  <a:pt x="64" y="188"/>
                  <a:pt x="49" y="202"/>
                  <a:pt x="32" y="202"/>
                </a:cubicBezTo>
                <a:close/>
              </a:path>
            </a:pathLst>
          </a:custGeom>
          <a:solidFill>
            <a:srgbClr val="389624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04" name="Freeform 14"/>
          <p:cNvSpPr/>
          <p:nvPr/>
        </p:nvSpPr>
        <p:spPr>
          <a:xfrm>
            <a:off x="454025" y="4937125"/>
            <a:ext cx="519113" cy="1330325"/>
          </a:xfrm>
          <a:custGeom>
            <a:avLst/>
            <a:gdLst/>
            <a:ahLst/>
            <a:cxnLst>
              <a:cxn ang="0">
                <a:pos x="519113" y="1330325"/>
              </a:cxn>
              <a:cxn ang="0">
                <a:pos x="0" y="1330325"/>
              </a:cxn>
              <a:cxn ang="0">
                <a:pos x="0" y="225577"/>
              </a:cxn>
              <a:cxn ang="0">
                <a:pos x="224949" y="0"/>
              </a:cxn>
              <a:cxn ang="0">
                <a:pos x="294164" y="0"/>
              </a:cxn>
              <a:cxn ang="0">
                <a:pos x="519113" y="225577"/>
              </a:cxn>
              <a:cxn ang="0">
                <a:pos x="519113" y="1330325"/>
              </a:cxn>
            </a:cxnLst>
            <a:rect l="0" t="0" r="0" b="0"/>
            <a:pathLst>
              <a:path w="90" h="230">
                <a:moveTo>
                  <a:pt x="90" y="230"/>
                </a:moveTo>
                <a:cubicBezTo>
                  <a:pt x="0" y="230"/>
                  <a:pt x="0" y="230"/>
                  <a:pt x="0" y="230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18"/>
                  <a:pt x="17" y="0"/>
                  <a:pt x="39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73" y="0"/>
                  <a:pt x="90" y="18"/>
                  <a:pt x="90" y="39"/>
                </a:cubicBezTo>
                <a:lnTo>
                  <a:pt x="90" y="230"/>
                </a:lnTo>
                <a:close/>
              </a:path>
            </a:pathLst>
          </a:custGeom>
          <a:solidFill>
            <a:srgbClr val="389624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05" name="Rectangle 23"/>
          <p:cNvSpPr/>
          <p:nvPr/>
        </p:nvSpPr>
        <p:spPr>
          <a:xfrm>
            <a:off x="765175" y="5632450"/>
            <a:ext cx="85725" cy="635000"/>
          </a:xfrm>
          <a:prstGeom prst="rect">
            <a:avLst/>
          </a:prstGeom>
          <a:solidFill>
            <a:srgbClr val="FFA4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06" name="Rectangle 24"/>
          <p:cNvSpPr/>
          <p:nvPr/>
        </p:nvSpPr>
        <p:spPr>
          <a:xfrm>
            <a:off x="742950" y="5765800"/>
            <a:ext cx="131763" cy="68263"/>
          </a:xfrm>
          <a:prstGeom prst="rect">
            <a:avLst/>
          </a:prstGeom>
          <a:solidFill>
            <a:srgbClr val="E085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07" name="Rectangle 25"/>
          <p:cNvSpPr/>
          <p:nvPr/>
        </p:nvSpPr>
        <p:spPr>
          <a:xfrm>
            <a:off x="742950" y="5956300"/>
            <a:ext cx="131763" cy="69850"/>
          </a:xfrm>
          <a:prstGeom prst="rect">
            <a:avLst/>
          </a:prstGeom>
          <a:solidFill>
            <a:srgbClr val="E085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08" name="Rectangle 26"/>
          <p:cNvSpPr/>
          <p:nvPr/>
        </p:nvSpPr>
        <p:spPr>
          <a:xfrm>
            <a:off x="742950" y="6118225"/>
            <a:ext cx="131763" cy="68263"/>
          </a:xfrm>
          <a:prstGeom prst="rect">
            <a:avLst/>
          </a:prstGeom>
          <a:solidFill>
            <a:srgbClr val="E085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09" name="Freeform 27"/>
          <p:cNvSpPr/>
          <p:nvPr/>
        </p:nvSpPr>
        <p:spPr>
          <a:xfrm>
            <a:off x="863600" y="5481638"/>
            <a:ext cx="392113" cy="192087"/>
          </a:xfrm>
          <a:custGeom>
            <a:avLst/>
            <a:gdLst/>
            <a:ahLst/>
            <a:cxnLst>
              <a:cxn ang="0">
                <a:pos x="196057" y="0"/>
              </a:cxn>
              <a:cxn ang="0">
                <a:pos x="392113" y="192087"/>
              </a:cxn>
              <a:cxn ang="0">
                <a:pos x="328683" y="192087"/>
              </a:cxn>
              <a:cxn ang="0">
                <a:pos x="299851" y="139700"/>
              </a:cxn>
              <a:cxn ang="0">
                <a:pos x="265253" y="192087"/>
              </a:cxn>
              <a:cxn ang="0">
                <a:pos x="224888" y="192087"/>
              </a:cxn>
              <a:cxn ang="0">
                <a:pos x="196057" y="139700"/>
              </a:cxn>
              <a:cxn ang="0">
                <a:pos x="161458" y="192087"/>
              </a:cxn>
              <a:cxn ang="0">
                <a:pos x="121094" y="192087"/>
              </a:cxn>
              <a:cxn ang="0">
                <a:pos x="86496" y="139700"/>
              </a:cxn>
              <a:cxn ang="0">
                <a:pos x="57664" y="192087"/>
              </a:cxn>
              <a:cxn ang="0">
                <a:pos x="0" y="192087"/>
              </a:cxn>
              <a:cxn ang="0">
                <a:pos x="196057" y="0"/>
              </a:cxn>
            </a:cxnLst>
            <a:rect l="0" t="0" r="0" b="0"/>
            <a:pathLst>
              <a:path w="68" h="33">
                <a:moveTo>
                  <a:pt x="34" y="0"/>
                </a:moveTo>
                <a:cubicBezTo>
                  <a:pt x="53" y="0"/>
                  <a:pt x="68" y="15"/>
                  <a:pt x="68" y="33"/>
                </a:cubicBezTo>
                <a:cubicBezTo>
                  <a:pt x="57" y="33"/>
                  <a:pt x="57" y="33"/>
                  <a:pt x="57" y="33"/>
                </a:cubicBezTo>
                <a:cubicBezTo>
                  <a:pt x="52" y="24"/>
                  <a:pt x="52" y="24"/>
                  <a:pt x="52" y="24"/>
                </a:cubicBezTo>
                <a:cubicBezTo>
                  <a:pt x="46" y="33"/>
                  <a:pt x="46" y="33"/>
                  <a:pt x="46" y="33"/>
                </a:cubicBezTo>
                <a:cubicBezTo>
                  <a:pt x="39" y="33"/>
                  <a:pt x="39" y="33"/>
                  <a:pt x="39" y="33"/>
                </a:cubicBezTo>
                <a:cubicBezTo>
                  <a:pt x="34" y="24"/>
                  <a:pt x="34" y="24"/>
                  <a:pt x="34" y="24"/>
                </a:cubicBezTo>
                <a:cubicBezTo>
                  <a:pt x="28" y="33"/>
                  <a:pt x="28" y="33"/>
                  <a:pt x="28" y="33"/>
                </a:cubicBezTo>
                <a:cubicBezTo>
                  <a:pt x="21" y="33"/>
                  <a:pt x="21" y="33"/>
                  <a:pt x="21" y="33"/>
                </a:cubicBezTo>
                <a:cubicBezTo>
                  <a:pt x="15" y="24"/>
                  <a:pt x="15" y="24"/>
                  <a:pt x="15" y="24"/>
                </a:cubicBezTo>
                <a:cubicBezTo>
                  <a:pt x="10" y="33"/>
                  <a:pt x="10" y="33"/>
                  <a:pt x="10" y="33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15"/>
                  <a:pt x="15" y="0"/>
                  <a:pt x="34" y="0"/>
                </a:cubicBezTo>
                <a:close/>
              </a:path>
            </a:pathLst>
          </a:custGeom>
          <a:solidFill>
            <a:srgbClr val="00B76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10" name="Freeform 28"/>
          <p:cNvSpPr/>
          <p:nvPr/>
        </p:nvSpPr>
        <p:spPr>
          <a:xfrm>
            <a:off x="360363" y="5481638"/>
            <a:ext cx="392112" cy="192087"/>
          </a:xfrm>
          <a:custGeom>
            <a:avLst/>
            <a:gdLst/>
            <a:ahLst/>
            <a:cxnLst>
              <a:cxn ang="0">
                <a:pos x="196056" y="0"/>
              </a:cxn>
              <a:cxn ang="0">
                <a:pos x="392112" y="192087"/>
              </a:cxn>
              <a:cxn ang="0">
                <a:pos x="328682" y="192087"/>
              </a:cxn>
              <a:cxn ang="0">
                <a:pos x="299850" y="139700"/>
              </a:cxn>
              <a:cxn ang="0">
                <a:pos x="265252" y="192087"/>
              </a:cxn>
              <a:cxn ang="0">
                <a:pos x="224888" y="192087"/>
              </a:cxn>
              <a:cxn ang="0">
                <a:pos x="196056" y="139700"/>
              </a:cxn>
              <a:cxn ang="0">
                <a:pos x="161458" y="192087"/>
              </a:cxn>
              <a:cxn ang="0">
                <a:pos x="121093" y="192087"/>
              </a:cxn>
              <a:cxn ang="0">
                <a:pos x="86495" y="139700"/>
              </a:cxn>
              <a:cxn ang="0">
                <a:pos x="57664" y="192087"/>
              </a:cxn>
              <a:cxn ang="0">
                <a:pos x="0" y="192087"/>
              </a:cxn>
              <a:cxn ang="0">
                <a:pos x="196056" y="0"/>
              </a:cxn>
            </a:cxnLst>
            <a:rect l="0" t="0" r="0" b="0"/>
            <a:pathLst>
              <a:path w="68" h="33">
                <a:moveTo>
                  <a:pt x="34" y="0"/>
                </a:moveTo>
                <a:cubicBezTo>
                  <a:pt x="53" y="0"/>
                  <a:pt x="68" y="15"/>
                  <a:pt x="68" y="33"/>
                </a:cubicBezTo>
                <a:cubicBezTo>
                  <a:pt x="57" y="33"/>
                  <a:pt x="57" y="33"/>
                  <a:pt x="57" y="33"/>
                </a:cubicBezTo>
                <a:cubicBezTo>
                  <a:pt x="52" y="24"/>
                  <a:pt x="52" y="24"/>
                  <a:pt x="52" y="24"/>
                </a:cubicBezTo>
                <a:cubicBezTo>
                  <a:pt x="46" y="33"/>
                  <a:pt x="46" y="33"/>
                  <a:pt x="46" y="33"/>
                </a:cubicBezTo>
                <a:cubicBezTo>
                  <a:pt x="39" y="33"/>
                  <a:pt x="39" y="33"/>
                  <a:pt x="39" y="33"/>
                </a:cubicBezTo>
                <a:cubicBezTo>
                  <a:pt x="34" y="24"/>
                  <a:pt x="34" y="24"/>
                  <a:pt x="34" y="24"/>
                </a:cubicBezTo>
                <a:cubicBezTo>
                  <a:pt x="28" y="33"/>
                  <a:pt x="28" y="33"/>
                  <a:pt x="28" y="33"/>
                </a:cubicBezTo>
                <a:cubicBezTo>
                  <a:pt x="21" y="33"/>
                  <a:pt x="21" y="33"/>
                  <a:pt x="21" y="33"/>
                </a:cubicBezTo>
                <a:cubicBezTo>
                  <a:pt x="15" y="24"/>
                  <a:pt x="15" y="24"/>
                  <a:pt x="15" y="24"/>
                </a:cubicBezTo>
                <a:cubicBezTo>
                  <a:pt x="10" y="33"/>
                  <a:pt x="10" y="33"/>
                  <a:pt x="10" y="33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15"/>
                  <a:pt x="15" y="0"/>
                  <a:pt x="34" y="0"/>
                </a:cubicBezTo>
                <a:close/>
              </a:path>
            </a:pathLst>
          </a:custGeom>
          <a:solidFill>
            <a:srgbClr val="00B76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11" name="Freeform 29"/>
          <p:cNvSpPr/>
          <p:nvPr/>
        </p:nvSpPr>
        <p:spPr>
          <a:xfrm>
            <a:off x="533400" y="5284788"/>
            <a:ext cx="330200" cy="382587"/>
          </a:xfrm>
          <a:custGeom>
            <a:avLst/>
            <a:gdLst/>
            <a:ahLst/>
            <a:cxnLst>
              <a:cxn ang="0">
                <a:pos x="272270" y="115935"/>
              </a:cxn>
              <a:cxn ang="0">
                <a:pos x="220133" y="382587"/>
              </a:cxn>
              <a:cxn ang="0">
                <a:pos x="185375" y="336213"/>
              </a:cxn>
              <a:cxn ang="0">
                <a:pos x="214340" y="278245"/>
              </a:cxn>
              <a:cxn ang="0">
                <a:pos x="144825" y="284042"/>
              </a:cxn>
              <a:cxn ang="0">
                <a:pos x="127446" y="249261"/>
              </a:cxn>
              <a:cxn ang="0">
                <a:pos x="156411" y="191294"/>
              </a:cxn>
              <a:cxn ang="0">
                <a:pos x="92688" y="197090"/>
              </a:cxn>
              <a:cxn ang="0">
                <a:pos x="63723" y="162310"/>
              </a:cxn>
              <a:cxn ang="0">
                <a:pos x="92688" y="104342"/>
              </a:cxn>
              <a:cxn ang="0">
                <a:pos x="28965" y="104342"/>
              </a:cxn>
              <a:cxn ang="0">
                <a:pos x="0" y="63765"/>
              </a:cxn>
              <a:cxn ang="0">
                <a:pos x="272270" y="115935"/>
              </a:cxn>
            </a:cxnLst>
            <a:rect l="0" t="0" r="0" b="0"/>
            <a:pathLst>
              <a:path w="57" h="66">
                <a:moveTo>
                  <a:pt x="47" y="20"/>
                </a:moveTo>
                <a:cubicBezTo>
                  <a:pt x="57" y="35"/>
                  <a:pt x="53" y="56"/>
                  <a:pt x="38" y="66"/>
                </a:cubicBezTo>
                <a:cubicBezTo>
                  <a:pt x="32" y="58"/>
                  <a:pt x="32" y="58"/>
                  <a:pt x="32" y="58"/>
                </a:cubicBezTo>
                <a:cubicBezTo>
                  <a:pt x="37" y="48"/>
                  <a:pt x="37" y="48"/>
                  <a:pt x="37" y="48"/>
                </a:cubicBezTo>
                <a:cubicBezTo>
                  <a:pt x="25" y="49"/>
                  <a:pt x="25" y="49"/>
                  <a:pt x="25" y="49"/>
                </a:cubicBezTo>
                <a:cubicBezTo>
                  <a:pt x="22" y="43"/>
                  <a:pt x="22" y="43"/>
                  <a:pt x="22" y="43"/>
                </a:cubicBezTo>
                <a:cubicBezTo>
                  <a:pt x="27" y="33"/>
                  <a:pt x="27" y="33"/>
                  <a:pt x="27" y="33"/>
                </a:cubicBezTo>
                <a:cubicBezTo>
                  <a:pt x="16" y="34"/>
                  <a:pt x="16" y="34"/>
                  <a:pt x="16" y="34"/>
                </a:cubicBezTo>
                <a:cubicBezTo>
                  <a:pt x="11" y="28"/>
                  <a:pt x="11" y="28"/>
                  <a:pt x="11" y="28"/>
                </a:cubicBezTo>
                <a:cubicBezTo>
                  <a:pt x="16" y="18"/>
                  <a:pt x="16" y="18"/>
                  <a:pt x="16" y="18"/>
                </a:cubicBezTo>
                <a:cubicBezTo>
                  <a:pt x="5" y="18"/>
                  <a:pt x="5" y="18"/>
                  <a:pt x="5" y="18"/>
                </a:cubicBezTo>
                <a:cubicBezTo>
                  <a:pt x="0" y="11"/>
                  <a:pt x="0" y="11"/>
                  <a:pt x="0" y="11"/>
                </a:cubicBezTo>
                <a:cubicBezTo>
                  <a:pt x="15" y="0"/>
                  <a:pt x="36" y="4"/>
                  <a:pt x="47" y="20"/>
                </a:cubicBezTo>
                <a:close/>
              </a:path>
            </a:pathLst>
          </a:custGeom>
          <a:solidFill>
            <a:srgbClr val="AADB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12" name="Freeform 30"/>
          <p:cNvSpPr/>
          <p:nvPr/>
        </p:nvSpPr>
        <p:spPr>
          <a:xfrm>
            <a:off x="758825" y="5284788"/>
            <a:ext cx="334963" cy="382587"/>
          </a:xfrm>
          <a:custGeom>
            <a:avLst/>
            <a:gdLst/>
            <a:ahLst/>
            <a:cxnLst>
              <a:cxn ang="0">
                <a:pos x="63527" y="115935"/>
              </a:cxn>
              <a:cxn ang="0">
                <a:pos x="115504" y="382587"/>
              </a:cxn>
              <a:cxn ang="0">
                <a:pos x="150156" y="336213"/>
              </a:cxn>
              <a:cxn ang="0">
                <a:pos x="121280" y="278245"/>
              </a:cxn>
              <a:cxn ang="0">
                <a:pos x="184807" y="284042"/>
              </a:cxn>
              <a:cxn ang="0">
                <a:pos x="207908" y="249261"/>
              </a:cxn>
              <a:cxn ang="0">
                <a:pos x="179032" y="191294"/>
              </a:cxn>
              <a:cxn ang="0">
                <a:pos x="242559" y="197090"/>
              </a:cxn>
              <a:cxn ang="0">
                <a:pos x="265660" y="162310"/>
              </a:cxn>
              <a:cxn ang="0">
                <a:pos x="236784" y="104342"/>
              </a:cxn>
              <a:cxn ang="0">
                <a:pos x="300312" y="104342"/>
              </a:cxn>
              <a:cxn ang="0">
                <a:pos x="334963" y="63765"/>
              </a:cxn>
              <a:cxn ang="0">
                <a:pos x="63527" y="115935"/>
              </a:cxn>
            </a:cxnLst>
            <a:rect l="0" t="0" r="0" b="0"/>
            <a:pathLst>
              <a:path w="58" h="66">
                <a:moveTo>
                  <a:pt x="11" y="20"/>
                </a:moveTo>
                <a:cubicBezTo>
                  <a:pt x="0" y="35"/>
                  <a:pt x="4" y="56"/>
                  <a:pt x="20" y="66"/>
                </a:cubicBezTo>
                <a:cubicBezTo>
                  <a:pt x="26" y="58"/>
                  <a:pt x="26" y="58"/>
                  <a:pt x="26" y="58"/>
                </a:cubicBezTo>
                <a:cubicBezTo>
                  <a:pt x="21" y="48"/>
                  <a:pt x="21" y="48"/>
                  <a:pt x="21" y="48"/>
                </a:cubicBezTo>
                <a:cubicBezTo>
                  <a:pt x="32" y="49"/>
                  <a:pt x="32" y="49"/>
                  <a:pt x="32" y="49"/>
                </a:cubicBezTo>
                <a:cubicBezTo>
                  <a:pt x="36" y="43"/>
                  <a:pt x="36" y="43"/>
                  <a:pt x="36" y="43"/>
                </a:cubicBezTo>
                <a:cubicBezTo>
                  <a:pt x="31" y="33"/>
                  <a:pt x="31" y="33"/>
                  <a:pt x="31" y="33"/>
                </a:cubicBezTo>
                <a:cubicBezTo>
                  <a:pt x="42" y="34"/>
                  <a:pt x="42" y="34"/>
                  <a:pt x="42" y="34"/>
                </a:cubicBezTo>
                <a:cubicBezTo>
                  <a:pt x="46" y="28"/>
                  <a:pt x="46" y="28"/>
                  <a:pt x="46" y="28"/>
                </a:cubicBezTo>
                <a:cubicBezTo>
                  <a:pt x="41" y="18"/>
                  <a:pt x="41" y="18"/>
                  <a:pt x="41" y="18"/>
                </a:cubicBezTo>
                <a:cubicBezTo>
                  <a:pt x="52" y="18"/>
                  <a:pt x="52" y="18"/>
                  <a:pt x="52" y="18"/>
                </a:cubicBezTo>
                <a:cubicBezTo>
                  <a:pt x="58" y="11"/>
                  <a:pt x="58" y="11"/>
                  <a:pt x="58" y="11"/>
                </a:cubicBezTo>
                <a:cubicBezTo>
                  <a:pt x="42" y="0"/>
                  <a:pt x="21" y="4"/>
                  <a:pt x="11" y="20"/>
                </a:cubicBezTo>
                <a:close/>
              </a:path>
            </a:pathLst>
          </a:custGeom>
          <a:solidFill>
            <a:srgbClr val="AADB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13" name="Oval 31"/>
          <p:cNvSpPr/>
          <p:nvPr/>
        </p:nvSpPr>
        <p:spPr>
          <a:xfrm>
            <a:off x="806450" y="5602288"/>
            <a:ext cx="120650" cy="122237"/>
          </a:xfrm>
          <a:prstGeom prst="ellipse">
            <a:avLst/>
          </a:prstGeom>
          <a:solidFill>
            <a:srgbClr val="6E584D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14" name="Oval 32"/>
          <p:cNvSpPr/>
          <p:nvPr/>
        </p:nvSpPr>
        <p:spPr>
          <a:xfrm>
            <a:off x="677863" y="5602288"/>
            <a:ext cx="128587" cy="122237"/>
          </a:xfrm>
          <a:prstGeom prst="ellipse">
            <a:avLst/>
          </a:prstGeom>
          <a:solidFill>
            <a:srgbClr val="6E584D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15" name="Oval 33"/>
          <p:cNvSpPr/>
          <p:nvPr/>
        </p:nvSpPr>
        <p:spPr>
          <a:xfrm>
            <a:off x="747713" y="5538788"/>
            <a:ext cx="122237" cy="122237"/>
          </a:xfrm>
          <a:prstGeom prst="ellipse">
            <a:avLst/>
          </a:prstGeom>
          <a:solidFill>
            <a:srgbClr val="B06F3B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16" name="Rectangle 35"/>
          <p:cNvSpPr/>
          <p:nvPr/>
        </p:nvSpPr>
        <p:spPr>
          <a:xfrm>
            <a:off x="1514475" y="5527675"/>
            <a:ext cx="1166813" cy="577850"/>
          </a:xfrm>
          <a:prstGeom prst="rect">
            <a:avLst/>
          </a:prstGeom>
          <a:solidFill>
            <a:srgbClr val="FFFFFF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17" name="Freeform 36"/>
          <p:cNvSpPr/>
          <p:nvPr/>
        </p:nvSpPr>
        <p:spPr>
          <a:xfrm>
            <a:off x="1839913" y="5510213"/>
            <a:ext cx="517525" cy="515937"/>
          </a:xfrm>
          <a:custGeom>
            <a:avLst/>
            <a:gdLst/>
            <a:ahLst/>
            <a:cxnLst>
              <a:cxn ang="0">
                <a:pos x="517525" y="0"/>
              </a:cxn>
              <a:cxn ang="0">
                <a:pos x="0" y="515937"/>
              </a:cxn>
              <a:cxn ang="0">
                <a:pos x="517525" y="515937"/>
              </a:cxn>
              <a:cxn ang="0">
                <a:pos x="517525" y="0"/>
              </a:cxn>
            </a:cxnLst>
            <a:rect l="0" t="0" r="0" b="0"/>
            <a:pathLst>
              <a:path w="353" h="351">
                <a:moveTo>
                  <a:pt x="353" y="0"/>
                </a:moveTo>
                <a:lnTo>
                  <a:pt x="0" y="351"/>
                </a:lnTo>
                <a:lnTo>
                  <a:pt x="353" y="351"/>
                </a:lnTo>
                <a:lnTo>
                  <a:pt x="353" y="0"/>
                </a:lnTo>
                <a:close/>
              </a:path>
            </a:pathLst>
          </a:custGeom>
          <a:solidFill>
            <a:srgbClr val="D9D9D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18" name="Rectangle 37"/>
          <p:cNvSpPr/>
          <p:nvPr/>
        </p:nvSpPr>
        <p:spPr>
          <a:xfrm>
            <a:off x="1989138" y="5781675"/>
            <a:ext cx="173037" cy="174625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19" name="Rectangle 38"/>
          <p:cNvSpPr/>
          <p:nvPr/>
        </p:nvSpPr>
        <p:spPr>
          <a:xfrm>
            <a:off x="1711325" y="5753100"/>
            <a:ext cx="192088" cy="352425"/>
          </a:xfrm>
          <a:prstGeom prst="rect">
            <a:avLst/>
          </a:prstGeom>
          <a:solidFill>
            <a:srgbClr val="819291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20" name="Rectangle 39"/>
          <p:cNvSpPr/>
          <p:nvPr/>
        </p:nvSpPr>
        <p:spPr>
          <a:xfrm>
            <a:off x="1006475" y="6216650"/>
            <a:ext cx="168275" cy="50800"/>
          </a:xfrm>
          <a:prstGeom prst="rect">
            <a:avLst/>
          </a:prstGeom>
          <a:solidFill>
            <a:srgbClr val="F1E679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21" name="Rectangle 40"/>
          <p:cNvSpPr/>
          <p:nvPr/>
        </p:nvSpPr>
        <p:spPr>
          <a:xfrm>
            <a:off x="1093788" y="6169025"/>
            <a:ext cx="168275" cy="47625"/>
          </a:xfrm>
          <a:prstGeom prst="rect">
            <a:avLst/>
          </a:prstGeom>
          <a:solidFill>
            <a:srgbClr val="F1E679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22" name="Rectangle 41"/>
          <p:cNvSpPr/>
          <p:nvPr/>
        </p:nvSpPr>
        <p:spPr>
          <a:xfrm>
            <a:off x="1174750" y="6118225"/>
            <a:ext cx="168275" cy="50800"/>
          </a:xfrm>
          <a:prstGeom prst="rect">
            <a:avLst/>
          </a:prstGeom>
          <a:solidFill>
            <a:srgbClr val="F1E679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23" name="Rectangle 42"/>
          <p:cNvSpPr/>
          <p:nvPr/>
        </p:nvSpPr>
        <p:spPr>
          <a:xfrm>
            <a:off x="1260475" y="6070600"/>
            <a:ext cx="168275" cy="52388"/>
          </a:xfrm>
          <a:prstGeom prst="rect">
            <a:avLst/>
          </a:prstGeom>
          <a:solidFill>
            <a:srgbClr val="F1E679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24" name="Rectangle 43"/>
          <p:cNvSpPr/>
          <p:nvPr/>
        </p:nvSpPr>
        <p:spPr>
          <a:xfrm>
            <a:off x="1341438" y="6026150"/>
            <a:ext cx="173037" cy="44450"/>
          </a:xfrm>
          <a:prstGeom prst="rect">
            <a:avLst/>
          </a:prstGeom>
          <a:solidFill>
            <a:srgbClr val="F1E679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25" name="Rectangle 44"/>
          <p:cNvSpPr/>
          <p:nvPr/>
        </p:nvSpPr>
        <p:spPr>
          <a:xfrm>
            <a:off x="1514475" y="6042025"/>
            <a:ext cx="128588" cy="225425"/>
          </a:xfrm>
          <a:prstGeom prst="rect">
            <a:avLst/>
          </a:prstGeom>
          <a:solidFill>
            <a:srgbClr val="F6DC35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26" name="Rectangle 45"/>
          <p:cNvSpPr/>
          <p:nvPr/>
        </p:nvSpPr>
        <p:spPr>
          <a:xfrm>
            <a:off x="2024063" y="6042025"/>
            <a:ext cx="150812" cy="225425"/>
          </a:xfrm>
          <a:prstGeom prst="rect">
            <a:avLst/>
          </a:prstGeom>
          <a:solidFill>
            <a:srgbClr val="F6DC35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27" name="Rectangle 46"/>
          <p:cNvSpPr/>
          <p:nvPr/>
        </p:nvSpPr>
        <p:spPr>
          <a:xfrm>
            <a:off x="2543175" y="6042025"/>
            <a:ext cx="138113" cy="225425"/>
          </a:xfrm>
          <a:prstGeom prst="rect">
            <a:avLst/>
          </a:prstGeom>
          <a:solidFill>
            <a:srgbClr val="F6DC35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28" name="Rectangle 47"/>
          <p:cNvSpPr/>
          <p:nvPr/>
        </p:nvSpPr>
        <p:spPr>
          <a:xfrm>
            <a:off x="2509838" y="6210300"/>
            <a:ext cx="171450" cy="57150"/>
          </a:xfrm>
          <a:prstGeom prst="rect">
            <a:avLst/>
          </a:prstGeom>
          <a:solidFill>
            <a:srgbClr val="62494C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29" name="Rectangle 48"/>
          <p:cNvSpPr/>
          <p:nvPr/>
        </p:nvSpPr>
        <p:spPr>
          <a:xfrm>
            <a:off x="2001838" y="6210300"/>
            <a:ext cx="188912" cy="57150"/>
          </a:xfrm>
          <a:prstGeom prst="rect">
            <a:avLst/>
          </a:prstGeom>
          <a:solidFill>
            <a:srgbClr val="62494C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30" name="Rectangle 49"/>
          <p:cNvSpPr/>
          <p:nvPr/>
        </p:nvSpPr>
        <p:spPr>
          <a:xfrm>
            <a:off x="1481138" y="6210300"/>
            <a:ext cx="195262" cy="57150"/>
          </a:xfrm>
          <a:prstGeom prst="rect">
            <a:avLst/>
          </a:prstGeom>
          <a:solidFill>
            <a:srgbClr val="62494C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31" name="Rectangle 50"/>
          <p:cNvSpPr/>
          <p:nvPr/>
        </p:nvSpPr>
        <p:spPr>
          <a:xfrm>
            <a:off x="2278063" y="5724525"/>
            <a:ext cx="403225" cy="98425"/>
          </a:xfrm>
          <a:prstGeom prst="rect">
            <a:avLst/>
          </a:prstGeom>
          <a:solidFill>
            <a:srgbClr val="E061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32" name="Rectangle 51"/>
          <p:cNvSpPr/>
          <p:nvPr/>
        </p:nvSpPr>
        <p:spPr>
          <a:xfrm>
            <a:off x="2278063" y="5915025"/>
            <a:ext cx="403225" cy="92075"/>
          </a:xfrm>
          <a:prstGeom prst="rect">
            <a:avLst/>
          </a:prstGeom>
          <a:solidFill>
            <a:srgbClr val="E061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33" name="Rectangle 52"/>
          <p:cNvSpPr/>
          <p:nvPr/>
        </p:nvSpPr>
        <p:spPr>
          <a:xfrm>
            <a:off x="2278063" y="5822950"/>
            <a:ext cx="403225" cy="92075"/>
          </a:xfrm>
          <a:prstGeom prst="rect">
            <a:avLst/>
          </a:prstGeom>
          <a:solidFill>
            <a:srgbClr val="FF79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34" name="Rectangle 53"/>
          <p:cNvSpPr/>
          <p:nvPr/>
        </p:nvSpPr>
        <p:spPr>
          <a:xfrm>
            <a:off x="2278063" y="5632450"/>
            <a:ext cx="403225" cy="92075"/>
          </a:xfrm>
          <a:prstGeom prst="rect">
            <a:avLst/>
          </a:prstGeom>
          <a:solidFill>
            <a:srgbClr val="FF79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35" name="Rectangle 54"/>
          <p:cNvSpPr/>
          <p:nvPr/>
        </p:nvSpPr>
        <p:spPr>
          <a:xfrm>
            <a:off x="2278063" y="6007100"/>
            <a:ext cx="403225" cy="98425"/>
          </a:xfrm>
          <a:prstGeom prst="rect">
            <a:avLst/>
          </a:prstGeom>
          <a:solidFill>
            <a:srgbClr val="FF79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36" name="Rectangle 55"/>
          <p:cNvSpPr/>
          <p:nvPr/>
        </p:nvSpPr>
        <p:spPr>
          <a:xfrm>
            <a:off x="1514475" y="6026150"/>
            <a:ext cx="762000" cy="79375"/>
          </a:xfrm>
          <a:prstGeom prst="rect">
            <a:avLst/>
          </a:prstGeom>
          <a:solidFill>
            <a:srgbClr val="F1E679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37" name="Freeform 56"/>
          <p:cNvSpPr/>
          <p:nvPr/>
        </p:nvSpPr>
        <p:spPr>
          <a:xfrm>
            <a:off x="1071563" y="5834063"/>
            <a:ext cx="1206500" cy="266700"/>
          </a:xfrm>
          <a:custGeom>
            <a:avLst/>
            <a:gdLst/>
            <a:ahLst/>
            <a:cxnLst>
              <a:cxn ang="0">
                <a:pos x="22043" y="266700"/>
              </a:cxn>
              <a:cxn ang="0">
                <a:pos x="0" y="225443"/>
              </a:cxn>
              <a:cxn ang="0">
                <a:pos x="432048" y="0"/>
              </a:cxn>
              <a:cxn ang="0">
                <a:pos x="1206500" y="0"/>
              </a:cxn>
              <a:cxn ang="0">
                <a:pos x="1206500" y="45678"/>
              </a:cxn>
              <a:cxn ang="0">
                <a:pos x="443804" y="45678"/>
              </a:cxn>
              <a:cxn ang="0">
                <a:pos x="22043" y="266700"/>
              </a:cxn>
            </a:cxnLst>
            <a:rect l="0" t="0" r="0" b="0"/>
            <a:pathLst>
              <a:path w="821" h="181">
                <a:moveTo>
                  <a:pt x="15" y="181"/>
                </a:moveTo>
                <a:lnTo>
                  <a:pt x="0" y="153"/>
                </a:lnTo>
                <a:lnTo>
                  <a:pt x="294" y="0"/>
                </a:lnTo>
                <a:lnTo>
                  <a:pt x="821" y="0"/>
                </a:lnTo>
                <a:lnTo>
                  <a:pt x="821" y="31"/>
                </a:lnTo>
                <a:lnTo>
                  <a:pt x="302" y="31"/>
                </a:lnTo>
                <a:lnTo>
                  <a:pt x="15" y="181"/>
                </a:lnTo>
                <a:close/>
              </a:path>
            </a:pathLst>
          </a:custGeom>
          <a:solidFill>
            <a:srgbClr val="E061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38" name="Rectangle 57"/>
          <p:cNvSpPr/>
          <p:nvPr/>
        </p:nvSpPr>
        <p:spPr>
          <a:xfrm>
            <a:off x="1597025" y="5857875"/>
            <a:ext cx="46038" cy="168275"/>
          </a:xfrm>
          <a:prstGeom prst="rect">
            <a:avLst/>
          </a:prstGeom>
          <a:solidFill>
            <a:srgbClr val="E061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39" name="Rectangle 58"/>
          <p:cNvSpPr/>
          <p:nvPr/>
        </p:nvSpPr>
        <p:spPr>
          <a:xfrm>
            <a:off x="2052638" y="5857875"/>
            <a:ext cx="46037" cy="168275"/>
          </a:xfrm>
          <a:prstGeom prst="rect">
            <a:avLst/>
          </a:prstGeom>
          <a:solidFill>
            <a:srgbClr val="E061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40" name="Freeform 59"/>
          <p:cNvSpPr/>
          <p:nvPr/>
        </p:nvSpPr>
        <p:spPr>
          <a:xfrm>
            <a:off x="1209675" y="4533900"/>
            <a:ext cx="1773238" cy="1190625"/>
          </a:xfrm>
          <a:custGeom>
            <a:avLst/>
            <a:gdLst/>
            <a:ahLst/>
            <a:cxnLst>
              <a:cxn ang="0">
                <a:pos x="0" y="1109880"/>
              </a:cxn>
              <a:cxn ang="0">
                <a:pos x="104308" y="1190625"/>
              </a:cxn>
              <a:cxn ang="0">
                <a:pos x="202740" y="1109880"/>
              </a:cxn>
              <a:cxn ang="0">
                <a:pos x="299702" y="1190625"/>
              </a:cxn>
              <a:cxn ang="0">
                <a:pos x="398134" y="1109880"/>
              </a:cxn>
              <a:cxn ang="0">
                <a:pos x="496565" y="1190625"/>
              </a:cxn>
              <a:cxn ang="0">
                <a:pos x="594997" y="1109880"/>
              </a:cxn>
              <a:cxn ang="0">
                <a:pos x="693429" y="1190625"/>
              </a:cxn>
              <a:cxn ang="0">
                <a:pos x="785984" y="1109880"/>
              </a:cxn>
              <a:cxn ang="0">
                <a:pos x="882946" y="1190625"/>
              </a:cxn>
              <a:cxn ang="0">
                <a:pos x="981378" y="1109880"/>
              </a:cxn>
              <a:cxn ang="0">
                <a:pos x="1079809" y="1190625"/>
              </a:cxn>
              <a:cxn ang="0">
                <a:pos x="1178241" y="1109880"/>
              </a:cxn>
              <a:cxn ang="0">
                <a:pos x="1276673" y="1190625"/>
              </a:cxn>
              <a:cxn ang="0">
                <a:pos x="1375104" y="1109880"/>
              </a:cxn>
              <a:cxn ang="0">
                <a:pos x="1472067" y="1190625"/>
              </a:cxn>
              <a:cxn ang="0">
                <a:pos x="1570498" y="1109880"/>
              </a:cxn>
              <a:cxn ang="0">
                <a:pos x="1663053" y="1190625"/>
              </a:cxn>
              <a:cxn ang="0">
                <a:pos x="1773238" y="1109880"/>
              </a:cxn>
              <a:cxn ang="0">
                <a:pos x="882946" y="0"/>
              </a:cxn>
              <a:cxn ang="0">
                <a:pos x="0" y="1109880"/>
              </a:cxn>
            </a:cxnLst>
            <a:rect l="0" t="0" r="0" b="0"/>
            <a:pathLst>
              <a:path w="1207" h="811">
                <a:moveTo>
                  <a:pt x="0" y="756"/>
                </a:moveTo>
                <a:lnTo>
                  <a:pt x="71" y="811"/>
                </a:lnTo>
                <a:lnTo>
                  <a:pt x="138" y="756"/>
                </a:lnTo>
                <a:lnTo>
                  <a:pt x="204" y="811"/>
                </a:lnTo>
                <a:lnTo>
                  <a:pt x="271" y="756"/>
                </a:lnTo>
                <a:lnTo>
                  <a:pt x="338" y="811"/>
                </a:lnTo>
                <a:lnTo>
                  <a:pt x="405" y="756"/>
                </a:lnTo>
                <a:lnTo>
                  <a:pt x="472" y="811"/>
                </a:lnTo>
                <a:lnTo>
                  <a:pt x="535" y="756"/>
                </a:lnTo>
                <a:lnTo>
                  <a:pt x="601" y="811"/>
                </a:lnTo>
                <a:lnTo>
                  <a:pt x="668" y="756"/>
                </a:lnTo>
                <a:lnTo>
                  <a:pt x="735" y="811"/>
                </a:lnTo>
                <a:lnTo>
                  <a:pt x="802" y="756"/>
                </a:lnTo>
                <a:lnTo>
                  <a:pt x="869" y="811"/>
                </a:lnTo>
                <a:lnTo>
                  <a:pt x="936" y="756"/>
                </a:lnTo>
                <a:lnTo>
                  <a:pt x="1002" y="811"/>
                </a:lnTo>
                <a:lnTo>
                  <a:pt x="1069" y="756"/>
                </a:lnTo>
                <a:lnTo>
                  <a:pt x="1132" y="811"/>
                </a:lnTo>
                <a:lnTo>
                  <a:pt x="1207" y="756"/>
                </a:lnTo>
                <a:lnTo>
                  <a:pt x="601" y="0"/>
                </a:lnTo>
                <a:lnTo>
                  <a:pt x="0" y="756"/>
                </a:lnTo>
                <a:close/>
              </a:path>
            </a:pathLst>
          </a:custGeom>
          <a:solidFill>
            <a:srgbClr val="E085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41" name="Freeform 60"/>
          <p:cNvSpPr/>
          <p:nvPr/>
        </p:nvSpPr>
        <p:spPr>
          <a:xfrm>
            <a:off x="1400175" y="4533900"/>
            <a:ext cx="1390650" cy="936625"/>
          </a:xfrm>
          <a:custGeom>
            <a:avLst/>
            <a:gdLst/>
            <a:ahLst/>
            <a:cxnLst>
              <a:cxn ang="0">
                <a:pos x="0" y="872030"/>
              </a:cxn>
              <a:cxn ang="0">
                <a:pos x="80766" y="936625"/>
              </a:cxn>
              <a:cxn ang="0">
                <a:pos x="155659" y="872030"/>
              </a:cxn>
              <a:cxn ang="0">
                <a:pos x="236425" y="936625"/>
              </a:cxn>
              <a:cxn ang="0">
                <a:pos x="311318" y="872030"/>
              </a:cxn>
              <a:cxn ang="0">
                <a:pos x="386210" y="936625"/>
              </a:cxn>
              <a:cxn ang="0">
                <a:pos x="461103" y="872030"/>
              </a:cxn>
              <a:cxn ang="0">
                <a:pos x="541869" y="936625"/>
              </a:cxn>
              <a:cxn ang="0">
                <a:pos x="616761" y="872030"/>
              </a:cxn>
              <a:cxn ang="0">
                <a:pos x="691654" y="936625"/>
              </a:cxn>
              <a:cxn ang="0">
                <a:pos x="773889" y="872030"/>
              </a:cxn>
              <a:cxn ang="0">
                <a:pos x="848781" y="936625"/>
              </a:cxn>
              <a:cxn ang="0">
                <a:pos x="923674" y="872030"/>
              </a:cxn>
              <a:cxn ang="0">
                <a:pos x="998566" y="936625"/>
              </a:cxn>
              <a:cxn ang="0">
                <a:pos x="1079332" y="872030"/>
              </a:cxn>
              <a:cxn ang="0">
                <a:pos x="1154225" y="936625"/>
              </a:cxn>
              <a:cxn ang="0">
                <a:pos x="1229117" y="872030"/>
              </a:cxn>
              <a:cxn ang="0">
                <a:pos x="1309884" y="936625"/>
              </a:cxn>
              <a:cxn ang="0">
                <a:pos x="1390650" y="872030"/>
              </a:cxn>
              <a:cxn ang="0">
                <a:pos x="691654" y="0"/>
              </a:cxn>
              <a:cxn ang="0">
                <a:pos x="0" y="872030"/>
              </a:cxn>
            </a:cxnLst>
            <a:rect l="0" t="0" r="0" b="0"/>
            <a:pathLst>
              <a:path w="947" h="638">
                <a:moveTo>
                  <a:pt x="0" y="594"/>
                </a:moveTo>
                <a:lnTo>
                  <a:pt x="55" y="638"/>
                </a:lnTo>
                <a:lnTo>
                  <a:pt x="106" y="594"/>
                </a:lnTo>
                <a:lnTo>
                  <a:pt x="161" y="638"/>
                </a:lnTo>
                <a:lnTo>
                  <a:pt x="212" y="594"/>
                </a:lnTo>
                <a:lnTo>
                  <a:pt x="263" y="638"/>
                </a:lnTo>
                <a:lnTo>
                  <a:pt x="314" y="594"/>
                </a:lnTo>
                <a:lnTo>
                  <a:pt x="369" y="638"/>
                </a:lnTo>
                <a:lnTo>
                  <a:pt x="420" y="594"/>
                </a:lnTo>
                <a:lnTo>
                  <a:pt x="471" y="638"/>
                </a:lnTo>
                <a:lnTo>
                  <a:pt x="527" y="594"/>
                </a:lnTo>
                <a:lnTo>
                  <a:pt x="578" y="638"/>
                </a:lnTo>
                <a:lnTo>
                  <a:pt x="629" y="594"/>
                </a:lnTo>
                <a:lnTo>
                  <a:pt x="680" y="638"/>
                </a:lnTo>
                <a:lnTo>
                  <a:pt x="735" y="594"/>
                </a:lnTo>
                <a:lnTo>
                  <a:pt x="786" y="638"/>
                </a:lnTo>
                <a:lnTo>
                  <a:pt x="837" y="594"/>
                </a:lnTo>
                <a:lnTo>
                  <a:pt x="892" y="638"/>
                </a:lnTo>
                <a:lnTo>
                  <a:pt x="947" y="594"/>
                </a:lnTo>
                <a:lnTo>
                  <a:pt x="471" y="0"/>
                </a:lnTo>
                <a:lnTo>
                  <a:pt x="0" y="594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42" name="Freeform 61"/>
          <p:cNvSpPr/>
          <p:nvPr/>
        </p:nvSpPr>
        <p:spPr>
          <a:xfrm>
            <a:off x="1590675" y="4533900"/>
            <a:ext cx="1004888" cy="674688"/>
          </a:xfrm>
          <a:custGeom>
            <a:avLst/>
            <a:gdLst/>
            <a:ahLst/>
            <a:cxnLst>
              <a:cxn ang="0">
                <a:pos x="0" y="629220"/>
              </a:cxn>
              <a:cxn ang="0">
                <a:pos x="64548" y="674688"/>
              </a:cxn>
              <a:cxn ang="0">
                <a:pos x="115892" y="629220"/>
              </a:cxn>
              <a:cxn ang="0">
                <a:pos x="173105" y="674688"/>
              </a:cxn>
              <a:cxn ang="0">
                <a:pos x="225916" y="629220"/>
              </a:cxn>
              <a:cxn ang="0">
                <a:pos x="283129" y="674688"/>
              </a:cxn>
              <a:cxn ang="0">
                <a:pos x="340342" y="629220"/>
              </a:cxn>
              <a:cxn ang="0">
                <a:pos x="393153" y="674688"/>
              </a:cxn>
              <a:cxn ang="0">
                <a:pos x="450366" y="629220"/>
              </a:cxn>
              <a:cxn ang="0">
                <a:pos x="501711" y="674688"/>
              </a:cxn>
              <a:cxn ang="0">
                <a:pos x="560390" y="629220"/>
              </a:cxn>
              <a:cxn ang="0">
                <a:pos x="611735" y="674688"/>
              </a:cxn>
              <a:cxn ang="0">
                <a:pos x="668947" y="629220"/>
              </a:cxn>
              <a:cxn ang="0">
                <a:pos x="727627" y="674688"/>
              </a:cxn>
              <a:cxn ang="0">
                <a:pos x="778972" y="629220"/>
              </a:cxn>
              <a:cxn ang="0">
                <a:pos x="836184" y="674688"/>
              </a:cxn>
              <a:cxn ang="0">
                <a:pos x="888996" y="629220"/>
              </a:cxn>
              <a:cxn ang="0">
                <a:pos x="946208" y="674688"/>
              </a:cxn>
              <a:cxn ang="0">
                <a:pos x="1004888" y="629220"/>
              </a:cxn>
              <a:cxn ang="0">
                <a:pos x="501711" y="0"/>
              </a:cxn>
              <a:cxn ang="0">
                <a:pos x="0" y="629220"/>
              </a:cxn>
            </a:cxnLst>
            <a:rect l="0" t="0" r="0" b="0"/>
            <a:pathLst>
              <a:path w="685" h="460">
                <a:moveTo>
                  <a:pt x="0" y="429"/>
                </a:moveTo>
                <a:lnTo>
                  <a:pt x="44" y="460"/>
                </a:lnTo>
                <a:lnTo>
                  <a:pt x="79" y="429"/>
                </a:lnTo>
                <a:lnTo>
                  <a:pt x="118" y="460"/>
                </a:lnTo>
                <a:lnTo>
                  <a:pt x="154" y="429"/>
                </a:lnTo>
                <a:lnTo>
                  <a:pt x="193" y="460"/>
                </a:lnTo>
                <a:lnTo>
                  <a:pt x="232" y="429"/>
                </a:lnTo>
                <a:lnTo>
                  <a:pt x="268" y="460"/>
                </a:lnTo>
                <a:lnTo>
                  <a:pt x="307" y="429"/>
                </a:lnTo>
                <a:lnTo>
                  <a:pt x="342" y="460"/>
                </a:lnTo>
                <a:lnTo>
                  <a:pt x="382" y="429"/>
                </a:lnTo>
                <a:lnTo>
                  <a:pt x="417" y="460"/>
                </a:lnTo>
                <a:lnTo>
                  <a:pt x="456" y="429"/>
                </a:lnTo>
                <a:lnTo>
                  <a:pt x="496" y="460"/>
                </a:lnTo>
                <a:lnTo>
                  <a:pt x="531" y="429"/>
                </a:lnTo>
                <a:lnTo>
                  <a:pt x="570" y="460"/>
                </a:lnTo>
                <a:lnTo>
                  <a:pt x="606" y="429"/>
                </a:lnTo>
                <a:lnTo>
                  <a:pt x="645" y="460"/>
                </a:lnTo>
                <a:lnTo>
                  <a:pt x="685" y="429"/>
                </a:lnTo>
                <a:lnTo>
                  <a:pt x="342" y="0"/>
                </a:lnTo>
                <a:lnTo>
                  <a:pt x="0" y="429"/>
                </a:lnTo>
                <a:close/>
              </a:path>
            </a:pathLst>
          </a:custGeom>
          <a:solidFill>
            <a:srgbClr val="FFE67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43" name="Freeform 62"/>
          <p:cNvSpPr/>
          <p:nvPr/>
        </p:nvSpPr>
        <p:spPr>
          <a:xfrm>
            <a:off x="2092325" y="4533900"/>
            <a:ext cx="890588" cy="1190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190625"/>
              </a:cxn>
              <a:cxn ang="0">
                <a:pos x="98464" y="1109880"/>
              </a:cxn>
              <a:cxn ang="0">
                <a:pos x="196929" y="1190625"/>
              </a:cxn>
              <a:cxn ang="0">
                <a:pos x="295393" y="1109880"/>
              </a:cxn>
              <a:cxn ang="0">
                <a:pos x="393857" y="1190625"/>
              </a:cxn>
              <a:cxn ang="0">
                <a:pos x="492322" y="1109880"/>
              </a:cxn>
              <a:cxn ang="0">
                <a:pos x="589316" y="1190625"/>
              </a:cxn>
              <a:cxn ang="0">
                <a:pos x="687781" y="1109880"/>
              </a:cxn>
              <a:cxn ang="0">
                <a:pos x="780367" y="1190625"/>
              </a:cxn>
              <a:cxn ang="0">
                <a:pos x="890588" y="1109880"/>
              </a:cxn>
              <a:cxn ang="0">
                <a:pos x="0" y="0"/>
              </a:cxn>
              <a:cxn ang="0">
                <a:pos x="0" y="0"/>
              </a:cxn>
            </a:cxnLst>
            <a:rect l="0" t="0" r="0" b="0"/>
            <a:pathLst>
              <a:path w="606" h="811">
                <a:moveTo>
                  <a:pt x="0" y="0"/>
                </a:moveTo>
                <a:lnTo>
                  <a:pt x="0" y="811"/>
                </a:lnTo>
                <a:lnTo>
                  <a:pt x="67" y="756"/>
                </a:lnTo>
                <a:lnTo>
                  <a:pt x="134" y="811"/>
                </a:lnTo>
                <a:lnTo>
                  <a:pt x="201" y="756"/>
                </a:lnTo>
                <a:lnTo>
                  <a:pt x="268" y="811"/>
                </a:lnTo>
                <a:lnTo>
                  <a:pt x="335" y="756"/>
                </a:lnTo>
                <a:lnTo>
                  <a:pt x="401" y="811"/>
                </a:lnTo>
                <a:lnTo>
                  <a:pt x="468" y="756"/>
                </a:lnTo>
                <a:lnTo>
                  <a:pt x="531" y="811"/>
                </a:lnTo>
                <a:lnTo>
                  <a:pt x="606" y="75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851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44" name="Freeform 63"/>
          <p:cNvSpPr/>
          <p:nvPr/>
        </p:nvSpPr>
        <p:spPr>
          <a:xfrm>
            <a:off x="2092325" y="4533900"/>
            <a:ext cx="698500" cy="936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936625"/>
              </a:cxn>
              <a:cxn ang="0">
                <a:pos x="82176" y="872030"/>
              </a:cxn>
              <a:cxn ang="0">
                <a:pos x="157016" y="936625"/>
              </a:cxn>
              <a:cxn ang="0">
                <a:pos x="231855" y="872030"/>
              </a:cxn>
              <a:cxn ang="0">
                <a:pos x="306694" y="936625"/>
              </a:cxn>
              <a:cxn ang="0">
                <a:pos x="387403" y="872030"/>
              </a:cxn>
              <a:cxn ang="0">
                <a:pos x="462243" y="936625"/>
              </a:cxn>
              <a:cxn ang="0">
                <a:pos x="537082" y="872030"/>
              </a:cxn>
              <a:cxn ang="0">
                <a:pos x="617791" y="936625"/>
              </a:cxn>
              <a:cxn ang="0">
                <a:pos x="698500" y="872030"/>
              </a:cxn>
              <a:cxn ang="0">
                <a:pos x="0" y="0"/>
              </a:cxn>
              <a:cxn ang="0">
                <a:pos x="0" y="0"/>
              </a:cxn>
            </a:cxnLst>
            <a:rect l="0" t="0" r="0" b="0"/>
            <a:pathLst>
              <a:path w="476" h="638">
                <a:moveTo>
                  <a:pt x="0" y="0"/>
                </a:moveTo>
                <a:lnTo>
                  <a:pt x="0" y="638"/>
                </a:lnTo>
                <a:lnTo>
                  <a:pt x="56" y="594"/>
                </a:lnTo>
                <a:lnTo>
                  <a:pt x="107" y="638"/>
                </a:lnTo>
                <a:lnTo>
                  <a:pt x="158" y="594"/>
                </a:lnTo>
                <a:lnTo>
                  <a:pt x="209" y="638"/>
                </a:lnTo>
                <a:lnTo>
                  <a:pt x="264" y="594"/>
                </a:lnTo>
                <a:lnTo>
                  <a:pt x="315" y="638"/>
                </a:lnTo>
                <a:lnTo>
                  <a:pt x="366" y="594"/>
                </a:lnTo>
                <a:lnTo>
                  <a:pt x="421" y="638"/>
                </a:lnTo>
                <a:lnTo>
                  <a:pt x="476" y="59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D16F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45" name="Freeform 64"/>
          <p:cNvSpPr/>
          <p:nvPr/>
        </p:nvSpPr>
        <p:spPr>
          <a:xfrm>
            <a:off x="2092325" y="4533900"/>
            <a:ext cx="503238" cy="6746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74688"/>
              </a:cxn>
              <a:cxn ang="0">
                <a:pos x="58687" y="629220"/>
              </a:cxn>
              <a:cxn ang="0">
                <a:pos x="110037" y="674688"/>
              </a:cxn>
              <a:cxn ang="0">
                <a:pos x="167257" y="629220"/>
              </a:cxn>
              <a:cxn ang="0">
                <a:pos x="225944" y="674688"/>
              </a:cxn>
              <a:cxn ang="0">
                <a:pos x="277294" y="629220"/>
              </a:cxn>
              <a:cxn ang="0">
                <a:pos x="334514" y="674688"/>
              </a:cxn>
              <a:cxn ang="0">
                <a:pos x="387332" y="629220"/>
              </a:cxn>
              <a:cxn ang="0">
                <a:pos x="444551" y="674688"/>
              </a:cxn>
              <a:cxn ang="0">
                <a:pos x="503238" y="629220"/>
              </a:cxn>
              <a:cxn ang="0">
                <a:pos x="0" y="0"/>
              </a:cxn>
              <a:cxn ang="0">
                <a:pos x="0" y="0"/>
              </a:cxn>
            </a:cxnLst>
            <a:rect l="0" t="0" r="0" b="0"/>
            <a:pathLst>
              <a:path w="343" h="460">
                <a:moveTo>
                  <a:pt x="0" y="0"/>
                </a:moveTo>
                <a:lnTo>
                  <a:pt x="0" y="460"/>
                </a:lnTo>
                <a:lnTo>
                  <a:pt x="40" y="429"/>
                </a:lnTo>
                <a:lnTo>
                  <a:pt x="75" y="460"/>
                </a:lnTo>
                <a:lnTo>
                  <a:pt x="114" y="429"/>
                </a:lnTo>
                <a:lnTo>
                  <a:pt x="154" y="460"/>
                </a:lnTo>
                <a:lnTo>
                  <a:pt x="189" y="429"/>
                </a:lnTo>
                <a:lnTo>
                  <a:pt x="228" y="460"/>
                </a:lnTo>
                <a:lnTo>
                  <a:pt x="264" y="429"/>
                </a:lnTo>
                <a:lnTo>
                  <a:pt x="303" y="460"/>
                </a:lnTo>
                <a:lnTo>
                  <a:pt x="343" y="42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1D04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46" name="Rectangle 65"/>
          <p:cNvSpPr/>
          <p:nvPr/>
        </p:nvSpPr>
        <p:spPr>
          <a:xfrm>
            <a:off x="2613025" y="5765800"/>
            <a:ext cx="820738" cy="692150"/>
          </a:xfrm>
          <a:prstGeom prst="rect">
            <a:avLst/>
          </a:prstGeom>
          <a:solidFill>
            <a:srgbClr val="FFA4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47" name="Freeform 66"/>
          <p:cNvSpPr/>
          <p:nvPr/>
        </p:nvSpPr>
        <p:spPr>
          <a:xfrm>
            <a:off x="2613025" y="5891213"/>
            <a:ext cx="820738" cy="260350"/>
          </a:xfrm>
          <a:custGeom>
            <a:avLst/>
            <a:gdLst/>
            <a:ahLst/>
            <a:cxnLst>
              <a:cxn ang="0">
                <a:pos x="433126" y="208868"/>
              </a:cxn>
              <a:cxn ang="0">
                <a:pos x="433126" y="0"/>
              </a:cxn>
              <a:cxn ang="0">
                <a:pos x="381739" y="0"/>
              </a:cxn>
              <a:cxn ang="0">
                <a:pos x="381739" y="208868"/>
              </a:cxn>
              <a:cxn ang="0">
                <a:pos x="0" y="208868"/>
              </a:cxn>
              <a:cxn ang="0">
                <a:pos x="0" y="260350"/>
              </a:cxn>
              <a:cxn ang="0">
                <a:pos x="820738" y="260350"/>
              </a:cxn>
              <a:cxn ang="0">
                <a:pos x="820738" y="208868"/>
              </a:cxn>
              <a:cxn ang="0">
                <a:pos x="433126" y="208868"/>
              </a:cxn>
            </a:cxnLst>
            <a:rect l="0" t="0" r="0" b="0"/>
            <a:pathLst>
              <a:path w="559" h="177">
                <a:moveTo>
                  <a:pt x="295" y="142"/>
                </a:moveTo>
                <a:lnTo>
                  <a:pt x="295" y="0"/>
                </a:lnTo>
                <a:lnTo>
                  <a:pt x="260" y="0"/>
                </a:lnTo>
                <a:lnTo>
                  <a:pt x="260" y="142"/>
                </a:lnTo>
                <a:lnTo>
                  <a:pt x="0" y="142"/>
                </a:lnTo>
                <a:lnTo>
                  <a:pt x="0" y="177"/>
                </a:lnTo>
                <a:lnTo>
                  <a:pt x="559" y="177"/>
                </a:lnTo>
                <a:lnTo>
                  <a:pt x="559" y="142"/>
                </a:lnTo>
                <a:lnTo>
                  <a:pt x="295" y="142"/>
                </a:lnTo>
                <a:close/>
              </a:path>
            </a:pathLst>
          </a:custGeom>
          <a:solidFill>
            <a:srgbClr val="B06F3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48" name="Freeform 67"/>
          <p:cNvSpPr/>
          <p:nvPr/>
        </p:nvSpPr>
        <p:spPr>
          <a:xfrm>
            <a:off x="2433638" y="5181600"/>
            <a:ext cx="1177925" cy="784225"/>
          </a:xfrm>
          <a:custGeom>
            <a:avLst/>
            <a:gdLst/>
            <a:ahLst/>
            <a:cxnLst>
              <a:cxn ang="0">
                <a:pos x="0" y="732921"/>
              </a:cxn>
              <a:cxn ang="0">
                <a:pos x="76374" y="784225"/>
              </a:cxn>
              <a:cxn ang="0">
                <a:pos x="139530" y="732921"/>
              </a:cxn>
              <a:cxn ang="0">
                <a:pos x="202685" y="784225"/>
              </a:cxn>
              <a:cxn ang="0">
                <a:pos x="265841" y="732921"/>
              </a:cxn>
              <a:cxn ang="0">
                <a:pos x="330465" y="784225"/>
              </a:cxn>
              <a:cxn ang="0">
                <a:pos x="393621" y="732921"/>
              </a:cxn>
              <a:cxn ang="0">
                <a:pos x="462651" y="784225"/>
              </a:cxn>
              <a:cxn ang="0">
                <a:pos x="525807" y="732921"/>
              </a:cxn>
              <a:cxn ang="0">
                <a:pos x="588963" y="784225"/>
              </a:cxn>
              <a:cxn ang="0">
                <a:pos x="653587" y="732921"/>
              </a:cxn>
              <a:cxn ang="0">
                <a:pos x="716742" y="784225"/>
              </a:cxn>
              <a:cxn ang="0">
                <a:pos x="785773" y="732921"/>
              </a:cxn>
              <a:cxn ang="0">
                <a:pos x="848928" y="784225"/>
              </a:cxn>
              <a:cxn ang="0">
                <a:pos x="913553" y="732921"/>
              </a:cxn>
              <a:cxn ang="0">
                <a:pos x="976708" y="784225"/>
              </a:cxn>
              <a:cxn ang="0">
                <a:pos x="1039864" y="732921"/>
              </a:cxn>
              <a:cxn ang="0">
                <a:pos x="1108894" y="784225"/>
              </a:cxn>
              <a:cxn ang="0">
                <a:pos x="1177925" y="732921"/>
              </a:cxn>
              <a:cxn ang="0">
                <a:pos x="588963" y="0"/>
              </a:cxn>
              <a:cxn ang="0">
                <a:pos x="0" y="732921"/>
              </a:cxn>
            </a:cxnLst>
            <a:rect l="0" t="0" r="0" b="0"/>
            <a:pathLst>
              <a:path w="802" h="535">
                <a:moveTo>
                  <a:pt x="0" y="500"/>
                </a:moveTo>
                <a:lnTo>
                  <a:pt x="52" y="535"/>
                </a:lnTo>
                <a:lnTo>
                  <a:pt x="95" y="500"/>
                </a:lnTo>
                <a:lnTo>
                  <a:pt x="138" y="535"/>
                </a:lnTo>
                <a:lnTo>
                  <a:pt x="181" y="500"/>
                </a:lnTo>
                <a:lnTo>
                  <a:pt x="225" y="535"/>
                </a:lnTo>
                <a:lnTo>
                  <a:pt x="268" y="500"/>
                </a:lnTo>
                <a:lnTo>
                  <a:pt x="315" y="535"/>
                </a:lnTo>
                <a:lnTo>
                  <a:pt x="358" y="500"/>
                </a:lnTo>
                <a:lnTo>
                  <a:pt x="401" y="535"/>
                </a:lnTo>
                <a:lnTo>
                  <a:pt x="445" y="500"/>
                </a:lnTo>
                <a:lnTo>
                  <a:pt x="488" y="535"/>
                </a:lnTo>
                <a:lnTo>
                  <a:pt x="535" y="500"/>
                </a:lnTo>
                <a:lnTo>
                  <a:pt x="578" y="535"/>
                </a:lnTo>
                <a:lnTo>
                  <a:pt x="622" y="500"/>
                </a:lnTo>
                <a:lnTo>
                  <a:pt x="665" y="535"/>
                </a:lnTo>
                <a:lnTo>
                  <a:pt x="708" y="500"/>
                </a:lnTo>
                <a:lnTo>
                  <a:pt x="755" y="535"/>
                </a:lnTo>
                <a:lnTo>
                  <a:pt x="802" y="500"/>
                </a:lnTo>
                <a:lnTo>
                  <a:pt x="401" y="0"/>
                </a:lnTo>
                <a:lnTo>
                  <a:pt x="0" y="500"/>
                </a:lnTo>
                <a:close/>
              </a:path>
            </a:pathLst>
          </a:custGeom>
          <a:solidFill>
            <a:srgbClr val="F1E67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49" name="Freeform 68"/>
          <p:cNvSpPr/>
          <p:nvPr/>
        </p:nvSpPr>
        <p:spPr>
          <a:xfrm>
            <a:off x="2560638" y="5181600"/>
            <a:ext cx="923925" cy="617538"/>
          </a:xfrm>
          <a:custGeom>
            <a:avLst/>
            <a:gdLst/>
            <a:ahLst/>
            <a:cxnLst>
              <a:cxn ang="0">
                <a:pos x="0" y="577933"/>
              </a:cxn>
              <a:cxn ang="0">
                <a:pos x="57286" y="617538"/>
              </a:cxn>
              <a:cxn ang="0">
                <a:pos x="104290" y="577933"/>
              </a:cxn>
              <a:cxn ang="0">
                <a:pos x="155701" y="617538"/>
              </a:cxn>
              <a:cxn ang="0">
                <a:pos x="207112" y="577933"/>
              </a:cxn>
              <a:cxn ang="0">
                <a:pos x="259992" y="617538"/>
              </a:cxn>
              <a:cxn ang="0">
                <a:pos x="311402" y="577933"/>
              </a:cxn>
              <a:cxn ang="0">
                <a:pos x="358407" y="617538"/>
              </a:cxn>
              <a:cxn ang="0">
                <a:pos x="409817" y="577933"/>
              </a:cxn>
              <a:cxn ang="0">
                <a:pos x="461228" y="617538"/>
              </a:cxn>
              <a:cxn ang="0">
                <a:pos x="514108" y="577933"/>
              </a:cxn>
              <a:cxn ang="0">
                <a:pos x="565518" y="617538"/>
              </a:cxn>
              <a:cxn ang="0">
                <a:pos x="612523" y="577933"/>
              </a:cxn>
              <a:cxn ang="0">
                <a:pos x="663933" y="617538"/>
              </a:cxn>
              <a:cxn ang="0">
                <a:pos x="715344" y="577933"/>
              </a:cxn>
              <a:cxn ang="0">
                <a:pos x="768224" y="617538"/>
              </a:cxn>
              <a:cxn ang="0">
                <a:pos x="819635" y="577933"/>
              </a:cxn>
              <a:cxn ang="0">
                <a:pos x="866639" y="617538"/>
              </a:cxn>
              <a:cxn ang="0">
                <a:pos x="923925" y="572066"/>
              </a:cxn>
              <a:cxn ang="0">
                <a:pos x="461228" y="0"/>
              </a:cxn>
              <a:cxn ang="0">
                <a:pos x="0" y="577933"/>
              </a:cxn>
            </a:cxnLst>
            <a:rect l="0" t="0" r="0" b="0"/>
            <a:pathLst>
              <a:path w="629" h="421">
                <a:moveTo>
                  <a:pt x="0" y="394"/>
                </a:moveTo>
                <a:lnTo>
                  <a:pt x="39" y="421"/>
                </a:lnTo>
                <a:lnTo>
                  <a:pt x="71" y="394"/>
                </a:lnTo>
                <a:lnTo>
                  <a:pt x="106" y="421"/>
                </a:lnTo>
                <a:lnTo>
                  <a:pt x="141" y="394"/>
                </a:lnTo>
                <a:lnTo>
                  <a:pt x="177" y="421"/>
                </a:lnTo>
                <a:lnTo>
                  <a:pt x="212" y="394"/>
                </a:lnTo>
                <a:lnTo>
                  <a:pt x="244" y="421"/>
                </a:lnTo>
                <a:lnTo>
                  <a:pt x="279" y="394"/>
                </a:lnTo>
                <a:lnTo>
                  <a:pt x="314" y="421"/>
                </a:lnTo>
                <a:lnTo>
                  <a:pt x="350" y="394"/>
                </a:lnTo>
                <a:lnTo>
                  <a:pt x="385" y="421"/>
                </a:lnTo>
                <a:lnTo>
                  <a:pt x="417" y="394"/>
                </a:lnTo>
                <a:lnTo>
                  <a:pt x="452" y="421"/>
                </a:lnTo>
                <a:lnTo>
                  <a:pt x="487" y="394"/>
                </a:lnTo>
                <a:lnTo>
                  <a:pt x="523" y="421"/>
                </a:lnTo>
                <a:lnTo>
                  <a:pt x="558" y="394"/>
                </a:lnTo>
                <a:lnTo>
                  <a:pt x="590" y="421"/>
                </a:lnTo>
                <a:lnTo>
                  <a:pt x="629" y="390"/>
                </a:lnTo>
                <a:lnTo>
                  <a:pt x="314" y="0"/>
                </a:lnTo>
                <a:lnTo>
                  <a:pt x="0" y="394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50" name="Freeform 69"/>
          <p:cNvSpPr/>
          <p:nvPr/>
        </p:nvSpPr>
        <p:spPr>
          <a:xfrm>
            <a:off x="2687638" y="5181600"/>
            <a:ext cx="669925" cy="444500"/>
          </a:xfrm>
          <a:custGeom>
            <a:avLst/>
            <a:gdLst/>
            <a:ahLst/>
            <a:cxnLst>
              <a:cxn ang="0">
                <a:pos x="0" y="415160"/>
              </a:cxn>
              <a:cxn ang="0">
                <a:pos x="41136" y="444500"/>
              </a:cxn>
              <a:cxn ang="0">
                <a:pos x="80802" y="415160"/>
              </a:cxn>
              <a:cxn ang="0">
                <a:pos x="116062" y="444500"/>
              </a:cxn>
              <a:cxn ang="0">
                <a:pos x="151321" y="415160"/>
              </a:cxn>
              <a:cxn ang="0">
                <a:pos x="190987" y="444500"/>
              </a:cxn>
              <a:cxn ang="0">
                <a:pos x="226247" y="415160"/>
              </a:cxn>
              <a:cxn ang="0">
                <a:pos x="260037" y="444500"/>
              </a:cxn>
              <a:cxn ang="0">
                <a:pos x="301172" y="415160"/>
              </a:cxn>
              <a:cxn ang="0">
                <a:pos x="334963" y="444500"/>
              </a:cxn>
              <a:cxn ang="0">
                <a:pos x="370222" y="415160"/>
              </a:cxn>
              <a:cxn ang="0">
                <a:pos x="411357" y="444500"/>
              </a:cxn>
              <a:cxn ang="0">
                <a:pos x="445148" y="415160"/>
              </a:cxn>
              <a:cxn ang="0">
                <a:pos x="480407" y="444500"/>
              </a:cxn>
              <a:cxn ang="0">
                <a:pos x="520073" y="415160"/>
              </a:cxn>
              <a:cxn ang="0">
                <a:pos x="555333" y="444500"/>
              </a:cxn>
              <a:cxn ang="0">
                <a:pos x="589123" y="415160"/>
              </a:cxn>
              <a:cxn ang="0">
                <a:pos x="630258" y="444500"/>
              </a:cxn>
              <a:cxn ang="0">
                <a:pos x="669925" y="415160"/>
              </a:cxn>
              <a:cxn ang="0">
                <a:pos x="334963" y="0"/>
              </a:cxn>
              <a:cxn ang="0">
                <a:pos x="0" y="415160"/>
              </a:cxn>
            </a:cxnLst>
            <a:rect l="0" t="0" r="0" b="0"/>
            <a:pathLst>
              <a:path w="456" h="303">
                <a:moveTo>
                  <a:pt x="0" y="283"/>
                </a:moveTo>
                <a:lnTo>
                  <a:pt x="28" y="303"/>
                </a:lnTo>
                <a:lnTo>
                  <a:pt x="55" y="283"/>
                </a:lnTo>
                <a:lnTo>
                  <a:pt x="79" y="303"/>
                </a:lnTo>
                <a:lnTo>
                  <a:pt x="103" y="283"/>
                </a:lnTo>
                <a:lnTo>
                  <a:pt x="130" y="303"/>
                </a:lnTo>
                <a:lnTo>
                  <a:pt x="154" y="283"/>
                </a:lnTo>
                <a:lnTo>
                  <a:pt x="177" y="303"/>
                </a:lnTo>
                <a:lnTo>
                  <a:pt x="205" y="283"/>
                </a:lnTo>
                <a:lnTo>
                  <a:pt x="228" y="303"/>
                </a:lnTo>
                <a:lnTo>
                  <a:pt x="252" y="283"/>
                </a:lnTo>
                <a:lnTo>
                  <a:pt x="280" y="303"/>
                </a:lnTo>
                <a:lnTo>
                  <a:pt x="303" y="283"/>
                </a:lnTo>
                <a:lnTo>
                  <a:pt x="327" y="303"/>
                </a:lnTo>
                <a:lnTo>
                  <a:pt x="354" y="283"/>
                </a:lnTo>
                <a:lnTo>
                  <a:pt x="378" y="303"/>
                </a:lnTo>
                <a:lnTo>
                  <a:pt x="401" y="283"/>
                </a:lnTo>
                <a:lnTo>
                  <a:pt x="429" y="303"/>
                </a:lnTo>
                <a:lnTo>
                  <a:pt x="456" y="283"/>
                </a:lnTo>
                <a:lnTo>
                  <a:pt x="228" y="0"/>
                </a:lnTo>
                <a:lnTo>
                  <a:pt x="0" y="283"/>
                </a:lnTo>
                <a:close/>
              </a:path>
            </a:pathLst>
          </a:custGeom>
          <a:solidFill>
            <a:srgbClr val="F6DC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51" name="Rectangle 70"/>
          <p:cNvSpPr/>
          <p:nvPr/>
        </p:nvSpPr>
        <p:spPr>
          <a:xfrm>
            <a:off x="2613025" y="6151563"/>
            <a:ext cx="820738" cy="115887"/>
          </a:xfrm>
          <a:prstGeom prst="rect">
            <a:avLst/>
          </a:prstGeom>
          <a:solidFill>
            <a:srgbClr val="FFFFFF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52" name="Rectangle 71"/>
          <p:cNvSpPr/>
          <p:nvPr/>
        </p:nvSpPr>
        <p:spPr>
          <a:xfrm>
            <a:off x="2768600" y="5989638"/>
            <a:ext cx="85725" cy="93662"/>
          </a:xfrm>
          <a:prstGeom prst="rect">
            <a:avLst/>
          </a:prstGeom>
          <a:solidFill>
            <a:srgbClr val="FFFFFF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53" name="Rectangle 72"/>
          <p:cNvSpPr/>
          <p:nvPr/>
        </p:nvSpPr>
        <p:spPr>
          <a:xfrm>
            <a:off x="3173413" y="5989638"/>
            <a:ext cx="87312" cy="93662"/>
          </a:xfrm>
          <a:prstGeom prst="rect">
            <a:avLst/>
          </a:prstGeom>
          <a:solidFill>
            <a:srgbClr val="FFFFFF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54" name="Freeform 139"/>
          <p:cNvSpPr/>
          <p:nvPr/>
        </p:nvSpPr>
        <p:spPr>
          <a:xfrm>
            <a:off x="1798638" y="3098800"/>
            <a:ext cx="1136650" cy="554038"/>
          </a:xfrm>
          <a:custGeom>
            <a:avLst/>
            <a:gdLst/>
            <a:ahLst/>
            <a:cxnLst>
              <a:cxn ang="0">
                <a:pos x="1038563" y="363587"/>
              </a:cxn>
              <a:cxn ang="0">
                <a:pos x="1003945" y="369359"/>
              </a:cxn>
              <a:cxn ang="0">
                <a:pos x="848160" y="230849"/>
              </a:cxn>
              <a:cxn ang="0">
                <a:pos x="807772" y="236620"/>
              </a:cxn>
              <a:cxn ang="0">
                <a:pos x="807772" y="230849"/>
              </a:cxn>
              <a:cxn ang="0">
                <a:pos x="571210" y="5771"/>
              </a:cxn>
              <a:cxn ang="0">
                <a:pos x="346188" y="236620"/>
              </a:cxn>
              <a:cxn ang="0">
                <a:pos x="346188" y="253934"/>
              </a:cxn>
              <a:cxn ang="0">
                <a:pos x="271180" y="242392"/>
              </a:cxn>
              <a:cxn ang="0">
                <a:pos x="121166" y="375130"/>
              </a:cxn>
              <a:cxn ang="0">
                <a:pos x="92317" y="369359"/>
              </a:cxn>
              <a:cxn ang="0">
                <a:pos x="0" y="461698"/>
              </a:cxn>
              <a:cxn ang="0">
                <a:pos x="92317" y="554038"/>
              </a:cxn>
              <a:cxn ang="0">
                <a:pos x="1044333" y="548267"/>
              </a:cxn>
              <a:cxn ang="0">
                <a:pos x="1136650" y="455927"/>
              </a:cxn>
              <a:cxn ang="0">
                <a:pos x="1038563" y="363587"/>
              </a:cxn>
            </a:cxnLst>
            <a:rect l="0" t="0" r="0" b="0"/>
            <a:pathLst>
              <a:path w="197" h="96">
                <a:moveTo>
                  <a:pt x="180" y="63"/>
                </a:moveTo>
                <a:cubicBezTo>
                  <a:pt x="178" y="63"/>
                  <a:pt x="176" y="64"/>
                  <a:pt x="174" y="64"/>
                </a:cubicBezTo>
                <a:cubicBezTo>
                  <a:pt x="173" y="50"/>
                  <a:pt x="161" y="40"/>
                  <a:pt x="147" y="40"/>
                </a:cubicBezTo>
                <a:cubicBezTo>
                  <a:pt x="145" y="40"/>
                  <a:pt x="142" y="40"/>
                  <a:pt x="140" y="41"/>
                </a:cubicBezTo>
                <a:cubicBezTo>
                  <a:pt x="140" y="41"/>
                  <a:pt x="140" y="40"/>
                  <a:pt x="140" y="40"/>
                </a:cubicBezTo>
                <a:cubicBezTo>
                  <a:pt x="139" y="18"/>
                  <a:pt x="121" y="0"/>
                  <a:pt x="99" y="1"/>
                </a:cubicBezTo>
                <a:cubicBezTo>
                  <a:pt x="77" y="1"/>
                  <a:pt x="59" y="19"/>
                  <a:pt x="60" y="41"/>
                </a:cubicBezTo>
                <a:cubicBezTo>
                  <a:pt x="60" y="42"/>
                  <a:pt x="60" y="43"/>
                  <a:pt x="60" y="44"/>
                </a:cubicBezTo>
                <a:cubicBezTo>
                  <a:pt x="56" y="42"/>
                  <a:pt x="52" y="41"/>
                  <a:pt x="47" y="42"/>
                </a:cubicBezTo>
                <a:cubicBezTo>
                  <a:pt x="34" y="42"/>
                  <a:pt x="23" y="52"/>
                  <a:pt x="21" y="65"/>
                </a:cubicBezTo>
                <a:cubicBezTo>
                  <a:pt x="20" y="64"/>
                  <a:pt x="18" y="64"/>
                  <a:pt x="16" y="64"/>
                </a:cubicBezTo>
                <a:cubicBezTo>
                  <a:pt x="7" y="64"/>
                  <a:pt x="0" y="72"/>
                  <a:pt x="0" y="80"/>
                </a:cubicBezTo>
                <a:cubicBezTo>
                  <a:pt x="0" y="89"/>
                  <a:pt x="8" y="96"/>
                  <a:pt x="16" y="96"/>
                </a:cubicBezTo>
                <a:cubicBezTo>
                  <a:pt x="22" y="96"/>
                  <a:pt x="174" y="95"/>
                  <a:pt x="181" y="95"/>
                </a:cubicBezTo>
                <a:cubicBezTo>
                  <a:pt x="190" y="95"/>
                  <a:pt x="197" y="88"/>
                  <a:pt x="197" y="79"/>
                </a:cubicBezTo>
                <a:cubicBezTo>
                  <a:pt x="196" y="70"/>
                  <a:pt x="189" y="63"/>
                  <a:pt x="180" y="6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55" name="Freeform 140"/>
          <p:cNvSpPr/>
          <p:nvPr/>
        </p:nvSpPr>
        <p:spPr>
          <a:xfrm>
            <a:off x="2376488" y="3317875"/>
            <a:ext cx="1138237" cy="554038"/>
          </a:xfrm>
          <a:custGeom>
            <a:avLst/>
            <a:gdLst/>
            <a:ahLst/>
            <a:cxnLst>
              <a:cxn ang="0">
                <a:pos x="1040014" y="369359"/>
              </a:cxn>
              <a:cxn ang="0">
                <a:pos x="1011124" y="375130"/>
              </a:cxn>
              <a:cxn ang="0">
                <a:pos x="849344" y="230849"/>
              </a:cxn>
              <a:cxn ang="0">
                <a:pos x="808899" y="236620"/>
              </a:cxn>
              <a:cxn ang="0">
                <a:pos x="808899" y="230849"/>
              </a:cxn>
              <a:cxn ang="0">
                <a:pos x="577785" y="5771"/>
              </a:cxn>
              <a:cxn ang="0">
                <a:pos x="346671" y="236620"/>
              </a:cxn>
              <a:cxn ang="0">
                <a:pos x="346671" y="253934"/>
              </a:cxn>
              <a:cxn ang="0">
                <a:pos x="277337" y="236620"/>
              </a:cxn>
              <a:cxn ang="0">
                <a:pos x="121335" y="369359"/>
              </a:cxn>
              <a:cxn ang="0">
                <a:pos x="92446" y="363587"/>
              </a:cxn>
              <a:cxn ang="0">
                <a:pos x="0" y="455927"/>
              </a:cxn>
              <a:cxn ang="0">
                <a:pos x="92446" y="548267"/>
              </a:cxn>
              <a:cxn ang="0">
                <a:pos x="1045791" y="554038"/>
              </a:cxn>
              <a:cxn ang="0">
                <a:pos x="1132459" y="455927"/>
              </a:cxn>
              <a:cxn ang="0">
                <a:pos x="1040014" y="369359"/>
              </a:cxn>
            </a:cxnLst>
            <a:rect l="0" t="0" r="0" b="0"/>
            <a:pathLst>
              <a:path w="197" h="96">
                <a:moveTo>
                  <a:pt x="180" y="64"/>
                </a:moveTo>
                <a:cubicBezTo>
                  <a:pt x="178" y="64"/>
                  <a:pt x="176" y="64"/>
                  <a:pt x="175" y="65"/>
                </a:cubicBezTo>
                <a:cubicBezTo>
                  <a:pt x="173" y="51"/>
                  <a:pt x="162" y="40"/>
                  <a:pt x="147" y="40"/>
                </a:cubicBezTo>
                <a:cubicBezTo>
                  <a:pt x="145" y="40"/>
                  <a:pt x="142" y="40"/>
                  <a:pt x="140" y="41"/>
                </a:cubicBezTo>
                <a:cubicBezTo>
                  <a:pt x="140" y="41"/>
                  <a:pt x="140" y="40"/>
                  <a:pt x="140" y="40"/>
                </a:cubicBezTo>
                <a:cubicBezTo>
                  <a:pt x="140" y="18"/>
                  <a:pt x="122" y="0"/>
                  <a:pt x="100" y="1"/>
                </a:cubicBezTo>
                <a:cubicBezTo>
                  <a:pt x="78" y="1"/>
                  <a:pt x="60" y="19"/>
                  <a:pt x="60" y="41"/>
                </a:cubicBezTo>
                <a:cubicBezTo>
                  <a:pt x="60" y="42"/>
                  <a:pt x="60" y="43"/>
                  <a:pt x="60" y="44"/>
                </a:cubicBezTo>
                <a:cubicBezTo>
                  <a:pt x="56" y="42"/>
                  <a:pt x="52" y="41"/>
                  <a:pt x="48" y="41"/>
                </a:cubicBezTo>
                <a:cubicBezTo>
                  <a:pt x="34" y="41"/>
                  <a:pt x="23" y="51"/>
                  <a:pt x="21" y="64"/>
                </a:cubicBezTo>
                <a:cubicBezTo>
                  <a:pt x="20" y="64"/>
                  <a:pt x="18" y="63"/>
                  <a:pt x="16" y="63"/>
                </a:cubicBezTo>
                <a:cubicBezTo>
                  <a:pt x="7" y="63"/>
                  <a:pt x="0" y="71"/>
                  <a:pt x="0" y="79"/>
                </a:cubicBezTo>
                <a:cubicBezTo>
                  <a:pt x="0" y="88"/>
                  <a:pt x="7" y="95"/>
                  <a:pt x="16" y="95"/>
                </a:cubicBezTo>
                <a:cubicBezTo>
                  <a:pt x="22" y="95"/>
                  <a:pt x="174" y="96"/>
                  <a:pt x="181" y="96"/>
                </a:cubicBezTo>
                <a:cubicBezTo>
                  <a:pt x="189" y="95"/>
                  <a:pt x="197" y="88"/>
                  <a:pt x="196" y="79"/>
                </a:cubicBezTo>
                <a:cubicBezTo>
                  <a:pt x="196" y="71"/>
                  <a:pt x="189" y="64"/>
                  <a:pt x="180" y="64"/>
                </a:cubicBezTo>
                <a:close/>
              </a:path>
            </a:pathLst>
          </a:custGeom>
          <a:solidFill>
            <a:srgbClr val="7CDFD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56" name="Freeform 142"/>
          <p:cNvSpPr/>
          <p:nvPr/>
        </p:nvSpPr>
        <p:spPr>
          <a:xfrm>
            <a:off x="3254375" y="3033713"/>
            <a:ext cx="374650" cy="207962"/>
          </a:xfrm>
          <a:custGeom>
            <a:avLst/>
            <a:gdLst/>
            <a:ahLst/>
            <a:cxnLst>
              <a:cxn ang="0">
                <a:pos x="311248" y="80874"/>
              </a:cxn>
              <a:cxn ang="0">
                <a:pos x="293956" y="80874"/>
              </a:cxn>
              <a:cxn ang="0">
                <a:pos x="190207" y="0"/>
              </a:cxn>
              <a:cxn ang="0">
                <a:pos x="86458" y="80874"/>
              </a:cxn>
              <a:cxn ang="0">
                <a:pos x="69166" y="80874"/>
              </a:cxn>
              <a:cxn ang="0">
                <a:pos x="0" y="144418"/>
              </a:cxn>
              <a:cxn ang="0">
                <a:pos x="69166" y="207962"/>
              </a:cxn>
              <a:cxn ang="0">
                <a:pos x="311248" y="207962"/>
              </a:cxn>
              <a:cxn ang="0">
                <a:pos x="374650" y="144418"/>
              </a:cxn>
              <a:cxn ang="0">
                <a:pos x="311248" y="80874"/>
              </a:cxn>
            </a:cxnLst>
            <a:rect l="0" t="0" r="0" b="0"/>
            <a:pathLst>
              <a:path w="65" h="36">
                <a:moveTo>
                  <a:pt x="54" y="14"/>
                </a:moveTo>
                <a:cubicBezTo>
                  <a:pt x="53" y="14"/>
                  <a:pt x="52" y="14"/>
                  <a:pt x="51" y="14"/>
                </a:cubicBezTo>
                <a:cubicBezTo>
                  <a:pt x="49" y="6"/>
                  <a:pt x="41" y="0"/>
                  <a:pt x="33" y="0"/>
                </a:cubicBezTo>
                <a:cubicBezTo>
                  <a:pt x="24" y="0"/>
                  <a:pt x="16" y="6"/>
                  <a:pt x="15" y="14"/>
                </a:cubicBezTo>
                <a:cubicBezTo>
                  <a:pt x="14" y="14"/>
                  <a:pt x="13" y="14"/>
                  <a:pt x="12" y="14"/>
                </a:cubicBezTo>
                <a:cubicBezTo>
                  <a:pt x="5" y="14"/>
                  <a:pt x="0" y="19"/>
                  <a:pt x="0" y="25"/>
                </a:cubicBezTo>
                <a:cubicBezTo>
                  <a:pt x="0" y="31"/>
                  <a:pt x="5" y="36"/>
                  <a:pt x="12" y="36"/>
                </a:cubicBezTo>
                <a:cubicBezTo>
                  <a:pt x="15" y="36"/>
                  <a:pt x="50" y="36"/>
                  <a:pt x="54" y="36"/>
                </a:cubicBezTo>
                <a:cubicBezTo>
                  <a:pt x="60" y="36"/>
                  <a:pt x="65" y="31"/>
                  <a:pt x="65" y="25"/>
                </a:cubicBezTo>
                <a:cubicBezTo>
                  <a:pt x="65" y="19"/>
                  <a:pt x="60" y="14"/>
                  <a:pt x="54" y="14"/>
                </a:cubicBezTo>
                <a:close/>
              </a:path>
            </a:pathLst>
          </a:custGeom>
          <a:solidFill>
            <a:srgbClr val="29D0D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57" name="Rectangle 143"/>
          <p:cNvSpPr/>
          <p:nvPr/>
        </p:nvSpPr>
        <p:spPr>
          <a:xfrm>
            <a:off x="458788" y="5903913"/>
            <a:ext cx="63500" cy="369887"/>
          </a:xfrm>
          <a:prstGeom prst="rect">
            <a:avLst/>
          </a:prstGeom>
          <a:solidFill>
            <a:srgbClr val="FFA4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58" name="Rectangle 144"/>
          <p:cNvSpPr/>
          <p:nvPr/>
        </p:nvSpPr>
        <p:spPr>
          <a:xfrm>
            <a:off x="441325" y="5978525"/>
            <a:ext cx="98425" cy="41275"/>
          </a:xfrm>
          <a:prstGeom prst="rect">
            <a:avLst/>
          </a:prstGeom>
          <a:solidFill>
            <a:srgbClr val="E085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59" name="Rectangle 145"/>
          <p:cNvSpPr/>
          <p:nvPr/>
        </p:nvSpPr>
        <p:spPr>
          <a:xfrm>
            <a:off x="441325" y="6083300"/>
            <a:ext cx="98425" cy="41275"/>
          </a:xfrm>
          <a:prstGeom prst="rect">
            <a:avLst/>
          </a:prstGeom>
          <a:solidFill>
            <a:srgbClr val="E085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60" name="Rectangle 146"/>
          <p:cNvSpPr/>
          <p:nvPr/>
        </p:nvSpPr>
        <p:spPr>
          <a:xfrm>
            <a:off x="441325" y="6175375"/>
            <a:ext cx="98425" cy="41275"/>
          </a:xfrm>
          <a:prstGeom prst="rect">
            <a:avLst/>
          </a:prstGeom>
          <a:solidFill>
            <a:srgbClr val="E08500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61" name="Freeform 147"/>
          <p:cNvSpPr/>
          <p:nvPr/>
        </p:nvSpPr>
        <p:spPr>
          <a:xfrm>
            <a:off x="522288" y="5810250"/>
            <a:ext cx="230187" cy="117475"/>
          </a:xfrm>
          <a:custGeom>
            <a:avLst/>
            <a:gdLst/>
            <a:ahLst/>
            <a:cxnLst>
              <a:cxn ang="0">
                <a:pos x="115094" y="0"/>
              </a:cxn>
              <a:cxn ang="0">
                <a:pos x="230187" y="117475"/>
              </a:cxn>
              <a:cxn ang="0">
                <a:pos x="195659" y="117475"/>
              </a:cxn>
              <a:cxn ang="0">
                <a:pos x="172640" y="82233"/>
              </a:cxn>
              <a:cxn ang="0">
                <a:pos x="155376" y="117475"/>
              </a:cxn>
              <a:cxn ang="0">
                <a:pos x="132358" y="117475"/>
              </a:cxn>
              <a:cxn ang="0">
                <a:pos x="115094" y="82233"/>
              </a:cxn>
              <a:cxn ang="0">
                <a:pos x="97829" y="117475"/>
              </a:cxn>
              <a:cxn ang="0">
                <a:pos x="69056" y="117475"/>
              </a:cxn>
              <a:cxn ang="0">
                <a:pos x="51792" y="82233"/>
              </a:cxn>
              <a:cxn ang="0">
                <a:pos x="34528" y="117475"/>
              </a:cxn>
              <a:cxn ang="0">
                <a:pos x="0" y="117475"/>
              </a:cxn>
              <a:cxn ang="0">
                <a:pos x="115094" y="0"/>
              </a:cxn>
            </a:cxnLst>
            <a:rect l="0" t="0" r="0" b="0"/>
            <a:pathLst>
              <a:path w="40" h="20">
                <a:moveTo>
                  <a:pt x="20" y="0"/>
                </a:moveTo>
                <a:cubicBezTo>
                  <a:pt x="31" y="0"/>
                  <a:pt x="40" y="9"/>
                  <a:pt x="40" y="20"/>
                </a:cubicBezTo>
                <a:cubicBezTo>
                  <a:pt x="34" y="20"/>
                  <a:pt x="34" y="20"/>
                  <a:pt x="34" y="20"/>
                </a:cubicBezTo>
                <a:cubicBezTo>
                  <a:pt x="30" y="14"/>
                  <a:pt x="30" y="14"/>
                  <a:pt x="30" y="14"/>
                </a:cubicBezTo>
                <a:cubicBezTo>
                  <a:pt x="27" y="20"/>
                  <a:pt x="27" y="20"/>
                  <a:pt x="27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0" y="14"/>
                  <a:pt x="20" y="14"/>
                  <a:pt x="20" y="14"/>
                </a:cubicBezTo>
                <a:cubicBezTo>
                  <a:pt x="17" y="20"/>
                  <a:pt x="17" y="20"/>
                  <a:pt x="17" y="20"/>
                </a:cubicBezTo>
                <a:cubicBezTo>
                  <a:pt x="12" y="20"/>
                  <a:pt x="12" y="20"/>
                  <a:pt x="12" y="20"/>
                </a:cubicBezTo>
                <a:cubicBezTo>
                  <a:pt x="9" y="14"/>
                  <a:pt x="9" y="14"/>
                  <a:pt x="9" y="14"/>
                </a:cubicBezTo>
                <a:cubicBezTo>
                  <a:pt x="6" y="20"/>
                  <a:pt x="6" y="20"/>
                  <a:pt x="6" y="20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9"/>
                  <a:pt x="9" y="0"/>
                  <a:pt x="20" y="0"/>
                </a:cubicBezTo>
                <a:close/>
              </a:path>
            </a:pathLst>
          </a:custGeom>
          <a:solidFill>
            <a:srgbClr val="00B76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62" name="Freeform 148"/>
          <p:cNvSpPr/>
          <p:nvPr/>
        </p:nvSpPr>
        <p:spPr>
          <a:xfrm>
            <a:off x="228600" y="5810250"/>
            <a:ext cx="230188" cy="117475"/>
          </a:xfrm>
          <a:custGeom>
            <a:avLst/>
            <a:gdLst/>
            <a:ahLst/>
            <a:cxnLst>
              <a:cxn ang="0">
                <a:pos x="115094" y="0"/>
              </a:cxn>
              <a:cxn ang="0">
                <a:pos x="230188" y="117475"/>
              </a:cxn>
              <a:cxn ang="0">
                <a:pos x="189905" y="117475"/>
              </a:cxn>
              <a:cxn ang="0">
                <a:pos x="172641" y="82233"/>
              </a:cxn>
              <a:cxn ang="0">
                <a:pos x="155377" y="117475"/>
              </a:cxn>
              <a:cxn ang="0">
                <a:pos x="132358" y="117475"/>
              </a:cxn>
              <a:cxn ang="0">
                <a:pos x="115094" y="82233"/>
              </a:cxn>
              <a:cxn ang="0">
                <a:pos x="92075" y="117475"/>
              </a:cxn>
              <a:cxn ang="0">
                <a:pos x="69056" y="117475"/>
              </a:cxn>
              <a:cxn ang="0">
                <a:pos x="51792" y="82233"/>
              </a:cxn>
              <a:cxn ang="0">
                <a:pos x="28774" y="117475"/>
              </a:cxn>
              <a:cxn ang="0">
                <a:pos x="0" y="117475"/>
              </a:cxn>
              <a:cxn ang="0">
                <a:pos x="115094" y="0"/>
              </a:cxn>
            </a:cxnLst>
            <a:rect l="0" t="0" r="0" b="0"/>
            <a:pathLst>
              <a:path w="40" h="20">
                <a:moveTo>
                  <a:pt x="20" y="0"/>
                </a:moveTo>
                <a:cubicBezTo>
                  <a:pt x="31" y="0"/>
                  <a:pt x="40" y="9"/>
                  <a:pt x="40" y="20"/>
                </a:cubicBezTo>
                <a:cubicBezTo>
                  <a:pt x="33" y="20"/>
                  <a:pt x="33" y="20"/>
                  <a:pt x="33" y="20"/>
                </a:cubicBezTo>
                <a:cubicBezTo>
                  <a:pt x="30" y="14"/>
                  <a:pt x="30" y="14"/>
                  <a:pt x="30" y="14"/>
                </a:cubicBezTo>
                <a:cubicBezTo>
                  <a:pt x="27" y="20"/>
                  <a:pt x="27" y="20"/>
                  <a:pt x="27" y="20"/>
                </a:cubicBezTo>
                <a:cubicBezTo>
                  <a:pt x="23" y="20"/>
                  <a:pt x="23" y="20"/>
                  <a:pt x="23" y="20"/>
                </a:cubicBezTo>
                <a:cubicBezTo>
                  <a:pt x="20" y="14"/>
                  <a:pt x="20" y="14"/>
                  <a:pt x="20" y="14"/>
                </a:cubicBezTo>
                <a:cubicBezTo>
                  <a:pt x="16" y="20"/>
                  <a:pt x="16" y="20"/>
                  <a:pt x="16" y="20"/>
                </a:cubicBezTo>
                <a:cubicBezTo>
                  <a:pt x="12" y="20"/>
                  <a:pt x="12" y="20"/>
                  <a:pt x="12" y="20"/>
                </a:cubicBezTo>
                <a:cubicBezTo>
                  <a:pt x="9" y="14"/>
                  <a:pt x="9" y="14"/>
                  <a:pt x="9" y="14"/>
                </a:cubicBezTo>
                <a:cubicBezTo>
                  <a:pt x="5" y="20"/>
                  <a:pt x="5" y="20"/>
                  <a:pt x="5" y="20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9"/>
                  <a:pt x="9" y="0"/>
                  <a:pt x="20" y="0"/>
                </a:cubicBezTo>
                <a:close/>
              </a:path>
            </a:pathLst>
          </a:custGeom>
          <a:solidFill>
            <a:srgbClr val="00B76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63" name="Freeform 149"/>
          <p:cNvSpPr/>
          <p:nvPr/>
        </p:nvSpPr>
        <p:spPr>
          <a:xfrm>
            <a:off x="327025" y="5694363"/>
            <a:ext cx="195263" cy="227012"/>
          </a:xfrm>
          <a:custGeom>
            <a:avLst/>
            <a:gdLst/>
            <a:ahLst/>
            <a:cxnLst>
              <a:cxn ang="0">
                <a:pos x="160805" y="69850"/>
              </a:cxn>
              <a:cxn ang="0">
                <a:pos x="132090" y="227012"/>
              </a:cxn>
              <a:cxn ang="0">
                <a:pos x="109118" y="197908"/>
              </a:cxn>
              <a:cxn ang="0">
                <a:pos x="126347" y="162983"/>
              </a:cxn>
              <a:cxn ang="0">
                <a:pos x="86145" y="168804"/>
              </a:cxn>
              <a:cxn ang="0">
                <a:pos x="74659" y="151341"/>
              </a:cxn>
              <a:cxn ang="0">
                <a:pos x="91888" y="116416"/>
              </a:cxn>
              <a:cxn ang="0">
                <a:pos x="57430" y="116416"/>
              </a:cxn>
              <a:cxn ang="0">
                <a:pos x="40201" y="93133"/>
              </a:cxn>
              <a:cxn ang="0">
                <a:pos x="57430" y="64029"/>
              </a:cxn>
              <a:cxn ang="0">
                <a:pos x="17229" y="64029"/>
              </a:cxn>
              <a:cxn ang="0">
                <a:pos x="0" y="34925"/>
              </a:cxn>
              <a:cxn ang="0">
                <a:pos x="160805" y="69850"/>
              </a:cxn>
            </a:cxnLst>
            <a:rect l="0" t="0" r="0" b="0"/>
            <a:pathLst>
              <a:path w="34" h="39">
                <a:moveTo>
                  <a:pt x="28" y="12"/>
                </a:moveTo>
                <a:cubicBezTo>
                  <a:pt x="34" y="21"/>
                  <a:pt x="32" y="33"/>
                  <a:pt x="23" y="39"/>
                </a:cubicBezTo>
                <a:cubicBezTo>
                  <a:pt x="19" y="34"/>
                  <a:pt x="19" y="34"/>
                  <a:pt x="19" y="34"/>
                </a:cubicBezTo>
                <a:cubicBezTo>
                  <a:pt x="22" y="28"/>
                  <a:pt x="22" y="28"/>
                  <a:pt x="22" y="28"/>
                </a:cubicBezTo>
                <a:cubicBezTo>
                  <a:pt x="15" y="29"/>
                  <a:pt x="15" y="29"/>
                  <a:pt x="15" y="29"/>
                </a:cubicBezTo>
                <a:cubicBezTo>
                  <a:pt x="13" y="26"/>
                  <a:pt x="13" y="26"/>
                  <a:pt x="13" y="26"/>
                </a:cubicBezTo>
                <a:cubicBezTo>
                  <a:pt x="16" y="20"/>
                  <a:pt x="16" y="20"/>
                  <a:pt x="16" y="20"/>
                </a:cubicBezTo>
                <a:cubicBezTo>
                  <a:pt x="10" y="20"/>
                  <a:pt x="10" y="20"/>
                  <a:pt x="10" y="20"/>
                </a:cubicBezTo>
                <a:cubicBezTo>
                  <a:pt x="7" y="16"/>
                  <a:pt x="7" y="16"/>
                  <a:pt x="7" y="16"/>
                </a:cubicBezTo>
                <a:cubicBezTo>
                  <a:pt x="10" y="11"/>
                  <a:pt x="10" y="11"/>
                  <a:pt x="10" y="11"/>
                </a:cubicBezTo>
                <a:cubicBezTo>
                  <a:pt x="3" y="11"/>
                  <a:pt x="3" y="11"/>
                  <a:pt x="3" y="11"/>
                </a:cubicBezTo>
                <a:cubicBezTo>
                  <a:pt x="0" y="6"/>
                  <a:pt x="0" y="6"/>
                  <a:pt x="0" y="6"/>
                </a:cubicBezTo>
                <a:cubicBezTo>
                  <a:pt x="9" y="0"/>
                  <a:pt x="22" y="3"/>
                  <a:pt x="28" y="12"/>
                </a:cubicBezTo>
                <a:close/>
              </a:path>
            </a:pathLst>
          </a:custGeom>
          <a:solidFill>
            <a:srgbClr val="AADB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64" name="Freeform 150"/>
          <p:cNvSpPr/>
          <p:nvPr/>
        </p:nvSpPr>
        <p:spPr>
          <a:xfrm>
            <a:off x="465138" y="5694363"/>
            <a:ext cx="192087" cy="227012"/>
          </a:xfrm>
          <a:custGeom>
            <a:avLst/>
            <a:gdLst/>
            <a:ahLst/>
            <a:cxnLst>
              <a:cxn ang="0">
                <a:pos x="34925" y="69850"/>
              </a:cxn>
              <a:cxn ang="0">
                <a:pos x="64029" y="227012"/>
              </a:cxn>
              <a:cxn ang="0">
                <a:pos x="81491" y="197908"/>
              </a:cxn>
              <a:cxn ang="0">
                <a:pos x="69850" y="162983"/>
              </a:cxn>
              <a:cxn ang="0">
                <a:pos x="104775" y="168804"/>
              </a:cxn>
              <a:cxn ang="0">
                <a:pos x="116416" y="151341"/>
              </a:cxn>
              <a:cxn ang="0">
                <a:pos x="104775" y="116416"/>
              </a:cxn>
              <a:cxn ang="0">
                <a:pos x="139700" y="116416"/>
              </a:cxn>
              <a:cxn ang="0">
                <a:pos x="157162" y="93133"/>
              </a:cxn>
              <a:cxn ang="0">
                <a:pos x="139700" y="64029"/>
              </a:cxn>
              <a:cxn ang="0">
                <a:pos x="174625" y="64029"/>
              </a:cxn>
              <a:cxn ang="0">
                <a:pos x="192087" y="34925"/>
              </a:cxn>
              <a:cxn ang="0">
                <a:pos x="34925" y="69850"/>
              </a:cxn>
            </a:cxnLst>
            <a:rect l="0" t="0" r="0" b="0"/>
            <a:pathLst>
              <a:path w="33" h="39">
                <a:moveTo>
                  <a:pt x="6" y="12"/>
                </a:moveTo>
                <a:cubicBezTo>
                  <a:pt x="0" y="21"/>
                  <a:pt x="2" y="33"/>
                  <a:pt x="11" y="39"/>
                </a:cubicBezTo>
                <a:cubicBezTo>
                  <a:pt x="14" y="34"/>
                  <a:pt x="14" y="34"/>
                  <a:pt x="14" y="34"/>
                </a:cubicBezTo>
                <a:cubicBezTo>
                  <a:pt x="12" y="28"/>
                  <a:pt x="12" y="28"/>
                  <a:pt x="12" y="28"/>
                </a:cubicBezTo>
                <a:cubicBezTo>
                  <a:pt x="18" y="29"/>
                  <a:pt x="18" y="29"/>
                  <a:pt x="18" y="29"/>
                </a:cubicBezTo>
                <a:cubicBezTo>
                  <a:pt x="20" y="26"/>
                  <a:pt x="20" y="26"/>
                  <a:pt x="20" y="26"/>
                </a:cubicBezTo>
                <a:cubicBezTo>
                  <a:pt x="18" y="20"/>
                  <a:pt x="18" y="20"/>
                  <a:pt x="18" y="20"/>
                </a:cubicBezTo>
                <a:cubicBezTo>
                  <a:pt x="24" y="20"/>
                  <a:pt x="24" y="20"/>
                  <a:pt x="24" y="20"/>
                </a:cubicBezTo>
                <a:cubicBezTo>
                  <a:pt x="27" y="16"/>
                  <a:pt x="27" y="16"/>
                  <a:pt x="27" y="16"/>
                </a:cubicBezTo>
                <a:cubicBezTo>
                  <a:pt x="24" y="11"/>
                  <a:pt x="24" y="11"/>
                  <a:pt x="24" y="11"/>
                </a:cubicBezTo>
                <a:cubicBezTo>
                  <a:pt x="30" y="11"/>
                  <a:pt x="30" y="11"/>
                  <a:pt x="30" y="11"/>
                </a:cubicBezTo>
                <a:cubicBezTo>
                  <a:pt x="33" y="6"/>
                  <a:pt x="33" y="6"/>
                  <a:pt x="33" y="6"/>
                </a:cubicBezTo>
                <a:cubicBezTo>
                  <a:pt x="24" y="0"/>
                  <a:pt x="12" y="3"/>
                  <a:pt x="6" y="12"/>
                </a:cubicBezTo>
                <a:close/>
              </a:path>
            </a:pathLst>
          </a:custGeom>
          <a:solidFill>
            <a:srgbClr val="AADB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65" name="Oval 151"/>
          <p:cNvSpPr/>
          <p:nvPr/>
        </p:nvSpPr>
        <p:spPr>
          <a:xfrm>
            <a:off x="488950" y="5880100"/>
            <a:ext cx="69850" cy="76200"/>
          </a:xfrm>
          <a:prstGeom prst="ellipse">
            <a:avLst/>
          </a:prstGeom>
          <a:solidFill>
            <a:srgbClr val="6E584D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66" name="Oval 152"/>
          <p:cNvSpPr/>
          <p:nvPr/>
        </p:nvSpPr>
        <p:spPr>
          <a:xfrm>
            <a:off x="412750" y="5880100"/>
            <a:ext cx="76200" cy="76200"/>
          </a:xfrm>
          <a:prstGeom prst="ellipse">
            <a:avLst/>
          </a:prstGeom>
          <a:solidFill>
            <a:srgbClr val="6E584D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67" name="Oval 153"/>
          <p:cNvSpPr/>
          <p:nvPr/>
        </p:nvSpPr>
        <p:spPr>
          <a:xfrm>
            <a:off x="454025" y="5845175"/>
            <a:ext cx="74613" cy="76200"/>
          </a:xfrm>
          <a:prstGeom prst="ellipse">
            <a:avLst/>
          </a:prstGeom>
          <a:solidFill>
            <a:srgbClr val="B06F3B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4168" name="Freeform 154"/>
          <p:cNvSpPr/>
          <p:nvPr/>
        </p:nvSpPr>
        <p:spPr>
          <a:xfrm>
            <a:off x="3022600" y="5181600"/>
            <a:ext cx="587375" cy="7842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84225"/>
              </a:cxn>
              <a:cxn ang="0">
                <a:pos x="64450" y="732921"/>
              </a:cxn>
              <a:cxn ang="0">
                <a:pos x="127435" y="784225"/>
              </a:cxn>
              <a:cxn ang="0">
                <a:pos x="196280" y="732921"/>
              </a:cxn>
              <a:cxn ang="0">
                <a:pos x="259265" y="784225"/>
              </a:cxn>
              <a:cxn ang="0">
                <a:pos x="323715" y="732921"/>
              </a:cxn>
              <a:cxn ang="0">
                <a:pos x="386701" y="784225"/>
              </a:cxn>
              <a:cxn ang="0">
                <a:pos x="449686" y="732921"/>
              </a:cxn>
              <a:cxn ang="0">
                <a:pos x="518531" y="784225"/>
              </a:cxn>
              <a:cxn ang="0">
                <a:pos x="587375" y="732921"/>
              </a:cxn>
              <a:cxn ang="0">
                <a:pos x="0" y="0"/>
              </a:cxn>
              <a:cxn ang="0">
                <a:pos x="0" y="0"/>
              </a:cxn>
            </a:cxnLst>
            <a:rect l="0" t="0" r="0" b="0"/>
            <a:pathLst>
              <a:path w="401" h="535">
                <a:moveTo>
                  <a:pt x="0" y="0"/>
                </a:moveTo>
                <a:lnTo>
                  <a:pt x="0" y="535"/>
                </a:lnTo>
                <a:lnTo>
                  <a:pt x="44" y="500"/>
                </a:lnTo>
                <a:lnTo>
                  <a:pt x="87" y="535"/>
                </a:lnTo>
                <a:lnTo>
                  <a:pt x="134" y="500"/>
                </a:lnTo>
                <a:lnTo>
                  <a:pt x="177" y="535"/>
                </a:lnTo>
                <a:lnTo>
                  <a:pt x="221" y="500"/>
                </a:lnTo>
                <a:lnTo>
                  <a:pt x="264" y="535"/>
                </a:lnTo>
                <a:lnTo>
                  <a:pt x="307" y="500"/>
                </a:lnTo>
                <a:lnTo>
                  <a:pt x="354" y="535"/>
                </a:lnTo>
                <a:lnTo>
                  <a:pt x="401" y="50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1D04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69" name="Freeform 155"/>
          <p:cNvSpPr/>
          <p:nvPr/>
        </p:nvSpPr>
        <p:spPr>
          <a:xfrm>
            <a:off x="3022600" y="5181600"/>
            <a:ext cx="461963" cy="617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17538"/>
              </a:cxn>
              <a:cxn ang="0">
                <a:pos x="52796" y="577933"/>
              </a:cxn>
              <a:cxn ang="0">
                <a:pos x="104125" y="617538"/>
              </a:cxn>
              <a:cxn ang="0">
                <a:pos x="151055" y="577933"/>
              </a:cxn>
              <a:cxn ang="0">
                <a:pos x="202384" y="617538"/>
              </a:cxn>
              <a:cxn ang="0">
                <a:pos x="253713" y="577933"/>
              </a:cxn>
              <a:cxn ang="0">
                <a:pos x="306509" y="617538"/>
              </a:cxn>
              <a:cxn ang="0">
                <a:pos x="357838" y="577933"/>
              </a:cxn>
              <a:cxn ang="0">
                <a:pos x="404768" y="617538"/>
              </a:cxn>
              <a:cxn ang="0">
                <a:pos x="461963" y="572066"/>
              </a:cxn>
              <a:cxn ang="0">
                <a:pos x="0" y="0"/>
              </a:cxn>
              <a:cxn ang="0">
                <a:pos x="0" y="0"/>
              </a:cxn>
            </a:cxnLst>
            <a:rect l="0" t="0" r="0" b="0"/>
            <a:pathLst>
              <a:path w="315" h="421">
                <a:moveTo>
                  <a:pt x="0" y="0"/>
                </a:moveTo>
                <a:lnTo>
                  <a:pt x="0" y="421"/>
                </a:lnTo>
                <a:lnTo>
                  <a:pt x="36" y="394"/>
                </a:lnTo>
                <a:lnTo>
                  <a:pt x="71" y="421"/>
                </a:lnTo>
                <a:lnTo>
                  <a:pt x="103" y="394"/>
                </a:lnTo>
                <a:lnTo>
                  <a:pt x="138" y="421"/>
                </a:lnTo>
                <a:lnTo>
                  <a:pt x="173" y="394"/>
                </a:lnTo>
                <a:lnTo>
                  <a:pt x="209" y="421"/>
                </a:lnTo>
                <a:lnTo>
                  <a:pt x="244" y="394"/>
                </a:lnTo>
                <a:lnTo>
                  <a:pt x="276" y="421"/>
                </a:lnTo>
                <a:lnTo>
                  <a:pt x="315" y="3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DE82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70" name="Freeform 156"/>
          <p:cNvSpPr/>
          <p:nvPr/>
        </p:nvSpPr>
        <p:spPr>
          <a:xfrm>
            <a:off x="3022600" y="5181600"/>
            <a:ext cx="333375" cy="444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444500"/>
              </a:cxn>
              <a:cxn ang="0">
                <a:pos x="35092" y="415160"/>
              </a:cxn>
              <a:cxn ang="0">
                <a:pos x="76033" y="444500"/>
              </a:cxn>
              <a:cxn ang="0">
                <a:pos x="109663" y="415160"/>
              </a:cxn>
              <a:cxn ang="0">
                <a:pos x="144755" y="444500"/>
              </a:cxn>
              <a:cxn ang="0">
                <a:pos x="184234" y="415160"/>
              </a:cxn>
              <a:cxn ang="0">
                <a:pos x="219326" y="444500"/>
              </a:cxn>
              <a:cxn ang="0">
                <a:pos x="252956" y="415160"/>
              </a:cxn>
              <a:cxn ang="0">
                <a:pos x="293896" y="444500"/>
              </a:cxn>
              <a:cxn ang="0">
                <a:pos x="333375" y="415160"/>
              </a:cxn>
              <a:cxn ang="0">
                <a:pos x="0" y="0"/>
              </a:cxn>
              <a:cxn ang="0">
                <a:pos x="0" y="0"/>
              </a:cxn>
            </a:cxnLst>
            <a:rect l="0" t="0" r="0" b="0"/>
            <a:pathLst>
              <a:path w="228" h="303">
                <a:moveTo>
                  <a:pt x="0" y="0"/>
                </a:moveTo>
                <a:lnTo>
                  <a:pt x="0" y="303"/>
                </a:lnTo>
                <a:lnTo>
                  <a:pt x="24" y="283"/>
                </a:lnTo>
                <a:lnTo>
                  <a:pt x="52" y="303"/>
                </a:lnTo>
                <a:lnTo>
                  <a:pt x="75" y="283"/>
                </a:lnTo>
                <a:lnTo>
                  <a:pt x="99" y="303"/>
                </a:lnTo>
                <a:lnTo>
                  <a:pt x="126" y="283"/>
                </a:lnTo>
                <a:lnTo>
                  <a:pt x="150" y="303"/>
                </a:lnTo>
                <a:lnTo>
                  <a:pt x="173" y="283"/>
                </a:lnTo>
                <a:lnTo>
                  <a:pt x="201" y="303"/>
                </a:lnTo>
                <a:lnTo>
                  <a:pt x="228" y="28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E8B30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71" name="Freeform 157"/>
          <p:cNvSpPr/>
          <p:nvPr/>
        </p:nvSpPr>
        <p:spPr>
          <a:xfrm>
            <a:off x="1412875" y="5300663"/>
            <a:ext cx="74613" cy="109537"/>
          </a:xfrm>
          <a:custGeom>
            <a:avLst/>
            <a:gdLst/>
            <a:ahLst/>
            <a:cxnLst>
              <a:cxn ang="0">
                <a:pos x="74613" y="92011"/>
              </a:cxn>
              <a:cxn ang="0">
                <a:pos x="51205" y="109537"/>
              </a:cxn>
              <a:cxn ang="0">
                <a:pos x="0" y="17526"/>
              </a:cxn>
              <a:cxn ang="0">
                <a:pos x="21945" y="0"/>
              </a:cxn>
              <a:cxn ang="0">
                <a:pos x="74613" y="92011"/>
              </a:cxn>
            </a:cxnLst>
            <a:rect l="0" t="0" r="0" b="0"/>
            <a:pathLst>
              <a:path w="51" h="75">
                <a:moveTo>
                  <a:pt x="51" y="63"/>
                </a:moveTo>
                <a:lnTo>
                  <a:pt x="35" y="75"/>
                </a:lnTo>
                <a:lnTo>
                  <a:pt x="0" y="12"/>
                </a:lnTo>
                <a:lnTo>
                  <a:pt x="15" y="0"/>
                </a:lnTo>
                <a:lnTo>
                  <a:pt x="51" y="63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72" name="Freeform 158"/>
          <p:cNvSpPr/>
          <p:nvPr/>
        </p:nvSpPr>
        <p:spPr>
          <a:xfrm>
            <a:off x="1514475" y="5181600"/>
            <a:ext cx="76200" cy="103188"/>
          </a:xfrm>
          <a:custGeom>
            <a:avLst/>
            <a:gdLst/>
            <a:ahLst/>
            <a:cxnLst>
              <a:cxn ang="0">
                <a:pos x="76200" y="91561"/>
              </a:cxn>
              <a:cxn ang="0">
                <a:pos x="59765" y="103188"/>
              </a:cxn>
              <a:cxn ang="0">
                <a:pos x="0" y="11627"/>
              </a:cxn>
              <a:cxn ang="0">
                <a:pos x="23906" y="0"/>
              </a:cxn>
              <a:cxn ang="0">
                <a:pos x="76200" y="91561"/>
              </a:cxn>
            </a:cxnLst>
            <a:rect l="0" t="0" r="0" b="0"/>
            <a:pathLst>
              <a:path w="51" h="71">
                <a:moveTo>
                  <a:pt x="51" y="63"/>
                </a:moveTo>
                <a:lnTo>
                  <a:pt x="40" y="71"/>
                </a:lnTo>
                <a:lnTo>
                  <a:pt x="0" y="8"/>
                </a:lnTo>
                <a:lnTo>
                  <a:pt x="16" y="0"/>
                </a:lnTo>
                <a:lnTo>
                  <a:pt x="51" y="63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73" name="Freeform 159"/>
          <p:cNvSpPr/>
          <p:nvPr/>
        </p:nvSpPr>
        <p:spPr>
          <a:xfrm>
            <a:off x="1476375" y="5214938"/>
            <a:ext cx="109538" cy="58737"/>
          </a:xfrm>
          <a:custGeom>
            <a:avLst/>
            <a:gdLst/>
            <a:ahLst/>
            <a:cxnLst>
              <a:cxn ang="0">
                <a:pos x="109538" y="35242"/>
              </a:cxn>
              <a:cxn ang="0">
                <a:pos x="97854" y="58737"/>
              </a:cxn>
              <a:cxn ang="0">
                <a:pos x="0" y="23495"/>
              </a:cxn>
              <a:cxn ang="0">
                <a:pos x="5842" y="0"/>
              </a:cxn>
              <a:cxn ang="0">
                <a:pos x="109538" y="35242"/>
              </a:cxn>
            </a:cxnLst>
            <a:rect l="0" t="0" r="0" b="0"/>
            <a:pathLst>
              <a:path w="75" h="40">
                <a:moveTo>
                  <a:pt x="75" y="24"/>
                </a:moveTo>
                <a:lnTo>
                  <a:pt x="67" y="40"/>
                </a:lnTo>
                <a:lnTo>
                  <a:pt x="0" y="16"/>
                </a:lnTo>
                <a:lnTo>
                  <a:pt x="4" y="0"/>
                </a:lnTo>
                <a:lnTo>
                  <a:pt x="75" y="24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74" name="Freeform 160"/>
          <p:cNvSpPr/>
          <p:nvPr/>
        </p:nvSpPr>
        <p:spPr>
          <a:xfrm>
            <a:off x="1833563" y="4764088"/>
            <a:ext cx="74612" cy="103187"/>
          </a:xfrm>
          <a:custGeom>
            <a:avLst/>
            <a:gdLst/>
            <a:ahLst/>
            <a:cxnLst>
              <a:cxn ang="0">
                <a:pos x="74612" y="91560"/>
              </a:cxn>
              <a:cxn ang="0">
                <a:pos x="57056" y="103187"/>
              </a:cxn>
              <a:cxn ang="0">
                <a:pos x="0" y="11627"/>
              </a:cxn>
              <a:cxn ang="0">
                <a:pos x="21945" y="0"/>
              </a:cxn>
              <a:cxn ang="0">
                <a:pos x="74612" y="91560"/>
              </a:cxn>
            </a:cxnLst>
            <a:rect l="0" t="0" r="0" b="0"/>
            <a:pathLst>
              <a:path w="51" h="71">
                <a:moveTo>
                  <a:pt x="51" y="63"/>
                </a:moveTo>
                <a:lnTo>
                  <a:pt x="39" y="71"/>
                </a:lnTo>
                <a:lnTo>
                  <a:pt x="0" y="8"/>
                </a:lnTo>
                <a:lnTo>
                  <a:pt x="15" y="0"/>
                </a:lnTo>
                <a:lnTo>
                  <a:pt x="51" y="63"/>
                </a:lnTo>
                <a:close/>
              </a:path>
            </a:pathLst>
          </a:custGeom>
          <a:solidFill>
            <a:srgbClr val="F1E67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75" name="Freeform 161"/>
          <p:cNvSpPr/>
          <p:nvPr/>
        </p:nvSpPr>
        <p:spPr>
          <a:xfrm>
            <a:off x="1649413" y="5011738"/>
            <a:ext cx="80962" cy="109537"/>
          </a:xfrm>
          <a:custGeom>
            <a:avLst/>
            <a:gdLst/>
            <a:ahLst/>
            <a:cxnLst>
              <a:cxn ang="0">
                <a:pos x="80962" y="93472"/>
              </a:cxn>
              <a:cxn ang="0">
                <a:pos x="57409" y="109537"/>
              </a:cxn>
              <a:cxn ang="0">
                <a:pos x="0" y="11684"/>
              </a:cxn>
              <a:cxn ang="0">
                <a:pos x="22081" y="0"/>
              </a:cxn>
              <a:cxn ang="0">
                <a:pos x="80962" y="93472"/>
              </a:cxn>
            </a:cxnLst>
            <a:rect l="0" t="0" r="0" b="0"/>
            <a:pathLst>
              <a:path w="55" h="75">
                <a:moveTo>
                  <a:pt x="55" y="64"/>
                </a:moveTo>
                <a:lnTo>
                  <a:pt x="39" y="75"/>
                </a:lnTo>
                <a:lnTo>
                  <a:pt x="0" y="8"/>
                </a:lnTo>
                <a:lnTo>
                  <a:pt x="15" y="0"/>
                </a:lnTo>
                <a:lnTo>
                  <a:pt x="55" y="64"/>
                </a:lnTo>
                <a:close/>
              </a:path>
            </a:pathLst>
          </a:custGeom>
          <a:solidFill>
            <a:srgbClr val="F1E67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76" name="Freeform 162"/>
          <p:cNvSpPr/>
          <p:nvPr/>
        </p:nvSpPr>
        <p:spPr>
          <a:xfrm>
            <a:off x="1984375" y="4554538"/>
            <a:ext cx="79375" cy="104775"/>
          </a:xfrm>
          <a:custGeom>
            <a:avLst/>
            <a:gdLst/>
            <a:ahLst/>
            <a:cxnLst>
              <a:cxn ang="0">
                <a:pos x="79375" y="92969"/>
              </a:cxn>
              <a:cxn ang="0">
                <a:pos x="56284" y="104775"/>
              </a:cxn>
              <a:cxn ang="0">
                <a:pos x="0" y="11806"/>
              </a:cxn>
              <a:cxn ang="0">
                <a:pos x="23091" y="0"/>
              </a:cxn>
              <a:cxn ang="0">
                <a:pos x="79375" y="92969"/>
              </a:cxn>
            </a:cxnLst>
            <a:rect l="0" t="0" r="0" b="0"/>
            <a:pathLst>
              <a:path w="55" h="71">
                <a:moveTo>
                  <a:pt x="55" y="63"/>
                </a:moveTo>
                <a:lnTo>
                  <a:pt x="39" y="71"/>
                </a:lnTo>
                <a:lnTo>
                  <a:pt x="0" y="8"/>
                </a:lnTo>
                <a:lnTo>
                  <a:pt x="16" y="0"/>
                </a:lnTo>
                <a:lnTo>
                  <a:pt x="55" y="63"/>
                </a:lnTo>
                <a:close/>
              </a:path>
            </a:pathLst>
          </a:custGeom>
          <a:solidFill>
            <a:srgbClr val="F1E67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77" name="Freeform 163"/>
          <p:cNvSpPr/>
          <p:nvPr/>
        </p:nvSpPr>
        <p:spPr>
          <a:xfrm>
            <a:off x="1936750" y="4635500"/>
            <a:ext cx="80963" cy="111125"/>
          </a:xfrm>
          <a:custGeom>
            <a:avLst/>
            <a:gdLst/>
            <a:ahLst/>
            <a:cxnLst>
              <a:cxn ang="0">
                <a:pos x="80963" y="99272"/>
              </a:cxn>
              <a:cxn ang="0">
                <a:pos x="58882" y="111125"/>
              </a:cxn>
              <a:cxn ang="0">
                <a:pos x="0" y="17780"/>
              </a:cxn>
              <a:cxn ang="0">
                <a:pos x="23553" y="0"/>
              </a:cxn>
              <a:cxn ang="0">
                <a:pos x="80963" y="99272"/>
              </a:cxn>
            </a:cxnLst>
            <a:rect l="0" t="0" r="0" b="0"/>
            <a:pathLst>
              <a:path w="55" h="75">
                <a:moveTo>
                  <a:pt x="55" y="67"/>
                </a:moveTo>
                <a:lnTo>
                  <a:pt x="40" y="75"/>
                </a:lnTo>
                <a:lnTo>
                  <a:pt x="0" y="12"/>
                </a:lnTo>
                <a:lnTo>
                  <a:pt x="16" y="0"/>
                </a:lnTo>
                <a:lnTo>
                  <a:pt x="55" y="67"/>
                </a:lnTo>
                <a:close/>
              </a:path>
            </a:pathLst>
          </a:custGeom>
          <a:solidFill>
            <a:srgbClr val="F1E67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78" name="Freeform 164"/>
          <p:cNvSpPr/>
          <p:nvPr/>
        </p:nvSpPr>
        <p:spPr>
          <a:xfrm>
            <a:off x="1897063" y="4676775"/>
            <a:ext cx="109537" cy="57150"/>
          </a:xfrm>
          <a:custGeom>
            <a:avLst/>
            <a:gdLst/>
            <a:ahLst/>
            <a:cxnLst>
              <a:cxn ang="0">
                <a:pos x="109537" y="35169"/>
              </a:cxn>
              <a:cxn ang="0">
                <a:pos x="103695" y="57150"/>
              </a:cxn>
              <a:cxn ang="0">
                <a:pos x="0" y="23446"/>
              </a:cxn>
              <a:cxn ang="0">
                <a:pos x="5842" y="0"/>
              </a:cxn>
              <a:cxn ang="0">
                <a:pos x="109537" y="35169"/>
              </a:cxn>
            </a:cxnLst>
            <a:rect l="0" t="0" r="0" b="0"/>
            <a:pathLst>
              <a:path w="75" h="39">
                <a:moveTo>
                  <a:pt x="75" y="24"/>
                </a:moveTo>
                <a:lnTo>
                  <a:pt x="71" y="39"/>
                </a:lnTo>
                <a:lnTo>
                  <a:pt x="0" y="16"/>
                </a:lnTo>
                <a:lnTo>
                  <a:pt x="4" y="0"/>
                </a:lnTo>
                <a:lnTo>
                  <a:pt x="75" y="24"/>
                </a:lnTo>
                <a:close/>
              </a:path>
            </a:pathLst>
          </a:custGeom>
          <a:solidFill>
            <a:srgbClr val="F1E67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79" name="Freeform 165"/>
          <p:cNvSpPr/>
          <p:nvPr/>
        </p:nvSpPr>
        <p:spPr>
          <a:xfrm>
            <a:off x="1689100" y="4965700"/>
            <a:ext cx="74613" cy="104775"/>
          </a:xfrm>
          <a:custGeom>
            <a:avLst/>
            <a:gdLst/>
            <a:ahLst/>
            <a:cxnLst>
              <a:cxn ang="0">
                <a:pos x="74613" y="92969"/>
              </a:cxn>
              <a:cxn ang="0">
                <a:pos x="52668" y="104775"/>
              </a:cxn>
              <a:cxn ang="0">
                <a:pos x="0" y="11806"/>
              </a:cxn>
              <a:cxn ang="0">
                <a:pos x="23408" y="0"/>
              </a:cxn>
              <a:cxn ang="0">
                <a:pos x="74613" y="92969"/>
              </a:cxn>
            </a:cxnLst>
            <a:rect l="0" t="0" r="0" b="0"/>
            <a:pathLst>
              <a:path w="51" h="71">
                <a:moveTo>
                  <a:pt x="51" y="63"/>
                </a:moveTo>
                <a:lnTo>
                  <a:pt x="36" y="71"/>
                </a:lnTo>
                <a:lnTo>
                  <a:pt x="0" y="8"/>
                </a:lnTo>
                <a:lnTo>
                  <a:pt x="16" y="0"/>
                </a:lnTo>
                <a:lnTo>
                  <a:pt x="51" y="63"/>
                </a:lnTo>
                <a:close/>
              </a:path>
            </a:pathLst>
          </a:custGeom>
          <a:solidFill>
            <a:srgbClr val="F1E67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80" name="Freeform 166"/>
          <p:cNvSpPr/>
          <p:nvPr/>
        </p:nvSpPr>
        <p:spPr>
          <a:xfrm>
            <a:off x="1752600" y="4873625"/>
            <a:ext cx="109538" cy="63500"/>
          </a:xfrm>
          <a:custGeom>
            <a:avLst/>
            <a:gdLst/>
            <a:ahLst/>
            <a:cxnLst>
              <a:cxn ang="0">
                <a:pos x="109538" y="41349"/>
              </a:cxn>
              <a:cxn ang="0">
                <a:pos x="97696" y="63500"/>
              </a:cxn>
              <a:cxn ang="0">
                <a:pos x="0" y="29535"/>
              </a:cxn>
              <a:cxn ang="0">
                <a:pos x="4441" y="0"/>
              </a:cxn>
              <a:cxn ang="0">
                <a:pos x="109538" y="41349"/>
              </a:cxn>
            </a:cxnLst>
            <a:rect l="0" t="0" r="0" b="0"/>
            <a:pathLst>
              <a:path w="74" h="43">
                <a:moveTo>
                  <a:pt x="74" y="28"/>
                </a:moveTo>
                <a:lnTo>
                  <a:pt x="66" y="43"/>
                </a:lnTo>
                <a:lnTo>
                  <a:pt x="0" y="20"/>
                </a:lnTo>
                <a:lnTo>
                  <a:pt x="3" y="0"/>
                </a:lnTo>
                <a:lnTo>
                  <a:pt x="74" y="28"/>
                </a:lnTo>
                <a:close/>
              </a:path>
            </a:pathLst>
          </a:custGeom>
          <a:solidFill>
            <a:srgbClr val="F1E67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81" name="Freeform 167"/>
          <p:cNvSpPr/>
          <p:nvPr/>
        </p:nvSpPr>
        <p:spPr>
          <a:xfrm>
            <a:off x="1290638" y="5470525"/>
            <a:ext cx="80962" cy="103188"/>
          </a:xfrm>
          <a:custGeom>
            <a:avLst/>
            <a:gdLst/>
            <a:ahLst/>
            <a:cxnLst>
              <a:cxn ang="0">
                <a:pos x="80962" y="91561"/>
              </a:cxn>
              <a:cxn ang="0">
                <a:pos x="57409" y="103188"/>
              </a:cxn>
              <a:cxn ang="0">
                <a:pos x="0" y="11627"/>
              </a:cxn>
              <a:cxn ang="0">
                <a:pos x="23553" y="0"/>
              </a:cxn>
              <a:cxn ang="0">
                <a:pos x="80962" y="91561"/>
              </a:cxn>
            </a:cxnLst>
            <a:rect l="0" t="0" r="0" b="0"/>
            <a:pathLst>
              <a:path w="55" h="71">
                <a:moveTo>
                  <a:pt x="55" y="63"/>
                </a:moveTo>
                <a:lnTo>
                  <a:pt x="39" y="71"/>
                </a:lnTo>
                <a:lnTo>
                  <a:pt x="0" y="8"/>
                </a:lnTo>
                <a:lnTo>
                  <a:pt x="16" y="0"/>
                </a:lnTo>
                <a:lnTo>
                  <a:pt x="55" y="63"/>
                </a:lnTo>
                <a:close/>
              </a:path>
            </a:pathLst>
          </a:custGeom>
          <a:solidFill>
            <a:srgbClr val="E085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82" name="Freeform 168"/>
          <p:cNvSpPr/>
          <p:nvPr/>
        </p:nvSpPr>
        <p:spPr>
          <a:xfrm>
            <a:off x="1314450" y="5422900"/>
            <a:ext cx="107950" cy="58738"/>
          </a:xfrm>
          <a:custGeom>
            <a:avLst/>
            <a:gdLst/>
            <a:ahLst/>
            <a:cxnLst>
              <a:cxn ang="0">
                <a:pos x="107950" y="35243"/>
              </a:cxn>
              <a:cxn ang="0">
                <a:pos x="103574" y="58738"/>
              </a:cxn>
              <a:cxn ang="0">
                <a:pos x="0" y="23495"/>
              </a:cxn>
              <a:cxn ang="0">
                <a:pos x="11670" y="0"/>
              </a:cxn>
              <a:cxn ang="0">
                <a:pos x="107950" y="35243"/>
              </a:cxn>
            </a:cxnLst>
            <a:rect l="0" t="0" r="0" b="0"/>
            <a:pathLst>
              <a:path w="74" h="40">
                <a:moveTo>
                  <a:pt x="74" y="24"/>
                </a:moveTo>
                <a:lnTo>
                  <a:pt x="71" y="40"/>
                </a:lnTo>
                <a:lnTo>
                  <a:pt x="0" y="16"/>
                </a:lnTo>
                <a:lnTo>
                  <a:pt x="8" y="0"/>
                </a:lnTo>
                <a:lnTo>
                  <a:pt x="74" y="24"/>
                </a:lnTo>
                <a:close/>
              </a:path>
            </a:pathLst>
          </a:custGeom>
          <a:solidFill>
            <a:srgbClr val="E085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83" name="Freeform 169"/>
          <p:cNvSpPr/>
          <p:nvPr/>
        </p:nvSpPr>
        <p:spPr>
          <a:xfrm>
            <a:off x="1209675" y="5580063"/>
            <a:ext cx="109538" cy="57150"/>
          </a:xfrm>
          <a:custGeom>
            <a:avLst/>
            <a:gdLst/>
            <a:ahLst/>
            <a:cxnLst>
              <a:cxn ang="0">
                <a:pos x="109538" y="33704"/>
              </a:cxn>
              <a:cxn ang="0">
                <a:pos x="103696" y="57150"/>
              </a:cxn>
              <a:cxn ang="0">
                <a:pos x="0" y="21981"/>
              </a:cxn>
              <a:cxn ang="0">
                <a:pos x="5842" y="0"/>
              </a:cxn>
              <a:cxn ang="0">
                <a:pos x="109538" y="33704"/>
              </a:cxn>
            </a:cxnLst>
            <a:rect l="0" t="0" r="0" b="0"/>
            <a:pathLst>
              <a:path w="75" h="39">
                <a:moveTo>
                  <a:pt x="75" y="23"/>
                </a:moveTo>
                <a:lnTo>
                  <a:pt x="71" y="39"/>
                </a:lnTo>
                <a:lnTo>
                  <a:pt x="0" y="15"/>
                </a:lnTo>
                <a:lnTo>
                  <a:pt x="4" y="0"/>
                </a:lnTo>
                <a:lnTo>
                  <a:pt x="75" y="23"/>
                </a:lnTo>
                <a:close/>
              </a:path>
            </a:pathLst>
          </a:custGeom>
          <a:solidFill>
            <a:srgbClr val="E085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84" name="Freeform 170"/>
          <p:cNvSpPr/>
          <p:nvPr/>
        </p:nvSpPr>
        <p:spPr>
          <a:xfrm>
            <a:off x="2722563" y="5300663"/>
            <a:ext cx="74612" cy="109537"/>
          </a:xfrm>
          <a:custGeom>
            <a:avLst/>
            <a:gdLst/>
            <a:ahLst/>
            <a:cxnLst>
              <a:cxn ang="0">
                <a:pos x="0" y="92011"/>
              </a:cxn>
              <a:cxn ang="0">
                <a:pos x="23408" y="109537"/>
              </a:cxn>
              <a:cxn ang="0">
                <a:pos x="74612" y="17526"/>
              </a:cxn>
              <a:cxn ang="0">
                <a:pos x="51204" y="0"/>
              </a:cxn>
              <a:cxn ang="0">
                <a:pos x="0" y="92011"/>
              </a:cxn>
            </a:cxnLst>
            <a:rect l="0" t="0" r="0" b="0"/>
            <a:pathLst>
              <a:path w="51" h="75">
                <a:moveTo>
                  <a:pt x="0" y="63"/>
                </a:moveTo>
                <a:lnTo>
                  <a:pt x="16" y="75"/>
                </a:lnTo>
                <a:lnTo>
                  <a:pt x="51" y="12"/>
                </a:lnTo>
                <a:lnTo>
                  <a:pt x="35" y="0"/>
                </a:lnTo>
                <a:lnTo>
                  <a:pt x="0" y="63"/>
                </a:lnTo>
                <a:close/>
              </a:path>
            </a:pathLst>
          </a:custGeom>
          <a:solidFill>
            <a:srgbClr val="D16F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85" name="Freeform 171"/>
          <p:cNvSpPr/>
          <p:nvPr/>
        </p:nvSpPr>
        <p:spPr>
          <a:xfrm>
            <a:off x="2617788" y="5181600"/>
            <a:ext cx="74612" cy="103188"/>
          </a:xfrm>
          <a:custGeom>
            <a:avLst/>
            <a:gdLst/>
            <a:ahLst/>
            <a:cxnLst>
              <a:cxn ang="0">
                <a:pos x="0" y="91561"/>
              </a:cxn>
              <a:cxn ang="0">
                <a:pos x="17556" y="103188"/>
              </a:cxn>
              <a:cxn ang="0">
                <a:pos x="74612" y="11627"/>
              </a:cxn>
              <a:cxn ang="0">
                <a:pos x="52667" y="0"/>
              </a:cxn>
              <a:cxn ang="0">
                <a:pos x="0" y="91561"/>
              </a:cxn>
            </a:cxnLst>
            <a:rect l="0" t="0" r="0" b="0"/>
            <a:pathLst>
              <a:path w="51" h="71">
                <a:moveTo>
                  <a:pt x="0" y="63"/>
                </a:moveTo>
                <a:lnTo>
                  <a:pt x="12" y="71"/>
                </a:lnTo>
                <a:lnTo>
                  <a:pt x="51" y="8"/>
                </a:lnTo>
                <a:lnTo>
                  <a:pt x="36" y="0"/>
                </a:lnTo>
                <a:lnTo>
                  <a:pt x="0" y="63"/>
                </a:lnTo>
                <a:close/>
              </a:path>
            </a:pathLst>
          </a:custGeom>
          <a:solidFill>
            <a:srgbClr val="D16F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86" name="Freeform 172"/>
          <p:cNvSpPr/>
          <p:nvPr/>
        </p:nvSpPr>
        <p:spPr>
          <a:xfrm>
            <a:off x="2624138" y="5214938"/>
            <a:ext cx="115887" cy="58737"/>
          </a:xfrm>
          <a:custGeom>
            <a:avLst/>
            <a:gdLst/>
            <a:ahLst/>
            <a:cxnLst>
              <a:cxn ang="0">
                <a:pos x="0" y="35242"/>
              </a:cxn>
              <a:cxn ang="0">
                <a:pos x="11735" y="58737"/>
              </a:cxn>
              <a:cxn ang="0">
                <a:pos x="115887" y="23495"/>
              </a:cxn>
              <a:cxn ang="0">
                <a:pos x="104152" y="0"/>
              </a:cxn>
              <a:cxn ang="0">
                <a:pos x="0" y="35242"/>
              </a:cxn>
            </a:cxnLst>
            <a:rect l="0" t="0" r="0" b="0"/>
            <a:pathLst>
              <a:path w="79" h="40">
                <a:moveTo>
                  <a:pt x="0" y="24"/>
                </a:moveTo>
                <a:lnTo>
                  <a:pt x="8" y="40"/>
                </a:lnTo>
                <a:lnTo>
                  <a:pt x="79" y="16"/>
                </a:lnTo>
                <a:lnTo>
                  <a:pt x="71" y="0"/>
                </a:lnTo>
                <a:lnTo>
                  <a:pt x="0" y="24"/>
                </a:lnTo>
                <a:close/>
              </a:path>
            </a:pathLst>
          </a:custGeom>
          <a:solidFill>
            <a:srgbClr val="D16F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87" name="Freeform 173"/>
          <p:cNvSpPr/>
          <p:nvPr/>
        </p:nvSpPr>
        <p:spPr>
          <a:xfrm>
            <a:off x="2301875" y="4764088"/>
            <a:ext cx="74613" cy="103187"/>
          </a:xfrm>
          <a:custGeom>
            <a:avLst/>
            <a:gdLst/>
            <a:ahLst/>
            <a:cxnLst>
              <a:cxn ang="0">
                <a:pos x="0" y="91560"/>
              </a:cxn>
              <a:cxn ang="0">
                <a:pos x="17556" y="103187"/>
              </a:cxn>
              <a:cxn ang="0">
                <a:pos x="74613" y="11627"/>
              </a:cxn>
              <a:cxn ang="0">
                <a:pos x="51205" y="0"/>
              </a:cxn>
              <a:cxn ang="0">
                <a:pos x="0" y="91560"/>
              </a:cxn>
            </a:cxnLst>
            <a:rect l="0" t="0" r="0" b="0"/>
            <a:pathLst>
              <a:path w="51" h="71">
                <a:moveTo>
                  <a:pt x="0" y="63"/>
                </a:moveTo>
                <a:lnTo>
                  <a:pt x="12" y="71"/>
                </a:lnTo>
                <a:lnTo>
                  <a:pt x="51" y="8"/>
                </a:lnTo>
                <a:lnTo>
                  <a:pt x="35" y="0"/>
                </a:lnTo>
                <a:lnTo>
                  <a:pt x="0" y="63"/>
                </a:lnTo>
                <a:close/>
              </a:path>
            </a:pathLst>
          </a:custGeom>
          <a:solidFill>
            <a:srgbClr val="F1D04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88" name="Freeform 174"/>
          <p:cNvSpPr/>
          <p:nvPr/>
        </p:nvSpPr>
        <p:spPr>
          <a:xfrm>
            <a:off x="2479675" y="5011738"/>
            <a:ext cx="80963" cy="109537"/>
          </a:xfrm>
          <a:custGeom>
            <a:avLst/>
            <a:gdLst/>
            <a:ahLst/>
            <a:cxnLst>
              <a:cxn ang="0">
                <a:pos x="0" y="93472"/>
              </a:cxn>
              <a:cxn ang="0">
                <a:pos x="23553" y="109537"/>
              </a:cxn>
              <a:cxn ang="0">
                <a:pos x="80963" y="11684"/>
              </a:cxn>
              <a:cxn ang="0">
                <a:pos x="57410" y="0"/>
              </a:cxn>
              <a:cxn ang="0">
                <a:pos x="0" y="93472"/>
              </a:cxn>
            </a:cxnLst>
            <a:rect l="0" t="0" r="0" b="0"/>
            <a:pathLst>
              <a:path w="55" h="75">
                <a:moveTo>
                  <a:pt x="0" y="64"/>
                </a:moveTo>
                <a:lnTo>
                  <a:pt x="16" y="75"/>
                </a:lnTo>
                <a:lnTo>
                  <a:pt x="55" y="8"/>
                </a:lnTo>
                <a:lnTo>
                  <a:pt x="39" y="0"/>
                </a:lnTo>
                <a:lnTo>
                  <a:pt x="0" y="64"/>
                </a:lnTo>
                <a:close/>
              </a:path>
            </a:pathLst>
          </a:custGeom>
          <a:solidFill>
            <a:srgbClr val="F1D04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89" name="Freeform 175"/>
          <p:cNvSpPr/>
          <p:nvPr/>
        </p:nvSpPr>
        <p:spPr>
          <a:xfrm>
            <a:off x="2151063" y="4554538"/>
            <a:ext cx="74612" cy="104775"/>
          </a:xfrm>
          <a:custGeom>
            <a:avLst/>
            <a:gdLst/>
            <a:ahLst/>
            <a:cxnLst>
              <a:cxn ang="0">
                <a:pos x="0" y="92969"/>
              </a:cxn>
              <a:cxn ang="0">
                <a:pos x="17556" y="104775"/>
              </a:cxn>
              <a:cxn ang="0">
                <a:pos x="74612" y="11806"/>
              </a:cxn>
              <a:cxn ang="0">
                <a:pos x="51204" y="0"/>
              </a:cxn>
              <a:cxn ang="0">
                <a:pos x="0" y="92969"/>
              </a:cxn>
            </a:cxnLst>
            <a:rect l="0" t="0" r="0" b="0"/>
            <a:pathLst>
              <a:path w="51" h="71">
                <a:moveTo>
                  <a:pt x="0" y="63"/>
                </a:moveTo>
                <a:lnTo>
                  <a:pt x="12" y="71"/>
                </a:lnTo>
                <a:lnTo>
                  <a:pt x="51" y="8"/>
                </a:lnTo>
                <a:lnTo>
                  <a:pt x="35" y="0"/>
                </a:lnTo>
                <a:lnTo>
                  <a:pt x="0" y="63"/>
                </a:lnTo>
                <a:close/>
              </a:path>
            </a:pathLst>
          </a:custGeom>
          <a:solidFill>
            <a:srgbClr val="F1D04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90" name="Freeform 176"/>
          <p:cNvSpPr/>
          <p:nvPr/>
        </p:nvSpPr>
        <p:spPr>
          <a:xfrm>
            <a:off x="2190750" y="4635500"/>
            <a:ext cx="80963" cy="111125"/>
          </a:xfrm>
          <a:custGeom>
            <a:avLst/>
            <a:gdLst/>
            <a:ahLst/>
            <a:cxnLst>
              <a:cxn ang="0">
                <a:pos x="0" y="99272"/>
              </a:cxn>
              <a:cxn ang="0">
                <a:pos x="23553" y="111125"/>
              </a:cxn>
              <a:cxn ang="0">
                <a:pos x="80963" y="17780"/>
              </a:cxn>
              <a:cxn ang="0">
                <a:pos x="58882" y="0"/>
              </a:cxn>
              <a:cxn ang="0">
                <a:pos x="0" y="99272"/>
              </a:cxn>
            </a:cxnLst>
            <a:rect l="0" t="0" r="0" b="0"/>
            <a:pathLst>
              <a:path w="55" h="75">
                <a:moveTo>
                  <a:pt x="0" y="67"/>
                </a:moveTo>
                <a:lnTo>
                  <a:pt x="16" y="75"/>
                </a:lnTo>
                <a:lnTo>
                  <a:pt x="55" y="12"/>
                </a:lnTo>
                <a:lnTo>
                  <a:pt x="40" y="0"/>
                </a:lnTo>
                <a:lnTo>
                  <a:pt x="0" y="67"/>
                </a:lnTo>
                <a:close/>
              </a:path>
            </a:pathLst>
          </a:custGeom>
          <a:solidFill>
            <a:srgbClr val="F1D04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91" name="Freeform 177"/>
          <p:cNvSpPr/>
          <p:nvPr/>
        </p:nvSpPr>
        <p:spPr>
          <a:xfrm>
            <a:off x="2203450" y="4676775"/>
            <a:ext cx="109538" cy="57150"/>
          </a:xfrm>
          <a:custGeom>
            <a:avLst/>
            <a:gdLst/>
            <a:ahLst/>
            <a:cxnLst>
              <a:cxn ang="0">
                <a:pos x="0" y="35169"/>
              </a:cxn>
              <a:cxn ang="0">
                <a:pos x="11684" y="57150"/>
              </a:cxn>
              <a:cxn ang="0">
                <a:pos x="109538" y="23446"/>
              </a:cxn>
              <a:cxn ang="0">
                <a:pos x="103696" y="0"/>
              </a:cxn>
              <a:cxn ang="0">
                <a:pos x="0" y="35169"/>
              </a:cxn>
            </a:cxnLst>
            <a:rect l="0" t="0" r="0" b="0"/>
            <a:pathLst>
              <a:path w="75" h="39">
                <a:moveTo>
                  <a:pt x="0" y="24"/>
                </a:moveTo>
                <a:lnTo>
                  <a:pt x="8" y="39"/>
                </a:lnTo>
                <a:lnTo>
                  <a:pt x="75" y="16"/>
                </a:lnTo>
                <a:lnTo>
                  <a:pt x="71" y="0"/>
                </a:lnTo>
                <a:lnTo>
                  <a:pt x="0" y="24"/>
                </a:lnTo>
                <a:close/>
              </a:path>
            </a:pathLst>
          </a:custGeom>
          <a:solidFill>
            <a:srgbClr val="F1D04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92" name="Freeform 178"/>
          <p:cNvSpPr/>
          <p:nvPr/>
        </p:nvSpPr>
        <p:spPr>
          <a:xfrm>
            <a:off x="2444750" y="4965700"/>
            <a:ext cx="74613" cy="104775"/>
          </a:xfrm>
          <a:custGeom>
            <a:avLst/>
            <a:gdLst/>
            <a:ahLst/>
            <a:cxnLst>
              <a:cxn ang="0">
                <a:pos x="0" y="92969"/>
              </a:cxn>
              <a:cxn ang="0">
                <a:pos x="23408" y="104775"/>
              </a:cxn>
              <a:cxn ang="0">
                <a:pos x="74613" y="11806"/>
              </a:cxn>
              <a:cxn ang="0">
                <a:pos x="52668" y="0"/>
              </a:cxn>
              <a:cxn ang="0">
                <a:pos x="0" y="92969"/>
              </a:cxn>
            </a:cxnLst>
            <a:rect l="0" t="0" r="0" b="0"/>
            <a:pathLst>
              <a:path w="51" h="71">
                <a:moveTo>
                  <a:pt x="0" y="63"/>
                </a:moveTo>
                <a:lnTo>
                  <a:pt x="16" y="71"/>
                </a:lnTo>
                <a:lnTo>
                  <a:pt x="51" y="8"/>
                </a:lnTo>
                <a:lnTo>
                  <a:pt x="36" y="0"/>
                </a:lnTo>
                <a:lnTo>
                  <a:pt x="0" y="63"/>
                </a:lnTo>
                <a:close/>
              </a:path>
            </a:pathLst>
          </a:custGeom>
          <a:solidFill>
            <a:srgbClr val="F1D04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93" name="Freeform 179"/>
          <p:cNvSpPr/>
          <p:nvPr/>
        </p:nvSpPr>
        <p:spPr>
          <a:xfrm>
            <a:off x="2346325" y="4873625"/>
            <a:ext cx="109538" cy="63500"/>
          </a:xfrm>
          <a:custGeom>
            <a:avLst/>
            <a:gdLst/>
            <a:ahLst/>
            <a:cxnLst>
              <a:cxn ang="0">
                <a:pos x="0" y="41349"/>
              </a:cxn>
              <a:cxn ang="0">
                <a:pos x="11684" y="63500"/>
              </a:cxn>
              <a:cxn ang="0">
                <a:pos x="109538" y="29535"/>
              </a:cxn>
              <a:cxn ang="0">
                <a:pos x="103696" y="0"/>
              </a:cxn>
              <a:cxn ang="0">
                <a:pos x="0" y="41349"/>
              </a:cxn>
            </a:cxnLst>
            <a:rect l="0" t="0" r="0" b="0"/>
            <a:pathLst>
              <a:path w="75" h="43">
                <a:moveTo>
                  <a:pt x="0" y="28"/>
                </a:moveTo>
                <a:lnTo>
                  <a:pt x="8" y="43"/>
                </a:lnTo>
                <a:lnTo>
                  <a:pt x="75" y="20"/>
                </a:lnTo>
                <a:lnTo>
                  <a:pt x="71" y="0"/>
                </a:lnTo>
                <a:lnTo>
                  <a:pt x="0" y="28"/>
                </a:lnTo>
                <a:close/>
              </a:path>
            </a:pathLst>
          </a:custGeom>
          <a:solidFill>
            <a:srgbClr val="F1D04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94" name="Freeform 180"/>
          <p:cNvSpPr/>
          <p:nvPr/>
        </p:nvSpPr>
        <p:spPr>
          <a:xfrm>
            <a:off x="2255838" y="5035550"/>
            <a:ext cx="96837" cy="98425"/>
          </a:xfrm>
          <a:custGeom>
            <a:avLst/>
            <a:gdLst/>
            <a:ahLst/>
            <a:cxnLst>
              <a:cxn ang="0">
                <a:pos x="96837" y="23504"/>
              </a:cxn>
              <a:cxn ang="0">
                <a:pos x="22008" y="98425"/>
              </a:cxn>
              <a:cxn ang="0">
                <a:pos x="0" y="80797"/>
              </a:cxn>
              <a:cxn ang="0">
                <a:pos x="74829" y="0"/>
              </a:cxn>
              <a:cxn ang="0">
                <a:pos x="96837" y="23504"/>
              </a:cxn>
            </a:cxnLst>
            <a:rect l="0" t="0" r="0" b="0"/>
            <a:pathLst>
              <a:path w="66" h="67">
                <a:moveTo>
                  <a:pt x="66" y="16"/>
                </a:moveTo>
                <a:lnTo>
                  <a:pt x="15" y="67"/>
                </a:lnTo>
                <a:lnTo>
                  <a:pt x="0" y="55"/>
                </a:lnTo>
                <a:lnTo>
                  <a:pt x="51" y="0"/>
                </a:lnTo>
                <a:lnTo>
                  <a:pt x="66" y="16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95" name="Freeform 181"/>
          <p:cNvSpPr/>
          <p:nvPr/>
        </p:nvSpPr>
        <p:spPr>
          <a:xfrm>
            <a:off x="2146300" y="5035550"/>
            <a:ext cx="103188" cy="98425"/>
          </a:xfrm>
          <a:custGeom>
            <a:avLst/>
            <a:gdLst/>
            <a:ahLst/>
            <a:cxnLst>
              <a:cxn ang="0">
                <a:pos x="103188" y="23504"/>
              </a:cxn>
              <a:cxn ang="0">
                <a:pos x="23254" y="98425"/>
              </a:cxn>
              <a:cxn ang="0">
                <a:pos x="0" y="80797"/>
              </a:cxn>
              <a:cxn ang="0">
                <a:pos x="79934" y="0"/>
              </a:cxn>
              <a:cxn ang="0">
                <a:pos x="103188" y="23504"/>
              </a:cxn>
            </a:cxnLst>
            <a:rect l="0" t="0" r="0" b="0"/>
            <a:pathLst>
              <a:path w="71" h="67">
                <a:moveTo>
                  <a:pt x="71" y="16"/>
                </a:moveTo>
                <a:lnTo>
                  <a:pt x="16" y="67"/>
                </a:lnTo>
                <a:lnTo>
                  <a:pt x="0" y="55"/>
                </a:lnTo>
                <a:lnTo>
                  <a:pt x="55" y="0"/>
                </a:lnTo>
                <a:lnTo>
                  <a:pt x="71" y="16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96" name="Freeform 182"/>
          <p:cNvSpPr/>
          <p:nvPr/>
        </p:nvSpPr>
        <p:spPr>
          <a:xfrm>
            <a:off x="2381250" y="5035550"/>
            <a:ext cx="104775" cy="98425"/>
          </a:xfrm>
          <a:custGeom>
            <a:avLst/>
            <a:gdLst/>
            <a:ahLst/>
            <a:cxnLst>
              <a:cxn ang="0">
                <a:pos x="104775" y="23504"/>
              </a:cxn>
              <a:cxn ang="0">
                <a:pos x="23611" y="98425"/>
              </a:cxn>
              <a:cxn ang="0">
                <a:pos x="0" y="80797"/>
              </a:cxn>
              <a:cxn ang="0">
                <a:pos x="81164" y="0"/>
              </a:cxn>
              <a:cxn ang="0">
                <a:pos x="104775" y="23504"/>
              </a:cxn>
            </a:cxnLst>
            <a:rect l="0" t="0" r="0" b="0"/>
            <a:pathLst>
              <a:path w="71" h="67">
                <a:moveTo>
                  <a:pt x="71" y="16"/>
                </a:moveTo>
                <a:lnTo>
                  <a:pt x="16" y="67"/>
                </a:lnTo>
                <a:lnTo>
                  <a:pt x="0" y="55"/>
                </a:lnTo>
                <a:lnTo>
                  <a:pt x="55" y="0"/>
                </a:lnTo>
                <a:lnTo>
                  <a:pt x="71" y="16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97" name="Freeform 183"/>
          <p:cNvSpPr/>
          <p:nvPr/>
        </p:nvSpPr>
        <p:spPr>
          <a:xfrm>
            <a:off x="2197100" y="4781550"/>
            <a:ext cx="98425" cy="104775"/>
          </a:xfrm>
          <a:custGeom>
            <a:avLst/>
            <a:gdLst/>
            <a:ahLst/>
            <a:cxnLst>
              <a:cxn ang="0">
                <a:pos x="98425" y="23611"/>
              </a:cxn>
              <a:cxn ang="0">
                <a:pos x="23504" y="104775"/>
              </a:cxn>
              <a:cxn ang="0">
                <a:pos x="0" y="81164"/>
              </a:cxn>
              <a:cxn ang="0">
                <a:pos x="74921" y="0"/>
              </a:cxn>
              <a:cxn ang="0">
                <a:pos x="98425" y="23611"/>
              </a:cxn>
            </a:cxnLst>
            <a:rect l="0" t="0" r="0" b="0"/>
            <a:pathLst>
              <a:path w="67" h="71">
                <a:moveTo>
                  <a:pt x="67" y="16"/>
                </a:moveTo>
                <a:lnTo>
                  <a:pt x="16" y="71"/>
                </a:lnTo>
                <a:lnTo>
                  <a:pt x="0" y="55"/>
                </a:lnTo>
                <a:lnTo>
                  <a:pt x="51" y="0"/>
                </a:lnTo>
                <a:lnTo>
                  <a:pt x="67" y="16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98" name="Freeform 184"/>
          <p:cNvSpPr/>
          <p:nvPr/>
        </p:nvSpPr>
        <p:spPr>
          <a:xfrm>
            <a:off x="2109788" y="4694238"/>
            <a:ext cx="104775" cy="98425"/>
          </a:xfrm>
          <a:custGeom>
            <a:avLst/>
            <a:gdLst/>
            <a:ahLst/>
            <a:cxnLst>
              <a:cxn ang="0">
                <a:pos x="104775" y="23504"/>
              </a:cxn>
              <a:cxn ang="0">
                <a:pos x="23611" y="98425"/>
              </a:cxn>
              <a:cxn ang="0">
                <a:pos x="0" y="80797"/>
              </a:cxn>
              <a:cxn ang="0">
                <a:pos x="81164" y="0"/>
              </a:cxn>
              <a:cxn ang="0">
                <a:pos x="104775" y="23504"/>
              </a:cxn>
            </a:cxnLst>
            <a:rect l="0" t="0" r="0" b="0"/>
            <a:pathLst>
              <a:path w="71" h="67">
                <a:moveTo>
                  <a:pt x="71" y="16"/>
                </a:moveTo>
                <a:lnTo>
                  <a:pt x="16" y="67"/>
                </a:lnTo>
                <a:lnTo>
                  <a:pt x="0" y="55"/>
                </a:lnTo>
                <a:lnTo>
                  <a:pt x="55" y="0"/>
                </a:lnTo>
                <a:lnTo>
                  <a:pt x="71" y="16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99" name="Freeform 185"/>
          <p:cNvSpPr/>
          <p:nvPr/>
        </p:nvSpPr>
        <p:spPr>
          <a:xfrm>
            <a:off x="2162175" y="4903788"/>
            <a:ext cx="103188" cy="103187"/>
          </a:xfrm>
          <a:custGeom>
            <a:avLst/>
            <a:gdLst/>
            <a:ahLst/>
            <a:cxnLst>
              <a:cxn ang="0">
                <a:pos x="22112" y="0"/>
              </a:cxn>
              <a:cxn ang="0">
                <a:pos x="103188" y="79934"/>
              </a:cxn>
              <a:cxn ang="0">
                <a:pos x="81076" y="103187"/>
              </a:cxn>
              <a:cxn ang="0">
                <a:pos x="0" y="21800"/>
              </a:cxn>
              <a:cxn ang="0">
                <a:pos x="22112" y="0"/>
              </a:cxn>
            </a:cxnLst>
            <a:rect l="0" t="0" r="0" b="0"/>
            <a:pathLst>
              <a:path w="70" h="71">
                <a:moveTo>
                  <a:pt x="15" y="0"/>
                </a:moveTo>
                <a:lnTo>
                  <a:pt x="70" y="55"/>
                </a:lnTo>
                <a:lnTo>
                  <a:pt x="55" y="71"/>
                </a:lnTo>
                <a:lnTo>
                  <a:pt x="0" y="15"/>
                </a:lnTo>
                <a:lnTo>
                  <a:pt x="15" y="0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200" name="Freeform 186"/>
          <p:cNvSpPr/>
          <p:nvPr/>
        </p:nvSpPr>
        <p:spPr>
          <a:xfrm>
            <a:off x="2289175" y="4891088"/>
            <a:ext cx="98425" cy="104775"/>
          </a:xfrm>
          <a:custGeom>
            <a:avLst/>
            <a:gdLst/>
            <a:ahLst/>
            <a:cxnLst>
              <a:cxn ang="0">
                <a:pos x="17628" y="0"/>
              </a:cxn>
              <a:cxn ang="0">
                <a:pos x="98425" y="81164"/>
              </a:cxn>
              <a:cxn ang="0">
                <a:pos x="74921" y="104775"/>
              </a:cxn>
              <a:cxn ang="0">
                <a:pos x="0" y="23611"/>
              </a:cxn>
              <a:cxn ang="0">
                <a:pos x="17628" y="0"/>
              </a:cxn>
            </a:cxnLst>
            <a:rect l="0" t="0" r="0" b="0"/>
            <a:pathLst>
              <a:path w="67" h="71">
                <a:moveTo>
                  <a:pt x="12" y="0"/>
                </a:moveTo>
                <a:lnTo>
                  <a:pt x="67" y="55"/>
                </a:lnTo>
                <a:lnTo>
                  <a:pt x="51" y="71"/>
                </a:lnTo>
                <a:lnTo>
                  <a:pt x="0" y="16"/>
                </a:lnTo>
                <a:lnTo>
                  <a:pt x="12" y="0"/>
                </a:lnTo>
                <a:close/>
              </a:path>
            </a:pathLst>
          </a:custGeom>
          <a:solidFill>
            <a:srgbClr val="FFA40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201" name="Freeform 73"/>
          <p:cNvSpPr/>
          <p:nvPr/>
        </p:nvSpPr>
        <p:spPr>
          <a:xfrm>
            <a:off x="136525" y="6267450"/>
            <a:ext cx="8042275" cy="400050"/>
          </a:xfrm>
          <a:custGeom>
            <a:avLst/>
            <a:gdLst/>
            <a:ahLst/>
            <a:cxnLst>
              <a:cxn ang="0">
                <a:pos x="7886395" y="0"/>
              </a:cxn>
              <a:cxn ang="0">
                <a:pos x="161654" y="0"/>
              </a:cxn>
              <a:cxn ang="0">
                <a:pos x="0" y="156541"/>
              </a:cxn>
              <a:cxn ang="0">
                <a:pos x="0" y="400050"/>
              </a:cxn>
              <a:cxn ang="0">
                <a:pos x="8042275" y="400050"/>
              </a:cxn>
              <a:cxn ang="0">
                <a:pos x="8042275" y="156541"/>
              </a:cxn>
              <a:cxn ang="0">
                <a:pos x="7886395" y="0"/>
              </a:cxn>
            </a:cxnLst>
            <a:rect l="0" t="0" r="0" b="0"/>
            <a:pathLst>
              <a:path w="1393" h="69">
                <a:moveTo>
                  <a:pt x="1366" y="0"/>
                </a:moveTo>
                <a:cubicBezTo>
                  <a:pt x="28" y="0"/>
                  <a:pt x="28" y="0"/>
                  <a:pt x="28" y="0"/>
                </a:cubicBezTo>
                <a:cubicBezTo>
                  <a:pt x="13" y="0"/>
                  <a:pt x="0" y="12"/>
                  <a:pt x="0" y="27"/>
                </a:cubicBezTo>
                <a:cubicBezTo>
                  <a:pt x="0" y="69"/>
                  <a:pt x="0" y="69"/>
                  <a:pt x="0" y="69"/>
                </a:cubicBezTo>
                <a:cubicBezTo>
                  <a:pt x="1393" y="69"/>
                  <a:pt x="1393" y="69"/>
                  <a:pt x="1393" y="69"/>
                </a:cubicBezTo>
                <a:cubicBezTo>
                  <a:pt x="1393" y="27"/>
                  <a:pt x="1393" y="27"/>
                  <a:pt x="1393" y="27"/>
                </a:cubicBezTo>
                <a:cubicBezTo>
                  <a:pt x="1393" y="12"/>
                  <a:pt x="1381" y="0"/>
                  <a:pt x="1366" y="0"/>
                </a:cubicBezTo>
                <a:close/>
              </a:path>
            </a:pathLst>
          </a:custGeom>
          <a:solidFill>
            <a:srgbClr val="00C27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202" name="Freeform 101"/>
          <p:cNvSpPr/>
          <p:nvPr/>
        </p:nvSpPr>
        <p:spPr>
          <a:xfrm>
            <a:off x="136525" y="6383338"/>
            <a:ext cx="8042275" cy="376237"/>
          </a:xfrm>
          <a:custGeom>
            <a:avLst/>
            <a:gdLst/>
            <a:ahLst/>
            <a:cxnLst>
              <a:cxn ang="0">
                <a:pos x="8042275" y="133130"/>
              </a:cxn>
              <a:cxn ang="0">
                <a:pos x="8042275" y="376237"/>
              </a:cxn>
              <a:cxn ang="0">
                <a:pos x="0" y="376237"/>
              </a:cxn>
              <a:cxn ang="0">
                <a:pos x="0" y="133130"/>
              </a:cxn>
              <a:cxn ang="0">
                <a:pos x="11547" y="133130"/>
              </a:cxn>
              <a:cxn ang="0">
                <a:pos x="213614" y="0"/>
              </a:cxn>
              <a:cxn ang="0">
                <a:pos x="415681" y="133130"/>
              </a:cxn>
              <a:cxn ang="0">
                <a:pos x="617748" y="0"/>
              </a:cxn>
              <a:cxn ang="0">
                <a:pos x="814042" y="133130"/>
              </a:cxn>
              <a:cxn ang="0">
                <a:pos x="1016109" y="0"/>
              </a:cxn>
              <a:cxn ang="0">
                <a:pos x="1218177" y="133130"/>
              </a:cxn>
              <a:cxn ang="0">
                <a:pos x="1420244" y="0"/>
              </a:cxn>
              <a:cxn ang="0">
                <a:pos x="1616538" y="133130"/>
              </a:cxn>
              <a:cxn ang="0">
                <a:pos x="1818605" y="0"/>
              </a:cxn>
              <a:cxn ang="0">
                <a:pos x="2020672" y="133130"/>
              </a:cxn>
              <a:cxn ang="0">
                <a:pos x="2222739" y="0"/>
              </a:cxn>
              <a:cxn ang="0">
                <a:pos x="2419033" y="133130"/>
              </a:cxn>
              <a:cxn ang="0">
                <a:pos x="2621100" y="0"/>
              </a:cxn>
              <a:cxn ang="0">
                <a:pos x="2823168" y="133130"/>
              </a:cxn>
              <a:cxn ang="0">
                <a:pos x="3025235" y="0"/>
              </a:cxn>
              <a:cxn ang="0">
                <a:pos x="3221529" y="133130"/>
              </a:cxn>
              <a:cxn ang="0">
                <a:pos x="3423596" y="0"/>
              </a:cxn>
              <a:cxn ang="0">
                <a:pos x="3625663" y="133130"/>
              </a:cxn>
              <a:cxn ang="0">
                <a:pos x="3827730" y="0"/>
              </a:cxn>
              <a:cxn ang="0">
                <a:pos x="4029798" y="133130"/>
              </a:cxn>
              <a:cxn ang="0">
                <a:pos x="4226091" y="0"/>
              </a:cxn>
              <a:cxn ang="0">
                <a:pos x="4428159" y="133130"/>
              </a:cxn>
              <a:cxn ang="0">
                <a:pos x="4630226" y="0"/>
              </a:cxn>
              <a:cxn ang="0">
                <a:pos x="4832293" y="133130"/>
              </a:cxn>
              <a:cxn ang="0">
                <a:pos x="5028587" y="0"/>
              </a:cxn>
              <a:cxn ang="0">
                <a:pos x="5230654" y="133130"/>
              </a:cxn>
              <a:cxn ang="0">
                <a:pos x="5432721" y="0"/>
              </a:cxn>
              <a:cxn ang="0">
                <a:pos x="5634789" y="133130"/>
              </a:cxn>
              <a:cxn ang="0">
                <a:pos x="5836856" y="0"/>
              </a:cxn>
              <a:cxn ang="0">
                <a:pos x="6033150" y="133130"/>
              </a:cxn>
              <a:cxn ang="0">
                <a:pos x="6235217" y="0"/>
              </a:cxn>
              <a:cxn ang="0">
                <a:pos x="6437284" y="133130"/>
              </a:cxn>
              <a:cxn ang="0">
                <a:pos x="6639351" y="0"/>
              </a:cxn>
              <a:cxn ang="0">
                <a:pos x="6835645" y="133130"/>
              </a:cxn>
              <a:cxn ang="0">
                <a:pos x="7037712" y="0"/>
              </a:cxn>
              <a:cxn ang="0">
                <a:pos x="7239780" y="133130"/>
              </a:cxn>
              <a:cxn ang="0">
                <a:pos x="7441847" y="0"/>
              </a:cxn>
              <a:cxn ang="0">
                <a:pos x="7643914" y="133130"/>
              </a:cxn>
              <a:cxn ang="0">
                <a:pos x="7840208" y="0"/>
              </a:cxn>
              <a:cxn ang="0">
                <a:pos x="8042275" y="133130"/>
              </a:cxn>
            </a:cxnLst>
            <a:rect l="0" t="0" r="0" b="0"/>
            <a:pathLst>
              <a:path w="1393" h="65">
                <a:moveTo>
                  <a:pt x="1393" y="23"/>
                </a:moveTo>
                <a:cubicBezTo>
                  <a:pt x="1393" y="65"/>
                  <a:pt x="1393" y="65"/>
                  <a:pt x="1393" y="65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23"/>
                  <a:pt x="0" y="23"/>
                  <a:pt x="0" y="23"/>
                </a:cubicBezTo>
                <a:cubicBezTo>
                  <a:pt x="2" y="23"/>
                  <a:pt x="2" y="23"/>
                  <a:pt x="2" y="23"/>
                </a:cubicBezTo>
                <a:cubicBezTo>
                  <a:pt x="20" y="23"/>
                  <a:pt x="20" y="0"/>
                  <a:pt x="37" y="0"/>
                </a:cubicBezTo>
                <a:cubicBezTo>
                  <a:pt x="55" y="0"/>
                  <a:pt x="55" y="23"/>
                  <a:pt x="72" y="23"/>
                </a:cubicBezTo>
                <a:cubicBezTo>
                  <a:pt x="89" y="23"/>
                  <a:pt x="89" y="0"/>
                  <a:pt x="107" y="0"/>
                </a:cubicBezTo>
                <a:cubicBezTo>
                  <a:pt x="124" y="0"/>
                  <a:pt x="124" y="23"/>
                  <a:pt x="141" y="23"/>
                </a:cubicBezTo>
                <a:cubicBezTo>
                  <a:pt x="159" y="23"/>
                  <a:pt x="159" y="0"/>
                  <a:pt x="176" y="0"/>
                </a:cubicBezTo>
                <a:cubicBezTo>
                  <a:pt x="194" y="0"/>
                  <a:pt x="194" y="23"/>
                  <a:pt x="211" y="23"/>
                </a:cubicBezTo>
                <a:cubicBezTo>
                  <a:pt x="228" y="23"/>
                  <a:pt x="228" y="0"/>
                  <a:pt x="246" y="0"/>
                </a:cubicBezTo>
                <a:cubicBezTo>
                  <a:pt x="263" y="0"/>
                  <a:pt x="263" y="23"/>
                  <a:pt x="280" y="23"/>
                </a:cubicBezTo>
                <a:cubicBezTo>
                  <a:pt x="298" y="23"/>
                  <a:pt x="298" y="0"/>
                  <a:pt x="315" y="0"/>
                </a:cubicBezTo>
                <a:cubicBezTo>
                  <a:pt x="333" y="0"/>
                  <a:pt x="333" y="23"/>
                  <a:pt x="350" y="23"/>
                </a:cubicBezTo>
                <a:cubicBezTo>
                  <a:pt x="367" y="23"/>
                  <a:pt x="367" y="0"/>
                  <a:pt x="385" y="0"/>
                </a:cubicBezTo>
                <a:cubicBezTo>
                  <a:pt x="402" y="0"/>
                  <a:pt x="402" y="23"/>
                  <a:pt x="419" y="23"/>
                </a:cubicBezTo>
                <a:cubicBezTo>
                  <a:pt x="437" y="23"/>
                  <a:pt x="437" y="0"/>
                  <a:pt x="454" y="0"/>
                </a:cubicBezTo>
                <a:cubicBezTo>
                  <a:pt x="472" y="0"/>
                  <a:pt x="472" y="23"/>
                  <a:pt x="489" y="23"/>
                </a:cubicBezTo>
                <a:cubicBezTo>
                  <a:pt x="506" y="23"/>
                  <a:pt x="506" y="0"/>
                  <a:pt x="524" y="0"/>
                </a:cubicBezTo>
                <a:cubicBezTo>
                  <a:pt x="541" y="0"/>
                  <a:pt x="541" y="23"/>
                  <a:pt x="558" y="23"/>
                </a:cubicBezTo>
                <a:cubicBezTo>
                  <a:pt x="576" y="23"/>
                  <a:pt x="576" y="0"/>
                  <a:pt x="593" y="0"/>
                </a:cubicBezTo>
                <a:cubicBezTo>
                  <a:pt x="611" y="0"/>
                  <a:pt x="611" y="23"/>
                  <a:pt x="628" y="23"/>
                </a:cubicBezTo>
                <a:cubicBezTo>
                  <a:pt x="645" y="23"/>
                  <a:pt x="645" y="0"/>
                  <a:pt x="663" y="0"/>
                </a:cubicBezTo>
                <a:cubicBezTo>
                  <a:pt x="680" y="0"/>
                  <a:pt x="680" y="23"/>
                  <a:pt x="698" y="23"/>
                </a:cubicBezTo>
                <a:cubicBezTo>
                  <a:pt x="715" y="23"/>
                  <a:pt x="715" y="0"/>
                  <a:pt x="732" y="0"/>
                </a:cubicBezTo>
                <a:cubicBezTo>
                  <a:pt x="750" y="0"/>
                  <a:pt x="750" y="23"/>
                  <a:pt x="767" y="23"/>
                </a:cubicBezTo>
                <a:cubicBezTo>
                  <a:pt x="784" y="23"/>
                  <a:pt x="784" y="0"/>
                  <a:pt x="802" y="0"/>
                </a:cubicBezTo>
                <a:cubicBezTo>
                  <a:pt x="819" y="0"/>
                  <a:pt x="819" y="23"/>
                  <a:pt x="837" y="23"/>
                </a:cubicBezTo>
                <a:cubicBezTo>
                  <a:pt x="854" y="23"/>
                  <a:pt x="854" y="0"/>
                  <a:pt x="871" y="0"/>
                </a:cubicBezTo>
                <a:cubicBezTo>
                  <a:pt x="889" y="0"/>
                  <a:pt x="889" y="23"/>
                  <a:pt x="906" y="23"/>
                </a:cubicBezTo>
                <a:cubicBezTo>
                  <a:pt x="924" y="23"/>
                  <a:pt x="924" y="0"/>
                  <a:pt x="941" y="0"/>
                </a:cubicBezTo>
                <a:cubicBezTo>
                  <a:pt x="958" y="0"/>
                  <a:pt x="958" y="23"/>
                  <a:pt x="976" y="23"/>
                </a:cubicBezTo>
                <a:cubicBezTo>
                  <a:pt x="993" y="23"/>
                  <a:pt x="993" y="0"/>
                  <a:pt x="1011" y="0"/>
                </a:cubicBezTo>
                <a:cubicBezTo>
                  <a:pt x="1028" y="0"/>
                  <a:pt x="1028" y="23"/>
                  <a:pt x="1045" y="23"/>
                </a:cubicBezTo>
                <a:cubicBezTo>
                  <a:pt x="1063" y="23"/>
                  <a:pt x="1063" y="0"/>
                  <a:pt x="1080" y="0"/>
                </a:cubicBezTo>
                <a:cubicBezTo>
                  <a:pt x="1097" y="0"/>
                  <a:pt x="1097" y="23"/>
                  <a:pt x="1115" y="23"/>
                </a:cubicBezTo>
                <a:cubicBezTo>
                  <a:pt x="1132" y="23"/>
                  <a:pt x="1132" y="0"/>
                  <a:pt x="1150" y="0"/>
                </a:cubicBezTo>
                <a:cubicBezTo>
                  <a:pt x="1167" y="0"/>
                  <a:pt x="1167" y="23"/>
                  <a:pt x="1184" y="23"/>
                </a:cubicBezTo>
                <a:cubicBezTo>
                  <a:pt x="1202" y="23"/>
                  <a:pt x="1202" y="0"/>
                  <a:pt x="1219" y="0"/>
                </a:cubicBezTo>
                <a:cubicBezTo>
                  <a:pt x="1237" y="0"/>
                  <a:pt x="1237" y="23"/>
                  <a:pt x="1254" y="23"/>
                </a:cubicBezTo>
                <a:cubicBezTo>
                  <a:pt x="1271" y="23"/>
                  <a:pt x="1271" y="0"/>
                  <a:pt x="1289" y="0"/>
                </a:cubicBezTo>
                <a:cubicBezTo>
                  <a:pt x="1306" y="0"/>
                  <a:pt x="1306" y="23"/>
                  <a:pt x="1324" y="23"/>
                </a:cubicBezTo>
                <a:cubicBezTo>
                  <a:pt x="1341" y="23"/>
                  <a:pt x="1341" y="0"/>
                  <a:pt x="1358" y="0"/>
                </a:cubicBezTo>
                <a:cubicBezTo>
                  <a:pt x="1376" y="0"/>
                  <a:pt x="1376" y="23"/>
                  <a:pt x="1393" y="2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203" name="Freeform 102"/>
          <p:cNvSpPr/>
          <p:nvPr/>
        </p:nvSpPr>
        <p:spPr>
          <a:xfrm>
            <a:off x="136525" y="6481763"/>
            <a:ext cx="8042275" cy="376237"/>
          </a:xfrm>
          <a:custGeom>
            <a:avLst/>
            <a:gdLst/>
            <a:ahLst/>
            <a:cxnLst>
              <a:cxn ang="0">
                <a:pos x="8042275" y="127342"/>
              </a:cxn>
              <a:cxn ang="0">
                <a:pos x="8042275" y="376237"/>
              </a:cxn>
              <a:cxn ang="0">
                <a:pos x="0" y="376237"/>
              </a:cxn>
              <a:cxn ang="0">
                <a:pos x="0" y="127342"/>
              </a:cxn>
              <a:cxn ang="0">
                <a:pos x="11547" y="127342"/>
              </a:cxn>
              <a:cxn ang="0">
                <a:pos x="213614" y="0"/>
              </a:cxn>
              <a:cxn ang="0">
                <a:pos x="415681" y="127342"/>
              </a:cxn>
              <a:cxn ang="0">
                <a:pos x="617748" y="0"/>
              </a:cxn>
              <a:cxn ang="0">
                <a:pos x="814042" y="127342"/>
              </a:cxn>
              <a:cxn ang="0">
                <a:pos x="1016109" y="0"/>
              </a:cxn>
              <a:cxn ang="0">
                <a:pos x="1218177" y="127342"/>
              </a:cxn>
              <a:cxn ang="0">
                <a:pos x="1420244" y="0"/>
              </a:cxn>
              <a:cxn ang="0">
                <a:pos x="1616538" y="127342"/>
              </a:cxn>
              <a:cxn ang="0">
                <a:pos x="1818605" y="0"/>
              </a:cxn>
              <a:cxn ang="0">
                <a:pos x="2020672" y="127342"/>
              </a:cxn>
              <a:cxn ang="0">
                <a:pos x="2222739" y="0"/>
              </a:cxn>
              <a:cxn ang="0">
                <a:pos x="2419033" y="127342"/>
              </a:cxn>
              <a:cxn ang="0">
                <a:pos x="2621100" y="0"/>
              </a:cxn>
              <a:cxn ang="0">
                <a:pos x="2823168" y="127342"/>
              </a:cxn>
              <a:cxn ang="0">
                <a:pos x="3025235" y="0"/>
              </a:cxn>
              <a:cxn ang="0">
                <a:pos x="3221529" y="127342"/>
              </a:cxn>
              <a:cxn ang="0">
                <a:pos x="3423596" y="0"/>
              </a:cxn>
              <a:cxn ang="0">
                <a:pos x="3625663" y="127342"/>
              </a:cxn>
              <a:cxn ang="0">
                <a:pos x="3827730" y="0"/>
              </a:cxn>
              <a:cxn ang="0">
                <a:pos x="4029798" y="127342"/>
              </a:cxn>
              <a:cxn ang="0">
                <a:pos x="4226091" y="0"/>
              </a:cxn>
              <a:cxn ang="0">
                <a:pos x="4428159" y="127342"/>
              </a:cxn>
              <a:cxn ang="0">
                <a:pos x="4630226" y="0"/>
              </a:cxn>
              <a:cxn ang="0">
                <a:pos x="4832293" y="127342"/>
              </a:cxn>
              <a:cxn ang="0">
                <a:pos x="5028587" y="0"/>
              </a:cxn>
              <a:cxn ang="0">
                <a:pos x="5230654" y="127342"/>
              </a:cxn>
              <a:cxn ang="0">
                <a:pos x="5432721" y="0"/>
              </a:cxn>
              <a:cxn ang="0">
                <a:pos x="5634789" y="127342"/>
              </a:cxn>
              <a:cxn ang="0">
                <a:pos x="5836856" y="0"/>
              </a:cxn>
              <a:cxn ang="0">
                <a:pos x="6033150" y="127342"/>
              </a:cxn>
              <a:cxn ang="0">
                <a:pos x="6235217" y="0"/>
              </a:cxn>
              <a:cxn ang="0">
                <a:pos x="6437284" y="127342"/>
              </a:cxn>
              <a:cxn ang="0">
                <a:pos x="6639351" y="0"/>
              </a:cxn>
              <a:cxn ang="0">
                <a:pos x="6835645" y="127342"/>
              </a:cxn>
              <a:cxn ang="0">
                <a:pos x="7037712" y="0"/>
              </a:cxn>
              <a:cxn ang="0">
                <a:pos x="7239780" y="127342"/>
              </a:cxn>
              <a:cxn ang="0">
                <a:pos x="7441847" y="0"/>
              </a:cxn>
              <a:cxn ang="0">
                <a:pos x="7643914" y="127342"/>
              </a:cxn>
              <a:cxn ang="0">
                <a:pos x="7840208" y="0"/>
              </a:cxn>
              <a:cxn ang="0">
                <a:pos x="8042275" y="127342"/>
              </a:cxn>
            </a:cxnLst>
            <a:rect l="0" t="0" r="0" b="0"/>
            <a:pathLst>
              <a:path w="1393" h="65">
                <a:moveTo>
                  <a:pt x="1393" y="22"/>
                </a:moveTo>
                <a:cubicBezTo>
                  <a:pt x="1393" y="65"/>
                  <a:pt x="1393" y="65"/>
                  <a:pt x="1393" y="65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22"/>
                  <a:pt x="0" y="22"/>
                  <a:pt x="0" y="22"/>
                </a:cubicBezTo>
                <a:cubicBezTo>
                  <a:pt x="2" y="22"/>
                  <a:pt x="2" y="22"/>
                  <a:pt x="2" y="22"/>
                </a:cubicBezTo>
                <a:cubicBezTo>
                  <a:pt x="20" y="22"/>
                  <a:pt x="20" y="0"/>
                  <a:pt x="37" y="0"/>
                </a:cubicBezTo>
                <a:cubicBezTo>
                  <a:pt x="55" y="0"/>
                  <a:pt x="55" y="22"/>
                  <a:pt x="72" y="22"/>
                </a:cubicBezTo>
                <a:cubicBezTo>
                  <a:pt x="89" y="22"/>
                  <a:pt x="89" y="0"/>
                  <a:pt x="107" y="0"/>
                </a:cubicBezTo>
                <a:cubicBezTo>
                  <a:pt x="124" y="0"/>
                  <a:pt x="124" y="22"/>
                  <a:pt x="141" y="22"/>
                </a:cubicBezTo>
                <a:cubicBezTo>
                  <a:pt x="159" y="22"/>
                  <a:pt x="159" y="0"/>
                  <a:pt x="176" y="0"/>
                </a:cubicBezTo>
                <a:cubicBezTo>
                  <a:pt x="194" y="0"/>
                  <a:pt x="194" y="22"/>
                  <a:pt x="211" y="22"/>
                </a:cubicBezTo>
                <a:cubicBezTo>
                  <a:pt x="228" y="22"/>
                  <a:pt x="228" y="0"/>
                  <a:pt x="246" y="0"/>
                </a:cubicBezTo>
                <a:cubicBezTo>
                  <a:pt x="263" y="0"/>
                  <a:pt x="263" y="22"/>
                  <a:pt x="280" y="22"/>
                </a:cubicBezTo>
                <a:cubicBezTo>
                  <a:pt x="298" y="22"/>
                  <a:pt x="298" y="0"/>
                  <a:pt x="315" y="0"/>
                </a:cubicBezTo>
                <a:cubicBezTo>
                  <a:pt x="333" y="0"/>
                  <a:pt x="333" y="22"/>
                  <a:pt x="350" y="22"/>
                </a:cubicBezTo>
                <a:cubicBezTo>
                  <a:pt x="367" y="22"/>
                  <a:pt x="367" y="0"/>
                  <a:pt x="385" y="0"/>
                </a:cubicBezTo>
                <a:cubicBezTo>
                  <a:pt x="402" y="0"/>
                  <a:pt x="402" y="22"/>
                  <a:pt x="419" y="22"/>
                </a:cubicBezTo>
                <a:cubicBezTo>
                  <a:pt x="437" y="22"/>
                  <a:pt x="437" y="0"/>
                  <a:pt x="454" y="0"/>
                </a:cubicBezTo>
                <a:cubicBezTo>
                  <a:pt x="472" y="0"/>
                  <a:pt x="472" y="22"/>
                  <a:pt x="489" y="22"/>
                </a:cubicBezTo>
                <a:cubicBezTo>
                  <a:pt x="506" y="22"/>
                  <a:pt x="506" y="0"/>
                  <a:pt x="524" y="0"/>
                </a:cubicBezTo>
                <a:cubicBezTo>
                  <a:pt x="541" y="0"/>
                  <a:pt x="541" y="22"/>
                  <a:pt x="558" y="22"/>
                </a:cubicBezTo>
                <a:cubicBezTo>
                  <a:pt x="576" y="22"/>
                  <a:pt x="576" y="0"/>
                  <a:pt x="593" y="0"/>
                </a:cubicBezTo>
                <a:cubicBezTo>
                  <a:pt x="611" y="0"/>
                  <a:pt x="611" y="22"/>
                  <a:pt x="628" y="22"/>
                </a:cubicBezTo>
                <a:cubicBezTo>
                  <a:pt x="645" y="22"/>
                  <a:pt x="645" y="0"/>
                  <a:pt x="663" y="0"/>
                </a:cubicBezTo>
                <a:cubicBezTo>
                  <a:pt x="680" y="0"/>
                  <a:pt x="680" y="22"/>
                  <a:pt x="698" y="22"/>
                </a:cubicBezTo>
                <a:cubicBezTo>
                  <a:pt x="715" y="22"/>
                  <a:pt x="715" y="0"/>
                  <a:pt x="732" y="0"/>
                </a:cubicBezTo>
                <a:cubicBezTo>
                  <a:pt x="750" y="0"/>
                  <a:pt x="750" y="22"/>
                  <a:pt x="767" y="22"/>
                </a:cubicBezTo>
                <a:cubicBezTo>
                  <a:pt x="784" y="22"/>
                  <a:pt x="784" y="0"/>
                  <a:pt x="802" y="0"/>
                </a:cubicBezTo>
                <a:cubicBezTo>
                  <a:pt x="819" y="0"/>
                  <a:pt x="819" y="22"/>
                  <a:pt x="837" y="22"/>
                </a:cubicBezTo>
                <a:cubicBezTo>
                  <a:pt x="854" y="22"/>
                  <a:pt x="854" y="0"/>
                  <a:pt x="871" y="0"/>
                </a:cubicBezTo>
                <a:cubicBezTo>
                  <a:pt x="889" y="0"/>
                  <a:pt x="889" y="22"/>
                  <a:pt x="906" y="22"/>
                </a:cubicBezTo>
                <a:cubicBezTo>
                  <a:pt x="924" y="22"/>
                  <a:pt x="924" y="0"/>
                  <a:pt x="941" y="0"/>
                </a:cubicBezTo>
                <a:cubicBezTo>
                  <a:pt x="958" y="0"/>
                  <a:pt x="958" y="22"/>
                  <a:pt x="976" y="22"/>
                </a:cubicBezTo>
                <a:cubicBezTo>
                  <a:pt x="993" y="22"/>
                  <a:pt x="993" y="0"/>
                  <a:pt x="1011" y="0"/>
                </a:cubicBezTo>
                <a:cubicBezTo>
                  <a:pt x="1028" y="0"/>
                  <a:pt x="1028" y="22"/>
                  <a:pt x="1045" y="22"/>
                </a:cubicBezTo>
                <a:cubicBezTo>
                  <a:pt x="1063" y="22"/>
                  <a:pt x="1063" y="0"/>
                  <a:pt x="1080" y="0"/>
                </a:cubicBezTo>
                <a:cubicBezTo>
                  <a:pt x="1097" y="0"/>
                  <a:pt x="1097" y="22"/>
                  <a:pt x="1115" y="22"/>
                </a:cubicBezTo>
                <a:cubicBezTo>
                  <a:pt x="1132" y="22"/>
                  <a:pt x="1132" y="0"/>
                  <a:pt x="1150" y="0"/>
                </a:cubicBezTo>
                <a:cubicBezTo>
                  <a:pt x="1167" y="0"/>
                  <a:pt x="1167" y="22"/>
                  <a:pt x="1184" y="22"/>
                </a:cubicBezTo>
                <a:cubicBezTo>
                  <a:pt x="1202" y="22"/>
                  <a:pt x="1202" y="0"/>
                  <a:pt x="1219" y="0"/>
                </a:cubicBezTo>
                <a:cubicBezTo>
                  <a:pt x="1237" y="0"/>
                  <a:pt x="1237" y="22"/>
                  <a:pt x="1254" y="22"/>
                </a:cubicBezTo>
                <a:cubicBezTo>
                  <a:pt x="1271" y="22"/>
                  <a:pt x="1271" y="0"/>
                  <a:pt x="1289" y="0"/>
                </a:cubicBezTo>
                <a:cubicBezTo>
                  <a:pt x="1306" y="0"/>
                  <a:pt x="1306" y="22"/>
                  <a:pt x="1324" y="22"/>
                </a:cubicBezTo>
                <a:cubicBezTo>
                  <a:pt x="1341" y="22"/>
                  <a:pt x="1341" y="0"/>
                  <a:pt x="1358" y="0"/>
                </a:cubicBezTo>
                <a:cubicBezTo>
                  <a:pt x="1376" y="0"/>
                  <a:pt x="1376" y="22"/>
                  <a:pt x="1393" y="22"/>
                </a:cubicBezTo>
                <a:close/>
              </a:path>
            </a:pathLst>
          </a:custGeom>
          <a:solidFill>
            <a:srgbClr val="39A1D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204" name="Freeform 103"/>
          <p:cNvSpPr/>
          <p:nvPr/>
        </p:nvSpPr>
        <p:spPr>
          <a:xfrm>
            <a:off x="136525" y="6654800"/>
            <a:ext cx="8042275" cy="203200"/>
          </a:xfrm>
          <a:custGeom>
            <a:avLst/>
            <a:gdLst/>
            <a:ahLst/>
            <a:cxnLst>
              <a:cxn ang="0">
                <a:pos x="7840208" y="0"/>
              </a:cxn>
              <a:cxn ang="0">
                <a:pos x="7643914" y="127726"/>
              </a:cxn>
              <a:cxn ang="0">
                <a:pos x="7441847" y="0"/>
              </a:cxn>
              <a:cxn ang="0">
                <a:pos x="7239780" y="127726"/>
              </a:cxn>
              <a:cxn ang="0">
                <a:pos x="7037712" y="0"/>
              </a:cxn>
              <a:cxn ang="0">
                <a:pos x="6835645" y="127726"/>
              </a:cxn>
              <a:cxn ang="0">
                <a:pos x="6639351" y="0"/>
              </a:cxn>
              <a:cxn ang="0">
                <a:pos x="6437284" y="127726"/>
              </a:cxn>
              <a:cxn ang="0">
                <a:pos x="6235217" y="0"/>
              </a:cxn>
              <a:cxn ang="0">
                <a:pos x="6033150" y="127726"/>
              </a:cxn>
              <a:cxn ang="0">
                <a:pos x="5836856" y="0"/>
              </a:cxn>
              <a:cxn ang="0">
                <a:pos x="5634789" y="127726"/>
              </a:cxn>
              <a:cxn ang="0">
                <a:pos x="5432721" y="0"/>
              </a:cxn>
              <a:cxn ang="0">
                <a:pos x="5230654" y="127726"/>
              </a:cxn>
              <a:cxn ang="0">
                <a:pos x="5028587" y="0"/>
              </a:cxn>
              <a:cxn ang="0">
                <a:pos x="4832293" y="127726"/>
              </a:cxn>
              <a:cxn ang="0">
                <a:pos x="4630226" y="0"/>
              </a:cxn>
              <a:cxn ang="0">
                <a:pos x="4428159" y="127726"/>
              </a:cxn>
              <a:cxn ang="0">
                <a:pos x="4226091" y="0"/>
              </a:cxn>
              <a:cxn ang="0">
                <a:pos x="4029798" y="127726"/>
              </a:cxn>
              <a:cxn ang="0">
                <a:pos x="3827730" y="0"/>
              </a:cxn>
              <a:cxn ang="0">
                <a:pos x="3625663" y="127726"/>
              </a:cxn>
              <a:cxn ang="0">
                <a:pos x="3423596" y="0"/>
              </a:cxn>
              <a:cxn ang="0">
                <a:pos x="3221529" y="127726"/>
              </a:cxn>
              <a:cxn ang="0">
                <a:pos x="3025235" y="0"/>
              </a:cxn>
              <a:cxn ang="0">
                <a:pos x="2823168" y="127726"/>
              </a:cxn>
              <a:cxn ang="0">
                <a:pos x="2621100" y="0"/>
              </a:cxn>
              <a:cxn ang="0">
                <a:pos x="2419033" y="127726"/>
              </a:cxn>
              <a:cxn ang="0">
                <a:pos x="2222739" y="0"/>
              </a:cxn>
              <a:cxn ang="0">
                <a:pos x="2020672" y="127726"/>
              </a:cxn>
              <a:cxn ang="0">
                <a:pos x="1818605" y="0"/>
              </a:cxn>
              <a:cxn ang="0">
                <a:pos x="1616538" y="127726"/>
              </a:cxn>
              <a:cxn ang="0">
                <a:pos x="1420244" y="0"/>
              </a:cxn>
              <a:cxn ang="0">
                <a:pos x="1218177" y="127726"/>
              </a:cxn>
              <a:cxn ang="0">
                <a:pos x="1016109" y="0"/>
              </a:cxn>
              <a:cxn ang="0">
                <a:pos x="814042" y="127726"/>
              </a:cxn>
              <a:cxn ang="0">
                <a:pos x="617748" y="0"/>
              </a:cxn>
              <a:cxn ang="0">
                <a:pos x="415681" y="127726"/>
              </a:cxn>
              <a:cxn ang="0">
                <a:pos x="213614" y="0"/>
              </a:cxn>
              <a:cxn ang="0">
                <a:pos x="11547" y="127726"/>
              </a:cxn>
              <a:cxn ang="0">
                <a:pos x="0" y="127726"/>
              </a:cxn>
              <a:cxn ang="0">
                <a:pos x="0" y="203200"/>
              </a:cxn>
              <a:cxn ang="0">
                <a:pos x="8042275" y="203200"/>
              </a:cxn>
              <a:cxn ang="0">
                <a:pos x="8042275" y="127726"/>
              </a:cxn>
              <a:cxn ang="0">
                <a:pos x="7840208" y="0"/>
              </a:cxn>
            </a:cxnLst>
            <a:rect l="0" t="0" r="0" b="0"/>
            <a:pathLst>
              <a:path w="1393" h="35">
                <a:moveTo>
                  <a:pt x="1358" y="0"/>
                </a:moveTo>
                <a:cubicBezTo>
                  <a:pt x="1341" y="0"/>
                  <a:pt x="1341" y="22"/>
                  <a:pt x="1324" y="22"/>
                </a:cubicBezTo>
                <a:cubicBezTo>
                  <a:pt x="1306" y="22"/>
                  <a:pt x="1306" y="0"/>
                  <a:pt x="1289" y="0"/>
                </a:cubicBezTo>
                <a:cubicBezTo>
                  <a:pt x="1271" y="0"/>
                  <a:pt x="1271" y="22"/>
                  <a:pt x="1254" y="22"/>
                </a:cubicBezTo>
                <a:cubicBezTo>
                  <a:pt x="1237" y="22"/>
                  <a:pt x="1237" y="0"/>
                  <a:pt x="1219" y="0"/>
                </a:cubicBezTo>
                <a:cubicBezTo>
                  <a:pt x="1202" y="0"/>
                  <a:pt x="1202" y="22"/>
                  <a:pt x="1184" y="22"/>
                </a:cubicBezTo>
                <a:cubicBezTo>
                  <a:pt x="1167" y="22"/>
                  <a:pt x="1167" y="0"/>
                  <a:pt x="1150" y="0"/>
                </a:cubicBezTo>
                <a:cubicBezTo>
                  <a:pt x="1132" y="0"/>
                  <a:pt x="1132" y="22"/>
                  <a:pt x="1115" y="22"/>
                </a:cubicBezTo>
                <a:cubicBezTo>
                  <a:pt x="1097" y="22"/>
                  <a:pt x="1097" y="0"/>
                  <a:pt x="1080" y="0"/>
                </a:cubicBezTo>
                <a:cubicBezTo>
                  <a:pt x="1063" y="0"/>
                  <a:pt x="1063" y="22"/>
                  <a:pt x="1045" y="22"/>
                </a:cubicBezTo>
                <a:cubicBezTo>
                  <a:pt x="1028" y="22"/>
                  <a:pt x="1028" y="0"/>
                  <a:pt x="1011" y="0"/>
                </a:cubicBezTo>
                <a:cubicBezTo>
                  <a:pt x="993" y="0"/>
                  <a:pt x="993" y="22"/>
                  <a:pt x="976" y="22"/>
                </a:cubicBezTo>
                <a:cubicBezTo>
                  <a:pt x="958" y="22"/>
                  <a:pt x="958" y="0"/>
                  <a:pt x="941" y="0"/>
                </a:cubicBezTo>
                <a:cubicBezTo>
                  <a:pt x="924" y="0"/>
                  <a:pt x="924" y="22"/>
                  <a:pt x="906" y="22"/>
                </a:cubicBezTo>
                <a:cubicBezTo>
                  <a:pt x="889" y="22"/>
                  <a:pt x="889" y="0"/>
                  <a:pt x="871" y="0"/>
                </a:cubicBezTo>
                <a:cubicBezTo>
                  <a:pt x="854" y="0"/>
                  <a:pt x="854" y="22"/>
                  <a:pt x="837" y="22"/>
                </a:cubicBezTo>
                <a:cubicBezTo>
                  <a:pt x="819" y="22"/>
                  <a:pt x="819" y="0"/>
                  <a:pt x="802" y="0"/>
                </a:cubicBezTo>
                <a:cubicBezTo>
                  <a:pt x="784" y="0"/>
                  <a:pt x="784" y="22"/>
                  <a:pt x="767" y="22"/>
                </a:cubicBezTo>
                <a:cubicBezTo>
                  <a:pt x="750" y="22"/>
                  <a:pt x="750" y="0"/>
                  <a:pt x="732" y="0"/>
                </a:cubicBezTo>
                <a:cubicBezTo>
                  <a:pt x="715" y="0"/>
                  <a:pt x="715" y="22"/>
                  <a:pt x="698" y="22"/>
                </a:cubicBezTo>
                <a:cubicBezTo>
                  <a:pt x="680" y="22"/>
                  <a:pt x="680" y="0"/>
                  <a:pt x="663" y="0"/>
                </a:cubicBezTo>
                <a:cubicBezTo>
                  <a:pt x="645" y="0"/>
                  <a:pt x="645" y="22"/>
                  <a:pt x="628" y="22"/>
                </a:cubicBezTo>
                <a:cubicBezTo>
                  <a:pt x="611" y="22"/>
                  <a:pt x="611" y="0"/>
                  <a:pt x="593" y="0"/>
                </a:cubicBezTo>
                <a:cubicBezTo>
                  <a:pt x="576" y="0"/>
                  <a:pt x="576" y="22"/>
                  <a:pt x="558" y="22"/>
                </a:cubicBezTo>
                <a:cubicBezTo>
                  <a:pt x="541" y="22"/>
                  <a:pt x="541" y="0"/>
                  <a:pt x="524" y="0"/>
                </a:cubicBezTo>
                <a:cubicBezTo>
                  <a:pt x="506" y="0"/>
                  <a:pt x="506" y="22"/>
                  <a:pt x="489" y="22"/>
                </a:cubicBezTo>
                <a:cubicBezTo>
                  <a:pt x="472" y="22"/>
                  <a:pt x="472" y="0"/>
                  <a:pt x="454" y="0"/>
                </a:cubicBezTo>
                <a:cubicBezTo>
                  <a:pt x="437" y="0"/>
                  <a:pt x="437" y="22"/>
                  <a:pt x="419" y="22"/>
                </a:cubicBezTo>
                <a:cubicBezTo>
                  <a:pt x="402" y="22"/>
                  <a:pt x="402" y="0"/>
                  <a:pt x="385" y="0"/>
                </a:cubicBezTo>
                <a:cubicBezTo>
                  <a:pt x="367" y="0"/>
                  <a:pt x="367" y="22"/>
                  <a:pt x="350" y="22"/>
                </a:cubicBezTo>
                <a:cubicBezTo>
                  <a:pt x="333" y="22"/>
                  <a:pt x="333" y="0"/>
                  <a:pt x="315" y="0"/>
                </a:cubicBezTo>
                <a:cubicBezTo>
                  <a:pt x="298" y="0"/>
                  <a:pt x="298" y="22"/>
                  <a:pt x="280" y="22"/>
                </a:cubicBezTo>
                <a:cubicBezTo>
                  <a:pt x="263" y="22"/>
                  <a:pt x="263" y="0"/>
                  <a:pt x="246" y="0"/>
                </a:cubicBezTo>
                <a:cubicBezTo>
                  <a:pt x="228" y="0"/>
                  <a:pt x="228" y="22"/>
                  <a:pt x="211" y="22"/>
                </a:cubicBezTo>
                <a:cubicBezTo>
                  <a:pt x="194" y="22"/>
                  <a:pt x="194" y="0"/>
                  <a:pt x="176" y="0"/>
                </a:cubicBezTo>
                <a:cubicBezTo>
                  <a:pt x="159" y="0"/>
                  <a:pt x="159" y="22"/>
                  <a:pt x="141" y="22"/>
                </a:cubicBezTo>
                <a:cubicBezTo>
                  <a:pt x="124" y="22"/>
                  <a:pt x="124" y="0"/>
                  <a:pt x="107" y="0"/>
                </a:cubicBezTo>
                <a:cubicBezTo>
                  <a:pt x="89" y="0"/>
                  <a:pt x="89" y="22"/>
                  <a:pt x="72" y="22"/>
                </a:cubicBezTo>
                <a:cubicBezTo>
                  <a:pt x="55" y="22"/>
                  <a:pt x="55" y="0"/>
                  <a:pt x="37" y="0"/>
                </a:cubicBezTo>
                <a:cubicBezTo>
                  <a:pt x="20" y="0"/>
                  <a:pt x="20" y="22"/>
                  <a:pt x="2" y="22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35"/>
                  <a:pt x="0" y="35"/>
                  <a:pt x="0" y="35"/>
                </a:cubicBezTo>
                <a:cubicBezTo>
                  <a:pt x="1393" y="35"/>
                  <a:pt x="1393" y="35"/>
                  <a:pt x="1393" y="35"/>
                </a:cubicBezTo>
                <a:cubicBezTo>
                  <a:pt x="1393" y="22"/>
                  <a:pt x="1393" y="22"/>
                  <a:pt x="1393" y="22"/>
                </a:cubicBezTo>
                <a:cubicBezTo>
                  <a:pt x="1376" y="22"/>
                  <a:pt x="1376" y="0"/>
                  <a:pt x="1358" y="0"/>
                </a:cubicBezTo>
                <a:close/>
              </a:path>
            </a:pathLst>
          </a:custGeom>
          <a:solidFill>
            <a:srgbClr val="005E74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205" name="MH_Others_1"/>
          <p:cNvSpPr/>
          <p:nvPr/>
        </p:nvSpPr>
        <p:spPr>
          <a:xfrm>
            <a:off x="904875" y="1871663"/>
            <a:ext cx="2460625" cy="5238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/>
          <a:lstStyle/>
          <a:p>
            <a:pPr lvl="0" algn="dist"/>
            <a:r>
              <a:rPr lang="en-US" altLang="zh-CN" sz="36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CONTENTS</a:t>
            </a:r>
            <a:endParaRPr lang="zh-CN" altLang="en-US" sz="36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4206" name="文本框 112"/>
          <p:cNvSpPr/>
          <p:nvPr/>
        </p:nvSpPr>
        <p:spPr>
          <a:xfrm>
            <a:off x="806450" y="538163"/>
            <a:ext cx="2235200" cy="132238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zh-CN" altLang="en-US" sz="8000" b="1" dirty="0">
                <a:solidFill>
                  <a:srgbClr val="00A79D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目录</a:t>
            </a:r>
          </a:p>
        </p:txBody>
      </p:sp>
      <p:sp>
        <p:nvSpPr>
          <p:cNvPr id="4207" name="MH_Number_1"/>
          <p:cNvSpPr/>
          <p:nvPr/>
        </p:nvSpPr>
        <p:spPr>
          <a:xfrm>
            <a:off x="5085463" y="1190307"/>
            <a:ext cx="833900" cy="736600"/>
          </a:xfrm>
          <a:prstGeom prst="roundRect">
            <a:avLst>
              <a:gd name="adj" fmla="val 7611"/>
            </a:avLst>
          </a:prstGeom>
          <a:solidFill>
            <a:srgbClr val="0895BE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01</a:t>
            </a:r>
            <a:endParaRPr lang="zh-CN" altLang="en-US" sz="2800" b="1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4208" name="MH_Entry_1"/>
          <p:cNvSpPr/>
          <p:nvPr/>
        </p:nvSpPr>
        <p:spPr>
          <a:xfrm>
            <a:off x="6090812" y="1190307"/>
            <a:ext cx="4027488" cy="736600"/>
          </a:xfrm>
          <a:prstGeom prst="roundRect">
            <a:avLst>
              <a:gd name="adj" fmla="val 9120"/>
            </a:avLst>
          </a:prstGeom>
          <a:solidFill>
            <a:srgbClr val="0895BE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209" name="MH_Entry_2"/>
          <p:cNvSpPr/>
          <p:nvPr/>
        </p:nvSpPr>
        <p:spPr>
          <a:xfrm>
            <a:off x="6090812" y="2208212"/>
            <a:ext cx="4027488" cy="742314"/>
          </a:xfrm>
          <a:prstGeom prst="roundRect">
            <a:avLst>
              <a:gd name="adj" fmla="val 9120"/>
            </a:avLst>
          </a:prstGeom>
          <a:solidFill>
            <a:srgbClr val="75625B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4210" name="MH_Number_2"/>
          <p:cNvSpPr/>
          <p:nvPr/>
        </p:nvSpPr>
        <p:spPr>
          <a:xfrm>
            <a:off x="5085464" y="2213926"/>
            <a:ext cx="833899" cy="736600"/>
          </a:xfrm>
          <a:prstGeom prst="roundRect">
            <a:avLst>
              <a:gd name="adj" fmla="val 7611"/>
            </a:avLst>
          </a:prstGeom>
          <a:solidFill>
            <a:srgbClr val="75625B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02</a:t>
            </a:r>
            <a:endParaRPr lang="zh-CN" altLang="en-US" sz="2800" b="1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4211" name="MH_Number_1"/>
          <p:cNvSpPr/>
          <p:nvPr/>
        </p:nvSpPr>
        <p:spPr>
          <a:xfrm>
            <a:off x="5085464" y="3383913"/>
            <a:ext cx="833899" cy="731838"/>
          </a:xfrm>
          <a:prstGeom prst="roundRect">
            <a:avLst>
              <a:gd name="adj" fmla="val 7611"/>
            </a:avLst>
          </a:prstGeom>
          <a:solidFill>
            <a:srgbClr val="FFBF17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03</a:t>
            </a:r>
            <a:endParaRPr lang="zh-CN" altLang="en-US" sz="2800" b="1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4212" name="MH_Entry_1"/>
          <p:cNvSpPr/>
          <p:nvPr/>
        </p:nvSpPr>
        <p:spPr>
          <a:xfrm>
            <a:off x="6090812" y="3351689"/>
            <a:ext cx="4027488" cy="764062"/>
          </a:xfrm>
          <a:prstGeom prst="roundRect">
            <a:avLst>
              <a:gd name="adj" fmla="val 9120"/>
            </a:avLst>
          </a:prstGeom>
          <a:solidFill>
            <a:srgbClr val="FFBF17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213" name="MH_Entry_2"/>
          <p:cNvSpPr/>
          <p:nvPr/>
        </p:nvSpPr>
        <p:spPr>
          <a:xfrm>
            <a:off x="6090812" y="4570412"/>
            <a:ext cx="4027488" cy="730250"/>
          </a:xfrm>
          <a:prstGeom prst="roundRect">
            <a:avLst>
              <a:gd name="adj" fmla="val 9120"/>
            </a:avLst>
          </a:prstGeom>
          <a:solidFill>
            <a:srgbClr val="B3D53D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214" name="MH_Number_2"/>
          <p:cNvSpPr/>
          <p:nvPr/>
        </p:nvSpPr>
        <p:spPr>
          <a:xfrm>
            <a:off x="5085463" y="4552156"/>
            <a:ext cx="833899" cy="766762"/>
          </a:xfrm>
          <a:prstGeom prst="roundRect">
            <a:avLst>
              <a:gd name="adj" fmla="val 7611"/>
            </a:avLst>
          </a:prstGeom>
          <a:solidFill>
            <a:srgbClr val="B3D53D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04</a:t>
            </a:r>
            <a:endParaRPr lang="zh-CN" altLang="en-US" sz="2800" b="1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7" grpId="0" animBg="1"/>
      <p:bldP spid="4208" grpId="0" animBg="1"/>
      <p:bldP spid="4209" grpId="0" animBg="1"/>
      <p:bldP spid="4210" grpId="0" animBg="1"/>
      <p:bldP spid="4211" grpId="0" animBg="1"/>
      <p:bldP spid="4212" grpId="0" animBg="1"/>
      <p:bldP spid="4213" grpId="0" animBg="1"/>
      <p:bldP spid="42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2" name="MH_Number_1"/>
          <p:cNvSpPr/>
          <p:nvPr/>
        </p:nvSpPr>
        <p:spPr>
          <a:xfrm>
            <a:off x="563880" y="548640"/>
            <a:ext cx="500063" cy="498475"/>
          </a:xfrm>
          <a:prstGeom prst="roundRect">
            <a:avLst>
              <a:gd name="adj" fmla="val 7611"/>
            </a:avLst>
          </a:prstGeom>
          <a:solidFill>
            <a:srgbClr val="FFBF17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03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20503" name="MH_Entry_1"/>
          <p:cNvSpPr/>
          <p:nvPr/>
        </p:nvSpPr>
        <p:spPr>
          <a:xfrm>
            <a:off x="1235393" y="548640"/>
            <a:ext cx="4027487" cy="498475"/>
          </a:xfrm>
          <a:prstGeom prst="roundRect">
            <a:avLst>
              <a:gd name="adj" fmla="val 9120"/>
            </a:avLst>
          </a:prstGeom>
          <a:solidFill>
            <a:srgbClr val="FFBF17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23561" name="Group 9"/>
          <p:cNvGrpSpPr/>
          <p:nvPr/>
        </p:nvGrpSpPr>
        <p:grpSpPr>
          <a:xfrm>
            <a:off x="1368425" y="1436688"/>
            <a:ext cx="4611688" cy="4608512"/>
            <a:chOff x="0" y="0"/>
            <a:chExt cx="4392488" cy="4389603"/>
          </a:xfrm>
        </p:grpSpPr>
        <p:grpSp>
          <p:nvGrpSpPr>
            <p:cNvPr id="23620" name="Group 10"/>
            <p:cNvGrpSpPr/>
            <p:nvPr/>
          </p:nvGrpSpPr>
          <p:grpSpPr>
            <a:xfrm>
              <a:off x="0" y="0"/>
              <a:ext cx="4392488" cy="4389603"/>
              <a:chOff x="0" y="0"/>
              <a:chExt cx="4550815" cy="4547826"/>
            </a:xfrm>
          </p:grpSpPr>
          <p:sp>
            <p:nvSpPr>
              <p:cNvPr id="23665" name="椭圆 54"/>
              <p:cNvSpPr/>
              <p:nvPr/>
            </p:nvSpPr>
            <p:spPr>
              <a:xfrm>
                <a:off x="461198" y="619272"/>
                <a:ext cx="3660345" cy="3660345"/>
              </a:xfrm>
              <a:prstGeom prst="ellipse">
                <a:avLst/>
              </a:prstGeom>
              <a:noFill/>
              <a:ln w="12700" cap="flat" cmpd="sng">
                <a:solidFill>
                  <a:srgbClr val="7CA517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ctr"/>
              <a:lstStyle/>
              <a:p>
                <a:pPr lvl="0" algn="ctr" eaLnBrk="1" hangingPunct="1"/>
                <a:endParaRPr lang="zh-CN" altLang="zh-CN" dirty="0">
                  <a:solidFill>
                    <a:srgbClr val="FFFFFF"/>
                  </a:solidFill>
                  <a:latin typeface="宋体" pitchFamily="2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66" name="椭圆 55"/>
              <p:cNvSpPr/>
              <p:nvPr/>
            </p:nvSpPr>
            <p:spPr>
              <a:xfrm>
                <a:off x="678163" y="791310"/>
                <a:ext cx="3258203" cy="3258203"/>
              </a:xfrm>
              <a:prstGeom prst="ellipse">
                <a:avLst/>
              </a:prstGeom>
              <a:noFill/>
              <a:ln w="6350" cap="flat" cmpd="sng">
                <a:solidFill>
                  <a:srgbClr val="B3C6E7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ctr"/>
              <a:lstStyle/>
              <a:p>
                <a:pPr lvl="0" algn="ctr" eaLnBrk="1" hangingPunct="1"/>
                <a:endParaRPr lang="zh-CN" altLang="zh-CN" dirty="0">
                  <a:solidFill>
                    <a:srgbClr val="FFFFFF"/>
                  </a:solidFill>
                  <a:latin typeface="宋体" pitchFamily="2" charset="-122"/>
                  <a:ea typeface="宋体" pitchFamily="2" charset="-122"/>
                  <a:sym typeface="宋体" pitchFamily="2" charset="-122"/>
                </a:endParaRPr>
              </a:p>
            </p:txBody>
          </p:sp>
          <p:grpSp>
            <p:nvGrpSpPr>
              <p:cNvPr id="23667" name="Group 13"/>
              <p:cNvGrpSpPr/>
              <p:nvPr/>
            </p:nvGrpSpPr>
            <p:grpSpPr>
              <a:xfrm>
                <a:off x="1466581" y="0"/>
                <a:ext cx="1676307" cy="1676307"/>
                <a:chOff x="0" y="0"/>
                <a:chExt cx="1800200" cy="1800200"/>
              </a:xfrm>
            </p:grpSpPr>
            <p:sp>
              <p:nvSpPr>
                <p:cNvPr id="23674" name="椭圆 67"/>
                <p:cNvSpPr/>
                <p:nvPr/>
              </p:nvSpPr>
              <p:spPr>
                <a:xfrm>
                  <a:off x="108012" y="88793"/>
                  <a:ext cx="1584176" cy="1584176"/>
                </a:xfrm>
                <a:prstGeom prst="ellipse">
                  <a:avLst/>
                </a:prstGeom>
                <a:solidFill>
                  <a:srgbClr val="F5F5E2"/>
                </a:solidFill>
                <a:ln w="9525">
                  <a:noFill/>
                </a:ln>
              </p:spPr>
              <p:txBody>
                <a:bodyPr anchor="ctr"/>
                <a:lstStyle/>
                <a:p>
                  <a:pPr lvl="0" algn="ctr" eaLnBrk="1" hangingPunct="1"/>
                  <a:endParaRPr lang="zh-CN" altLang="zh-CN" dirty="0">
                    <a:solidFill>
                      <a:srgbClr val="FFFFFF"/>
                    </a:solidFill>
                    <a:latin typeface="宋体" pitchFamily="2" charset="-122"/>
                    <a:ea typeface="宋体" pitchFamily="2" charset="-122"/>
                    <a:sym typeface="宋体" pitchFamily="2" charset="-122"/>
                  </a:endParaRPr>
                </a:p>
              </p:txBody>
            </p:sp>
          </p:grpSp>
          <p:sp>
            <p:nvSpPr>
              <p:cNvPr id="23668" name="椭圆 58"/>
              <p:cNvSpPr/>
              <p:nvPr/>
            </p:nvSpPr>
            <p:spPr>
              <a:xfrm rot="5247637">
                <a:off x="2992965" y="1510461"/>
                <a:ext cx="1475150" cy="1475150"/>
              </a:xfrm>
              <a:prstGeom prst="ellipse">
                <a:avLst/>
              </a:prstGeom>
              <a:solidFill>
                <a:srgbClr val="F5F5E2"/>
              </a:solidFill>
              <a:ln w="9525">
                <a:noFill/>
              </a:ln>
            </p:spPr>
            <p:txBody>
              <a:bodyPr anchor="ctr"/>
              <a:lstStyle/>
              <a:p>
                <a:pPr lvl="0" algn="ctr" eaLnBrk="1" hangingPunct="1"/>
                <a:endParaRPr lang="zh-CN" altLang="zh-CN" dirty="0">
                  <a:solidFill>
                    <a:srgbClr val="FFFFFF"/>
                  </a:solidFill>
                  <a:latin typeface="宋体" pitchFamily="2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69" name="椭圆 60"/>
              <p:cNvSpPr/>
              <p:nvPr/>
            </p:nvSpPr>
            <p:spPr>
              <a:xfrm rot="-5400000" flipH="1">
                <a:off x="82682" y="1563626"/>
                <a:ext cx="1475150" cy="1475150"/>
              </a:xfrm>
              <a:prstGeom prst="ellipse">
                <a:avLst/>
              </a:prstGeom>
              <a:solidFill>
                <a:srgbClr val="F5F5E2"/>
              </a:solidFill>
              <a:ln w="9525">
                <a:noFill/>
              </a:ln>
            </p:spPr>
            <p:txBody>
              <a:bodyPr anchor="ctr"/>
              <a:lstStyle/>
              <a:p>
                <a:pPr lvl="0" algn="ctr" eaLnBrk="1" hangingPunct="1"/>
                <a:endParaRPr lang="zh-CN" altLang="zh-CN" dirty="0">
                  <a:solidFill>
                    <a:srgbClr val="FFFFFF"/>
                  </a:solidFill>
                  <a:latin typeface="宋体" pitchFamily="2" charset="-122"/>
                  <a:ea typeface="宋体" pitchFamily="2" charset="-122"/>
                  <a:sym typeface="宋体" pitchFamily="2" charset="-122"/>
                </a:endParaRPr>
              </a:p>
            </p:txBody>
          </p:sp>
          <p:grpSp>
            <p:nvGrpSpPr>
              <p:cNvPr id="23670" name="Group 20"/>
              <p:cNvGrpSpPr/>
              <p:nvPr/>
            </p:nvGrpSpPr>
            <p:grpSpPr>
              <a:xfrm flipV="1">
                <a:off x="1469111" y="2871519"/>
                <a:ext cx="1676307" cy="1676307"/>
                <a:chOff x="0" y="0"/>
                <a:chExt cx="1800200" cy="1800200"/>
              </a:xfrm>
            </p:grpSpPr>
            <p:sp>
              <p:nvSpPr>
                <p:cNvPr id="23673" name="椭圆 65"/>
                <p:cNvSpPr/>
                <p:nvPr/>
              </p:nvSpPr>
              <p:spPr>
                <a:xfrm>
                  <a:off x="108012" y="88793"/>
                  <a:ext cx="1584176" cy="1584176"/>
                </a:xfrm>
                <a:prstGeom prst="ellipse">
                  <a:avLst/>
                </a:prstGeom>
                <a:solidFill>
                  <a:srgbClr val="F5F5E2"/>
                </a:solidFill>
                <a:ln w="9525">
                  <a:noFill/>
                </a:ln>
              </p:spPr>
              <p:txBody>
                <a:bodyPr anchor="ctr"/>
                <a:lstStyle/>
                <a:p>
                  <a:pPr lvl="0" algn="ctr" eaLnBrk="1" hangingPunct="1"/>
                  <a:endParaRPr lang="zh-CN" altLang="zh-CN" dirty="0">
                    <a:solidFill>
                      <a:srgbClr val="FFFFFF"/>
                    </a:solidFill>
                    <a:latin typeface="宋体" pitchFamily="2" charset="-122"/>
                    <a:ea typeface="宋体" pitchFamily="2" charset="-122"/>
                    <a:sym typeface="宋体" pitchFamily="2" charset="-122"/>
                  </a:endParaRPr>
                </a:p>
              </p:txBody>
            </p:sp>
          </p:grpSp>
          <p:sp>
            <p:nvSpPr>
              <p:cNvPr id="23671" name="椭圆 62"/>
              <p:cNvSpPr/>
              <p:nvPr/>
            </p:nvSpPr>
            <p:spPr>
              <a:xfrm>
                <a:off x="2055035" y="2066518"/>
                <a:ext cx="504458" cy="50400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</a:ln>
            </p:spPr>
            <p:txBody>
              <a:bodyPr anchor="ctr"/>
              <a:lstStyle/>
              <a:p>
                <a:pPr lvl="0" algn="ctr" eaLnBrk="1" hangingPunct="1"/>
                <a:endParaRPr lang="zh-CN" altLang="zh-CN" dirty="0">
                  <a:solidFill>
                    <a:srgbClr val="FFFFFF"/>
                  </a:solidFill>
                  <a:latin typeface="宋体" pitchFamily="2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72" name="椭圆 63"/>
              <p:cNvSpPr/>
              <p:nvPr/>
            </p:nvSpPr>
            <p:spPr>
              <a:xfrm>
                <a:off x="2138987" y="2138518"/>
                <a:ext cx="360000" cy="360000"/>
              </a:xfrm>
              <a:prstGeom prst="ellipse">
                <a:avLst/>
              </a:prstGeom>
              <a:solidFill>
                <a:schemeClr val="bg1"/>
              </a:solidFill>
              <a:ln w="12700" cap="flat" cmpd="sng">
                <a:solidFill>
                  <a:srgbClr val="5DD5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ctr"/>
              <a:lstStyle/>
              <a:p>
                <a:pPr lvl="0" algn="ctr" eaLnBrk="1" hangingPunct="1"/>
                <a:endParaRPr lang="zh-CN" altLang="zh-CN" dirty="0">
                  <a:solidFill>
                    <a:srgbClr val="FFFFFF"/>
                  </a:solidFill>
                  <a:latin typeface="宋体" pitchFamily="2" charset="-122"/>
                  <a:ea typeface="宋体" pitchFamily="2" charset="-122"/>
                  <a:sym typeface="宋体" pitchFamily="2" charset="-122"/>
                </a:endParaRPr>
              </a:p>
            </p:txBody>
          </p:sp>
        </p:grpSp>
        <p:grpSp>
          <p:nvGrpSpPr>
            <p:cNvPr id="23621" name="Group 25"/>
            <p:cNvGrpSpPr/>
            <p:nvPr/>
          </p:nvGrpSpPr>
          <p:grpSpPr>
            <a:xfrm>
              <a:off x="1879854" y="482875"/>
              <a:ext cx="716905" cy="560002"/>
              <a:chOff x="0" y="0"/>
              <a:chExt cx="892175" cy="696912"/>
            </a:xfrm>
          </p:grpSpPr>
          <p:sp>
            <p:nvSpPr>
              <p:cNvPr id="23655" name="Freeform 5"/>
              <p:cNvSpPr>
                <a:spLocks noEditPoints="1"/>
              </p:cNvSpPr>
              <p:nvPr/>
            </p:nvSpPr>
            <p:spPr>
              <a:xfrm>
                <a:off x="98425" y="282575"/>
                <a:ext cx="617538" cy="414337"/>
              </a:xfrm>
              <a:custGeom>
                <a:avLst/>
                <a:gdLst>
                  <a:gd name="txL" fmla="*/ 0 w 389"/>
                  <a:gd name="txT" fmla="*/ 0 h 261"/>
                  <a:gd name="txR" fmla="*/ 389 w 389"/>
                  <a:gd name="txB" fmla="*/ 261 h 261"/>
                </a:gdLst>
                <a:ahLst/>
                <a:cxnLst>
                  <a:cxn ang="0">
                    <a:pos x="531754193" y="657759194"/>
                  </a:cxn>
                  <a:cxn ang="0">
                    <a:pos x="531754193" y="398184207"/>
                  </a:cxn>
                  <a:cxn ang="0">
                    <a:pos x="400705962" y="398184207"/>
                  </a:cxn>
                  <a:cxn ang="0">
                    <a:pos x="400705962" y="657759194"/>
                  </a:cxn>
                  <a:cxn ang="0">
                    <a:pos x="0" y="657759194"/>
                  </a:cxn>
                  <a:cxn ang="0">
                    <a:pos x="0" y="30241839"/>
                  </a:cxn>
                  <a:cxn ang="0">
                    <a:pos x="0" y="0"/>
                  </a:cxn>
                  <a:cxn ang="0">
                    <a:pos x="980342369" y="0"/>
                  </a:cxn>
                  <a:cxn ang="0">
                    <a:pos x="980342369" y="657759194"/>
                  </a:cxn>
                  <a:cxn ang="0">
                    <a:pos x="531754193" y="657759194"/>
                  </a:cxn>
                  <a:cxn ang="0">
                    <a:pos x="531754193" y="657759194"/>
                  </a:cxn>
                  <a:cxn ang="0">
                    <a:pos x="579636407" y="345260196"/>
                  </a:cxn>
                  <a:cxn ang="0">
                    <a:pos x="579636407" y="609877077"/>
                  </a:cxn>
                  <a:cxn ang="0">
                    <a:pos x="927418251" y="609877077"/>
                  </a:cxn>
                  <a:cxn ang="0">
                    <a:pos x="927418251" y="52922424"/>
                  </a:cxn>
                  <a:cxn ang="0">
                    <a:pos x="47883801" y="52922424"/>
                  </a:cxn>
                  <a:cxn ang="0">
                    <a:pos x="47883801" y="609877077"/>
                  </a:cxn>
                  <a:cxn ang="0">
                    <a:pos x="352822161" y="609877077"/>
                  </a:cxn>
                  <a:cxn ang="0">
                    <a:pos x="352822161" y="345260196"/>
                  </a:cxn>
                  <a:cxn ang="0">
                    <a:pos x="579636407" y="345260196"/>
                  </a:cxn>
                  <a:cxn ang="0">
                    <a:pos x="579636407" y="345260196"/>
                  </a:cxn>
                  <a:cxn ang="0">
                    <a:pos x="22682218" y="52922424"/>
                  </a:cxn>
                  <a:cxn ang="0">
                    <a:pos x="22682218" y="30241839"/>
                  </a:cxn>
                  <a:cxn ang="0">
                    <a:pos x="22682218" y="52922424"/>
                  </a:cxn>
                  <a:cxn ang="0">
                    <a:pos x="22682218" y="52922424"/>
                  </a:cxn>
                </a:cxnLst>
                <a:rect l="txL" t="txT" r="txR" b="txB"/>
                <a:pathLst>
                  <a:path w="389" h="261">
                    <a:moveTo>
                      <a:pt x="211" y="261"/>
                    </a:moveTo>
                    <a:lnTo>
                      <a:pt x="211" y="158"/>
                    </a:lnTo>
                    <a:lnTo>
                      <a:pt x="159" y="158"/>
                    </a:lnTo>
                    <a:lnTo>
                      <a:pt x="159" y="261"/>
                    </a:lnTo>
                    <a:lnTo>
                      <a:pt x="0" y="261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389" y="0"/>
                    </a:lnTo>
                    <a:lnTo>
                      <a:pt x="389" y="261"/>
                    </a:lnTo>
                    <a:lnTo>
                      <a:pt x="211" y="261"/>
                    </a:lnTo>
                    <a:close/>
                    <a:moveTo>
                      <a:pt x="230" y="137"/>
                    </a:moveTo>
                    <a:lnTo>
                      <a:pt x="230" y="242"/>
                    </a:lnTo>
                    <a:lnTo>
                      <a:pt x="368" y="242"/>
                    </a:lnTo>
                    <a:lnTo>
                      <a:pt x="368" y="21"/>
                    </a:lnTo>
                    <a:lnTo>
                      <a:pt x="19" y="21"/>
                    </a:lnTo>
                    <a:lnTo>
                      <a:pt x="19" y="242"/>
                    </a:lnTo>
                    <a:lnTo>
                      <a:pt x="140" y="242"/>
                    </a:lnTo>
                    <a:lnTo>
                      <a:pt x="140" y="137"/>
                    </a:lnTo>
                    <a:lnTo>
                      <a:pt x="230" y="137"/>
                    </a:lnTo>
                    <a:close/>
                    <a:moveTo>
                      <a:pt x="9" y="21"/>
                    </a:moveTo>
                    <a:lnTo>
                      <a:pt x="9" y="12"/>
                    </a:lnTo>
                    <a:lnTo>
                      <a:pt x="9" y="21"/>
                    </a:lnTo>
                    <a:close/>
                  </a:path>
                </a:pathLst>
              </a:custGeom>
              <a:solidFill>
                <a:srgbClr val="DE40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56" name="Freeform 6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DE40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57" name="Freeform 7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</a:path>
                </a:pathLst>
              </a:custGeom>
              <a:solidFill>
                <a:srgbClr val="DE40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58" name="Freeform 8"/>
              <p:cNvSpPr/>
              <p:nvPr/>
            </p:nvSpPr>
            <p:spPr>
              <a:xfrm>
                <a:off x="120650" y="30162"/>
                <a:ext cx="576263" cy="198437"/>
              </a:xfrm>
              <a:custGeom>
                <a:avLst/>
                <a:gdLst>
                  <a:gd name="txL" fmla="*/ 0 w 363"/>
                  <a:gd name="txT" fmla="*/ 0 h 125"/>
                  <a:gd name="txR" fmla="*/ 363 w 363"/>
                  <a:gd name="txB" fmla="*/ 125 h 125"/>
                </a:gdLst>
                <a:ahLst/>
                <a:cxnLst>
                  <a:cxn ang="0">
                    <a:pos x="0" y="315017944"/>
                  </a:cxn>
                  <a:cxn ang="0">
                    <a:pos x="914818306" y="315017944"/>
                  </a:cxn>
                  <a:cxn ang="0">
                    <a:pos x="710684679" y="194050749"/>
                  </a:cxn>
                  <a:cxn ang="0">
                    <a:pos x="723286265" y="171370193"/>
                  </a:cxn>
                  <a:cxn ang="0">
                    <a:pos x="748487849" y="171370193"/>
                  </a:cxn>
                  <a:cxn ang="0">
                    <a:pos x="723286265" y="171370193"/>
                  </a:cxn>
                  <a:cxn ang="0">
                    <a:pos x="710684679" y="194050749"/>
                  </a:cxn>
                  <a:cxn ang="0">
                    <a:pos x="700604045" y="189010449"/>
                  </a:cxn>
                  <a:cxn ang="0">
                    <a:pos x="700604045" y="0"/>
                  </a:cxn>
                  <a:cxn ang="0">
                    <a:pos x="627520244" y="0"/>
                  </a:cxn>
                  <a:cxn ang="0">
                    <a:pos x="627520244" y="146168694"/>
                  </a:cxn>
                  <a:cxn ang="0">
                    <a:pos x="453628519" y="42841755"/>
                  </a:cxn>
                  <a:cxn ang="0">
                    <a:pos x="0" y="315017944"/>
                  </a:cxn>
                  <a:cxn ang="0">
                    <a:pos x="0" y="315017944"/>
                  </a:cxn>
                </a:cxnLst>
                <a:rect l="txL" t="txT" r="txR" b="txB"/>
                <a:pathLst>
                  <a:path w="363" h="125">
                    <a:moveTo>
                      <a:pt x="0" y="125"/>
                    </a:moveTo>
                    <a:lnTo>
                      <a:pt x="363" y="125"/>
                    </a:lnTo>
                    <a:lnTo>
                      <a:pt x="282" y="77"/>
                    </a:lnTo>
                    <a:lnTo>
                      <a:pt x="287" y="68"/>
                    </a:lnTo>
                    <a:lnTo>
                      <a:pt x="297" y="68"/>
                    </a:lnTo>
                    <a:lnTo>
                      <a:pt x="287" y="68"/>
                    </a:lnTo>
                    <a:lnTo>
                      <a:pt x="282" y="77"/>
                    </a:lnTo>
                    <a:lnTo>
                      <a:pt x="278" y="75"/>
                    </a:lnTo>
                    <a:lnTo>
                      <a:pt x="278" y="0"/>
                    </a:lnTo>
                    <a:lnTo>
                      <a:pt x="249" y="0"/>
                    </a:lnTo>
                    <a:lnTo>
                      <a:pt x="249" y="58"/>
                    </a:lnTo>
                    <a:lnTo>
                      <a:pt x="180" y="17"/>
                    </a:lnTo>
                    <a:lnTo>
                      <a:pt x="0" y="125"/>
                    </a:lnTo>
                    <a:close/>
                  </a:path>
                </a:pathLst>
              </a:custGeom>
              <a:solidFill>
                <a:srgbClr val="DE40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59" name="Rectangle 9"/>
              <p:cNvSpPr/>
              <p:nvPr/>
            </p:nvSpPr>
            <p:spPr>
              <a:xfrm>
                <a:off x="158750" y="347662"/>
                <a:ext cx="120650" cy="114300"/>
              </a:xfrm>
              <a:prstGeom prst="rect">
                <a:avLst/>
              </a:prstGeom>
              <a:solidFill>
                <a:srgbClr val="DE401F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60" name="Rectangle 10"/>
              <p:cNvSpPr/>
              <p:nvPr/>
            </p:nvSpPr>
            <p:spPr>
              <a:xfrm>
                <a:off x="501650" y="347662"/>
                <a:ext cx="120650" cy="114300"/>
              </a:xfrm>
              <a:prstGeom prst="rect">
                <a:avLst/>
              </a:prstGeom>
              <a:solidFill>
                <a:srgbClr val="DE401F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61" name="Line 11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62" name="Line 12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63" name="Line 19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64" name="Line 20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23622" name="Group 36"/>
            <p:cNvGrpSpPr/>
            <p:nvPr/>
          </p:nvGrpSpPr>
          <p:grpSpPr>
            <a:xfrm>
              <a:off x="3248772" y="1864143"/>
              <a:ext cx="716905" cy="560002"/>
              <a:chOff x="0" y="0"/>
              <a:chExt cx="892175" cy="696912"/>
            </a:xfrm>
          </p:grpSpPr>
          <p:sp>
            <p:nvSpPr>
              <p:cNvPr id="23645" name="Freeform 5"/>
              <p:cNvSpPr>
                <a:spLocks noEditPoints="1"/>
              </p:cNvSpPr>
              <p:nvPr/>
            </p:nvSpPr>
            <p:spPr>
              <a:xfrm>
                <a:off x="98425" y="282575"/>
                <a:ext cx="617538" cy="414337"/>
              </a:xfrm>
              <a:custGeom>
                <a:avLst/>
                <a:gdLst>
                  <a:gd name="txL" fmla="*/ 0 w 389"/>
                  <a:gd name="txT" fmla="*/ 0 h 261"/>
                  <a:gd name="txR" fmla="*/ 389 w 389"/>
                  <a:gd name="txB" fmla="*/ 261 h 261"/>
                </a:gdLst>
                <a:ahLst/>
                <a:cxnLst>
                  <a:cxn ang="0">
                    <a:pos x="531754193" y="657759194"/>
                  </a:cxn>
                  <a:cxn ang="0">
                    <a:pos x="531754193" y="398184207"/>
                  </a:cxn>
                  <a:cxn ang="0">
                    <a:pos x="400705962" y="398184207"/>
                  </a:cxn>
                  <a:cxn ang="0">
                    <a:pos x="400705962" y="657759194"/>
                  </a:cxn>
                  <a:cxn ang="0">
                    <a:pos x="0" y="657759194"/>
                  </a:cxn>
                  <a:cxn ang="0">
                    <a:pos x="0" y="30241839"/>
                  </a:cxn>
                  <a:cxn ang="0">
                    <a:pos x="0" y="0"/>
                  </a:cxn>
                  <a:cxn ang="0">
                    <a:pos x="980342369" y="0"/>
                  </a:cxn>
                  <a:cxn ang="0">
                    <a:pos x="980342369" y="657759194"/>
                  </a:cxn>
                  <a:cxn ang="0">
                    <a:pos x="531754193" y="657759194"/>
                  </a:cxn>
                  <a:cxn ang="0">
                    <a:pos x="531754193" y="657759194"/>
                  </a:cxn>
                  <a:cxn ang="0">
                    <a:pos x="579636407" y="345260196"/>
                  </a:cxn>
                  <a:cxn ang="0">
                    <a:pos x="579636407" y="609877077"/>
                  </a:cxn>
                  <a:cxn ang="0">
                    <a:pos x="927418251" y="609877077"/>
                  </a:cxn>
                  <a:cxn ang="0">
                    <a:pos x="927418251" y="52922424"/>
                  </a:cxn>
                  <a:cxn ang="0">
                    <a:pos x="47883801" y="52922424"/>
                  </a:cxn>
                  <a:cxn ang="0">
                    <a:pos x="47883801" y="609877077"/>
                  </a:cxn>
                  <a:cxn ang="0">
                    <a:pos x="352822161" y="609877077"/>
                  </a:cxn>
                  <a:cxn ang="0">
                    <a:pos x="352822161" y="345260196"/>
                  </a:cxn>
                  <a:cxn ang="0">
                    <a:pos x="579636407" y="345260196"/>
                  </a:cxn>
                  <a:cxn ang="0">
                    <a:pos x="579636407" y="345260196"/>
                  </a:cxn>
                  <a:cxn ang="0">
                    <a:pos x="22682218" y="52922424"/>
                  </a:cxn>
                  <a:cxn ang="0">
                    <a:pos x="22682218" y="30241839"/>
                  </a:cxn>
                  <a:cxn ang="0">
                    <a:pos x="22682218" y="52922424"/>
                  </a:cxn>
                  <a:cxn ang="0">
                    <a:pos x="22682218" y="52922424"/>
                  </a:cxn>
                </a:cxnLst>
                <a:rect l="txL" t="txT" r="txR" b="txB"/>
                <a:pathLst>
                  <a:path w="389" h="261">
                    <a:moveTo>
                      <a:pt x="211" y="261"/>
                    </a:moveTo>
                    <a:lnTo>
                      <a:pt x="211" y="158"/>
                    </a:lnTo>
                    <a:lnTo>
                      <a:pt x="159" y="158"/>
                    </a:lnTo>
                    <a:lnTo>
                      <a:pt x="159" y="261"/>
                    </a:lnTo>
                    <a:lnTo>
                      <a:pt x="0" y="261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389" y="0"/>
                    </a:lnTo>
                    <a:lnTo>
                      <a:pt x="389" y="261"/>
                    </a:lnTo>
                    <a:lnTo>
                      <a:pt x="211" y="261"/>
                    </a:lnTo>
                    <a:close/>
                    <a:moveTo>
                      <a:pt x="230" y="137"/>
                    </a:moveTo>
                    <a:lnTo>
                      <a:pt x="230" y="242"/>
                    </a:lnTo>
                    <a:lnTo>
                      <a:pt x="368" y="242"/>
                    </a:lnTo>
                    <a:lnTo>
                      <a:pt x="368" y="21"/>
                    </a:lnTo>
                    <a:lnTo>
                      <a:pt x="19" y="21"/>
                    </a:lnTo>
                    <a:lnTo>
                      <a:pt x="19" y="242"/>
                    </a:lnTo>
                    <a:lnTo>
                      <a:pt x="140" y="242"/>
                    </a:lnTo>
                    <a:lnTo>
                      <a:pt x="140" y="137"/>
                    </a:lnTo>
                    <a:lnTo>
                      <a:pt x="230" y="137"/>
                    </a:lnTo>
                    <a:close/>
                    <a:moveTo>
                      <a:pt x="9" y="21"/>
                    </a:moveTo>
                    <a:lnTo>
                      <a:pt x="9" y="12"/>
                    </a:lnTo>
                    <a:lnTo>
                      <a:pt x="9" y="21"/>
                    </a:lnTo>
                    <a:close/>
                  </a:path>
                </a:pathLst>
              </a:custGeom>
              <a:solidFill>
                <a:srgbClr val="9CB8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46" name="Freeform 6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9CB8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47" name="Freeform 7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</a:path>
                </a:pathLst>
              </a:custGeom>
              <a:solidFill>
                <a:srgbClr val="9CB8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48" name="Freeform 8"/>
              <p:cNvSpPr/>
              <p:nvPr/>
            </p:nvSpPr>
            <p:spPr>
              <a:xfrm>
                <a:off x="120650" y="30162"/>
                <a:ext cx="576263" cy="198437"/>
              </a:xfrm>
              <a:custGeom>
                <a:avLst/>
                <a:gdLst>
                  <a:gd name="txL" fmla="*/ 0 w 363"/>
                  <a:gd name="txT" fmla="*/ 0 h 125"/>
                  <a:gd name="txR" fmla="*/ 363 w 363"/>
                  <a:gd name="txB" fmla="*/ 125 h 125"/>
                </a:gdLst>
                <a:ahLst/>
                <a:cxnLst>
                  <a:cxn ang="0">
                    <a:pos x="0" y="315017944"/>
                  </a:cxn>
                  <a:cxn ang="0">
                    <a:pos x="914818306" y="315017944"/>
                  </a:cxn>
                  <a:cxn ang="0">
                    <a:pos x="710684679" y="194050749"/>
                  </a:cxn>
                  <a:cxn ang="0">
                    <a:pos x="723286265" y="171370193"/>
                  </a:cxn>
                  <a:cxn ang="0">
                    <a:pos x="748487849" y="171370193"/>
                  </a:cxn>
                  <a:cxn ang="0">
                    <a:pos x="723286265" y="171370193"/>
                  </a:cxn>
                  <a:cxn ang="0">
                    <a:pos x="710684679" y="194050749"/>
                  </a:cxn>
                  <a:cxn ang="0">
                    <a:pos x="700604045" y="189010449"/>
                  </a:cxn>
                  <a:cxn ang="0">
                    <a:pos x="700604045" y="0"/>
                  </a:cxn>
                  <a:cxn ang="0">
                    <a:pos x="627520244" y="0"/>
                  </a:cxn>
                  <a:cxn ang="0">
                    <a:pos x="627520244" y="146168694"/>
                  </a:cxn>
                  <a:cxn ang="0">
                    <a:pos x="453628519" y="42841755"/>
                  </a:cxn>
                  <a:cxn ang="0">
                    <a:pos x="0" y="315017944"/>
                  </a:cxn>
                  <a:cxn ang="0">
                    <a:pos x="0" y="315017944"/>
                  </a:cxn>
                </a:cxnLst>
                <a:rect l="txL" t="txT" r="txR" b="txB"/>
                <a:pathLst>
                  <a:path w="363" h="125">
                    <a:moveTo>
                      <a:pt x="0" y="125"/>
                    </a:moveTo>
                    <a:lnTo>
                      <a:pt x="363" y="125"/>
                    </a:lnTo>
                    <a:lnTo>
                      <a:pt x="282" y="77"/>
                    </a:lnTo>
                    <a:lnTo>
                      <a:pt x="287" y="68"/>
                    </a:lnTo>
                    <a:lnTo>
                      <a:pt x="297" y="68"/>
                    </a:lnTo>
                    <a:lnTo>
                      <a:pt x="287" y="68"/>
                    </a:lnTo>
                    <a:lnTo>
                      <a:pt x="282" y="77"/>
                    </a:lnTo>
                    <a:lnTo>
                      <a:pt x="278" y="75"/>
                    </a:lnTo>
                    <a:lnTo>
                      <a:pt x="278" y="0"/>
                    </a:lnTo>
                    <a:lnTo>
                      <a:pt x="249" y="0"/>
                    </a:lnTo>
                    <a:lnTo>
                      <a:pt x="249" y="58"/>
                    </a:lnTo>
                    <a:lnTo>
                      <a:pt x="180" y="17"/>
                    </a:lnTo>
                    <a:lnTo>
                      <a:pt x="0" y="125"/>
                    </a:lnTo>
                    <a:close/>
                  </a:path>
                </a:pathLst>
              </a:custGeom>
              <a:solidFill>
                <a:srgbClr val="9CB8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49" name="Rectangle 9"/>
              <p:cNvSpPr/>
              <p:nvPr/>
            </p:nvSpPr>
            <p:spPr>
              <a:xfrm>
                <a:off x="158750" y="347662"/>
                <a:ext cx="120650" cy="114300"/>
              </a:xfrm>
              <a:prstGeom prst="rect">
                <a:avLst/>
              </a:prstGeom>
              <a:solidFill>
                <a:srgbClr val="9CB81F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50" name="Rectangle 10"/>
              <p:cNvSpPr/>
              <p:nvPr/>
            </p:nvSpPr>
            <p:spPr>
              <a:xfrm>
                <a:off x="501650" y="347662"/>
                <a:ext cx="120650" cy="114300"/>
              </a:xfrm>
              <a:prstGeom prst="rect">
                <a:avLst/>
              </a:prstGeom>
              <a:solidFill>
                <a:srgbClr val="9CB81F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51" name="Line 11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52" name="Line 12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53" name="Line 19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54" name="Line 20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23623" name="Group 47"/>
            <p:cNvGrpSpPr/>
            <p:nvPr/>
          </p:nvGrpSpPr>
          <p:grpSpPr>
            <a:xfrm>
              <a:off x="1868229" y="3344058"/>
              <a:ext cx="716905" cy="560002"/>
              <a:chOff x="0" y="0"/>
              <a:chExt cx="892175" cy="696912"/>
            </a:xfrm>
          </p:grpSpPr>
          <p:sp>
            <p:nvSpPr>
              <p:cNvPr id="23635" name="Freeform 5"/>
              <p:cNvSpPr>
                <a:spLocks noEditPoints="1"/>
              </p:cNvSpPr>
              <p:nvPr/>
            </p:nvSpPr>
            <p:spPr>
              <a:xfrm>
                <a:off x="98425" y="282575"/>
                <a:ext cx="617538" cy="414337"/>
              </a:xfrm>
              <a:custGeom>
                <a:avLst/>
                <a:gdLst>
                  <a:gd name="txL" fmla="*/ 0 w 389"/>
                  <a:gd name="txT" fmla="*/ 0 h 261"/>
                  <a:gd name="txR" fmla="*/ 389 w 389"/>
                  <a:gd name="txB" fmla="*/ 261 h 261"/>
                </a:gdLst>
                <a:ahLst/>
                <a:cxnLst>
                  <a:cxn ang="0">
                    <a:pos x="531754193" y="657759194"/>
                  </a:cxn>
                  <a:cxn ang="0">
                    <a:pos x="531754193" y="398184207"/>
                  </a:cxn>
                  <a:cxn ang="0">
                    <a:pos x="400705962" y="398184207"/>
                  </a:cxn>
                  <a:cxn ang="0">
                    <a:pos x="400705962" y="657759194"/>
                  </a:cxn>
                  <a:cxn ang="0">
                    <a:pos x="0" y="657759194"/>
                  </a:cxn>
                  <a:cxn ang="0">
                    <a:pos x="0" y="30241839"/>
                  </a:cxn>
                  <a:cxn ang="0">
                    <a:pos x="0" y="0"/>
                  </a:cxn>
                  <a:cxn ang="0">
                    <a:pos x="980342369" y="0"/>
                  </a:cxn>
                  <a:cxn ang="0">
                    <a:pos x="980342369" y="657759194"/>
                  </a:cxn>
                  <a:cxn ang="0">
                    <a:pos x="531754193" y="657759194"/>
                  </a:cxn>
                  <a:cxn ang="0">
                    <a:pos x="531754193" y="657759194"/>
                  </a:cxn>
                  <a:cxn ang="0">
                    <a:pos x="579636407" y="345260196"/>
                  </a:cxn>
                  <a:cxn ang="0">
                    <a:pos x="579636407" y="609877077"/>
                  </a:cxn>
                  <a:cxn ang="0">
                    <a:pos x="927418251" y="609877077"/>
                  </a:cxn>
                  <a:cxn ang="0">
                    <a:pos x="927418251" y="52922424"/>
                  </a:cxn>
                  <a:cxn ang="0">
                    <a:pos x="47883801" y="52922424"/>
                  </a:cxn>
                  <a:cxn ang="0">
                    <a:pos x="47883801" y="609877077"/>
                  </a:cxn>
                  <a:cxn ang="0">
                    <a:pos x="352822161" y="609877077"/>
                  </a:cxn>
                  <a:cxn ang="0">
                    <a:pos x="352822161" y="345260196"/>
                  </a:cxn>
                  <a:cxn ang="0">
                    <a:pos x="579636407" y="345260196"/>
                  </a:cxn>
                  <a:cxn ang="0">
                    <a:pos x="579636407" y="345260196"/>
                  </a:cxn>
                  <a:cxn ang="0">
                    <a:pos x="22682218" y="52922424"/>
                  </a:cxn>
                  <a:cxn ang="0">
                    <a:pos x="22682218" y="30241839"/>
                  </a:cxn>
                  <a:cxn ang="0">
                    <a:pos x="22682218" y="52922424"/>
                  </a:cxn>
                  <a:cxn ang="0">
                    <a:pos x="22682218" y="52922424"/>
                  </a:cxn>
                </a:cxnLst>
                <a:rect l="txL" t="txT" r="txR" b="txB"/>
                <a:pathLst>
                  <a:path w="389" h="261">
                    <a:moveTo>
                      <a:pt x="211" y="261"/>
                    </a:moveTo>
                    <a:lnTo>
                      <a:pt x="211" y="158"/>
                    </a:lnTo>
                    <a:lnTo>
                      <a:pt x="159" y="158"/>
                    </a:lnTo>
                    <a:lnTo>
                      <a:pt x="159" y="261"/>
                    </a:lnTo>
                    <a:lnTo>
                      <a:pt x="0" y="261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389" y="0"/>
                    </a:lnTo>
                    <a:lnTo>
                      <a:pt x="389" y="261"/>
                    </a:lnTo>
                    <a:lnTo>
                      <a:pt x="211" y="261"/>
                    </a:lnTo>
                    <a:close/>
                    <a:moveTo>
                      <a:pt x="230" y="137"/>
                    </a:moveTo>
                    <a:lnTo>
                      <a:pt x="230" y="242"/>
                    </a:lnTo>
                    <a:lnTo>
                      <a:pt x="368" y="242"/>
                    </a:lnTo>
                    <a:lnTo>
                      <a:pt x="368" y="21"/>
                    </a:lnTo>
                    <a:lnTo>
                      <a:pt x="19" y="21"/>
                    </a:lnTo>
                    <a:lnTo>
                      <a:pt x="19" y="242"/>
                    </a:lnTo>
                    <a:lnTo>
                      <a:pt x="140" y="242"/>
                    </a:lnTo>
                    <a:lnTo>
                      <a:pt x="140" y="137"/>
                    </a:lnTo>
                    <a:lnTo>
                      <a:pt x="230" y="137"/>
                    </a:lnTo>
                    <a:close/>
                    <a:moveTo>
                      <a:pt x="9" y="21"/>
                    </a:moveTo>
                    <a:lnTo>
                      <a:pt x="9" y="12"/>
                    </a:lnTo>
                    <a:lnTo>
                      <a:pt x="9" y="21"/>
                    </a:lnTo>
                    <a:close/>
                  </a:path>
                </a:pathLst>
              </a:custGeom>
              <a:solidFill>
                <a:srgbClr val="54B3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36" name="Freeform 6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54B3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37" name="Freeform 7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</a:path>
                </a:pathLst>
              </a:custGeom>
              <a:solidFill>
                <a:srgbClr val="54B3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38" name="Freeform 8"/>
              <p:cNvSpPr/>
              <p:nvPr/>
            </p:nvSpPr>
            <p:spPr>
              <a:xfrm>
                <a:off x="120650" y="30162"/>
                <a:ext cx="576263" cy="198437"/>
              </a:xfrm>
              <a:custGeom>
                <a:avLst/>
                <a:gdLst>
                  <a:gd name="txL" fmla="*/ 0 w 363"/>
                  <a:gd name="txT" fmla="*/ 0 h 125"/>
                  <a:gd name="txR" fmla="*/ 363 w 363"/>
                  <a:gd name="txB" fmla="*/ 125 h 125"/>
                </a:gdLst>
                <a:ahLst/>
                <a:cxnLst>
                  <a:cxn ang="0">
                    <a:pos x="0" y="315017944"/>
                  </a:cxn>
                  <a:cxn ang="0">
                    <a:pos x="914818306" y="315017944"/>
                  </a:cxn>
                  <a:cxn ang="0">
                    <a:pos x="710684679" y="194050749"/>
                  </a:cxn>
                  <a:cxn ang="0">
                    <a:pos x="723286265" y="171370193"/>
                  </a:cxn>
                  <a:cxn ang="0">
                    <a:pos x="748487849" y="171370193"/>
                  </a:cxn>
                  <a:cxn ang="0">
                    <a:pos x="723286265" y="171370193"/>
                  </a:cxn>
                  <a:cxn ang="0">
                    <a:pos x="710684679" y="194050749"/>
                  </a:cxn>
                  <a:cxn ang="0">
                    <a:pos x="700604045" y="189010449"/>
                  </a:cxn>
                  <a:cxn ang="0">
                    <a:pos x="700604045" y="0"/>
                  </a:cxn>
                  <a:cxn ang="0">
                    <a:pos x="627520244" y="0"/>
                  </a:cxn>
                  <a:cxn ang="0">
                    <a:pos x="627520244" y="146168694"/>
                  </a:cxn>
                  <a:cxn ang="0">
                    <a:pos x="453628519" y="42841755"/>
                  </a:cxn>
                  <a:cxn ang="0">
                    <a:pos x="0" y="315017944"/>
                  </a:cxn>
                  <a:cxn ang="0">
                    <a:pos x="0" y="315017944"/>
                  </a:cxn>
                </a:cxnLst>
                <a:rect l="txL" t="txT" r="txR" b="txB"/>
                <a:pathLst>
                  <a:path w="363" h="125">
                    <a:moveTo>
                      <a:pt x="0" y="125"/>
                    </a:moveTo>
                    <a:lnTo>
                      <a:pt x="363" y="125"/>
                    </a:lnTo>
                    <a:lnTo>
                      <a:pt x="282" y="77"/>
                    </a:lnTo>
                    <a:lnTo>
                      <a:pt x="287" y="68"/>
                    </a:lnTo>
                    <a:lnTo>
                      <a:pt x="297" y="68"/>
                    </a:lnTo>
                    <a:lnTo>
                      <a:pt x="287" y="68"/>
                    </a:lnTo>
                    <a:lnTo>
                      <a:pt x="282" y="77"/>
                    </a:lnTo>
                    <a:lnTo>
                      <a:pt x="278" y="75"/>
                    </a:lnTo>
                    <a:lnTo>
                      <a:pt x="278" y="0"/>
                    </a:lnTo>
                    <a:lnTo>
                      <a:pt x="249" y="0"/>
                    </a:lnTo>
                    <a:lnTo>
                      <a:pt x="249" y="58"/>
                    </a:lnTo>
                    <a:lnTo>
                      <a:pt x="180" y="17"/>
                    </a:lnTo>
                    <a:lnTo>
                      <a:pt x="0" y="125"/>
                    </a:lnTo>
                    <a:close/>
                  </a:path>
                </a:pathLst>
              </a:custGeom>
              <a:solidFill>
                <a:srgbClr val="54B3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39" name="Rectangle 9"/>
              <p:cNvSpPr/>
              <p:nvPr/>
            </p:nvSpPr>
            <p:spPr>
              <a:xfrm>
                <a:off x="158750" y="347662"/>
                <a:ext cx="120650" cy="114300"/>
              </a:xfrm>
              <a:prstGeom prst="rect">
                <a:avLst/>
              </a:prstGeom>
              <a:solidFill>
                <a:srgbClr val="54B391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40" name="Rectangle 10"/>
              <p:cNvSpPr/>
              <p:nvPr/>
            </p:nvSpPr>
            <p:spPr>
              <a:xfrm>
                <a:off x="501650" y="347662"/>
                <a:ext cx="120650" cy="114300"/>
              </a:xfrm>
              <a:prstGeom prst="rect">
                <a:avLst/>
              </a:prstGeom>
              <a:solidFill>
                <a:srgbClr val="54B391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41" name="Line 11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42" name="Line 12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43" name="Line 19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44" name="Line 20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23624" name="Group 58"/>
            <p:cNvGrpSpPr/>
            <p:nvPr/>
          </p:nvGrpSpPr>
          <p:grpSpPr>
            <a:xfrm>
              <a:off x="464491" y="1911655"/>
              <a:ext cx="716905" cy="560002"/>
              <a:chOff x="0" y="0"/>
              <a:chExt cx="892175" cy="696912"/>
            </a:xfrm>
          </p:grpSpPr>
          <p:sp>
            <p:nvSpPr>
              <p:cNvPr id="23625" name="Freeform 5"/>
              <p:cNvSpPr>
                <a:spLocks noEditPoints="1"/>
              </p:cNvSpPr>
              <p:nvPr/>
            </p:nvSpPr>
            <p:spPr>
              <a:xfrm>
                <a:off x="98425" y="282575"/>
                <a:ext cx="617538" cy="414337"/>
              </a:xfrm>
              <a:custGeom>
                <a:avLst/>
                <a:gdLst>
                  <a:gd name="txL" fmla="*/ 0 w 389"/>
                  <a:gd name="txT" fmla="*/ 0 h 261"/>
                  <a:gd name="txR" fmla="*/ 389 w 389"/>
                  <a:gd name="txB" fmla="*/ 261 h 261"/>
                </a:gdLst>
                <a:ahLst/>
                <a:cxnLst>
                  <a:cxn ang="0">
                    <a:pos x="531754193" y="657759194"/>
                  </a:cxn>
                  <a:cxn ang="0">
                    <a:pos x="531754193" y="398184207"/>
                  </a:cxn>
                  <a:cxn ang="0">
                    <a:pos x="400705962" y="398184207"/>
                  </a:cxn>
                  <a:cxn ang="0">
                    <a:pos x="400705962" y="657759194"/>
                  </a:cxn>
                  <a:cxn ang="0">
                    <a:pos x="0" y="657759194"/>
                  </a:cxn>
                  <a:cxn ang="0">
                    <a:pos x="0" y="30241839"/>
                  </a:cxn>
                  <a:cxn ang="0">
                    <a:pos x="0" y="0"/>
                  </a:cxn>
                  <a:cxn ang="0">
                    <a:pos x="980342369" y="0"/>
                  </a:cxn>
                  <a:cxn ang="0">
                    <a:pos x="980342369" y="657759194"/>
                  </a:cxn>
                  <a:cxn ang="0">
                    <a:pos x="531754193" y="657759194"/>
                  </a:cxn>
                  <a:cxn ang="0">
                    <a:pos x="531754193" y="657759194"/>
                  </a:cxn>
                  <a:cxn ang="0">
                    <a:pos x="579636407" y="345260196"/>
                  </a:cxn>
                  <a:cxn ang="0">
                    <a:pos x="579636407" y="609877077"/>
                  </a:cxn>
                  <a:cxn ang="0">
                    <a:pos x="927418251" y="609877077"/>
                  </a:cxn>
                  <a:cxn ang="0">
                    <a:pos x="927418251" y="52922424"/>
                  </a:cxn>
                  <a:cxn ang="0">
                    <a:pos x="47883801" y="52922424"/>
                  </a:cxn>
                  <a:cxn ang="0">
                    <a:pos x="47883801" y="609877077"/>
                  </a:cxn>
                  <a:cxn ang="0">
                    <a:pos x="352822161" y="609877077"/>
                  </a:cxn>
                  <a:cxn ang="0">
                    <a:pos x="352822161" y="345260196"/>
                  </a:cxn>
                  <a:cxn ang="0">
                    <a:pos x="579636407" y="345260196"/>
                  </a:cxn>
                  <a:cxn ang="0">
                    <a:pos x="579636407" y="345260196"/>
                  </a:cxn>
                  <a:cxn ang="0">
                    <a:pos x="22682218" y="52922424"/>
                  </a:cxn>
                  <a:cxn ang="0">
                    <a:pos x="22682218" y="30241839"/>
                  </a:cxn>
                  <a:cxn ang="0">
                    <a:pos x="22682218" y="52922424"/>
                  </a:cxn>
                  <a:cxn ang="0">
                    <a:pos x="22682218" y="52922424"/>
                  </a:cxn>
                </a:cxnLst>
                <a:rect l="txL" t="txT" r="txR" b="txB"/>
                <a:pathLst>
                  <a:path w="389" h="261">
                    <a:moveTo>
                      <a:pt x="211" y="261"/>
                    </a:moveTo>
                    <a:lnTo>
                      <a:pt x="211" y="158"/>
                    </a:lnTo>
                    <a:lnTo>
                      <a:pt x="159" y="158"/>
                    </a:lnTo>
                    <a:lnTo>
                      <a:pt x="159" y="261"/>
                    </a:lnTo>
                    <a:lnTo>
                      <a:pt x="0" y="261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389" y="0"/>
                    </a:lnTo>
                    <a:lnTo>
                      <a:pt x="389" y="261"/>
                    </a:lnTo>
                    <a:lnTo>
                      <a:pt x="211" y="261"/>
                    </a:lnTo>
                    <a:close/>
                    <a:moveTo>
                      <a:pt x="230" y="137"/>
                    </a:moveTo>
                    <a:lnTo>
                      <a:pt x="230" y="242"/>
                    </a:lnTo>
                    <a:lnTo>
                      <a:pt x="368" y="242"/>
                    </a:lnTo>
                    <a:lnTo>
                      <a:pt x="368" y="21"/>
                    </a:lnTo>
                    <a:lnTo>
                      <a:pt x="19" y="21"/>
                    </a:lnTo>
                    <a:lnTo>
                      <a:pt x="19" y="242"/>
                    </a:lnTo>
                    <a:lnTo>
                      <a:pt x="140" y="242"/>
                    </a:lnTo>
                    <a:lnTo>
                      <a:pt x="140" y="137"/>
                    </a:lnTo>
                    <a:lnTo>
                      <a:pt x="230" y="137"/>
                    </a:lnTo>
                    <a:close/>
                    <a:moveTo>
                      <a:pt x="9" y="21"/>
                    </a:moveTo>
                    <a:lnTo>
                      <a:pt x="9" y="12"/>
                    </a:lnTo>
                    <a:lnTo>
                      <a:pt x="9" y="21"/>
                    </a:lnTo>
                    <a:close/>
                  </a:path>
                </a:pathLst>
              </a:custGeom>
              <a:solidFill>
                <a:srgbClr val="F79E1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26" name="Freeform 6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79E1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27" name="Freeform 7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</a:path>
                </a:pathLst>
              </a:custGeom>
              <a:solidFill>
                <a:srgbClr val="F79E1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28" name="Freeform 8"/>
              <p:cNvSpPr/>
              <p:nvPr/>
            </p:nvSpPr>
            <p:spPr>
              <a:xfrm>
                <a:off x="120650" y="30162"/>
                <a:ext cx="576263" cy="198437"/>
              </a:xfrm>
              <a:custGeom>
                <a:avLst/>
                <a:gdLst>
                  <a:gd name="txL" fmla="*/ 0 w 363"/>
                  <a:gd name="txT" fmla="*/ 0 h 125"/>
                  <a:gd name="txR" fmla="*/ 363 w 363"/>
                  <a:gd name="txB" fmla="*/ 125 h 125"/>
                </a:gdLst>
                <a:ahLst/>
                <a:cxnLst>
                  <a:cxn ang="0">
                    <a:pos x="0" y="315017944"/>
                  </a:cxn>
                  <a:cxn ang="0">
                    <a:pos x="914818306" y="315017944"/>
                  </a:cxn>
                  <a:cxn ang="0">
                    <a:pos x="710684679" y="194050749"/>
                  </a:cxn>
                  <a:cxn ang="0">
                    <a:pos x="723286265" y="171370193"/>
                  </a:cxn>
                  <a:cxn ang="0">
                    <a:pos x="748487849" y="171370193"/>
                  </a:cxn>
                  <a:cxn ang="0">
                    <a:pos x="723286265" y="171370193"/>
                  </a:cxn>
                  <a:cxn ang="0">
                    <a:pos x="710684679" y="194050749"/>
                  </a:cxn>
                  <a:cxn ang="0">
                    <a:pos x="700604045" y="189010449"/>
                  </a:cxn>
                  <a:cxn ang="0">
                    <a:pos x="700604045" y="0"/>
                  </a:cxn>
                  <a:cxn ang="0">
                    <a:pos x="627520244" y="0"/>
                  </a:cxn>
                  <a:cxn ang="0">
                    <a:pos x="627520244" y="146168694"/>
                  </a:cxn>
                  <a:cxn ang="0">
                    <a:pos x="453628519" y="42841755"/>
                  </a:cxn>
                  <a:cxn ang="0">
                    <a:pos x="0" y="315017944"/>
                  </a:cxn>
                  <a:cxn ang="0">
                    <a:pos x="0" y="315017944"/>
                  </a:cxn>
                </a:cxnLst>
                <a:rect l="txL" t="txT" r="txR" b="txB"/>
                <a:pathLst>
                  <a:path w="363" h="125">
                    <a:moveTo>
                      <a:pt x="0" y="125"/>
                    </a:moveTo>
                    <a:lnTo>
                      <a:pt x="363" y="125"/>
                    </a:lnTo>
                    <a:lnTo>
                      <a:pt x="282" y="77"/>
                    </a:lnTo>
                    <a:lnTo>
                      <a:pt x="287" y="68"/>
                    </a:lnTo>
                    <a:lnTo>
                      <a:pt x="297" y="68"/>
                    </a:lnTo>
                    <a:lnTo>
                      <a:pt x="287" y="68"/>
                    </a:lnTo>
                    <a:lnTo>
                      <a:pt x="282" y="77"/>
                    </a:lnTo>
                    <a:lnTo>
                      <a:pt x="278" y="75"/>
                    </a:lnTo>
                    <a:lnTo>
                      <a:pt x="278" y="0"/>
                    </a:lnTo>
                    <a:lnTo>
                      <a:pt x="249" y="0"/>
                    </a:lnTo>
                    <a:lnTo>
                      <a:pt x="249" y="58"/>
                    </a:lnTo>
                    <a:lnTo>
                      <a:pt x="180" y="17"/>
                    </a:lnTo>
                    <a:lnTo>
                      <a:pt x="0" y="125"/>
                    </a:lnTo>
                    <a:close/>
                  </a:path>
                </a:pathLst>
              </a:custGeom>
              <a:solidFill>
                <a:srgbClr val="F79E1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29" name="Rectangle 9"/>
              <p:cNvSpPr/>
              <p:nvPr/>
            </p:nvSpPr>
            <p:spPr>
              <a:xfrm>
                <a:off x="158750" y="347662"/>
                <a:ext cx="120650" cy="114300"/>
              </a:xfrm>
              <a:prstGeom prst="rect">
                <a:avLst/>
              </a:prstGeom>
              <a:solidFill>
                <a:srgbClr val="F79E1E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30" name="Rectangle 10"/>
              <p:cNvSpPr/>
              <p:nvPr/>
            </p:nvSpPr>
            <p:spPr>
              <a:xfrm>
                <a:off x="501650" y="347662"/>
                <a:ext cx="120650" cy="114300"/>
              </a:xfrm>
              <a:prstGeom prst="rect">
                <a:avLst/>
              </a:prstGeom>
              <a:solidFill>
                <a:srgbClr val="F79E1E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31" name="Line 11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32" name="Line 12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33" name="Line 19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34" name="Line 20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2" name="Group 69"/>
          <p:cNvGrpSpPr/>
          <p:nvPr/>
        </p:nvGrpSpPr>
        <p:grpSpPr>
          <a:xfrm>
            <a:off x="7075488" y="3889375"/>
            <a:ext cx="3908425" cy="1202728"/>
            <a:chOff x="0" y="0"/>
            <a:chExt cx="3907563" cy="1202560"/>
          </a:xfrm>
        </p:grpSpPr>
        <p:grpSp>
          <p:nvGrpSpPr>
            <p:cNvPr id="23606" name="Group 70"/>
            <p:cNvGrpSpPr/>
            <p:nvPr/>
          </p:nvGrpSpPr>
          <p:grpSpPr>
            <a:xfrm>
              <a:off x="0" y="171079"/>
              <a:ext cx="716905" cy="560002"/>
              <a:chOff x="0" y="0"/>
              <a:chExt cx="892175" cy="696912"/>
            </a:xfrm>
          </p:grpSpPr>
          <p:sp>
            <p:nvSpPr>
              <p:cNvPr id="23610" name="Freeform 5"/>
              <p:cNvSpPr>
                <a:spLocks noEditPoints="1"/>
              </p:cNvSpPr>
              <p:nvPr/>
            </p:nvSpPr>
            <p:spPr>
              <a:xfrm>
                <a:off x="98425" y="282575"/>
                <a:ext cx="617538" cy="414337"/>
              </a:xfrm>
              <a:custGeom>
                <a:avLst/>
                <a:gdLst>
                  <a:gd name="txL" fmla="*/ 0 w 389"/>
                  <a:gd name="txT" fmla="*/ 0 h 261"/>
                  <a:gd name="txR" fmla="*/ 389 w 389"/>
                  <a:gd name="txB" fmla="*/ 261 h 261"/>
                </a:gdLst>
                <a:ahLst/>
                <a:cxnLst>
                  <a:cxn ang="0">
                    <a:pos x="531754193" y="657759194"/>
                  </a:cxn>
                  <a:cxn ang="0">
                    <a:pos x="531754193" y="398184207"/>
                  </a:cxn>
                  <a:cxn ang="0">
                    <a:pos x="400705962" y="398184207"/>
                  </a:cxn>
                  <a:cxn ang="0">
                    <a:pos x="400705962" y="657759194"/>
                  </a:cxn>
                  <a:cxn ang="0">
                    <a:pos x="0" y="657759194"/>
                  </a:cxn>
                  <a:cxn ang="0">
                    <a:pos x="0" y="30241839"/>
                  </a:cxn>
                  <a:cxn ang="0">
                    <a:pos x="0" y="0"/>
                  </a:cxn>
                  <a:cxn ang="0">
                    <a:pos x="980342369" y="0"/>
                  </a:cxn>
                  <a:cxn ang="0">
                    <a:pos x="980342369" y="657759194"/>
                  </a:cxn>
                  <a:cxn ang="0">
                    <a:pos x="531754193" y="657759194"/>
                  </a:cxn>
                  <a:cxn ang="0">
                    <a:pos x="531754193" y="657759194"/>
                  </a:cxn>
                  <a:cxn ang="0">
                    <a:pos x="579636407" y="345260196"/>
                  </a:cxn>
                  <a:cxn ang="0">
                    <a:pos x="579636407" y="609877077"/>
                  </a:cxn>
                  <a:cxn ang="0">
                    <a:pos x="927418251" y="609877077"/>
                  </a:cxn>
                  <a:cxn ang="0">
                    <a:pos x="927418251" y="52922424"/>
                  </a:cxn>
                  <a:cxn ang="0">
                    <a:pos x="47883801" y="52922424"/>
                  </a:cxn>
                  <a:cxn ang="0">
                    <a:pos x="47883801" y="609877077"/>
                  </a:cxn>
                  <a:cxn ang="0">
                    <a:pos x="352822161" y="609877077"/>
                  </a:cxn>
                  <a:cxn ang="0">
                    <a:pos x="352822161" y="345260196"/>
                  </a:cxn>
                  <a:cxn ang="0">
                    <a:pos x="579636407" y="345260196"/>
                  </a:cxn>
                  <a:cxn ang="0">
                    <a:pos x="579636407" y="345260196"/>
                  </a:cxn>
                  <a:cxn ang="0">
                    <a:pos x="22682218" y="52922424"/>
                  </a:cxn>
                  <a:cxn ang="0">
                    <a:pos x="22682218" y="30241839"/>
                  </a:cxn>
                  <a:cxn ang="0">
                    <a:pos x="22682218" y="52922424"/>
                  </a:cxn>
                  <a:cxn ang="0">
                    <a:pos x="22682218" y="52922424"/>
                  </a:cxn>
                </a:cxnLst>
                <a:rect l="txL" t="txT" r="txR" b="txB"/>
                <a:pathLst>
                  <a:path w="389" h="261">
                    <a:moveTo>
                      <a:pt x="211" y="261"/>
                    </a:moveTo>
                    <a:lnTo>
                      <a:pt x="211" y="158"/>
                    </a:lnTo>
                    <a:lnTo>
                      <a:pt x="159" y="158"/>
                    </a:lnTo>
                    <a:lnTo>
                      <a:pt x="159" y="261"/>
                    </a:lnTo>
                    <a:lnTo>
                      <a:pt x="0" y="261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389" y="0"/>
                    </a:lnTo>
                    <a:lnTo>
                      <a:pt x="389" y="261"/>
                    </a:lnTo>
                    <a:lnTo>
                      <a:pt x="211" y="261"/>
                    </a:lnTo>
                    <a:close/>
                    <a:moveTo>
                      <a:pt x="230" y="137"/>
                    </a:moveTo>
                    <a:lnTo>
                      <a:pt x="230" y="242"/>
                    </a:lnTo>
                    <a:lnTo>
                      <a:pt x="368" y="242"/>
                    </a:lnTo>
                    <a:lnTo>
                      <a:pt x="368" y="21"/>
                    </a:lnTo>
                    <a:lnTo>
                      <a:pt x="19" y="21"/>
                    </a:lnTo>
                    <a:lnTo>
                      <a:pt x="19" y="242"/>
                    </a:lnTo>
                    <a:lnTo>
                      <a:pt x="140" y="242"/>
                    </a:lnTo>
                    <a:lnTo>
                      <a:pt x="140" y="137"/>
                    </a:lnTo>
                    <a:lnTo>
                      <a:pt x="230" y="137"/>
                    </a:lnTo>
                    <a:close/>
                    <a:moveTo>
                      <a:pt x="9" y="21"/>
                    </a:moveTo>
                    <a:lnTo>
                      <a:pt x="9" y="12"/>
                    </a:lnTo>
                    <a:lnTo>
                      <a:pt x="9" y="21"/>
                    </a:lnTo>
                    <a:close/>
                  </a:path>
                </a:pathLst>
              </a:custGeom>
              <a:solidFill>
                <a:srgbClr val="54B3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11" name="Freeform 6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54B3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12" name="Freeform 7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</a:path>
                </a:pathLst>
              </a:custGeom>
              <a:solidFill>
                <a:srgbClr val="54B3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13" name="Freeform 8"/>
              <p:cNvSpPr/>
              <p:nvPr/>
            </p:nvSpPr>
            <p:spPr>
              <a:xfrm>
                <a:off x="120650" y="30162"/>
                <a:ext cx="576263" cy="198437"/>
              </a:xfrm>
              <a:custGeom>
                <a:avLst/>
                <a:gdLst>
                  <a:gd name="txL" fmla="*/ 0 w 363"/>
                  <a:gd name="txT" fmla="*/ 0 h 125"/>
                  <a:gd name="txR" fmla="*/ 363 w 363"/>
                  <a:gd name="txB" fmla="*/ 125 h 125"/>
                </a:gdLst>
                <a:ahLst/>
                <a:cxnLst>
                  <a:cxn ang="0">
                    <a:pos x="0" y="315017944"/>
                  </a:cxn>
                  <a:cxn ang="0">
                    <a:pos x="914818306" y="315017944"/>
                  </a:cxn>
                  <a:cxn ang="0">
                    <a:pos x="710684679" y="194050749"/>
                  </a:cxn>
                  <a:cxn ang="0">
                    <a:pos x="723286265" y="171370193"/>
                  </a:cxn>
                  <a:cxn ang="0">
                    <a:pos x="748487849" y="171370193"/>
                  </a:cxn>
                  <a:cxn ang="0">
                    <a:pos x="723286265" y="171370193"/>
                  </a:cxn>
                  <a:cxn ang="0">
                    <a:pos x="710684679" y="194050749"/>
                  </a:cxn>
                  <a:cxn ang="0">
                    <a:pos x="700604045" y="189010449"/>
                  </a:cxn>
                  <a:cxn ang="0">
                    <a:pos x="700604045" y="0"/>
                  </a:cxn>
                  <a:cxn ang="0">
                    <a:pos x="627520244" y="0"/>
                  </a:cxn>
                  <a:cxn ang="0">
                    <a:pos x="627520244" y="146168694"/>
                  </a:cxn>
                  <a:cxn ang="0">
                    <a:pos x="453628519" y="42841755"/>
                  </a:cxn>
                  <a:cxn ang="0">
                    <a:pos x="0" y="315017944"/>
                  </a:cxn>
                  <a:cxn ang="0">
                    <a:pos x="0" y="315017944"/>
                  </a:cxn>
                </a:cxnLst>
                <a:rect l="txL" t="txT" r="txR" b="txB"/>
                <a:pathLst>
                  <a:path w="363" h="125">
                    <a:moveTo>
                      <a:pt x="0" y="125"/>
                    </a:moveTo>
                    <a:lnTo>
                      <a:pt x="363" y="125"/>
                    </a:lnTo>
                    <a:lnTo>
                      <a:pt x="282" y="77"/>
                    </a:lnTo>
                    <a:lnTo>
                      <a:pt x="287" y="68"/>
                    </a:lnTo>
                    <a:lnTo>
                      <a:pt x="297" y="68"/>
                    </a:lnTo>
                    <a:lnTo>
                      <a:pt x="287" y="68"/>
                    </a:lnTo>
                    <a:lnTo>
                      <a:pt x="282" y="77"/>
                    </a:lnTo>
                    <a:lnTo>
                      <a:pt x="278" y="75"/>
                    </a:lnTo>
                    <a:lnTo>
                      <a:pt x="278" y="0"/>
                    </a:lnTo>
                    <a:lnTo>
                      <a:pt x="249" y="0"/>
                    </a:lnTo>
                    <a:lnTo>
                      <a:pt x="249" y="58"/>
                    </a:lnTo>
                    <a:lnTo>
                      <a:pt x="180" y="17"/>
                    </a:lnTo>
                    <a:lnTo>
                      <a:pt x="0" y="125"/>
                    </a:lnTo>
                    <a:close/>
                  </a:path>
                </a:pathLst>
              </a:custGeom>
              <a:solidFill>
                <a:srgbClr val="54B391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14" name="Rectangle 9"/>
              <p:cNvSpPr/>
              <p:nvPr/>
            </p:nvSpPr>
            <p:spPr>
              <a:xfrm>
                <a:off x="158750" y="347662"/>
                <a:ext cx="120650" cy="114300"/>
              </a:xfrm>
              <a:prstGeom prst="rect">
                <a:avLst/>
              </a:prstGeom>
              <a:solidFill>
                <a:srgbClr val="54B391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15" name="Rectangle 10"/>
              <p:cNvSpPr/>
              <p:nvPr/>
            </p:nvSpPr>
            <p:spPr>
              <a:xfrm>
                <a:off x="501650" y="347662"/>
                <a:ext cx="120650" cy="114300"/>
              </a:xfrm>
              <a:prstGeom prst="rect">
                <a:avLst/>
              </a:prstGeom>
              <a:solidFill>
                <a:srgbClr val="54B391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16" name="Line 11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17" name="Line 12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18" name="Line 19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19" name="Line 20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3607" name="直接连接符 70"/>
            <p:cNvSpPr/>
            <p:nvPr/>
          </p:nvSpPr>
          <p:spPr>
            <a:xfrm>
              <a:off x="127563" y="1014271"/>
              <a:ext cx="3780000" cy="1"/>
            </a:xfrm>
            <a:prstGeom prst="line">
              <a:avLst/>
            </a:prstGeom>
            <a:ln w="6350" cap="flat" cmpd="sng">
              <a:solidFill>
                <a:srgbClr val="7F7F7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608" name="文本框 71"/>
            <p:cNvSpPr/>
            <p:nvPr/>
          </p:nvSpPr>
          <p:spPr>
            <a:xfrm>
              <a:off x="1048390" y="0"/>
              <a:ext cx="2269627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b="1" dirty="0">
                  <a:solidFill>
                    <a:srgbClr val="54B391"/>
                  </a:solidFill>
                  <a:latin typeface="方正兰亭细黑_GBK" charset="-122"/>
                  <a:ea typeface="方正兰亭细黑_GBK" charset="-122"/>
                  <a:sym typeface="方正兰亭细黑_GBK" charset="-122"/>
                </a:rPr>
                <a:t>单击此处添加标题</a:t>
              </a:r>
            </a:p>
          </p:txBody>
        </p:sp>
        <p:sp>
          <p:nvSpPr>
            <p:cNvPr id="23609" name="文本框 72"/>
            <p:cNvSpPr/>
            <p:nvPr/>
          </p:nvSpPr>
          <p:spPr>
            <a:xfrm>
              <a:off x="1053735" y="308605"/>
              <a:ext cx="2790060" cy="89395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lnSpc>
                  <a:spcPct val="110000"/>
                </a:lnSpc>
              </a:pPr>
              <a:r>
                <a:rPr lang="zh-CN" altLang="en-US" sz="1200" dirty="0">
                  <a:solidFill>
                    <a:srgbClr val="000000"/>
                  </a:solidFill>
                  <a:latin typeface="幼圆" charset="0"/>
                  <a:ea typeface="幼圆" charset="0"/>
                  <a:sym typeface="方正兰亭细黑_GBK" charset="-122"/>
                </a:rPr>
                <a:t>文字这个东西极具艺术性，它干净漂亮，却又相互矛盾，生活也是如此！文字这个东西极具艺术性，</a:t>
              </a:r>
              <a:endParaRPr lang="en-US" altLang="x-none" sz="1200" dirty="0">
                <a:solidFill>
                  <a:srgbClr val="7E7E7D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lvl="0">
                <a:lnSpc>
                  <a:spcPct val="110000"/>
                </a:lnSpc>
              </a:pPr>
              <a:endPara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endParaRPr>
            </a:p>
          </p:txBody>
        </p:sp>
      </p:grpSp>
      <p:grpSp>
        <p:nvGrpSpPr>
          <p:cNvPr id="3" name="Group 84"/>
          <p:cNvGrpSpPr/>
          <p:nvPr/>
        </p:nvGrpSpPr>
        <p:grpSpPr>
          <a:xfrm>
            <a:off x="7092950" y="5173663"/>
            <a:ext cx="3906838" cy="1203052"/>
            <a:chOff x="0" y="0"/>
            <a:chExt cx="3906257" cy="1201623"/>
          </a:xfrm>
        </p:grpSpPr>
        <p:grpSp>
          <p:nvGrpSpPr>
            <p:cNvPr id="23592" name="Group 85"/>
            <p:cNvGrpSpPr/>
            <p:nvPr/>
          </p:nvGrpSpPr>
          <p:grpSpPr>
            <a:xfrm>
              <a:off x="0" y="124914"/>
              <a:ext cx="716905" cy="560002"/>
              <a:chOff x="0" y="0"/>
              <a:chExt cx="892175" cy="696912"/>
            </a:xfrm>
          </p:grpSpPr>
          <p:sp>
            <p:nvSpPr>
              <p:cNvPr id="23596" name="Freeform 5"/>
              <p:cNvSpPr>
                <a:spLocks noEditPoints="1"/>
              </p:cNvSpPr>
              <p:nvPr/>
            </p:nvSpPr>
            <p:spPr>
              <a:xfrm>
                <a:off x="98425" y="282575"/>
                <a:ext cx="617538" cy="414337"/>
              </a:xfrm>
              <a:custGeom>
                <a:avLst/>
                <a:gdLst>
                  <a:gd name="txL" fmla="*/ 0 w 389"/>
                  <a:gd name="txT" fmla="*/ 0 h 261"/>
                  <a:gd name="txR" fmla="*/ 389 w 389"/>
                  <a:gd name="txB" fmla="*/ 261 h 261"/>
                </a:gdLst>
                <a:ahLst/>
                <a:cxnLst>
                  <a:cxn ang="0">
                    <a:pos x="531754193" y="657759194"/>
                  </a:cxn>
                  <a:cxn ang="0">
                    <a:pos x="531754193" y="398184207"/>
                  </a:cxn>
                  <a:cxn ang="0">
                    <a:pos x="400705962" y="398184207"/>
                  </a:cxn>
                  <a:cxn ang="0">
                    <a:pos x="400705962" y="657759194"/>
                  </a:cxn>
                  <a:cxn ang="0">
                    <a:pos x="0" y="657759194"/>
                  </a:cxn>
                  <a:cxn ang="0">
                    <a:pos x="0" y="30241839"/>
                  </a:cxn>
                  <a:cxn ang="0">
                    <a:pos x="0" y="0"/>
                  </a:cxn>
                  <a:cxn ang="0">
                    <a:pos x="980342369" y="0"/>
                  </a:cxn>
                  <a:cxn ang="0">
                    <a:pos x="980342369" y="657759194"/>
                  </a:cxn>
                  <a:cxn ang="0">
                    <a:pos x="531754193" y="657759194"/>
                  </a:cxn>
                  <a:cxn ang="0">
                    <a:pos x="531754193" y="657759194"/>
                  </a:cxn>
                  <a:cxn ang="0">
                    <a:pos x="579636407" y="345260196"/>
                  </a:cxn>
                  <a:cxn ang="0">
                    <a:pos x="579636407" y="609877077"/>
                  </a:cxn>
                  <a:cxn ang="0">
                    <a:pos x="927418251" y="609877077"/>
                  </a:cxn>
                  <a:cxn ang="0">
                    <a:pos x="927418251" y="52922424"/>
                  </a:cxn>
                  <a:cxn ang="0">
                    <a:pos x="47883801" y="52922424"/>
                  </a:cxn>
                  <a:cxn ang="0">
                    <a:pos x="47883801" y="609877077"/>
                  </a:cxn>
                  <a:cxn ang="0">
                    <a:pos x="352822161" y="609877077"/>
                  </a:cxn>
                  <a:cxn ang="0">
                    <a:pos x="352822161" y="345260196"/>
                  </a:cxn>
                  <a:cxn ang="0">
                    <a:pos x="579636407" y="345260196"/>
                  </a:cxn>
                  <a:cxn ang="0">
                    <a:pos x="579636407" y="345260196"/>
                  </a:cxn>
                  <a:cxn ang="0">
                    <a:pos x="22682218" y="52922424"/>
                  </a:cxn>
                  <a:cxn ang="0">
                    <a:pos x="22682218" y="30241839"/>
                  </a:cxn>
                  <a:cxn ang="0">
                    <a:pos x="22682218" y="52922424"/>
                  </a:cxn>
                  <a:cxn ang="0">
                    <a:pos x="22682218" y="52922424"/>
                  </a:cxn>
                </a:cxnLst>
                <a:rect l="txL" t="txT" r="txR" b="txB"/>
                <a:pathLst>
                  <a:path w="389" h="261">
                    <a:moveTo>
                      <a:pt x="211" y="261"/>
                    </a:moveTo>
                    <a:lnTo>
                      <a:pt x="211" y="158"/>
                    </a:lnTo>
                    <a:lnTo>
                      <a:pt x="159" y="158"/>
                    </a:lnTo>
                    <a:lnTo>
                      <a:pt x="159" y="261"/>
                    </a:lnTo>
                    <a:lnTo>
                      <a:pt x="0" y="261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389" y="0"/>
                    </a:lnTo>
                    <a:lnTo>
                      <a:pt x="389" y="261"/>
                    </a:lnTo>
                    <a:lnTo>
                      <a:pt x="211" y="261"/>
                    </a:lnTo>
                    <a:close/>
                    <a:moveTo>
                      <a:pt x="230" y="137"/>
                    </a:moveTo>
                    <a:lnTo>
                      <a:pt x="230" y="242"/>
                    </a:lnTo>
                    <a:lnTo>
                      <a:pt x="368" y="242"/>
                    </a:lnTo>
                    <a:lnTo>
                      <a:pt x="368" y="21"/>
                    </a:lnTo>
                    <a:lnTo>
                      <a:pt x="19" y="21"/>
                    </a:lnTo>
                    <a:lnTo>
                      <a:pt x="19" y="242"/>
                    </a:lnTo>
                    <a:lnTo>
                      <a:pt x="140" y="242"/>
                    </a:lnTo>
                    <a:lnTo>
                      <a:pt x="140" y="137"/>
                    </a:lnTo>
                    <a:lnTo>
                      <a:pt x="230" y="137"/>
                    </a:lnTo>
                    <a:close/>
                    <a:moveTo>
                      <a:pt x="9" y="21"/>
                    </a:moveTo>
                    <a:lnTo>
                      <a:pt x="9" y="12"/>
                    </a:lnTo>
                    <a:lnTo>
                      <a:pt x="9" y="21"/>
                    </a:lnTo>
                    <a:close/>
                  </a:path>
                </a:pathLst>
              </a:custGeom>
              <a:solidFill>
                <a:srgbClr val="F79E1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97" name="Freeform 6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79E1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98" name="Freeform 7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</a:path>
                </a:pathLst>
              </a:custGeom>
              <a:solidFill>
                <a:srgbClr val="F79E1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99" name="Freeform 8"/>
              <p:cNvSpPr/>
              <p:nvPr/>
            </p:nvSpPr>
            <p:spPr>
              <a:xfrm>
                <a:off x="120650" y="30162"/>
                <a:ext cx="576263" cy="198437"/>
              </a:xfrm>
              <a:custGeom>
                <a:avLst/>
                <a:gdLst>
                  <a:gd name="txL" fmla="*/ 0 w 363"/>
                  <a:gd name="txT" fmla="*/ 0 h 125"/>
                  <a:gd name="txR" fmla="*/ 363 w 363"/>
                  <a:gd name="txB" fmla="*/ 125 h 125"/>
                </a:gdLst>
                <a:ahLst/>
                <a:cxnLst>
                  <a:cxn ang="0">
                    <a:pos x="0" y="315017944"/>
                  </a:cxn>
                  <a:cxn ang="0">
                    <a:pos x="914818306" y="315017944"/>
                  </a:cxn>
                  <a:cxn ang="0">
                    <a:pos x="710684679" y="194050749"/>
                  </a:cxn>
                  <a:cxn ang="0">
                    <a:pos x="723286265" y="171370193"/>
                  </a:cxn>
                  <a:cxn ang="0">
                    <a:pos x="748487849" y="171370193"/>
                  </a:cxn>
                  <a:cxn ang="0">
                    <a:pos x="723286265" y="171370193"/>
                  </a:cxn>
                  <a:cxn ang="0">
                    <a:pos x="710684679" y="194050749"/>
                  </a:cxn>
                  <a:cxn ang="0">
                    <a:pos x="700604045" y="189010449"/>
                  </a:cxn>
                  <a:cxn ang="0">
                    <a:pos x="700604045" y="0"/>
                  </a:cxn>
                  <a:cxn ang="0">
                    <a:pos x="627520244" y="0"/>
                  </a:cxn>
                  <a:cxn ang="0">
                    <a:pos x="627520244" y="146168694"/>
                  </a:cxn>
                  <a:cxn ang="0">
                    <a:pos x="453628519" y="42841755"/>
                  </a:cxn>
                  <a:cxn ang="0">
                    <a:pos x="0" y="315017944"/>
                  </a:cxn>
                  <a:cxn ang="0">
                    <a:pos x="0" y="315017944"/>
                  </a:cxn>
                </a:cxnLst>
                <a:rect l="txL" t="txT" r="txR" b="txB"/>
                <a:pathLst>
                  <a:path w="363" h="125">
                    <a:moveTo>
                      <a:pt x="0" y="125"/>
                    </a:moveTo>
                    <a:lnTo>
                      <a:pt x="363" y="125"/>
                    </a:lnTo>
                    <a:lnTo>
                      <a:pt x="282" y="77"/>
                    </a:lnTo>
                    <a:lnTo>
                      <a:pt x="287" y="68"/>
                    </a:lnTo>
                    <a:lnTo>
                      <a:pt x="297" y="68"/>
                    </a:lnTo>
                    <a:lnTo>
                      <a:pt x="287" y="68"/>
                    </a:lnTo>
                    <a:lnTo>
                      <a:pt x="282" y="77"/>
                    </a:lnTo>
                    <a:lnTo>
                      <a:pt x="278" y="75"/>
                    </a:lnTo>
                    <a:lnTo>
                      <a:pt x="278" y="0"/>
                    </a:lnTo>
                    <a:lnTo>
                      <a:pt x="249" y="0"/>
                    </a:lnTo>
                    <a:lnTo>
                      <a:pt x="249" y="58"/>
                    </a:lnTo>
                    <a:lnTo>
                      <a:pt x="180" y="17"/>
                    </a:lnTo>
                    <a:lnTo>
                      <a:pt x="0" y="125"/>
                    </a:lnTo>
                    <a:close/>
                  </a:path>
                </a:pathLst>
              </a:custGeom>
              <a:solidFill>
                <a:srgbClr val="F79E1E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00" name="Rectangle 9"/>
              <p:cNvSpPr/>
              <p:nvPr/>
            </p:nvSpPr>
            <p:spPr>
              <a:xfrm>
                <a:off x="158750" y="347662"/>
                <a:ext cx="120650" cy="114300"/>
              </a:xfrm>
              <a:prstGeom prst="rect">
                <a:avLst/>
              </a:prstGeom>
              <a:solidFill>
                <a:srgbClr val="F79E1E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01" name="Rectangle 10"/>
              <p:cNvSpPr/>
              <p:nvPr/>
            </p:nvSpPr>
            <p:spPr>
              <a:xfrm>
                <a:off x="501650" y="347662"/>
                <a:ext cx="120650" cy="114300"/>
              </a:xfrm>
              <a:prstGeom prst="rect">
                <a:avLst/>
              </a:prstGeom>
              <a:solidFill>
                <a:srgbClr val="F79E1E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602" name="Line 11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03" name="Line 12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04" name="Line 19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605" name="Line 20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3593" name="直接连接符 85"/>
            <p:cNvSpPr/>
            <p:nvPr/>
          </p:nvSpPr>
          <p:spPr>
            <a:xfrm>
              <a:off x="126257" y="984666"/>
              <a:ext cx="3780000" cy="1"/>
            </a:xfrm>
            <a:prstGeom prst="line">
              <a:avLst/>
            </a:prstGeom>
            <a:ln w="6350" cap="flat" cmpd="sng">
              <a:solidFill>
                <a:srgbClr val="7F7F7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94" name="文本框 86"/>
            <p:cNvSpPr/>
            <p:nvPr/>
          </p:nvSpPr>
          <p:spPr>
            <a:xfrm>
              <a:off x="1031510" y="0"/>
              <a:ext cx="2269627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b="1" dirty="0">
                  <a:solidFill>
                    <a:srgbClr val="F79E1E"/>
                  </a:solidFill>
                  <a:latin typeface="方正兰亭细黑_GBK" charset="-122"/>
                  <a:ea typeface="方正兰亭细黑_GBK" charset="-122"/>
                  <a:sym typeface="方正兰亭细黑_GBK" charset="-122"/>
                </a:rPr>
                <a:t>单击此处添加标题</a:t>
              </a:r>
            </a:p>
          </p:txBody>
        </p:sp>
        <p:sp>
          <p:nvSpPr>
            <p:cNvPr id="23595" name="文本框 87"/>
            <p:cNvSpPr/>
            <p:nvPr/>
          </p:nvSpPr>
          <p:spPr>
            <a:xfrm>
              <a:off x="1036855" y="308605"/>
              <a:ext cx="2790060" cy="89301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lnSpc>
                  <a:spcPct val="110000"/>
                </a:lnSpc>
              </a:pPr>
              <a:r>
                <a:rPr lang="zh-CN" altLang="en-US" sz="1200" dirty="0">
                  <a:solidFill>
                    <a:srgbClr val="000000"/>
                  </a:solidFill>
                  <a:latin typeface="幼圆" charset="0"/>
                  <a:ea typeface="幼圆" charset="0"/>
                  <a:sym typeface="方正兰亭细黑_GBK" charset="-122"/>
                </a:rPr>
                <a:t>文字这个东西极具艺术性，它干净漂亮，却又相互矛盾，生活也是如此！文字这个东西极具艺术性，</a:t>
              </a:r>
              <a:endParaRPr lang="en-US" altLang="x-none" sz="1200" dirty="0">
                <a:solidFill>
                  <a:srgbClr val="7E7E7D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lvl="0">
                <a:lnSpc>
                  <a:spcPct val="110000"/>
                </a:lnSpc>
              </a:pPr>
              <a:endPara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endParaRPr>
            </a:p>
          </p:txBody>
        </p:sp>
      </p:grpSp>
      <p:grpSp>
        <p:nvGrpSpPr>
          <p:cNvPr id="4" name="Group 99"/>
          <p:cNvGrpSpPr/>
          <p:nvPr/>
        </p:nvGrpSpPr>
        <p:grpSpPr>
          <a:xfrm>
            <a:off x="7091363" y="2693988"/>
            <a:ext cx="3859212" cy="1202719"/>
            <a:chOff x="0" y="0"/>
            <a:chExt cx="3859089" cy="1202588"/>
          </a:xfrm>
        </p:grpSpPr>
        <p:grpSp>
          <p:nvGrpSpPr>
            <p:cNvPr id="23578" name="Group 100"/>
            <p:cNvGrpSpPr/>
            <p:nvPr/>
          </p:nvGrpSpPr>
          <p:grpSpPr>
            <a:xfrm>
              <a:off x="0" y="128304"/>
              <a:ext cx="716905" cy="560002"/>
              <a:chOff x="0" y="0"/>
              <a:chExt cx="892175" cy="696912"/>
            </a:xfrm>
          </p:grpSpPr>
          <p:sp>
            <p:nvSpPr>
              <p:cNvPr id="23582" name="Freeform 5"/>
              <p:cNvSpPr>
                <a:spLocks noEditPoints="1"/>
              </p:cNvSpPr>
              <p:nvPr/>
            </p:nvSpPr>
            <p:spPr>
              <a:xfrm>
                <a:off x="98425" y="282575"/>
                <a:ext cx="617538" cy="414337"/>
              </a:xfrm>
              <a:custGeom>
                <a:avLst/>
                <a:gdLst>
                  <a:gd name="txL" fmla="*/ 0 w 389"/>
                  <a:gd name="txT" fmla="*/ 0 h 261"/>
                  <a:gd name="txR" fmla="*/ 389 w 389"/>
                  <a:gd name="txB" fmla="*/ 261 h 261"/>
                </a:gdLst>
                <a:ahLst/>
                <a:cxnLst>
                  <a:cxn ang="0">
                    <a:pos x="531754193" y="657759194"/>
                  </a:cxn>
                  <a:cxn ang="0">
                    <a:pos x="531754193" y="398184207"/>
                  </a:cxn>
                  <a:cxn ang="0">
                    <a:pos x="400705962" y="398184207"/>
                  </a:cxn>
                  <a:cxn ang="0">
                    <a:pos x="400705962" y="657759194"/>
                  </a:cxn>
                  <a:cxn ang="0">
                    <a:pos x="0" y="657759194"/>
                  </a:cxn>
                  <a:cxn ang="0">
                    <a:pos x="0" y="30241839"/>
                  </a:cxn>
                  <a:cxn ang="0">
                    <a:pos x="0" y="0"/>
                  </a:cxn>
                  <a:cxn ang="0">
                    <a:pos x="980342369" y="0"/>
                  </a:cxn>
                  <a:cxn ang="0">
                    <a:pos x="980342369" y="657759194"/>
                  </a:cxn>
                  <a:cxn ang="0">
                    <a:pos x="531754193" y="657759194"/>
                  </a:cxn>
                  <a:cxn ang="0">
                    <a:pos x="531754193" y="657759194"/>
                  </a:cxn>
                  <a:cxn ang="0">
                    <a:pos x="579636407" y="345260196"/>
                  </a:cxn>
                  <a:cxn ang="0">
                    <a:pos x="579636407" y="609877077"/>
                  </a:cxn>
                  <a:cxn ang="0">
                    <a:pos x="927418251" y="609877077"/>
                  </a:cxn>
                  <a:cxn ang="0">
                    <a:pos x="927418251" y="52922424"/>
                  </a:cxn>
                  <a:cxn ang="0">
                    <a:pos x="47883801" y="52922424"/>
                  </a:cxn>
                  <a:cxn ang="0">
                    <a:pos x="47883801" y="609877077"/>
                  </a:cxn>
                  <a:cxn ang="0">
                    <a:pos x="352822161" y="609877077"/>
                  </a:cxn>
                  <a:cxn ang="0">
                    <a:pos x="352822161" y="345260196"/>
                  </a:cxn>
                  <a:cxn ang="0">
                    <a:pos x="579636407" y="345260196"/>
                  </a:cxn>
                  <a:cxn ang="0">
                    <a:pos x="579636407" y="345260196"/>
                  </a:cxn>
                  <a:cxn ang="0">
                    <a:pos x="22682218" y="52922424"/>
                  </a:cxn>
                  <a:cxn ang="0">
                    <a:pos x="22682218" y="30241839"/>
                  </a:cxn>
                  <a:cxn ang="0">
                    <a:pos x="22682218" y="52922424"/>
                  </a:cxn>
                  <a:cxn ang="0">
                    <a:pos x="22682218" y="52922424"/>
                  </a:cxn>
                </a:cxnLst>
                <a:rect l="txL" t="txT" r="txR" b="txB"/>
                <a:pathLst>
                  <a:path w="389" h="261">
                    <a:moveTo>
                      <a:pt x="211" y="261"/>
                    </a:moveTo>
                    <a:lnTo>
                      <a:pt x="211" y="158"/>
                    </a:lnTo>
                    <a:lnTo>
                      <a:pt x="159" y="158"/>
                    </a:lnTo>
                    <a:lnTo>
                      <a:pt x="159" y="261"/>
                    </a:lnTo>
                    <a:lnTo>
                      <a:pt x="0" y="261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389" y="0"/>
                    </a:lnTo>
                    <a:lnTo>
                      <a:pt x="389" y="261"/>
                    </a:lnTo>
                    <a:lnTo>
                      <a:pt x="211" y="261"/>
                    </a:lnTo>
                    <a:close/>
                    <a:moveTo>
                      <a:pt x="230" y="137"/>
                    </a:moveTo>
                    <a:lnTo>
                      <a:pt x="230" y="242"/>
                    </a:lnTo>
                    <a:lnTo>
                      <a:pt x="368" y="242"/>
                    </a:lnTo>
                    <a:lnTo>
                      <a:pt x="368" y="21"/>
                    </a:lnTo>
                    <a:lnTo>
                      <a:pt x="19" y="21"/>
                    </a:lnTo>
                    <a:lnTo>
                      <a:pt x="19" y="242"/>
                    </a:lnTo>
                    <a:lnTo>
                      <a:pt x="140" y="242"/>
                    </a:lnTo>
                    <a:lnTo>
                      <a:pt x="140" y="137"/>
                    </a:lnTo>
                    <a:lnTo>
                      <a:pt x="230" y="137"/>
                    </a:lnTo>
                    <a:close/>
                    <a:moveTo>
                      <a:pt x="9" y="21"/>
                    </a:moveTo>
                    <a:lnTo>
                      <a:pt x="9" y="12"/>
                    </a:lnTo>
                    <a:lnTo>
                      <a:pt x="9" y="21"/>
                    </a:lnTo>
                    <a:close/>
                  </a:path>
                </a:pathLst>
              </a:custGeom>
              <a:solidFill>
                <a:srgbClr val="9CB8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83" name="Freeform 6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9CB8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84" name="Freeform 7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</a:path>
                </a:pathLst>
              </a:custGeom>
              <a:solidFill>
                <a:srgbClr val="9CB8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85" name="Freeform 8"/>
              <p:cNvSpPr/>
              <p:nvPr/>
            </p:nvSpPr>
            <p:spPr>
              <a:xfrm>
                <a:off x="120650" y="30162"/>
                <a:ext cx="576263" cy="198437"/>
              </a:xfrm>
              <a:custGeom>
                <a:avLst/>
                <a:gdLst>
                  <a:gd name="txL" fmla="*/ 0 w 363"/>
                  <a:gd name="txT" fmla="*/ 0 h 125"/>
                  <a:gd name="txR" fmla="*/ 363 w 363"/>
                  <a:gd name="txB" fmla="*/ 125 h 125"/>
                </a:gdLst>
                <a:ahLst/>
                <a:cxnLst>
                  <a:cxn ang="0">
                    <a:pos x="0" y="315017944"/>
                  </a:cxn>
                  <a:cxn ang="0">
                    <a:pos x="914818306" y="315017944"/>
                  </a:cxn>
                  <a:cxn ang="0">
                    <a:pos x="710684679" y="194050749"/>
                  </a:cxn>
                  <a:cxn ang="0">
                    <a:pos x="723286265" y="171370193"/>
                  </a:cxn>
                  <a:cxn ang="0">
                    <a:pos x="748487849" y="171370193"/>
                  </a:cxn>
                  <a:cxn ang="0">
                    <a:pos x="723286265" y="171370193"/>
                  </a:cxn>
                  <a:cxn ang="0">
                    <a:pos x="710684679" y="194050749"/>
                  </a:cxn>
                  <a:cxn ang="0">
                    <a:pos x="700604045" y="189010449"/>
                  </a:cxn>
                  <a:cxn ang="0">
                    <a:pos x="700604045" y="0"/>
                  </a:cxn>
                  <a:cxn ang="0">
                    <a:pos x="627520244" y="0"/>
                  </a:cxn>
                  <a:cxn ang="0">
                    <a:pos x="627520244" y="146168694"/>
                  </a:cxn>
                  <a:cxn ang="0">
                    <a:pos x="453628519" y="42841755"/>
                  </a:cxn>
                  <a:cxn ang="0">
                    <a:pos x="0" y="315017944"/>
                  </a:cxn>
                  <a:cxn ang="0">
                    <a:pos x="0" y="315017944"/>
                  </a:cxn>
                </a:cxnLst>
                <a:rect l="txL" t="txT" r="txR" b="txB"/>
                <a:pathLst>
                  <a:path w="363" h="125">
                    <a:moveTo>
                      <a:pt x="0" y="125"/>
                    </a:moveTo>
                    <a:lnTo>
                      <a:pt x="363" y="125"/>
                    </a:lnTo>
                    <a:lnTo>
                      <a:pt x="282" y="77"/>
                    </a:lnTo>
                    <a:lnTo>
                      <a:pt x="287" y="68"/>
                    </a:lnTo>
                    <a:lnTo>
                      <a:pt x="297" y="68"/>
                    </a:lnTo>
                    <a:lnTo>
                      <a:pt x="287" y="68"/>
                    </a:lnTo>
                    <a:lnTo>
                      <a:pt x="282" y="77"/>
                    </a:lnTo>
                    <a:lnTo>
                      <a:pt x="278" y="75"/>
                    </a:lnTo>
                    <a:lnTo>
                      <a:pt x="278" y="0"/>
                    </a:lnTo>
                    <a:lnTo>
                      <a:pt x="249" y="0"/>
                    </a:lnTo>
                    <a:lnTo>
                      <a:pt x="249" y="58"/>
                    </a:lnTo>
                    <a:lnTo>
                      <a:pt x="180" y="17"/>
                    </a:lnTo>
                    <a:lnTo>
                      <a:pt x="0" y="125"/>
                    </a:lnTo>
                    <a:close/>
                  </a:path>
                </a:pathLst>
              </a:custGeom>
              <a:solidFill>
                <a:srgbClr val="9CB8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86" name="Rectangle 9"/>
              <p:cNvSpPr/>
              <p:nvPr/>
            </p:nvSpPr>
            <p:spPr>
              <a:xfrm>
                <a:off x="158750" y="347662"/>
                <a:ext cx="120650" cy="114300"/>
              </a:xfrm>
              <a:prstGeom prst="rect">
                <a:avLst/>
              </a:prstGeom>
              <a:solidFill>
                <a:srgbClr val="9CB81F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587" name="Rectangle 10"/>
              <p:cNvSpPr/>
              <p:nvPr/>
            </p:nvSpPr>
            <p:spPr>
              <a:xfrm>
                <a:off x="501650" y="347662"/>
                <a:ext cx="120650" cy="114300"/>
              </a:xfrm>
              <a:prstGeom prst="rect">
                <a:avLst/>
              </a:prstGeom>
              <a:solidFill>
                <a:srgbClr val="9CB81F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588" name="Line 11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89" name="Line 12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90" name="Line 19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91" name="Line 20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3579" name="直接连接符 100"/>
            <p:cNvSpPr/>
            <p:nvPr/>
          </p:nvSpPr>
          <p:spPr>
            <a:xfrm>
              <a:off x="79089" y="1047636"/>
              <a:ext cx="3780000" cy="1"/>
            </a:xfrm>
            <a:prstGeom prst="line">
              <a:avLst/>
            </a:prstGeom>
            <a:ln w="6350" cap="flat" cmpd="sng">
              <a:solidFill>
                <a:srgbClr val="7F7F7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80" name="文本框 101"/>
            <p:cNvSpPr/>
            <p:nvPr/>
          </p:nvSpPr>
          <p:spPr>
            <a:xfrm>
              <a:off x="1019218" y="0"/>
              <a:ext cx="2269627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b="1" dirty="0">
                  <a:solidFill>
                    <a:srgbClr val="9CB81F"/>
                  </a:solidFill>
                  <a:latin typeface="方正兰亭细黑_GBK" charset="-122"/>
                  <a:ea typeface="方正兰亭细黑_GBK" charset="-122"/>
                  <a:sym typeface="方正兰亭细黑_GBK" charset="-122"/>
                </a:rPr>
                <a:t>单击此处添加标题</a:t>
              </a:r>
            </a:p>
          </p:txBody>
        </p:sp>
        <p:sp>
          <p:nvSpPr>
            <p:cNvPr id="23581" name="文本框 102"/>
            <p:cNvSpPr/>
            <p:nvPr/>
          </p:nvSpPr>
          <p:spPr>
            <a:xfrm>
              <a:off x="1024563" y="308605"/>
              <a:ext cx="2790060" cy="89398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lnSpc>
                  <a:spcPct val="110000"/>
                </a:lnSpc>
              </a:pPr>
              <a:r>
                <a:rPr lang="zh-CN" altLang="en-US" sz="1200" dirty="0">
                  <a:solidFill>
                    <a:srgbClr val="000000"/>
                  </a:solidFill>
                  <a:latin typeface="幼圆" charset="0"/>
                  <a:ea typeface="幼圆" charset="0"/>
                  <a:sym typeface="方正兰亭细黑_GBK" charset="-122"/>
                </a:rPr>
                <a:t>文字这个东西极具艺术性，它干净漂亮，却又相互矛盾，生活也是如此！文字这个东西极具艺术性，</a:t>
              </a:r>
              <a:endParaRPr lang="en-US" altLang="x-none" sz="1200" dirty="0">
                <a:solidFill>
                  <a:srgbClr val="7E7E7D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lvl="0">
                <a:lnSpc>
                  <a:spcPct val="110000"/>
                </a:lnSpc>
              </a:pPr>
              <a:endPara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endParaRPr>
            </a:p>
          </p:txBody>
        </p:sp>
      </p:grpSp>
      <p:grpSp>
        <p:nvGrpSpPr>
          <p:cNvPr id="5" name="Group 114"/>
          <p:cNvGrpSpPr/>
          <p:nvPr/>
        </p:nvGrpSpPr>
        <p:grpSpPr>
          <a:xfrm>
            <a:off x="7091363" y="1427163"/>
            <a:ext cx="3843337" cy="1202751"/>
            <a:chOff x="0" y="0"/>
            <a:chExt cx="3843515" cy="1202493"/>
          </a:xfrm>
        </p:grpSpPr>
        <p:grpSp>
          <p:nvGrpSpPr>
            <p:cNvPr id="23564" name="Group 115"/>
            <p:cNvGrpSpPr/>
            <p:nvPr/>
          </p:nvGrpSpPr>
          <p:grpSpPr>
            <a:xfrm>
              <a:off x="0" y="155863"/>
              <a:ext cx="716905" cy="560002"/>
              <a:chOff x="0" y="0"/>
              <a:chExt cx="892175" cy="696912"/>
            </a:xfrm>
          </p:grpSpPr>
          <p:sp>
            <p:nvSpPr>
              <p:cNvPr id="23568" name="Freeform 5"/>
              <p:cNvSpPr>
                <a:spLocks noEditPoints="1"/>
              </p:cNvSpPr>
              <p:nvPr/>
            </p:nvSpPr>
            <p:spPr>
              <a:xfrm>
                <a:off x="98425" y="282575"/>
                <a:ext cx="617538" cy="414337"/>
              </a:xfrm>
              <a:custGeom>
                <a:avLst/>
                <a:gdLst>
                  <a:gd name="txL" fmla="*/ 0 w 389"/>
                  <a:gd name="txT" fmla="*/ 0 h 261"/>
                  <a:gd name="txR" fmla="*/ 389 w 389"/>
                  <a:gd name="txB" fmla="*/ 261 h 261"/>
                </a:gdLst>
                <a:ahLst/>
                <a:cxnLst>
                  <a:cxn ang="0">
                    <a:pos x="531754193" y="657759194"/>
                  </a:cxn>
                  <a:cxn ang="0">
                    <a:pos x="531754193" y="398184207"/>
                  </a:cxn>
                  <a:cxn ang="0">
                    <a:pos x="400705962" y="398184207"/>
                  </a:cxn>
                  <a:cxn ang="0">
                    <a:pos x="400705962" y="657759194"/>
                  </a:cxn>
                  <a:cxn ang="0">
                    <a:pos x="0" y="657759194"/>
                  </a:cxn>
                  <a:cxn ang="0">
                    <a:pos x="0" y="30241839"/>
                  </a:cxn>
                  <a:cxn ang="0">
                    <a:pos x="0" y="0"/>
                  </a:cxn>
                  <a:cxn ang="0">
                    <a:pos x="980342369" y="0"/>
                  </a:cxn>
                  <a:cxn ang="0">
                    <a:pos x="980342369" y="657759194"/>
                  </a:cxn>
                  <a:cxn ang="0">
                    <a:pos x="531754193" y="657759194"/>
                  </a:cxn>
                  <a:cxn ang="0">
                    <a:pos x="531754193" y="657759194"/>
                  </a:cxn>
                  <a:cxn ang="0">
                    <a:pos x="579636407" y="345260196"/>
                  </a:cxn>
                  <a:cxn ang="0">
                    <a:pos x="579636407" y="609877077"/>
                  </a:cxn>
                  <a:cxn ang="0">
                    <a:pos x="927418251" y="609877077"/>
                  </a:cxn>
                  <a:cxn ang="0">
                    <a:pos x="927418251" y="52922424"/>
                  </a:cxn>
                  <a:cxn ang="0">
                    <a:pos x="47883801" y="52922424"/>
                  </a:cxn>
                  <a:cxn ang="0">
                    <a:pos x="47883801" y="609877077"/>
                  </a:cxn>
                  <a:cxn ang="0">
                    <a:pos x="352822161" y="609877077"/>
                  </a:cxn>
                  <a:cxn ang="0">
                    <a:pos x="352822161" y="345260196"/>
                  </a:cxn>
                  <a:cxn ang="0">
                    <a:pos x="579636407" y="345260196"/>
                  </a:cxn>
                  <a:cxn ang="0">
                    <a:pos x="579636407" y="345260196"/>
                  </a:cxn>
                  <a:cxn ang="0">
                    <a:pos x="22682218" y="52922424"/>
                  </a:cxn>
                  <a:cxn ang="0">
                    <a:pos x="22682218" y="30241839"/>
                  </a:cxn>
                  <a:cxn ang="0">
                    <a:pos x="22682218" y="52922424"/>
                  </a:cxn>
                  <a:cxn ang="0">
                    <a:pos x="22682218" y="52922424"/>
                  </a:cxn>
                </a:cxnLst>
                <a:rect l="txL" t="txT" r="txR" b="txB"/>
                <a:pathLst>
                  <a:path w="389" h="261">
                    <a:moveTo>
                      <a:pt x="211" y="261"/>
                    </a:moveTo>
                    <a:lnTo>
                      <a:pt x="211" y="158"/>
                    </a:lnTo>
                    <a:lnTo>
                      <a:pt x="159" y="158"/>
                    </a:lnTo>
                    <a:lnTo>
                      <a:pt x="159" y="261"/>
                    </a:lnTo>
                    <a:lnTo>
                      <a:pt x="0" y="261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389" y="0"/>
                    </a:lnTo>
                    <a:lnTo>
                      <a:pt x="389" y="261"/>
                    </a:lnTo>
                    <a:lnTo>
                      <a:pt x="211" y="261"/>
                    </a:lnTo>
                    <a:close/>
                    <a:moveTo>
                      <a:pt x="230" y="137"/>
                    </a:moveTo>
                    <a:lnTo>
                      <a:pt x="230" y="242"/>
                    </a:lnTo>
                    <a:lnTo>
                      <a:pt x="368" y="242"/>
                    </a:lnTo>
                    <a:lnTo>
                      <a:pt x="368" y="21"/>
                    </a:lnTo>
                    <a:lnTo>
                      <a:pt x="19" y="21"/>
                    </a:lnTo>
                    <a:lnTo>
                      <a:pt x="19" y="242"/>
                    </a:lnTo>
                    <a:lnTo>
                      <a:pt x="140" y="242"/>
                    </a:lnTo>
                    <a:lnTo>
                      <a:pt x="140" y="137"/>
                    </a:lnTo>
                    <a:lnTo>
                      <a:pt x="230" y="137"/>
                    </a:lnTo>
                    <a:close/>
                    <a:moveTo>
                      <a:pt x="9" y="21"/>
                    </a:moveTo>
                    <a:lnTo>
                      <a:pt x="9" y="12"/>
                    </a:lnTo>
                    <a:lnTo>
                      <a:pt x="9" y="21"/>
                    </a:lnTo>
                    <a:close/>
                  </a:path>
                </a:pathLst>
              </a:custGeom>
              <a:solidFill>
                <a:srgbClr val="DE40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69" name="Freeform 6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DE40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70" name="Freeform 7"/>
              <p:cNvSpPr/>
              <p:nvPr/>
            </p:nvSpPr>
            <p:spPr>
              <a:xfrm>
                <a:off x="0" y="0"/>
                <a:ext cx="817563" cy="258762"/>
              </a:xfrm>
              <a:custGeom>
                <a:avLst/>
                <a:gdLst>
                  <a:gd name="txL" fmla="*/ 0 w 515"/>
                  <a:gd name="txT" fmla="*/ 0 h 163"/>
                  <a:gd name="txR" fmla="*/ 515 w 515"/>
                  <a:gd name="txB" fmla="*/ 163 h 163"/>
                </a:gdLst>
                <a:ahLst/>
                <a:cxnLst>
                  <a:cxn ang="0">
                    <a:pos x="0" y="410783881"/>
                  </a:cxn>
                  <a:cxn ang="0">
                    <a:pos x="645160395" y="37801477"/>
                  </a:cxn>
                  <a:cxn ang="0">
                    <a:pos x="771168284" y="103325413"/>
                  </a:cxn>
                  <a:cxn ang="0">
                    <a:pos x="771168284" y="0"/>
                  </a:cxn>
                  <a:cxn ang="0">
                    <a:pos x="940019650" y="0"/>
                  </a:cxn>
                  <a:cxn ang="0">
                    <a:pos x="940019650" y="206652413"/>
                  </a:cxn>
                  <a:cxn ang="0">
                    <a:pos x="1297882056" y="410783881"/>
                  </a:cxn>
                  <a:cxn ang="0">
                    <a:pos x="0" y="410783881"/>
                  </a:cxn>
                </a:cxnLst>
                <a:rect l="txL" t="txT" r="txR" b="txB"/>
                <a:pathLst>
                  <a:path w="515" h="163">
                    <a:moveTo>
                      <a:pt x="0" y="163"/>
                    </a:moveTo>
                    <a:lnTo>
                      <a:pt x="256" y="15"/>
                    </a:lnTo>
                    <a:lnTo>
                      <a:pt x="306" y="41"/>
                    </a:lnTo>
                    <a:lnTo>
                      <a:pt x="306" y="0"/>
                    </a:lnTo>
                    <a:lnTo>
                      <a:pt x="373" y="0"/>
                    </a:lnTo>
                    <a:lnTo>
                      <a:pt x="373" y="82"/>
                    </a:lnTo>
                    <a:lnTo>
                      <a:pt x="515" y="163"/>
                    </a:lnTo>
                    <a:lnTo>
                      <a:pt x="0" y="163"/>
                    </a:lnTo>
                  </a:path>
                </a:pathLst>
              </a:custGeom>
              <a:solidFill>
                <a:srgbClr val="DE40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71" name="Freeform 8"/>
              <p:cNvSpPr/>
              <p:nvPr/>
            </p:nvSpPr>
            <p:spPr>
              <a:xfrm>
                <a:off x="120650" y="30162"/>
                <a:ext cx="576263" cy="198437"/>
              </a:xfrm>
              <a:custGeom>
                <a:avLst/>
                <a:gdLst>
                  <a:gd name="txL" fmla="*/ 0 w 363"/>
                  <a:gd name="txT" fmla="*/ 0 h 125"/>
                  <a:gd name="txR" fmla="*/ 363 w 363"/>
                  <a:gd name="txB" fmla="*/ 125 h 125"/>
                </a:gdLst>
                <a:ahLst/>
                <a:cxnLst>
                  <a:cxn ang="0">
                    <a:pos x="0" y="315017944"/>
                  </a:cxn>
                  <a:cxn ang="0">
                    <a:pos x="914818306" y="315017944"/>
                  </a:cxn>
                  <a:cxn ang="0">
                    <a:pos x="710684679" y="194050749"/>
                  </a:cxn>
                  <a:cxn ang="0">
                    <a:pos x="723286265" y="171370193"/>
                  </a:cxn>
                  <a:cxn ang="0">
                    <a:pos x="748487849" y="171370193"/>
                  </a:cxn>
                  <a:cxn ang="0">
                    <a:pos x="723286265" y="171370193"/>
                  </a:cxn>
                  <a:cxn ang="0">
                    <a:pos x="710684679" y="194050749"/>
                  </a:cxn>
                  <a:cxn ang="0">
                    <a:pos x="700604045" y="189010449"/>
                  </a:cxn>
                  <a:cxn ang="0">
                    <a:pos x="700604045" y="0"/>
                  </a:cxn>
                  <a:cxn ang="0">
                    <a:pos x="627520244" y="0"/>
                  </a:cxn>
                  <a:cxn ang="0">
                    <a:pos x="627520244" y="146168694"/>
                  </a:cxn>
                  <a:cxn ang="0">
                    <a:pos x="453628519" y="42841755"/>
                  </a:cxn>
                  <a:cxn ang="0">
                    <a:pos x="0" y="315017944"/>
                  </a:cxn>
                  <a:cxn ang="0">
                    <a:pos x="0" y="315017944"/>
                  </a:cxn>
                </a:cxnLst>
                <a:rect l="txL" t="txT" r="txR" b="txB"/>
                <a:pathLst>
                  <a:path w="363" h="125">
                    <a:moveTo>
                      <a:pt x="0" y="125"/>
                    </a:moveTo>
                    <a:lnTo>
                      <a:pt x="363" y="125"/>
                    </a:lnTo>
                    <a:lnTo>
                      <a:pt x="282" y="77"/>
                    </a:lnTo>
                    <a:lnTo>
                      <a:pt x="287" y="68"/>
                    </a:lnTo>
                    <a:lnTo>
                      <a:pt x="297" y="68"/>
                    </a:lnTo>
                    <a:lnTo>
                      <a:pt x="287" y="68"/>
                    </a:lnTo>
                    <a:lnTo>
                      <a:pt x="282" y="77"/>
                    </a:lnTo>
                    <a:lnTo>
                      <a:pt x="278" y="75"/>
                    </a:lnTo>
                    <a:lnTo>
                      <a:pt x="278" y="0"/>
                    </a:lnTo>
                    <a:lnTo>
                      <a:pt x="249" y="0"/>
                    </a:lnTo>
                    <a:lnTo>
                      <a:pt x="249" y="58"/>
                    </a:lnTo>
                    <a:lnTo>
                      <a:pt x="180" y="17"/>
                    </a:lnTo>
                    <a:lnTo>
                      <a:pt x="0" y="125"/>
                    </a:lnTo>
                    <a:close/>
                  </a:path>
                </a:pathLst>
              </a:custGeom>
              <a:solidFill>
                <a:srgbClr val="DE401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72" name="Rectangle 9"/>
              <p:cNvSpPr/>
              <p:nvPr/>
            </p:nvSpPr>
            <p:spPr>
              <a:xfrm>
                <a:off x="158750" y="347662"/>
                <a:ext cx="120650" cy="114300"/>
              </a:xfrm>
              <a:prstGeom prst="rect">
                <a:avLst/>
              </a:prstGeom>
              <a:solidFill>
                <a:srgbClr val="DE401F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573" name="Rectangle 10"/>
              <p:cNvSpPr/>
              <p:nvPr/>
            </p:nvSpPr>
            <p:spPr>
              <a:xfrm>
                <a:off x="501650" y="347662"/>
                <a:ext cx="120650" cy="114300"/>
              </a:xfrm>
              <a:prstGeom prst="rect">
                <a:avLst/>
              </a:prstGeom>
              <a:solidFill>
                <a:srgbClr val="DE401F"/>
              </a:solidFill>
              <a:ln w="9525">
                <a:noFill/>
                <a:miter/>
              </a:ln>
            </p:spPr>
            <p:txBody>
              <a:bodyPr/>
              <a:lstStyle/>
              <a:p>
                <a:pPr lvl="0" eaLnBrk="1" hangingPunct="1"/>
                <a:endParaRPr lang="zh-CN" altLang="zh-CN" dirty="0">
                  <a:solidFill>
                    <a:srgbClr val="000000"/>
                  </a:solidFill>
                  <a:latin typeface="方正兰亭细黑_GBK" charset="-122"/>
                  <a:ea typeface="宋体" pitchFamily="2" charset="-122"/>
                  <a:sym typeface="宋体" pitchFamily="2" charset="-122"/>
                </a:endParaRPr>
              </a:p>
            </p:txBody>
          </p:sp>
          <p:sp>
            <p:nvSpPr>
              <p:cNvPr id="23574" name="Line 11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75" name="Line 12"/>
              <p:cNvSpPr/>
              <p:nvPr/>
            </p:nvSpPr>
            <p:spPr>
              <a:xfrm>
                <a:off x="0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76" name="Line 19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577" name="Line 20"/>
              <p:cNvSpPr/>
              <p:nvPr/>
            </p:nvSpPr>
            <p:spPr>
              <a:xfrm>
                <a:off x="892175" y="258762"/>
                <a:ext cx="1" cy="1"/>
              </a:xfrm>
              <a:prstGeom prst="line">
                <a:avLst/>
              </a:prstGeom>
              <a:ln w="9525">
                <a:noFill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3565" name="直接连接符 115"/>
            <p:cNvSpPr/>
            <p:nvPr/>
          </p:nvSpPr>
          <p:spPr>
            <a:xfrm>
              <a:off x="63515" y="1058635"/>
              <a:ext cx="3780000" cy="1"/>
            </a:xfrm>
            <a:prstGeom prst="line">
              <a:avLst/>
            </a:prstGeom>
            <a:ln w="6350" cap="flat" cmpd="sng">
              <a:solidFill>
                <a:srgbClr val="7F7F7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566" name="文本框 116"/>
            <p:cNvSpPr/>
            <p:nvPr/>
          </p:nvSpPr>
          <p:spPr>
            <a:xfrm>
              <a:off x="1036058" y="0"/>
              <a:ext cx="2269627" cy="3693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b="1" dirty="0">
                  <a:solidFill>
                    <a:srgbClr val="DE401F"/>
                  </a:solidFill>
                  <a:latin typeface="方正兰亭细黑_GBK" charset="-122"/>
                  <a:ea typeface="方正兰亭细黑_GBK" charset="-122"/>
                  <a:sym typeface="方正兰亭细黑_GBK" charset="-122"/>
                </a:rPr>
                <a:t>单击此处添加标题</a:t>
              </a:r>
            </a:p>
          </p:txBody>
        </p:sp>
        <p:sp>
          <p:nvSpPr>
            <p:cNvPr id="23567" name="文本框 117"/>
            <p:cNvSpPr/>
            <p:nvPr/>
          </p:nvSpPr>
          <p:spPr>
            <a:xfrm>
              <a:off x="1041403" y="308605"/>
              <a:ext cx="2790060" cy="89388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lnSpc>
                  <a:spcPct val="110000"/>
                </a:lnSpc>
              </a:pPr>
              <a:r>
                <a:rPr lang="zh-CN" altLang="en-US" sz="1200" dirty="0">
                  <a:solidFill>
                    <a:srgbClr val="000000"/>
                  </a:solidFill>
                  <a:latin typeface="幼圆" charset="0"/>
                  <a:ea typeface="幼圆" charset="0"/>
                  <a:sym typeface="方正兰亭细黑_GBK" charset="-122"/>
                </a:rPr>
                <a:t>文字这个东西极具艺术性，它干净漂亮，却又相互矛盾，生活也是如此！文字这个东西极具艺术性，</a:t>
              </a:r>
              <a:endParaRPr lang="en-US" altLang="x-none" sz="1200" dirty="0">
                <a:solidFill>
                  <a:srgbClr val="7E7E7D"/>
                </a:solidFill>
                <a:latin typeface="微软雅黑" pitchFamily="34" charset="-122"/>
                <a:ea typeface="微软雅黑" pitchFamily="34" charset="-122"/>
              </a:endParaRPr>
            </a:p>
            <a:p>
              <a:pPr lvl="0">
                <a:lnSpc>
                  <a:spcPct val="110000"/>
                </a:lnSpc>
              </a:pPr>
              <a:endParaRPr lang="zh-CN" altLang="en-US" sz="1200" dirty="0">
                <a:solidFill>
                  <a:srgbClr val="3F3F3F"/>
                </a:solidFill>
                <a:latin typeface="方正兰亭细黑_GBK" charset="-122"/>
                <a:ea typeface="方正兰亭细黑_GBK" charset="-122"/>
                <a:sym typeface="方正兰亭细黑_GBK" charset="-122"/>
              </a:endParaRPr>
            </a:p>
          </p:txBody>
        </p:sp>
      </p:grp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>
                                      <p:cBhvr>
                                        <p:cTn id="9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MH_Number_1"/>
          <p:cNvSpPr/>
          <p:nvPr/>
        </p:nvSpPr>
        <p:spPr>
          <a:xfrm>
            <a:off x="456565" y="548640"/>
            <a:ext cx="500063" cy="498475"/>
          </a:xfrm>
          <a:prstGeom prst="roundRect">
            <a:avLst>
              <a:gd name="adj" fmla="val 7611"/>
            </a:avLst>
          </a:prstGeom>
          <a:solidFill>
            <a:srgbClr val="75625B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04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13314" name="MH_Entry_1"/>
          <p:cNvSpPr/>
          <p:nvPr/>
        </p:nvSpPr>
        <p:spPr>
          <a:xfrm>
            <a:off x="1128078" y="548640"/>
            <a:ext cx="4027487" cy="498475"/>
          </a:xfrm>
          <a:prstGeom prst="roundRect">
            <a:avLst>
              <a:gd name="adj" fmla="val 9120"/>
            </a:avLst>
          </a:prstGeom>
          <a:solidFill>
            <a:srgbClr val="75625B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33797" name="组合 4"/>
          <p:cNvGrpSpPr/>
          <p:nvPr/>
        </p:nvGrpSpPr>
        <p:grpSpPr>
          <a:xfrm>
            <a:off x="1654175" y="1684338"/>
            <a:ext cx="2305050" cy="2427287"/>
            <a:chOff x="0" y="0"/>
            <a:chExt cx="2305495" cy="2427307"/>
          </a:xfrm>
        </p:grpSpPr>
        <p:sp>
          <p:nvSpPr>
            <p:cNvPr id="33821" name="椭圆 5"/>
            <p:cNvSpPr/>
            <p:nvPr/>
          </p:nvSpPr>
          <p:spPr>
            <a:xfrm>
              <a:off x="0" y="121812"/>
              <a:ext cx="2305495" cy="2305495"/>
            </a:xfrm>
            <a:prstGeom prst="ellipse">
              <a:avLst/>
            </a:prstGeom>
            <a:noFill/>
            <a:ln w="12700" cap="flat" cmpd="sng">
              <a:solidFill>
                <a:srgbClr val="7E7E7D"/>
              </a:solidFill>
              <a:prstDash val="solid"/>
              <a:headEnd type="none" w="med" len="med"/>
              <a:tailEnd type="none" w="med" len="med"/>
            </a:ln>
          </p:spPr>
          <p:txBody>
            <a:bodyPr anchor="ctr"/>
            <a:lstStyle/>
            <a:p>
              <a:pPr lvl="0" algn="ctr" eaLnBrk="1" hangingPunct="1"/>
              <a:endParaRPr lang="zh-CN" altLang="en-US" dirty="0">
                <a:solidFill>
                  <a:srgbClr val="FFFFFF"/>
                </a:solidFill>
                <a:latin typeface="Calibri" pitchFamily="34" charset="0"/>
                <a:ea typeface="宋体" pitchFamily="2" charset="-122"/>
              </a:endParaRPr>
            </a:p>
          </p:txBody>
        </p:sp>
        <p:grpSp>
          <p:nvGrpSpPr>
            <p:cNvPr id="33822" name="组合 6"/>
            <p:cNvGrpSpPr/>
            <p:nvPr/>
          </p:nvGrpSpPr>
          <p:grpSpPr>
            <a:xfrm>
              <a:off x="1481321" y="0"/>
              <a:ext cx="711015" cy="711015"/>
              <a:chOff x="0" y="0"/>
              <a:chExt cx="711015" cy="711015"/>
            </a:xfrm>
          </p:grpSpPr>
          <p:sp>
            <p:nvSpPr>
              <p:cNvPr id="33825" name="Oval 14"/>
              <p:cNvSpPr/>
              <p:nvPr/>
            </p:nvSpPr>
            <p:spPr>
              <a:xfrm>
                <a:off x="0" y="0"/>
                <a:ext cx="711015" cy="711015"/>
              </a:xfrm>
              <a:prstGeom prst="ellipse">
                <a:avLst/>
              </a:prstGeom>
              <a:solidFill>
                <a:srgbClr val="71C14E"/>
              </a:solidFill>
              <a:ln w="9525">
                <a:noFill/>
              </a:ln>
            </p:spPr>
            <p:txBody>
              <a:bodyPr anchor="ctr"/>
              <a:lstStyle/>
              <a:p>
                <a:pPr lvl="0" algn="ctr" eaLnBrk="1" hangingPunct="1"/>
                <a:endParaRPr lang="en-US" altLang="zh-CN" sz="3100" dirty="0">
                  <a:solidFill>
                    <a:srgbClr val="FFFFFF"/>
                  </a:solidFill>
                  <a:latin typeface="Calibri" pitchFamily="34" charset="0"/>
                  <a:ea typeface="宋体" pitchFamily="2" charset="-122"/>
                </a:endParaRPr>
              </a:p>
            </p:txBody>
          </p:sp>
          <p:sp>
            <p:nvSpPr>
              <p:cNvPr id="33826" name="Freeform 8"/>
              <p:cNvSpPr>
                <a:spLocks noEditPoints="1"/>
              </p:cNvSpPr>
              <p:nvPr/>
            </p:nvSpPr>
            <p:spPr>
              <a:xfrm>
                <a:off x="204231" y="191012"/>
                <a:ext cx="302552" cy="328989"/>
              </a:xfrm>
              <a:custGeom>
                <a:avLst/>
                <a:gdLst>
                  <a:gd name="txL" fmla="*/ 0 w 206"/>
                  <a:gd name="txT" fmla="*/ 0 h 224"/>
                  <a:gd name="txR" fmla="*/ 206 w 206"/>
                  <a:gd name="txB" fmla="*/ 224 h 224"/>
                </a:gdLst>
                <a:ahLst/>
                <a:cxnLst>
                  <a:cxn ang="0">
                    <a:pos x="21570782" y="0"/>
                  </a:cxn>
                  <a:cxn ang="0">
                    <a:pos x="0" y="0"/>
                  </a:cxn>
                  <a:cxn ang="0">
                    <a:pos x="0" y="483186490"/>
                  </a:cxn>
                  <a:cxn ang="0">
                    <a:pos x="422787104" y="483186490"/>
                  </a:cxn>
                  <a:cxn ang="0">
                    <a:pos x="422787104" y="461615686"/>
                  </a:cxn>
                  <a:cxn ang="0">
                    <a:pos x="21570782" y="461615686"/>
                  </a:cxn>
                  <a:cxn ang="0">
                    <a:pos x="21570782" y="0"/>
                  </a:cxn>
                  <a:cxn ang="0">
                    <a:pos x="62554833" y="418474078"/>
                  </a:cxn>
                  <a:cxn ang="0">
                    <a:pos x="168252688" y="418474078"/>
                  </a:cxn>
                  <a:cxn ang="0">
                    <a:pos x="168252688" y="194137329"/>
                  </a:cxn>
                  <a:cxn ang="0">
                    <a:pos x="62554833" y="299833829"/>
                  </a:cxn>
                  <a:cxn ang="0">
                    <a:pos x="62554833" y="418474078"/>
                  </a:cxn>
                  <a:cxn ang="0">
                    <a:pos x="189823464" y="418474078"/>
                  </a:cxn>
                  <a:cxn ang="0">
                    <a:pos x="295519873" y="418474078"/>
                  </a:cxn>
                  <a:cxn ang="0">
                    <a:pos x="295519873" y="215708133"/>
                  </a:cxn>
                  <a:cxn ang="0">
                    <a:pos x="254534370" y="256692220"/>
                  </a:cxn>
                  <a:cxn ang="0">
                    <a:pos x="189823464" y="194137329"/>
                  </a:cxn>
                  <a:cxn ang="0">
                    <a:pos x="189823464" y="418474078"/>
                  </a:cxn>
                  <a:cxn ang="0">
                    <a:pos x="317090650" y="418474078"/>
                  </a:cxn>
                  <a:cxn ang="0">
                    <a:pos x="422787104" y="418474078"/>
                  </a:cxn>
                  <a:cxn ang="0">
                    <a:pos x="422787104" y="99225451"/>
                  </a:cxn>
                  <a:cxn ang="0">
                    <a:pos x="317090650" y="204923465"/>
                  </a:cxn>
                  <a:cxn ang="0">
                    <a:pos x="317090650" y="418474078"/>
                  </a:cxn>
                  <a:cxn ang="0">
                    <a:pos x="179037342" y="125111297"/>
                  </a:cxn>
                  <a:cxn ang="0">
                    <a:pos x="254534370" y="204923465"/>
                  </a:cxn>
                  <a:cxn ang="0">
                    <a:pos x="407687414" y="51770247"/>
                  </a:cxn>
                  <a:cxn ang="0">
                    <a:pos x="444357881" y="94911855"/>
                  </a:cxn>
                  <a:cxn ang="0">
                    <a:pos x="444357881" y="0"/>
                  </a:cxn>
                  <a:cxn ang="0">
                    <a:pos x="349446080" y="0"/>
                  </a:cxn>
                  <a:cxn ang="0">
                    <a:pos x="386116638" y="36670525"/>
                  </a:cxn>
                  <a:cxn ang="0">
                    <a:pos x="254534370" y="168252906"/>
                  </a:cxn>
                  <a:cxn ang="0">
                    <a:pos x="174723774" y="88440761"/>
                  </a:cxn>
                  <a:cxn ang="0">
                    <a:pos x="58241266" y="209237039"/>
                  </a:cxn>
                  <a:cxn ang="0">
                    <a:pos x="73340956" y="224336749"/>
                  </a:cxn>
                  <a:cxn ang="0">
                    <a:pos x="179037342" y="125111297"/>
                  </a:cxn>
                </a:cxnLst>
                <a:rect l="txL" t="txT" r="txR" b="txB"/>
                <a:pathLst>
                  <a:path w="206" h="224">
                    <a:moveTo>
                      <a:pt x="10" y="0"/>
                    </a:moveTo>
                    <a:lnTo>
                      <a:pt x="0" y="0"/>
                    </a:lnTo>
                    <a:lnTo>
                      <a:pt x="0" y="224"/>
                    </a:lnTo>
                    <a:lnTo>
                      <a:pt x="196" y="224"/>
                    </a:lnTo>
                    <a:lnTo>
                      <a:pt x="196" y="214"/>
                    </a:lnTo>
                    <a:lnTo>
                      <a:pt x="10" y="214"/>
                    </a:lnTo>
                    <a:lnTo>
                      <a:pt x="10" y="0"/>
                    </a:lnTo>
                    <a:close/>
                    <a:moveTo>
                      <a:pt x="29" y="194"/>
                    </a:moveTo>
                    <a:lnTo>
                      <a:pt x="78" y="194"/>
                    </a:lnTo>
                    <a:lnTo>
                      <a:pt x="78" y="90"/>
                    </a:lnTo>
                    <a:lnTo>
                      <a:pt x="29" y="139"/>
                    </a:lnTo>
                    <a:lnTo>
                      <a:pt x="29" y="194"/>
                    </a:lnTo>
                    <a:close/>
                    <a:moveTo>
                      <a:pt x="88" y="194"/>
                    </a:moveTo>
                    <a:lnTo>
                      <a:pt x="137" y="194"/>
                    </a:lnTo>
                    <a:lnTo>
                      <a:pt x="137" y="100"/>
                    </a:lnTo>
                    <a:lnTo>
                      <a:pt x="118" y="119"/>
                    </a:lnTo>
                    <a:lnTo>
                      <a:pt x="88" y="90"/>
                    </a:lnTo>
                    <a:lnTo>
                      <a:pt x="88" y="194"/>
                    </a:lnTo>
                    <a:close/>
                    <a:moveTo>
                      <a:pt x="147" y="194"/>
                    </a:moveTo>
                    <a:lnTo>
                      <a:pt x="196" y="194"/>
                    </a:lnTo>
                    <a:lnTo>
                      <a:pt x="196" y="46"/>
                    </a:lnTo>
                    <a:lnTo>
                      <a:pt x="147" y="95"/>
                    </a:lnTo>
                    <a:lnTo>
                      <a:pt x="147" y="194"/>
                    </a:lnTo>
                    <a:close/>
                    <a:moveTo>
                      <a:pt x="83" y="58"/>
                    </a:moveTo>
                    <a:lnTo>
                      <a:pt x="118" y="95"/>
                    </a:lnTo>
                    <a:lnTo>
                      <a:pt x="189" y="24"/>
                    </a:lnTo>
                    <a:lnTo>
                      <a:pt x="206" y="44"/>
                    </a:lnTo>
                    <a:lnTo>
                      <a:pt x="206" y="0"/>
                    </a:lnTo>
                    <a:lnTo>
                      <a:pt x="162" y="0"/>
                    </a:lnTo>
                    <a:lnTo>
                      <a:pt x="179" y="17"/>
                    </a:lnTo>
                    <a:lnTo>
                      <a:pt x="118" y="78"/>
                    </a:lnTo>
                    <a:lnTo>
                      <a:pt x="81" y="41"/>
                    </a:lnTo>
                    <a:lnTo>
                      <a:pt x="27" y="97"/>
                    </a:lnTo>
                    <a:lnTo>
                      <a:pt x="34" y="104"/>
                    </a:lnTo>
                    <a:lnTo>
                      <a:pt x="83" y="58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miter/>
              </a:ln>
            </p:spPr>
            <p:txBody>
              <a:bodyPr lIns="121888" tIns="60944" rIns="121888" bIns="60944"/>
              <a:lstStyle/>
              <a:p>
                <a:pPr lvl="0"/>
                <a:endParaRPr lang="zh-CN" altLang="en-US" dirty="0">
                  <a:latin typeface="Calibri" pitchFamily="34" charset="0"/>
                  <a:ea typeface="宋体" pitchFamily="2" charset="-122"/>
                </a:endParaRPr>
              </a:p>
            </p:txBody>
          </p:sp>
        </p:grpSp>
        <p:sp>
          <p:nvSpPr>
            <p:cNvPr id="33823" name="文本框 8"/>
            <p:cNvSpPr txBox="1"/>
            <p:nvPr/>
          </p:nvSpPr>
          <p:spPr>
            <a:xfrm>
              <a:off x="552129" y="687468"/>
              <a:ext cx="1563624" cy="830997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en-US" altLang="zh-CN" sz="4800" b="1" dirty="0">
                  <a:solidFill>
                    <a:srgbClr val="71C14E"/>
                  </a:solidFill>
                  <a:latin typeface="微软雅黑" pitchFamily="34" charset="-122"/>
                  <a:ea typeface="微软雅黑" pitchFamily="34" charset="-122"/>
                </a:rPr>
                <a:t>28</a:t>
              </a:r>
              <a:r>
                <a:rPr lang="en-US" altLang="zh-CN" sz="2800" b="1" dirty="0">
                  <a:solidFill>
                    <a:srgbClr val="262626"/>
                  </a:solidFill>
                  <a:latin typeface="微软雅黑" pitchFamily="34" charset="-122"/>
                  <a:ea typeface="微软雅黑" pitchFamily="34" charset="-122"/>
                </a:rPr>
                <a:t>%</a:t>
              </a:r>
              <a:endParaRPr lang="zh-CN" altLang="en-US" sz="2800" b="1" dirty="0">
                <a:solidFill>
                  <a:srgbClr val="262626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3824" name="矩形 9"/>
            <p:cNvSpPr/>
            <p:nvPr/>
          </p:nvSpPr>
          <p:spPr>
            <a:xfrm>
              <a:off x="244608" y="1456775"/>
              <a:ext cx="1852857" cy="338554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sz="1600" b="1" dirty="0">
                  <a:solidFill>
                    <a:srgbClr val="262626"/>
                  </a:solidFill>
                  <a:latin typeface="微软雅黑" pitchFamily="34" charset="-122"/>
                  <a:ea typeface="微软雅黑" pitchFamily="34" charset="-122"/>
                </a:rPr>
                <a:t>单击此处添加描述</a:t>
              </a:r>
              <a:endParaRPr lang="zh-CN" altLang="en-US" sz="1600" b="1" dirty="0">
                <a:solidFill>
                  <a:srgbClr val="262626"/>
                </a:solidFill>
                <a:latin typeface="Calibri" pitchFamily="34" charset="0"/>
                <a:ea typeface="宋体" pitchFamily="2" charset="-122"/>
              </a:endParaRPr>
            </a:p>
          </p:txBody>
        </p:sp>
      </p:grpSp>
      <p:grpSp>
        <p:nvGrpSpPr>
          <p:cNvPr id="33798" name="组合 12"/>
          <p:cNvGrpSpPr/>
          <p:nvPr/>
        </p:nvGrpSpPr>
        <p:grpSpPr>
          <a:xfrm>
            <a:off x="1643063" y="4354513"/>
            <a:ext cx="2163762" cy="1133240"/>
            <a:chOff x="0" y="0"/>
            <a:chExt cx="2164109" cy="1132233"/>
          </a:xfrm>
        </p:grpSpPr>
        <p:sp>
          <p:nvSpPr>
            <p:cNvPr id="33819" name="TextBox 10"/>
            <p:cNvSpPr txBox="1"/>
            <p:nvPr/>
          </p:nvSpPr>
          <p:spPr>
            <a:xfrm>
              <a:off x="127282" y="0"/>
              <a:ext cx="1909543" cy="338554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algn="ctr" eaLnBrk="1" hangingPunct="1"/>
              <a:r>
                <a:rPr lang="zh-CN" altLang="en-US" sz="1600" b="1" dirty="0">
                  <a:solidFill>
                    <a:srgbClr val="71C14E"/>
                  </a:solidFill>
                  <a:latin typeface="微软雅黑" pitchFamily="34" charset="-122"/>
                  <a:ea typeface="微软雅黑" pitchFamily="34" charset="-122"/>
                </a:rPr>
                <a:t>单击添加标题</a:t>
              </a:r>
              <a:endParaRPr lang="en-US" altLang="x-none" sz="1600" b="1" dirty="0">
                <a:solidFill>
                  <a:srgbClr val="71C14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3820" name="TextBox 11"/>
            <p:cNvSpPr txBox="1"/>
            <p:nvPr/>
          </p:nvSpPr>
          <p:spPr>
            <a:xfrm>
              <a:off x="0" y="338554"/>
              <a:ext cx="2164109" cy="79367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lnSpc>
                  <a:spcPct val="110000"/>
                </a:lnSpc>
              </a:pPr>
              <a:r>
                <a:rPr lang="zh-CN" altLang="en-US" sz="1400" dirty="0">
                  <a:solidFill>
                    <a:srgbClr val="000000"/>
                  </a:solidFill>
                  <a:latin typeface="幼圆" charset="0"/>
                  <a:ea typeface="幼圆" charset="0"/>
                  <a:sym typeface="方正兰亭细黑_GBK" charset="-122"/>
                </a:rPr>
                <a:t>文字这个东西极具艺术性，它干净漂亮，却又相互矛盾，生活也是如此！</a:t>
              </a:r>
              <a:endParaRPr lang="en-US" altLang="x-none" sz="14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33799" name="组合 15"/>
          <p:cNvGrpSpPr/>
          <p:nvPr/>
        </p:nvGrpSpPr>
        <p:grpSpPr>
          <a:xfrm>
            <a:off x="5003800" y="4354513"/>
            <a:ext cx="2163763" cy="1133240"/>
            <a:chOff x="0" y="0"/>
            <a:chExt cx="2164109" cy="1132233"/>
          </a:xfrm>
        </p:grpSpPr>
        <p:sp>
          <p:nvSpPr>
            <p:cNvPr id="33817" name="TextBox 10"/>
            <p:cNvSpPr txBox="1"/>
            <p:nvPr/>
          </p:nvSpPr>
          <p:spPr>
            <a:xfrm>
              <a:off x="127282" y="0"/>
              <a:ext cx="1909543" cy="338554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algn="ctr" eaLnBrk="1" hangingPunct="1"/>
              <a:r>
                <a:rPr lang="zh-CN" altLang="en-US" sz="1600" b="1" dirty="0">
                  <a:solidFill>
                    <a:srgbClr val="00CFAD"/>
                  </a:solidFill>
                  <a:latin typeface="微软雅黑" pitchFamily="34" charset="-122"/>
                  <a:ea typeface="微软雅黑" pitchFamily="34" charset="-122"/>
                </a:rPr>
                <a:t>单击添加标题</a:t>
              </a:r>
              <a:endParaRPr lang="en-US" altLang="x-none" sz="1600" b="1" dirty="0">
                <a:solidFill>
                  <a:srgbClr val="00CFAD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3818" name="TextBox 11"/>
            <p:cNvSpPr txBox="1"/>
            <p:nvPr/>
          </p:nvSpPr>
          <p:spPr>
            <a:xfrm>
              <a:off x="0" y="338554"/>
              <a:ext cx="2164109" cy="79367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lnSpc>
                  <a:spcPct val="110000"/>
                </a:lnSpc>
              </a:pPr>
              <a:r>
                <a:rPr lang="zh-CN" altLang="en-US" sz="1400" dirty="0">
                  <a:solidFill>
                    <a:srgbClr val="000000"/>
                  </a:solidFill>
                  <a:latin typeface="幼圆" charset="0"/>
                  <a:ea typeface="幼圆" charset="0"/>
                  <a:sym typeface="方正兰亭细黑_GBK" charset="-122"/>
                </a:rPr>
                <a:t>文字这个东西极具艺术性，它干净漂亮，却又相互矛盾，生活也是如此！</a:t>
              </a:r>
              <a:endParaRPr lang="en-US" altLang="x-none" sz="14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33800" name="组合 19"/>
          <p:cNvGrpSpPr/>
          <p:nvPr/>
        </p:nvGrpSpPr>
        <p:grpSpPr>
          <a:xfrm>
            <a:off x="8212138" y="4354513"/>
            <a:ext cx="2163762" cy="1133240"/>
            <a:chOff x="0" y="0"/>
            <a:chExt cx="2164109" cy="1132233"/>
          </a:xfrm>
        </p:grpSpPr>
        <p:sp>
          <p:nvSpPr>
            <p:cNvPr id="33815" name="TextBox 10"/>
            <p:cNvSpPr txBox="1"/>
            <p:nvPr/>
          </p:nvSpPr>
          <p:spPr>
            <a:xfrm>
              <a:off x="127282" y="0"/>
              <a:ext cx="1909543" cy="338554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algn="ctr" eaLnBrk="1" hangingPunct="1"/>
              <a:r>
                <a:rPr lang="zh-CN" altLang="en-US" sz="1600" b="1" dirty="0">
                  <a:solidFill>
                    <a:srgbClr val="00B1DA"/>
                  </a:solidFill>
                  <a:latin typeface="微软雅黑" pitchFamily="34" charset="-122"/>
                  <a:ea typeface="微软雅黑" pitchFamily="34" charset="-122"/>
                </a:rPr>
                <a:t>单击添加标题</a:t>
              </a:r>
              <a:endParaRPr lang="en-US" altLang="x-none" sz="1600" b="1" dirty="0">
                <a:solidFill>
                  <a:srgbClr val="00B1DA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3816" name="TextBox 11"/>
            <p:cNvSpPr txBox="1"/>
            <p:nvPr/>
          </p:nvSpPr>
          <p:spPr>
            <a:xfrm>
              <a:off x="0" y="338554"/>
              <a:ext cx="2164109" cy="79367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lnSpc>
                  <a:spcPct val="110000"/>
                </a:lnSpc>
              </a:pPr>
              <a:r>
                <a:rPr lang="zh-CN" altLang="en-US" sz="1400" dirty="0">
                  <a:solidFill>
                    <a:srgbClr val="000000"/>
                  </a:solidFill>
                  <a:latin typeface="幼圆" charset="0"/>
                  <a:ea typeface="幼圆" charset="0"/>
                  <a:sym typeface="方正兰亭细黑_GBK" charset="-122"/>
                </a:rPr>
                <a:t>文字这个东西极具艺术性，它干净漂亮，却又相互矛盾，生活也是如此！</a:t>
              </a:r>
              <a:endParaRPr lang="en-US" altLang="x-none" sz="1400" dirty="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33801" name="组合 22"/>
          <p:cNvGrpSpPr/>
          <p:nvPr/>
        </p:nvGrpSpPr>
        <p:grpSpPr>
          <a:xfrm>
            <a:off x="4862513" y="1684338"/>
            <a:ext cx="2305050" cy="2427287"/>
            <a:chOff x="0" y="0"/>
            <a:chExt cx="2305495" cy="2427307"/>
          </a:xfrm>
        </p:grpSpPr>
        <p:grpSp>
          <p:nvGrpSpPr>
            <p:cNvPr id="33809" name="组合 23"/>
            <p:cNvGrpSpPr/>
            <p:nvPr/>
          </p:nvGrpSpPr>
          <p:grpSpPr>
            <a:xfrm>
              <a:off x="0" y="0"/>
              <a:ext cx="2305495" cy="2427307"/>
              <a:chOff x="0" y="0"/>
              <a:chExt cx="2305495" cy="2427307"/>
            </a:xfrm>
          </p:grpSpPr>
          <p:sp>
            <p:nvSpPr>
              <p:cNvPr id="33811" name="椭圆 25"/>
              <p:cNvSpPr/>
              <p:nvPr/>
            </p:nvSpPr>
            <p:spPr>
              <a:xfrm>
                <a:off x="0" y="121812"/>
                <a:ext cx="2305495" cy="2305495"/>
              </a:xfrm>
              <a:prstGeom prst="ellipse">
                <a:avLst/>
              </a:prstGeom>
              <a:noFill/>
              <a:ln w="12700" cap="flat" cmpd="sng">
                <a:solidFill>
                  <a:srgbClr val="7E7E7D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/>
              <a:lstStyle/>
              <a:p>
                <a:pPr lvl="0" algn="ctr" eaLnBrk="1" hangingPunct="1"/>
                <a:endParaRPr lang="zh-CN" altLang="en-US" dirty="0">
                  <a:solidFill>
                    <a:srgbClr val="FFFFFF"/>
                  </a:solidFill>
                  <a:latin typeface="Calibri" pitchFamily="34" charset="0"/>
                  <a:ea typeface="宋体" pitchFamily="2" charset="-122"/>
                </a:endParaRPr>
              </a:p>
            </p:txBody>
          </p:sp>
          <p:sp>
            <p:nvSpPr>
              <p:cNvPr id="33812" name="Oval 14"/>
              <p:cNvSpPr/>
              <p:nvPr/>
            </p:nvSpPr>
            <p:spPr>
              <a:xfrm>
                <a:off x="1481321" y="0"/>
                <a:ext cx="711015" cy="711015"/>
              </a:xfrm>
              <a:prstGeom prst="ellipse">
                <a:avLst/>
              </a:prstGeom>
              <a:solidFill>
                <a:srgbClr val="00CFAD"/>
              </a:solidFill>
              <a:ln w="9525">
                <a:noFill/>
              </a:ln>
            </p:spPr>
            <p:txBody>
              <a:bodyPr anchor="ctr"/>
              <a:lstStyle/>
              <a:p>
                <a:pPr lvl="0" algn="ctr" eaLnBrk="1" hangingPunct="1"/>
                <a:endParaRPr lang="en-US" altLang="zh-CN" sz="3100" dirty="0">
                  <a:solidFill>
                    <a:srgbClr val="FFFFFF"/>
                  </a:solidFill>
                  <a:latin typeface="Calibri" pitchFamily="34" charset="0"/>
                  <a:ea typeface="宋体" pitchFamily="2" charset="-122"/>
                </a:endParaRPr>
              </a:p>
            </p:txBody>
          </p:sp>
          <p:sp>
            <p:nvSpPr>
              <p:cNvPr id="33813" name="文本框 27"/>
              <p:cNvSpPr txBox="1"/>
              <p:nvPr/>
            </p:nvSpPr>
            <p:spPr>
              <a:xfrm>
                <a:off x="552129" y="687468"/>
                <a:ext cx="1563624" cy="830997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>
                <a:spAutoFit/>
              </a:bodyPr>
              <a:lstStyle/>
              <a:p>
                <a:pPr lvl="0" eaLnBrk="1" hangingPunct="1"/>
                <a:r>
                  <a:rPr lang="en-US" altLang="zh-CN" sz="4800" b="1" dirty="0">
                    <a:solidFill>
                      <a:srgbClr val="00CFAD"/>
                    </a:solidFill>
                    <a:latin typeface="微软雅黑" pitchFamily="34" charset="-122"/>
                    <a:ea typeface="微软雅黑" pitchFamily="34" charset="-122"/>
                  </a:rPr>
                  <a:t>35</a:t>
                </a:r>
                <a:r>
                  <a:rPr lang="en-US" altLang="zh-CN" sz="2800" b="1" dirty="0">
                    <a:solidFill>
                      <a:srgbClr val="262626"/>
                    </a:solidFill>
                    <a:latin typeface="微软雅黑" pitchFamily="34" charset="-122"/>
                    <a:ea typeface="微软雅黑" pitchFamily="34" charset="-122"/>
                  </a:rPr>
                  <a:t>%</a:t>
                </a:r>
                <a:endParaRPr lang="zh-CN" altLang="en-US" sz="2800" b="1" dirty="0">
                  <a:solidFill>
                    <a:srgbClr val="262626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33814" name="矩形 28"/>
              <p:cNvSpPr/>
              <p:nvPr/>
            </p:nvSpPr>
            <p:spPr>
              <a:xfrm>
                <a:off x="244608" y="1456775"/>
                <a:ext cx="1852857" cy="338554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>
                <a:spAutoFit/>
              </a:bodyPr>
              <a:lstStyle/>
              <a:p>
                <a:pPr lvl="0" eaLnBrk="1" hangingPunct="1"/>
                <a:r>
                  <a:rPr lang="zh-CN" altLang="en-US" sz="1600" b="1" dirty="0">
                    <a:solidFill>
                      <a:srgbClr val="262626"/>
                    </a:solidFill>
                    <a:latin typeface="微软雅黑" pitchFamily="34" charset="-122"/>
                    <a:ea typeface="微软雅黑" pitchFamily="34" charset="-122"/>
                  </a:rPr>
                  <a:t>单击此处添加描述</a:t>
                </a:r>
                <a:endParaRPr lang="zh-CN" altLang="en-US" sz="1600" b="1" dirty="0">
                  <a:solidFill>
                    <a:srgbClr val="262626"/>
                  </a:solidFill>
                  <a:latin typeface="Calibri" pitchFamily="34" charset="0"/>
                  <a:ea typeface="宋体" pitchFamily="2" charset="-122"/>
                </a:endParaRPr>
              </a:p>
            </p:txBody>
          </p:sp>
        </p:grpSp>
        <p:sp>
          <p:nvSpPr>
            <p:cNvPr id="33810" name="Freeform 68"/>
            <p:cNvSpPr>
              <a:spLocks noEditPoints="1"/>
            </p:cNvSpPr>
            <p:nvPr/>
          </p:nvSpPr>
          <p:spPr>
            <a:xfrm>
              <a:off x="1638928" y="156384"/>
              <a:ext cx="395799" cy="398243"/>
            </a:xfrm>
            <a:custGeom>
              <a:avLst/>
              <a:gdLst>
                <a:gd name="txL" fmla="*/ 0 w 286"/>
                <a:gd name="txT" fmla="*/ 0 h 288"/>
                <a:gd name="txR" fmla="*/ 286 w 286"/>
                <a:gd name="txB" fmla="*/ 288 h 288"/>
              </a:gdLst>
              <a:ahLst/>
              <a:cxnLst>
                <a:cxn ang="0">
                  <a:pos x="547751157" y="250485148"/>
                </a:cxn>
                <a:cxn ang="0">
                  <a:pos x="496039902" y="250485148"/>
                </a:cxn>
                <a:cxn ang="0">
                  <a:pos x="296857513" y="49714002"/>
                </a:cxn>
                <a:cxn ang="0">
                  <a:pos x="296857513" y="0"/>
                </a:cxn>
                <a:cxn ang="0">
                  <a:pos x="250893644" y="0"/>
                </a:cxn>
                <a:cxn ang="0">
                  <a:pos x="250893644" y="49714002"/>
                </a:cxn>
                <a:cxn ang="0">
                  <a:pos x="51711277" y="250485148"/>
                </a:cxn>
                <a:cxn ang="0">
                  <a:pos x="0" y="250485148"/>
                </a:cxn>
                <a:cxn ang="0">
                  <a:pos x="0" y="296375720"/>
                </a:cxn>
                <a:cxn ang="0">
                  <a:pos x="53626611" y="296375720"/>
                </a:cxn>
                <a:cxn ang="0">
                  <a:pos x="250893644" y="493322097"/>
                </a:cxn>
                <a:cxn ang="0">
                  <a:pos x="250893644" y="550685658"/>
                </a:cxn>
                <a:cxn ang="0">
                  <a:pos x="296857513" y="550685658"/>
                </a:cxn>
                <a:cxn ang="0">
                  <a:pos x="296857513" y="493322097"/>
                </a:cxn>
                <a:cxn ang="0">
                  <a:pos x="496039902" y="296375720"/>
                </a:cxn>
                <a:cxn ang="0">
                  <a:pos x="547751157" y="296375720"/>
                </a:cxn>
                <a:cxn ang="0">
                  <a:pos x="547751157" y="250485148"/>
                </a:cxn>
                <a:cxn ang="0">
                  <a:pos x="450074649" y="250485148"/>
                </a:cxn>
                <a:cxn ang="0">
                  <a:pos x="296857513" y="250485148"/>
                </a:cxn>
                <a:cxn ang="0">
                  <a:pos x="296857513" y="95604596"/>
                </a:cxn>
                <a:cxn ang="0">
                  <a:pos x="450074649" y="250485148"/>
                </a:cxn>
                <a:cxn ang="0">
                  <a:pos x="250893644" y="95604596"/>
                </a:cxn>
                <a:cxn ang="0">
                  <a:pos x="250893644" y="250485148"/>
                </a:cxn>
                <a:cxn ang="0">
                  <a:pos x="97676552" y="250485148"/>
                </a:cxn>
                <a:cxn ang="0">
                  <a:pos x="250893644" y="95604596"/>
                </a:cxn>
                <a:cxn ang="0">
                  <a:pos x="99590502" y="296375720"/>
                </a:cxn>
                <a:cxn ang="0">
                  <a:pos x="250893644" y="296375720"/>
                </a:cxn>
                <a:cxn ang="0">
                  <a:pos x="250893644" y="447431525"/>
                </a:cxn>
                <a:cxn ang="0">
                  <a:pos x="99590502" y="296375720"/>
                </a:cxn>
                <a:cxn ang="0">
                  <a:pos x="296857513" y="447431525"/>
                </a:cxn>
                <a:cxn ang="0">
                  <a:pos x="296857513" y="296375720"/>
                </a:cxn>
                <a:cxn ang="0">
                  <a:pos x="450074649" y="296375720"/>
                </a:cxn>
                <a:cxn ang="0">
                  <a:pos x="296857513" y="447431525"/>
                </a:cxn>
              </a:cxnLst>
              <a:rect l="txL" t="txT" r="txR" b="txB"/>
              <a:pathLst>
                <a:path w="286" h="288">
                  <a:moveTo>
                    <a:pt x="286" y="131"/>
                  </a:moveTo>
                  <a:cubicBezTo>
                    <a:pt x="259" y="131"/>
                    <a:pt x="259" y="131"/>
                    <a:pt x="259" y="131"/>
                  </a:cubicBezTo>
                  <a:cubicBezTo>
                    <a:pt x="254" y="76"/>
                    <a:pt x="210" y="31"/>
                    <a:pt x="155" y="26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131" y="0"/>
                    <a:pt x="131" y="0"/>
                    <a:pt x="131" y="0"/>
                  </a:cubicBezTo>
                  <a:cubicBezTo>
                    <a:pt x="131" y="26"/>
                    <a:pt x="131" y="26"/>
                    <a:pt x="131" y="26"/>
                  </a:cubicBezTo>
                  <a:cubicBezTo>
                    <a:pt x="76" y="32"/>
                    <a:pt x="32" y="76"/>
                    <a:pt x="27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55"/>
                    <a:pt x="0" y="155"/>
                    <a:pt x="0" y="155"/>
                  </a:cubicBezTo>
                  <a:cubicBezTo>
                    <a:pt x="28" y="155"/>
                    <a:pt x="28" y="155"/>
                    <a:pt x="28" y="155"/>
                  </a:cubicBezTo>
                  <a:cubicBezTo>
                    <a:pt x="33" y="209"/>
                    <a:pt x="77" y="252"/>
                    <a:pt x="131" y="258"/>
                  </a:cubicBezTo>
                  <a:cubicBezTo>
                    <a:pt x="131" y="288"/>
                    <a:pt x="131" y="288"/>
                    <a:pt x="131" y="288"/>
                  </a:cubicBezTo>
                  <a:cubicBezTo>
                    <a:pt x="155" y="288"/>
                    <a:pt x="155" y="288"/>
                    <a:pt x="155" y="288"/>
                  </a:cubicBezTo>
                  <a:cubicBezTo>
                    <a:pt x="155" y="258"/>
                    <a:pt x="155" y="258"/>
                    <a:pt x="155" y="258"/>
                  </a:cubicBezTo>
                  <a:cubicBezTo>
                    <a:pt x="210" y="253"/>
                    <a:pt x="253" y="209"/>
                    <a:pt x="259" y="155"/>
                  </a:cubicBezTo>
                  <a:cubicBezTo>
                    <a:pt x="286" y="155"/>
                    <a:pt x="286" y="155"/>
                    <a:pt x="286" y="155"/>
                  </a:cubicBezTo>
                  <a:lnTo>
                    <a:pt x="286" y="131"/>
                  </a:lnTo>
                  <a:close/>
                  <a:moveTo>
                    <a:pt x="235" y="131"/>
                  </a:moveTo>
                  <a:cubicBezTo>
                    <a:pt x="155" y="131"/>
                    <a:pt x="155" y="131"/>
                    <a:pt x="155" y="131"/>
                  </a:cubicBezTo>
                  <a:cubicBezTo>
                    <a:pt x="155" y="50"/>
                    <a:pt x="155" y="50"/>
                    <a:pt x="155" y="50"/>
                  </a:cubicBezTo>
                  <a:cubicBezTo>
                    <a:pt x="197" y="55"/>
                    <a:pt x="231" y="89"/>
                    <a:pt x="235" y="131"/>
                  </a:cubicBezTo>
                  <a:close/>
                  <a:moveTo>
                    <a:pt x="131" y="50"/>
                  </a:moveTo>
                  <a:cubicBezTo>
                    <a:pt x="131" y="131"/>
                    <a:pt x="131" y="131"/>
                    <a:pt x="131" y="131"/>
                  </a:cubicBezTo>
                  <a:cubicBezTo>
                    <a:pt x="51" y="131"/>
                    <a:pt x="51" y="131"/>
                    <a:pt x="51" y="131"/>
                  </a:cubicBezTo>
                  <a:cubicBezTo>
                    <a:pt x="56" y="89"/>
                    <a:pt x="89" y="56"/>
                    <a:pt x="131" y="50"/>
                  </a:cubicBezTo>
                  <a:close/>
                  <a:moveTo>
                    <a:pt x="52" y="155"/>
                  </a:moveTo>
                  <a:cubicBezTo>
                    <a:pt x="131" y="155"/>
                    <a:pt x="131" y="155"/>
                    <a:pt x="131" y="155"/>
                  </a:cubicBezTo>
                  <a:cubicBezTo>
                    <a:pt x="131" y="234"/>
                    <a:pt x="131" y="234"/>
                    <a:pt x="131" y="234"/>
                  </a:cubicBezTo>
                  <a:cubicBezTo>
                    <a:pt x="90" y="228"/>
                    <a:pt x="57" y="196"/>
                    <a:pt x="52" y="155"/>
                  </a:cubicBezTo>
                  <a:close/>
                  <a:moveTo>
                    <a:pt x="155" y="234"/>
                  </a:moveTo>
                  <a:cubicBezTo>
                    <a:pt x="155" y="155"/>
                    <a:pt x="155" y="155"/>
                    <a:pt x="155" y="155"/>
                  </a:cubicBezTo>
                  <a:cubicBezTo>
                    <a:pt x="235" y="155"/>
                    <a:pt x="235" y="155"/>
                    <a:pt x="235" y="155"/>
                  </a:cubicBezTo>
                  <a:cubicBezTo>
                    <a:pt x="229" y="196"/>
                    <a:pt x="196" y="229"/>
                    <a:pt x="155" y="234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miter/>
            </a:ln>
          </p:spPr>
          <p:txBody>
            <a:bodyPr/>
            <a:lstStyle/>
            <a:p>
              <a:pPr lvl="0"/>
              <a:endParaRPr lang="zh-CN" altLang="en-US" dirty="0">
                <a:latin typeface="Calibri" pitchFamily="34" charset="0"/>
                <a:ea typeface="宋体" pitchFamily="2" charset="-122"/>
              </a:endParaRPr>
            </a:p>
          </p:txBody>
        </p:sp>
      </p:grpSp>
      <p:grpSp>
        <p:nvGrpSpPr>
          <p:cNvPr id="33802" name="组合 29"/>
          <p:cNvGrpSpPr/>
          <p:nvPr/>
        </p:nvGrpSpPr>
        <p:grpSpPr>
          <a:xfrm>
            <a:off x="8070850" y="1684338"/>
            <a:ext cx="2305050" cy="2427287"/>
            <a:chOff x="0" y="0"/>
            <a:chExt cx="2305495" cy="2427307"/>
          </a:xfrm>
        </p:grpSpPr>
        <p:grpSp>
          <p:nvGrpSpPr>
            <p:cNvPr id="33803" name="组合 30"/>
            <p:cNvGrpSpPr/>
            <p:nvPr/>
          </p:nvGrpSpPr>
          <p:grpSpPr>
            <a:xfrm>
              <a:off x="0" y="0"/>
              <a:ext cx="2305495" cy="2427307"/>
              <a:chOff x="0" y="0"/>
              <a:chExt cx="2305495" cy="2427307"/>
            </a:xfrm>
          </p:grpSpPr>
          <p:sp>
            <p:nvSpPr>
              <p:cNvPr id="33805" name="椭圆 35"/>
              <p:cNvSpPr/>
              <p:nvPr/>
            </p:nvSpPr>
            <p:spPr>
              <a:xfrm>
                <a:off x="0" y="121812"/>
                <a:ext cx="2305495" cy="2305495"/>
              </a:xfrm>
              <a:prstGeom prst="ellipse">
                <a:avLst/>
              </a:prstGeom>
              <a:noFill/>
              <a:ln w="12700" cap="flat" cmpd="sng">
                <a:solidFill>
                  <a:srgbClr val="7E7E7D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/>
              <a:lstStyle/>
              <a:p>
                <a:pPr lvl="0" algn="ctr" eaLnBrk="1" hangingPunct="1"/>
                <a:endParaRPr lang="zh-CN" altLang="en-US" dirty="0">
                  <a:solidFill>
                    <a:srgbClr val="FFFFFF"/>
                  </a:solidFill>
                  <a:latin typeface="Calibri" pitchFamily="34" charset="0"/>
                  <a:ea typeface="宋体" pitchFamily="2" charset="-122"/>
                </a:endParaRPr>
              </a:p>
            </p:txBody>
          </p:sp>
          <p:sp>
            <p:nvSpPr>
              <p:cNvPr id="33806" name="Oval 14"/>
              <p:cNvSpPr/>
              <p:nvPr/>
            </p:nvSpPr>
            <p:spPr>
              <a:xfrm>
                <a:off x="1481321" y="0"/>
                <a:ext cx="711015" cy="711015"/>
              </a:xfrm>
              <a:prstGeom prst="ellipse">
                <a:avLst/>
              </a:prstGeom>
              <a:solidFill>
                <a:srgbClr val="00B1DA"/>
              </a:solidFill>
              <a:ln w="9525">
                <a:noFill/>
              </a:ln>
            </p:spPr>
            <p:txBody>
              <a:bodyPr anchor="ctr"/>
              <a:lstStyle/>
              <a:p>
                <a:pPr lvl="0" algn="ctr" eaLnBrk="1" hangingPunct="1"/>
                <a:endParaRPr lang="en-US" altLang="zh-CN" sz="3100" dirty="0">
                  <a:solidFill>
                    <a:srgbClr val="FFFFFF"/>
                  </a:solidFill>
                  <a:latin typeface="Calibri" pitchFamily="34" charset="0"/>
                  <a:ea typeface="宋体" pitchFamily="2" charset="-122"/>
                </a:endParaRPr>
              </a:p>
            </p:txBody>
          </p:sp>
          <p:sp>
            <p:nvSpPr>
              <p:cNvPr id="33807" name="文本框 37"/>
              <p:cNvSpPr txBox="1"/>
              <p:nvPr/>
            </p:nvSpPr>
            <p:spPr>
              <a:xfrm>
                <a:off x="552129" y="687468"/>
                <a:ext cx="1563624" cy="830997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>
                <a:spAutoFit/>
              </a:bodyPr>
              <a:lstStyle/>
              <a:p>
                <a:pPr lvl="0" eaLnBrk="1" hangingPunct="1"/>
                <a:r>
                  <a:rPr lang="en-US" altLang="zh-CN" sz="4800" b="1" dirty="0">
                    <a:solidFill>
                      <a:srgbClr val="00B1DA"/>
                    </a:solidFill>
                    <a:latin typeface="微软雅黑" pitchFamily="34" charset="-122"/>
                    <a:ea typeface="微软雅黑" pitchFamily="34" charset="-122"/>
                  </a:rPr>
                  <a:t>86</a:t>
                </a:r>
                <a:r>
                  <a:rPr lang="en-US" altLang="zh-CN" sz="2800" b="1" dirty="0">
                    <a:solidFill>
                      <a:srgbClr val="262626"/>
                    </a:solidFill>
                    <a:latin typeface="微软雅黑" pitchFamily="34" charset="-122"/>
                    <a:ea typeface="微软雅黑" pitchFamily="34" charset="-122"/>
                  </a:rPr>
                  <a:t>%</a:t>
                </a:r>
                <a:endParaRPr lang="zh-CN" altLang="en-US" sz="2800" b="1" dirty="0">
                  <a:solidFill>
                    <a:srgbClr val="262626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33808" name="矩形 38"/>
              <p:cNvSpPr/>
              <p:nvPr/>
            </p:nvSpPr>
            <p:spPr>
              <a:xfrm>
                <a:off x="244608" y="1456775"/>
                <a:ext cx="1852857" cy="338554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>
                <a:spAutoFit/>
              </a:bodyPr>
              <a:lstStyle/>
              <a:p>
                <a:pPr lvl="0" eaLnBrk="1" hangingPunct="1"/>
                <a:r>
                  <a:rPr lang="zh-CN" altLang="en-US" sz="1600" b="1" dirty="0">
                    <a:solidFill>
                      <a:srgbClr val="262626"/>
                    </a:solidFill>
                    <a:latin typeface="微软雅黑" pitchFamily="34" charset="-122"/>
                    <a:ea typeface="微软雅黑" pitchFamily="34" charset="-122"/>
                  </a:rPr>
                  <a:t>单击此处添加描述</a:t>
                </a:r>
                <a:endParaRPr lang="zh-CN" altLang="en-US" sz="1600" b="1" dirty="0">
                  <a:solidFill>
                    <a:srgbClr val="262626"/>
                  </a:solidFill>
                  <a:latin typeface="Calibri" pitchFamily="34" charset="0"/>
                  <a:ea typeface="宋体" pitchFamily="2" charset="-122"/>
                </a:endParaRPr>
              </a:p>
            </p:txBody>
          </p:sp>
        </p:grpSp>
        <p:pic>
          <p:nvPicPr>
            <p:cNvPr id="33804" name="组合 3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646521" y="156834"/>
              <a:ext cx="359664" cy="359664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MH_Number_1"/>
          <p:cNvSpPr/>
          <p:nvPr/>
        </p:nvSpPr>
        <p:spPr>
          <a:xfrm>
            <a:off x="456565" y="548640"/>
            <a:ext cx="500063" cy="498475"/>
          </a:xfrm>
          <a:prstGeom prst="roundRect">
            <a:avLst>
              <a:gd name="adj" fmla="val 7611"/>
            </a:avLst>
          </a:prstGeom>
          <a:solidFill>
            <a:srgbClr val="75625B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04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13314" name="MH_Entry_1"/>
          <p:cNvSpPr/>
          <p:nvPr/>
        </p:nvSpPr>
        <p:spPr>
          <a:xfrm>
            <a:off x="1128078" y="548640"/>
            <a:ext cx="4027487" cy="498475"/>
          </a:xfrm>
          <a:prstGeom prst="roundRect">
            <a:avLst>
              <a:gd name="adj" fmla="val 9120"/>
            </a:avLst>
          </a:prstGeom>
          <a:solidFill>
            <a:srgbClr val="75625B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37893" name="AutoShape 2"/>
          <p:cNvSpPr/>
          <p:nvPr/>
        </p:nvSpPr>
        <p:spPr>
          <a:xfrm>
            <a:off x="3354070" y="1488758"/>
            <a:ext cx="1327150" cy="13970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0">
                <a:pos x="40771462" y="0"/>
              </a:cxn>
              <a:cxn ang="0">
                <a:pos x="81542924" y="90352268"/>
              </a:cxn>
              <a:cxn ang="0">
                <a:pos x="0" y="90352268"/>
              </a:cxn>
              <a:cxn ang="0">
                <a:pos x="40771462" y="0"/>
              </a:cxn>
              <a:cxn ang="0">
                <a:pos x="40771462" y="0"/>
              </a:cxn>
            </a:cxnLst>
            <a:rect l="txL" t="txT" r="txR" b="txB"/>
            <a:pathLst>
              <a:path w="21600" h="2160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0800" y="0"/>
                </a:lnTo>
                <a:close/>
                <a:moveTo>
                  <a:pt x="10800" y="0"/>
                </a:moveTo>
              </a:path>
            </a:pathLst>
          </a:custGeom>
          <a:solidFill>
            <a:srgbClr val="FF5844"/>
          </a:solidFill>
          <a:ln w="9525">
            <a:noFill/>
            <a:miter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894" name="AutoShape 3"/>
          <p:cNvSpPr/>
          <p:nvPr/>
        </p:nvSpPr>
        <p:spPr>
          <a:xfrm>
            <a:off x="3024188" y="2894013"/>
            <a:ext cx="1957387" cy="6985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0">
                <a:pos x="147814971" y="0"/>
              </a:cxn>
              <a:cxn ang="0">
                <a:pos x="177377938" y="22588067"/>
              </a:cxn>
              <a:cxn ang="0">
                <a:pos x="0" y="22588067"/>
              </a:cxn>
              <a:cxn ang="0">
                <a:pos x="29562978" y="0"/>
              </a:cxn>
              <a:cxn ang="0">
                <a:pos x="147814971" y="0"/>
              </a:cxn>
              <a:cxn ang="0">
                <a:pos x="147814971" y="0"/>
              </a:cxn>
            </a:cxnLst>
            <a:rect l="txL" t="txT" r="txR" b="txB"/>
            <a:pathLst>
              <a:path w="21600" h="21600">
                <a:moveTo>
                  <a:pt x="180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3600" y="0"/>
                </a:lnTo>
                <a:lnTo>
                  <a:pt x="18000" y="0"/>
                </a:lnTo>
                <a:close/>
                <a:moveTo>
                  <a:pt x="18000" y="0"/>
                </a:moveTo>
              </a:path>
            </a:pathLst>
          </a:custGeom>
          <a:solidFill>
            <a:srgbClr val="71C14E"/>
          </a:solidFill>
          <a:ln w="9525">
            <a:noFill/>
            <a:miter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895" name="AutoShape 4"/>
          <p:cNvSpPr/>
          <p:nvPr/>
        </p:nvSpPr>
        <p:spPr>
          <a:xfrm>
            <a:off x="2713038" y="3646488"/>
            <a:ext cx="2579687" cy="6985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0">
                <a:pos x="269580419" y="0"/>
              </a:cxn>
              <a:cxn ang="0">
                <a:pos x="308091788" y="22588067"/>
              </a:cxn>
              <a:cxn ang="0">
                <a:pos x="0" y="22588067"/>
              </a:cxn>
              <a:cxn ang="0">
                <a:pos x="38511503" y="0"/>
              </a:cxn>
              <a:cxn ang="0">
                <a:pos x="269580419" y="0"/>
              </a:cxn>
              <a:cxn ang="0">
                <a:pos x="269580419" y="0"/>
              </a:cxn>
            </a:cxnLst>
            <a:rect l="txL" t="txT" r="txR" b="txB"/>
            <a:pathLst>
              <a:path w="21600" h="21600">
                <a:moveTo>
                  <a:pt x="1890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2700" y="0"/>
                </a:lnTo>
                <a:lnTo>
                  <a:pt x="18900" y="0"/>
                </a:lnTo>
                <a:close/>
                <a:moveTo>
                  <a:pt x="18900" y="0"/>
                </a:moveTo>
              </a:path>
            </a:pathLst>
          </a:custGeom>
          <a:solidFill>
            <a:srgbClr val="00B1DA"/>
          </a:solidFill>
          <a:ln w="9525">
            <a:noFill/>
            <a:miter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896" name="AutoShape 5"/>
          <p:cNvSpPr/>
          <p:nvPr/>
        </p:nvSpPr>
        <p:spPr>
          <a:xfrm>
            <a:off x="2389188" y="4405313"/>
            <a:ext cx="3228975" cy="6985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0">
                <a:pos x="434428382" y="0"/>
              </a:cxn>
              <a:cxn ang="0">
                <a:pos x="482697953" y="22588067"/>
              </a:cxn>
              <a:cxn ang="0">
                <a:pos x="0" y="22588067"/>
              </a:cxn>
              <a:cxn ang="0">
                <a:pos x="48269889" y="0"/>
              </a:cxn>
              <a:cxn ang="0">
                <a:pos x="434428382" y="0"/>
              </a:cxn>
              <a:cxn ang="0">
                <a:pos x="434428382" y="0"/>
              </a:cxn>
            </a:cxnLst>
            <a:rect l="txL" t="txT" r="txR" b="txB"/>
            <a:pathLst>
              <a:path w="21600" h="21600">
                <a:moveTo>
                  <a:pt x="1944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2160" y="0"/>
                </a:lnTo>
                <a:lnTo>
                  <a:pt x="19440" y="0"/>
                </a:lnTo>
                <a:close/>
                <a:moveTo>
                  <a:pt x="19440" y="0"/>
                </a:moveTo>
              </a:path>
            </a:pathLst>
          </a:custGeom>
          <a:solidFill>
            <a:srgbClr val="00CFAD"/>
          </a:solidFill>
          <a:ln w="9525">
            <a:noFill/>
            <a:miter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897" name="AutoShape 6"/>
          <p:cNvSpPr/>
          <p:nvPr/>
        </p:nvSpPr>
        <p:spPr>
          <a:xfrm>
            <a:off x="2063750" y="5157153"/>
            <a:ext cx="3878263" cy="6985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0">
                <a:pos x="638278369" y="0"/>
              </a:cxn>
              <a:cxn ang="0">
                <a:pos x="696338817" y="22588067"/>
              </a:cxn>
              <a:cxn ang="0">
                <a:pos x="0" y="22588067"/>
              </a:cxn>
              <a:cxn ang="0">
                <a:pos x="58060471" y="0"/>
              </a:cxn>
              <a:cxn ang="0">
                <a:pos x="638278369" y="0"/>
              </a:cxn>
              <a:cxn ang="0">
                <a:pos x="638278369" y="0"/>
              </a:cxn>
            </a:cxnLst>
            <a:rect l="txL" t="txT" r="txR" b="txB"/>
            <a:pathLst>
              <a:path w="21600" h="21600">
                <a:moveTo>
                  <a:pt x="19799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1801" y="0"/>
                </a:lnTo>
                <a:lnTo>
                  <a:pt x="19799" y="0"/>
                </a:lnTo>
                <a:close/>
                <a:moveTo>
                  <a:pt x="19799" y="0"/>
                </a:moveTo>
              </a:path>
            </a:pathLst>
          </a:custGeom>
          <a:solidFill>
            <a:srgbClr val="F7B540"/>
          </a:solidFill>
          <a:ln w="9525">
            <a:noFill/>
            <a:miter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898" name="AutoShape 7"/>
          <p:cNvSpPr/>
          <p:nvPr/>
        </p:nvSpPr>
        <p:spPr>
          <a:xfrm>
            <a:off x="3812858" y="2255520"/>
            <a:ext cx="403225" cy="398463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0">
                <a:pos x="0" y="3675304"/>
              </a:cxn>
              <a:cxn ang="0">
                <a:pos x="7527333" y="3675304"/>
              </a:cxn>
              <a:cxn ang="0">
                <a:pos x="5206401" y="1470126"/>
              </a:cxn>
              <a:cxn ang="0">
                <a:pos x="5394591" y="857562"/>
              </a:cxn>
              <a:cxn ang="0">
                <a:pos x="5394591" y="1715143"/>
              </a:cxn>
              <a:cxn ang="0">
                <a:pos x="2948210" y="4716621"/>
              </a:cxn>
              <a:cxn ang="0">
                <a:pos x="2571848" y="5390430"/>
              </a:cxn>
              <a:cxn ang="0">
                <a:pos x="2383657" y="5819220"/>
              </a:cxn>
              <a:cxn ang="0">
                <a:pos x="2320933" y="6738046"/>
              </a:cxn>
              <a:cxn ang="0">
                <a:pos x="1944552" y="6064238"/>
              </a:cxn>
              <a:cxn ang="0">
                <a:pos x="1630914" y="5451694"/>
              </a:cxn>
              <a:cxn ang="0">
                <a:pos x="1066381" y="5022903"/>
              </a:cxn>
              <a:cxn ang="0">
                <a:pos x="1003638" y="4165340"/>
              </a:cxn>
              <a:cxn ang="0">
                <a:pos x="940914" y="3675304"/>
              </a:cxn>
              <a:cxn ang="0">
                <a:pos x="627276" y="3307759"/>
              </a:cxn>
              <a:cxn ang="0">
                <a:pos x="627276" y="2756479"/>
              </a:cxn>
              <a:cxn ang="0">
                <a:pos x="2383657" y="1225108"/>
              </a:cxn>
              <a:cxn ang="0">
                <a:pos x="1944552" y="1225108"/>
              </a:cxn>
              <a:cxn ang="0">
                <a:pos x="1756381" y="1592634"/>
              </a:cxn>
              <a:cxn ang="0">
                <a:pos x="2007295" y="1715143"/>
              </a:cxn>
              <a:cxn ang="0">
                <a:pos x="1944552" y="1470126"/>
              </a:cxn>
              <a:cxn ang="0">
                <a:pos x="2948210" y="1837652"/>
              </a:cxn>
              <a:cxn ang="0">
                <a:pos x="2571848" y="2082670"/>
              </a:cxn>
              <a:cxn ang="0">
                <a:pos x="2320933" y="2205179"/>
              </a:cxn>
              <a:cxn ang="0">
                <a:pos x="2383657" y="2633970"/>
              </a:cxn>
              <a:cxn ang="0">
                <a:pos x="2070019" y="3001496"/>
              </a:cxn>
              <a:cxn ang="0">
                <a:pos x="1819105" y="3124005"/>
              </a:cxn>
              <a:cxn ang="0">
                <a:pos x="1317276" y="3001496"/>
              </a:cxn>
              <a:cxn ang="0">
                <a:pos x="940914" y="3307759"/>
              </a:cxn>
              <a:cxn ang="0">
                <a:pos x="1003638" y="3552777"/>
              </a:cxn>
              <a:cxn ang="0">
                <a:pos x="1693657" y="3797813"/>
              </a:cxn>
              <a:cxn ang="0">
                <a:pos x="2571848" y="4042831"/>
              </a:cxn>
              <a:cxn ang="0">
                <a:pos x="2948210" y="4716621"/>
              </a:cxn>
              <a:cxn ang="0">
                <a:pos x="3450019" y="1286353"/>
              </a:cxn>
              <a:cxn ang="0">
                <a:pos x="2760019" y="918826"/>
              </a:cxn>
              <a:cxn ang="0">
                <a:pos x="3951847" y="612545"/>
              </a:cxn>
              <a:cxn ang="0">
                <a:pos x="6711867" y="3797813"/>
              </a:cxn>
              <a:cxn ang="0">
                <a:pos x="5770953" y="6248011"/>
              </a:cxn>
              <a:cxn ang="0">
                <a:pos x="5708229" y="5635448"/>
              </a:cxn>
              <a:cxn ang="0">
                <a:pos x="5269143" y="4961658"/>
              </a:cxn>
              <a:cxn ang="0">
                <a:pos x="4140038" y="4104076"/>
              </a:cxn>
              <a:cxn ang="0">
                <a:pos x="6084591" y="3430268"/>
              </a:cxn>
              <a:cxn ang="0">
                <a:pos x="6586419" y="3001496"/>
              </a:cxn>
              <a:cxn ang="0">
                <a:pos x="5833677" y="2388933"/>
              </a:cxn>
              <a:cxn ang="0">
                <a:pos x="5708229" y="3185251"/>
              </a:cxn>
              <a:cxn ang="0">
                <a:pos x="4955486" y="3001496"/>
              </a:cxn>
              <a:cxn ang="0">
                <a:pos x="4579123" y="2695215"/>
              </a:cxn>
              <a:cxn ang="0">
                <a:pos x="4767314" y="2143915"/>
              </a:cxn>
              <a:cxn ang="0">
                <a:pos x="5645505" y="2205179"/>
              </a:cxn>
              <a:cxn ang="0">
                <a:pos x="6272781" y="2205179"/>
              </a:cxn>
              <a:cxn ang="0">
                <a:pos x="6586419" y="1960161"/>
              </a:cxn>
              <a:cxn ang="0">
                <a:pos x="6900057" y="3491532"/>
              </a:cxn>
              <a:cxn ang="0">
                <a:pos x="6711867" y="3797813"/>
              </a:cxn>
            </a:cxnLst>
            <a:rect l="txL" t="txT" r="txR" b="txB"/>
            <a:pathLst>
              <a:path w="21600" h="21600">
                <a:moveTo>
                  <a:pt x="10800" y="0"/>
                </a:moveTo>
                <a:cubicBezTo>
                  <a:pt x="4860" y="0"/>
                  <a:pt x="0" y="4860"/>
                  <a:pt x="0" y="10800"/>
                </a:cubicBezTo>
                <a:cubicBezTo>
                  <a:pt x="0" y="16740"/>
                  <a:pt x="4860" y="21600"/>
                  <a:pt x="10800" y="21600"/>
                </a:cubicBezTo>
                <a:cubicBezTo>
                  <a:pt x="16740" y="21600"/>
                  <a:pt x="21600" y="16740"/>
                  <a:pt x="21600" y="10800"/>
                </a:cubicBezTo>
                <a:cubicBezTo>
                  <a:pt x="21600" y="4860"/>
                  <a:pt x="16740" y="0"/>
                  <a:pt x="10800" y="0"/>
                </a:cubicBezTo>
                <a:close/>
                <a:moveTo>
                  <a:pt x="14940" y="4320"/>
                </a:moveTo>
                <a:cubicBezTo>
                  <a:pt x="15660" y="3780"/>
                  <a:pt x="15660" y="3780"/>
                  <a:pt x="15660" y="3780"/>
                </a:cubicBezTo>
                <a:cubicBezTo>
                  <a:pt x="15660" y="3780"/>
                  <a:pt x="15300" y="3060"/>
                  <a:pt x="15480" y="2520"/>
                </a:cubicBezTo>
                <a:cubicBezTo>
                  <a:pt x="15660" y="2520"/>
                  <a:pt x="16380" y="2880"/>
                  <a:pt x="16920" y="3600"/>
                </a:cubicBezTo>
                <a:cubicBezTo>
                  <a:pt x="16560" y="5220"/>
                  <a:pt x="15480" y="5040"/>
                  <a:pt x="15480" y="5040"/>
                </a:cubicBezTo>
                <a:cubicBezTo>
                  <a:pt x="15480" y="5040"/>
                  <a:pt x="14760" y="5040"/>
                  <a:pt x="14940" y="4320"/>
                </a:cubicBezTo>
                <a:close/>
                <a:moveTo>
                  <a:pt x="8460" y="13860"/>
                </a:moveTo>
                <a:cubicBezTo>
                  <a:pt x="8280" y="14040"/>
                  <a:pt x="8100" y="14580"/>
                  <a:pt x="7920" y="15120"/>
                </a:cubicBezTo>
                <a:cubicBezTo>
                  <a:pt x="7740" y="15480"/>
                  <a:pt x="7560" y="15660"/>
                  <a:pt x="7380" y="15840"/>
                </a:cubicBezTo>
                <a:cubicBezTo>
                  <a:pt x="7020" y="16020"/>
                  <a:pt x="7020" y="16380"/>
                  <a:pt x="7020" y="16380"/>
                </a:cubicBezTo>
                <a:cubicBezTo>
                  <a:pt x="6840" y="17100"/>
                  <a:pt x="6840" y="17100"/>
                  <a:pt x="6840" y="17100"/>
                </a:cubicBezTo>
                <a:cubicBezTo>
                  <a:pt x="6840" y="17100"/>
                  <a:pt x="7020" y="17820"/>
                  <a:pt x="7200" y="18000"/>
                </a:cubicBezTo>
                <a:cubicBezTo>
                  <a:pt x="7200" y="18360"/>
                  <a:pt x="6660" y="19800"/>
                  <a:pt x="6660" y="19800"/>
                </a:cubicBezTo>
                <a:cubicBezTo>
                  <a:pt x="6120" y="19620"/>
                  <a:pt x="5940" y="19080"/>
                  <a:pt x="5760" y="18720"/>
                </a:cubicBezTo>
                <a:cubicBezTo>
                  <a:pt x="5760" y="18360"/>
                  <a:pt x="5400" y="18180"/>
                  <a:pt x="5580" y="17820"/>
                </a:cubicBezTo>
                <a:cubicBezTo>
                  <a:pt x="5580" y="17280"/>
                  <a:pt x="5220" y="17100"/>
                  <a:pt x="5040" y="16920"/>
                </a:cubicBezTo>
                <a:cubicBezTo>
                  <a:pt x="4860" y="16560"/>
                  <a:pt x="4680" y="16200"/>
                  <a:pt x="4680" y="16020"/>
                </a:cubicBezTo>
                <a:cubicBezTo>
                  <a:pt x="4680" y="15840"/>
                  <a:pt x="4140" y="15480"/>
                  <a:pt x="4140" y="15480"/>
                </a:cubicBezTo>
                <a:cubicBezTo>
                  <a:pt x="4140" y="15480"/>
                  <a:pt x="3240" y="14940"/>
                  <a:pt x="3060" y="14760"/>
                </a:cubicBezTo>
                <a:cubicBezTo>
                  <a:pt x="2880" y="14580"/>
                  <a:pt x="2700" y="13860"/>
                  <a:pt x="2700" y="13500"/>
                </a:cubicBezTo>
                <a:cubicBezTo>
                  <a:pt x="2700" y="13140"/>
                  <a:pt x="2880" y="12240"/>
                  <a:pt x="2880" y="12240"/>
                </a:cubicBezTo>
                <a:cubicBezTo>
                  <a:pt x="2880" y="12240"/>
                  <a:pt x="3240" y="11880"/>
                  <a:pt x="3060" y="11700"/>
                </a:cubicBezTo>
                <a:cubicBezTo>
                  <a:pt x="2700" y="11520"/>
                  <a:pt x="2700" y="10800"/>
                  <a:pt x="2700" y="10800"/>
                </a:cubicBezTo>
                <a:cubicBezTo>
                  <a:pt x="2340" y="10440"/>
                  <a:pt x="2340" y="10440"/>
                  <a:pt x="2340" y="10440"/>
                </a:cubicBezTo>
                <a:cubicBezTo>
                  <a:pt x="2340" y="10440"/>
                  <a:pt x="1980" y="9900"/>
                  <a:pt x="1800" y="9720"/>
                </a:cubicBezTo>
                <a:cubicBezTo>
                  <a:pt x="1800" y="9360"/>
                  <a:pt x="1800" y="9180"/>
                  <a:pt x="1980" y="9000"/>
                </a:cubicBezTo>
                <a:cubicBezTo>
                  <a:pt x="1980" y="8820"/>
                  <a:pt x="1800" y="8280"/>
                  <a:pt x="1800" y="8100"/>
                </a:cubicBezTo>
                <a:cubicBezTo>
                  <a:pt x="3600" y="3600"/>
                  <a:pt x="6660" y="2700"/>
                  <a:pt x="6660" y="2700"/>
                </a:cubicBezTo>
                <a:cubicBezTo>
                  <a:pt x="6840" y="3600"/>
                  <a:pt x="6840" y="3600"/>
                  <a:pt x="6840" y="3600"/>
                </a:cubicBezTo>
                <a:cubicBezTo>
                  <a:pt x="6840" y="3600"/>
                  <a:pt x="6300" y="3780"/>
                  <a:pt x="6120" y="3780"/>
                </a:cubicBezTo>
                <a:cubicBezTo>
                  <a:pt x="5760" y="3600"/>
                  <a:pt x="5580" y="3600"/>
                  <a:pt x="5580" y="3600"/>
                </a:cubicBezTo>
                <a:cubicBezTo>
                  <a:pt x="5220" y="4140"/>
                  <a:pt x="5220" y="4140"/>
                  <a:pt x="5220" y="4140"/>
                </a:cubicBezTo>
                <a:cubicBezTo>
                  <a:pt x="5220" y="4140"/>
                  <a:pt x="5040" y="4500"/>
                  <a:pt x="5040" y="4680"/>
                </a:cubicBezTo>
                <a:cubicBezTo>
                  <a:pt x="5040" y="4860"/>
                  <a:pt x="5220" y="5220"/>
                  <a:pt x="5220" y="5220"/>
                </a:cubicBezTo>
                <a:cubicBezTo>
                  <a:pt x="5220" y="5220"/>
                  <a:pt x="5760" y="5220"/>
                  <a:pt x="5760" y="5040"/>
                </a:cubicBezTo>
                <a:cubicBezTo>
                  <a:pt x="5760" y="4860"/>
                  <a:pt x="5760" y="4680"/>
                  <a:pt x="5760" y="4680"/>
                </a:cubicBezTo>
                <a:cubicBezTo>
                  <a:pt x="5580" y="4320"/>
                  <a:pt x="5580" y="4320"/>
                  <a:pt x="5580" y="4320"/>
                </a:cubicBezTo>
                <a:cubicBezTo>
                  <a:pt x="5580" y="4320"/>
                  <a:pt x="6120" y="4140"/>
                  <a:pt x="7200" y="4320"/>
                </a:cubicBezTo>
                <a:cubicBezTo>
                  <a:pt x="8460" y="4320"/>
                  <a:pt x="7920" y="5220"/>
                  <a:pt x="8460" y="5400"/>
                </a:cubicBezTo>
                <a:cubicBezTo>
                  <a:pt x="9000" y="5580"/>
                  <a:pt x="8100" y="6300"/>
                  <a:pt x="7920" y="6660"/>
                </a:cubicBezTo>
                <a:cubicBezTo>
                  <a:pt x="7740" y="7020"/>
                  <a:pt x="7380" y="6120"/>
                  <a:pt x="7380" y="6120"/>
                </a:cubicBezTo>
                <a:cubicBezTo>
                  <a:pt x="7380" y="6120"/>
                  <a:pt x="7740" y="5760"/>
                  <a:pt x="7200" y="5760"/>
                </a:cubicBezTo>
                <a:cubicBezTo>
                  <a:pt x="6660" y="5580"/>
                  <a:pt x="6300" y="6480"/>
                  <a:pt x="6660" y="6480"/>
                </a:cubicBezTo>
                <a:cubicBezTo>
                  <a:pt x="6840" y="6480"/>
                  <a:pt x="7200" y="6840"/>
                  <a:pt x="7020" y="7020"/>
                </a:cubicBezTo>
                <a:cubicBezTo>
                  <a:pt x="7020" y="7200"/>
                  <a:pt x="7020" y="7200"/>
                  <a:pt x="6840" y="7740"/>
                </a:cubicBezTo>
                <a:cubicBezTo>
                  <a:pt x="6480" y="8280"/>
                  <a:pt x="6120" y="8640"/>
                  <a:pt x="6120" y="8640"/>
                </a:cubicBezTo>
                <a:cubicBezTo>
                  <a:pt x="6120" y="8640"/>
                  <a:pt x="5760" y="8460"/>
                  <a:pt x="5940" y="8820"/>
                </a:cubicBezTo>
                <a:cubicBezTo>
                  <a:pt x="6120" y="9180"/>
                  <a:pt x="5940" y="9720"/>
                  <a:pt x="5940" y="9900"/>
                </a:cubicBezTo>
                <a:cubicBezTo>
                  <a:pt x="5940" y="10260"/>
                  <a:pt x="5220" y="9720"/>
                  <a:pt x="5220" y="9180"/>
                </a:cubicBezTo>
                <a:cubicBezTo>
                  <a:pt x="5040" y="8640"/>
                  <a:pt x="4500" y="9180"/>
                  <a:pt x="4320" y="9180"/>
                </a:cubicBezTo>
                <a:cubicBezTo>
                  <a:pt x="4140" y="9180"/>
                  <a:pt x="3780" y="9000"/>
                  <a:pt x="3780" y="8820"/>
                </a:cubicBezTo>
                <a:cubicBezTo>
                  <a:pt x="3600" y="8640"/>
                  <a:pt x="2700" y="9360"/>
                  <a:pt x="2520" y="9360"/>
                </a:cubicBezTo>
                <a:cubicBezTo>
                  <a:pt x="2340" y="9540"/>
                  <a:pt x="2340" y="9900"/>
                  <a:pt x="2700" y="9720"/>
                </a:cubicBezTo>
                <a:cubicBezTo>
                  <a:pt x="3060" y="9540"/>
                  <a:pt x="3420" y="9720"/>
                  <a:pt x="3420" y="10080"/>
                </a:cubicBezTo>
                <a:cubicBezTo>
                  <a:pt x="3240" y="10440"/>
                  <a:pt x="2880" y="10260"/>
                  <a:pt x="2880" y="10440"/>
                </a:cubicBezTo>
                <a:cubicBezTo>
                  <a:pt x="3060" y="10800"/>
                  <a:pt x="3420" y="10980"/>
                  <a:pt x="3420" y="11340"/>
                </a:cubicBezTo>
                <a:cubicBezTo>
                  <a:pt x="3600" y="11700"/>
                  <a:pt x="4500" y="11340"/>
                  <a:pt x="4860" y="11160"/>
                </a:cubicBezTo>
                <a:cubicBezTo>
                  <a:pt x="5040" y="11160"/>
                  <a:pt x="5940" y="10980"/>
                  <a:pt x="5940" y="11340"/>
                </a:cubicBezTo>
                <a:cubicBezTo>
                  <a:pt x="6120" y="11700"/>
                  <a:pt x="7020" y="11880"/>
                  <a:pt x="7380" y="11880"/>
                </a:cubicBezTo>
                <a:cubicBezTo>
                  <a:pt x="7740" y="12060"/>
                  <a:pt x="8280" y="12060"/>
                  <a:pt x="8820" y="12420"/>
                </a:cubicBezTo>
                <a:cubicBezTo>
                  <a:pt x="9180" y="12960"/>
                  <a:pt x="8460" y="13680"/>
                  <a:pt x="8460" y="13860"/>
                </a:cubicBezTo>
                <a:close/>
                <a:moveTo>
                  <a:pt x="10620" y="2520"/>
                </a:moveTo>
                <a:cubicBezTo>
                  <a:pt x="10440" y="3060"/>
                  <a:pt x="9720" y="3600"/>
                  <a:pt x="9900" y="3780"/>
                </a:cubicBezTo>
                <a:cubicBezTo>
                  <a:pt x="9900" y="3960"/>
                  <a:pt x="9900" y="4860"/>
                  <a:pt x="9180" y="4140"/>
                </a:cubicBezTo>
                <a:cubicBezTo>
                  <a:pt x="8460" y="3420"/>
                  <a:pt x="7740" y="3240"/>
                  <a:pt x="7920" y="2700"/>
                </a:cubicBezTo>
                <a:cubicBezTo>
                  <a:pt x="7920" y="2520"/>
                  <a:pt x="8640" y="2520"/>
                  <a:pt x="8640" y="2340"/>
                </a:cubicBezTo>
                <a:cubicBezTo>
                  <a:pt x="9540" y="1260"/>
                  <a:pt x="11160" y="1440"/>
                  <a:pt x="11340" y="1800"/>
                </a:cubicBezTo>
                <a:cubicBezTo>
                  <a:pt x="10980" y="2160"/>
                  <a:pt x="10620" y="1980"/>
                  <a:pt x="10620" y="2520"/>
                </a:cubicBezTo>
                <a:close/>
                <a:moveTo>
                  <a:pt x="19260" y="11160"/>
                </a:moveTo>
                <a:cubicBezTo>
                  <a:pt x="19260" y="11160"/>
                  <a:pt x="19620" y="11700"/>
                  <a:pt x="20160" y="11700"/>
                </a:cubicBezTo>
                <a:cubicBezTo>
                  <a:pt x="19800" y="15660"/>
                  <a:pt x="16560" y="18360"/>
                  <a:pt x="16560" y="18360"/>
                </a:cubicBezTo>
                <a:cubicBezTo>
                  <a:pt x="16020" y="17820"/>
                  <a:pt x="16200" y="17280"/>
                  <a:pt x="16200" y="17280"/>
                </a:cubicBezTo>
                <a:cubicBezTo>
                  <a:pt x="16380" y="16560"/>
                  <a:pt x="16380" y="16560"/>
                  <a:pt x="16380" y="16560"/>
                </a:cubicBezTo>
                <a:cubicBezTo>
                  <a:pt x="16380" y="15300"/>
                  <a:pt x="16380" y="15300"/>
                  <a:pt x="16380" y="15300"/>
                </a:cubicBezTo>
                <a:cubicBezTo>
                  <a:pt x="16380" y="15300"/>
                  <a:pt x="16380" y="13860"/>
                  <a:pt x="15120" y="14580"/>
                </a:cubicBezTo>
                <a:cubicBezTo>
                  <a:pt x="13860" y="14940"/>
                  <a:pt x="14400" y="14940"/>
                  <a:pt x="12960" y="14940"/>
                </a:cubicBezTo>
                <a:cubicBezTo>
                  <a:pt x="11520" y="15120"/>
                  <a:pt x="11880" y="12060"/>
                  <a:pt x="11880" y="12060"/>
                </a:cubicBezTo>
                <a:cubicBezTo>
                  <a:pt x="11880" y="7740"/>
                  <a:pt x="15120" y="10980"/>
                  <a:pt x="15120" y="10980"/>
                </a:cubicBezTo>
                <a:cubicBezTo>
                  <a:pt x="17100" y="12420"/>
                  <a:pt x="17460" y="10080"/>
                  <a:pt x="17460" y="10080"/>
                </a:cubicBezTo>
                <a:cubicBezTo>
                  <a:pt x="18720" y="9540"/>
                  <a:pt x="18720" y="9540"/>
                  <a:pt x="18720" y="9540"/>
                </a:cubicBezTo>
                <a:cubicBezTo>
                  <a:pt x="18900" y="8820"/>
                  <a:pt x="18900" y="8820"/>
                  <a:pt x="18900" y="8820"/>
                </a:cubicBezTo>
                <a:cubicBezTo>
                  <a:pt x="18720" y="7920"/>
                  <a:pt x="18720" y="7920"/>
                  <a:pt x="18720" y="7920"/>
                </a:cubicBezTo>
                <a:cubicBezTo>
                  <a:pt x="16740" y="7020"/>
                  <a:pt x="16740" y="7020"/>
                  <a:pt x="16740" y="7020"/>
                </a:cubicBezTo>
                <a:cubicBezTo>
                  <a:pt x="16740" y="7020"/>
                  <a:pt x="16380" y="7740"/>
                  <a:pt x="16920" y="8640"/>
                </a:cubicBezTo>
                <a:cubicBezTo>
                  <a:pt x="16920" y="8640"/>
                  <a:pt x="16740" y="9540"/>
                  <a:pt x="16380" y="9360"/>
                </a:cubicBezTo>
                <a:cubicBezTo>
                  <a:pt x="15120" y="8640"/>
                  <a:pt x="15120" y="8640"/>
                  <a:pt x="15120" y="8640"/>
                </a:cubicBezTo>
                <a:cubicBezTo>
                  <a:pt x="15120" y="8640"/>
                  <a:pt x="14760" y="8460"/>
                  <a:pt x="14220" y="8820"/>
                </a:cubicBezTo>
                <a:cubicBezTo>
                  <a:pt x="13500" y="9360"/>
                  <a:pt x="12420" y="8820"/>
                  <a:pt x="12420" y="8820"/>
                </a:cubicBezTo>
                <a:cubicBezTo>
                  <a:pt x="12420" y="8820"/>
                  <a:pt x="12420" y="8280"/>
                  <a:pt x="13140" y="7920"/>
                </a:cubicBezTo>
                <a:cubicBezTo>
                  <a:pt x="13680" y="7560"/>
                  <a:pt x="13680" y="7560"/>
                  <a:pt x="13680" y="7560"/>
                </a:cubicBezTo>
                <a:cubicBezTo>
                  <a:pt x="13680" y="7560"/>
                  <a:pt x="13500" y="6840"/>
                  <a:pt x="13680" y="6300"/>
                </a:cubicBezTo>
                <a:cubicBezTo>
                  <a:pt x="13860" y="5760"/>
                  <a:pt x="14040" y="6300"/>
                  <a:pt x="14580" y="5940"/>
                </a:cubicBezTo>
                <a:cubicBezTo>
                  <a:pt x="15120" y="5580"/>
                  <a:pt x="15480" y="6660"/>
                  <a:pt x="16200" y="6480"/>
                </a:cubicBezTo>
                <a:cubicBezTo>
                  <a:pt x="16920" y="6480"/>
                  <a:pt x="16560" y="6300"/>
                  <a:pt x="17100" y="5940"/>
                </a:cubicBezTo>
                <a:cubicBezTo>
                  <a:pt x="17640" y="5760"/>
                  <a:pt x="18000" y="6480"/>
                  <a:pt x="18000" y="6480"/>
                </a:cubicBezTo>
                <a:cubicBezTo>
                  <a:pt x="19080" y="6660"/>
                  <a:pt x="19080" y="6660"/>
                  <a:pt x="19080" y="6660"/>
                </a:cubicBezTo>
                <a:cubicBezTo>
                  <a:pt x="19080" y="6660"/>
                  <a:pt x="18900" y="5400"/>
                  <a:pt x="18900" y="5760"/>
                </a:cubicBezTo>
                <a:cubicBezTo>
                  <a:pt x="19620" y="6840"/>
                  <a:pt x="20520" y="9900"/>
                  <a:pt x="20160" y="10440"/>
                </a:cubicBezTo>
                <a:cubicBezTo>
                  <a:pt x="19980" y="10260"/>
                  <a:pt x="19800" y="10260"/>
                  <a:pt x="19800" y="10260"/>
                </a:cubicBezTo>
                <a:cubicBezTo>
                  <a:pt x="18540" y="10260"/>
                  <a:pt x="18540" y="10260"/>
                  <a:pt x="18540" y="10260"/>
                </a:cubicBezTo>
                <a:lnTo>
                  <a:pt x="19260" y="11160"/>
                </a:lnTo>
                <a:close/>
                <a:moveTo>
                  <a:pt x="19260" y="11160"/>
                </a:moveTo>
              </a:path>
            </a:pathLst>
          </a:custGeom>
          <a:solidFill>
            <a:srgbClr val="FFFFFF"/>
          </a:solidFill>
          <a:ln w="9525">
            <a:noFill/>
            <a:miter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grpSp>
        <p:nvGrpSpPr>
          <p:cNvPr id="37899" name="Group 8"/>
          <p:cNvGrpSpPr/>
          <p:nvPr/>
        </p:nvGrpSpPr>
        <p:grpSpPr>
          <a:xfrm>
            <a:off x="3802063" y="4562475"/>
            <a:ext cx="403225" cy="390525"/>
            <a:chOff x="0" y="0"/>
            <a:chExt cx="480" cy="463"/>
          </a:xfrm>
        </p:grpSpPr>
        <p:sp>
          <p:nvSpPr>
            <p:cNvPr id="37928" name="AutoShape 9"/>
            <p:cNvSpPr/>
            <p:nvPr/>
          </p:nvSpPr>
          <p:spPr>
            <a:xfrm>
              <a:off x="0" y="0"/>
              <a:ext cx="480" cy="463"/>
            </a:xfrm>
            <a:custGeom>
              <a:avLst/>
              <a:gdLst>
                <a:gd name="txL" fmla="*/ 0 w 21600"/>
                <a:gd name="txT" fmla="*/ 0 h 21600"/>
                <a:gd name="txR" fmla="*/ 21600 w 21600"/>
                <a:gd name="txB" fmla="*/ 21600 h 21600"/>
              </a:gdLst>
              <a:ahLst/>
              <a:cxnLst>
                <a:cxn ang="0">
                  <a:pos x="10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0" y="7"/>
                </a:cxn>
                <a:cxn ang="0">
                  <a:pos x="1" y="8"/>
                </a:cxn>
                <a:cxn ang="0">
                  <a:pos x="4" y="8"/>
                </a:cxn>
                <a:cxn ang="0">
                  <a:pos x="3" y="9"/>
                </a:cxn>
                <a:cxn ang="0">
                  <a:pos x="3" y="10"/>
                </a:cxn>
                <a:cxn ang="0">
                  <a:pos x="4" y="10"/>
                </a:cxn>
                <a:cxn ang="0">
                  <a:pos x="6" y="10"/>
                </a:cxn>
                <a:cxn ang="0">
                  <a:pos x="7" y="10"/>
                </a:cxn>
                <a:cxn ang="0">
                  <a:pos x="7" y="9"/>
                </a:cxn>
                <a:cxn ang="0">
                  <a:pos x="6" y="8"/>
                </a:cxn>
                <a:cxn ang="0">
                  <a:pos x="10" y="8"/>
                </a:cxn>
                <a:cxn ang="0">
                  <a:pos x="11" y="7"/>
                </a:cxn>
                <a:cxn ang="0">
                  <a:pos x="11" y="1"/>
                </a:cxn>
                <a:cxn ang="0">
                  <a:pos x="10" y="0"/>
                </a:cxn>
                <a:cxn ang="0">
                  <a:pos x="5" y="7"/>
                </a:cxn>
                <a:cxn ang="0">
                  <a:pos x="5" y="6"/>
                </a:cxn>
                <a:cxn ang="0">
                  <a:pos x="6" y="7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10" y="6"/>
                </a:cxn>
                <a:cxn ang="0">
                  <a:pos x="1" y="6"/>
                </a:cxn>
                <a:cxn ang="0">
                  <a:pos x="1" y="1"/>
                </a:cxn>
                <a:cxn ang="0">
                  <a:pos x="10" y="1"/>
                </a:cxn>
                <a:cxn ang="0">
                  <a:pos x="10" y="6"/>
                </a:cxn>
                <a:cxn ang="0">
                  <a:pos x="10" y="6"/>
                </a:cxn>
              </a:cxnLst>
              <a:rect l="txL" t="txT" r="txR" b="txB"/>
              <a:pathLst>
                <a:path w="21600" h="21600">
                  <a:moveTo>
                    <a:pt x="20138" y="0"/>
                  </a:moveTo>
                  <a:cubicBezTo>
                    <a:pt x="1462" y="0"/>
                    <a:pt x="1462" y="0"/>
                    <a:pt x="1462" y="0"/>
                  </a:cubicBezTo>
                  <a:cubicBezTo>
                    <a:pt x="650" y="0"/>
                    <a:pt x="0" y="680"/>
                    <a:pt x="0" y="1531"/>
                  </a:cubicBezTo>
                  <a:cubicBezTo>
                    <a:pt x="0" y="15477"/>
                    <a:pt x="0" y="15477"/>
                    <a:pt x="0" y="15477"/>
                  </a:cubicBezTo>
                  <a:cubicBezTo>
                    <a:pt x="0" y="16328"/>
                    <a:pt x="650" y="17008"/>
                    <a:pt x="1462" y="17008"/>
                  </a:cubicBezTo>
                  <a:cubicBezTo>
                    <a:pt x="8608" y="17008"/>
                    <a:pt x="8608" y="17008"/>
                    <a:pt x="8608" y="17008"/>
                  </a:cubicBezTo>
                  <a:cubicBezTo>
                    <a:pt x="8608" y="17008"/>
                    <a:pt x="8932" y="20069"/>
                    <a:pt x="6334" y="20069"/>
                  </a:cubicBezTo>
                  <a:cubicBezTo>
                    <a:pt x="6334" y="21600"/>
                    <a:pt x="6334" y="21600"/>
                    <a:pt x="6334" y="21600"/>
                  </a:cubicBezTo>
                  <a:cubicBezTo>
                    <a:pt x="8608" y="21600"/>
                    <a:pt x="8608" y="21600"/>
                    <a:pt x="8608" y="21600"/>
                  </a:cubicBezTo>
                  <a:cubicBezTo>
                    <a:pt x="12992" y="21600"/>
                    <a:pt x="12992" y="21600"/>
                    <a:pt x="12992" y="21600"/>
                  </a:cubicBezTo>
                  <a:cubicBezTo>
                    <a:pt x="15104" y="21600"/>
                    <a:pt x="15104" y="21600"/>
                    <a:pt x="15104" y="21600"/>
                  </a:cubicBezTo>
                  <a:cubicBezTo>
                    <a:pt x="15104" y="20069"/>
                    <a:pt x="15104" y="20069"/>
                    <a:pt x="15104" y="20069"/>
                  </a:cubicBezTo>
                  <a:cubicBezTo>
                    <a:pt x="12505" y="20069"/>
                    <a:pt x="12992" y="17008"/>
                    <a:pt x="12992" y="17008"/>
                  </a:cubicBezTo>
                  <a:cubicBezTo>
                    <a:pt x="20138" y="17008"/>
                    <a:pt x="20138" y="17008"/>
                    <a:pt x="20138" y="17008"/>
                  </a:cubicBezTo>
                  <a:cubicBezTo>
                    <a:pt x="20950" y="17008"/>
                    <a:pt x="21600" y="16328"/>
                    <a:pt x="21600" y="15477"/>
                  </a:cubicBezTo>
                  <a:cubicBezTo>
                    <a:pt x="21600" y="1531"/>
                    <a:pt x="21600" y="1531"/>
                    <a:pt x="21600" y="1531"/>
                  </a:cubicBezTo>
                  <a:cubicBezTo>
                    <a:pt x="21600" y="680"/>
                    <a:pt x="20950" y="0"/>
                    <a:pt x="20138" y="0"/>
                  </a:cubicBezTo>
                  <a:close/>
                  <a:moveTo>
                    <a:pt x="9582" y="15137"/>
                  </a:moveTo>
                  <a:cubicBezTo>
                    <a:pt x="9582" y="14457"/>
                    <a:pt x="10232" y="13946"/>
                    <a:pt x="10881" y="13946"/>
                  </a:cubicBezTo>
                  <a:cubicBezTo>
                    <a:pt x="11531" y="13946"/>
                    <a:pt x="12180" y="14457"/>
                    <a:pt x="12180" y="15137"/>
                  </a:cubicBezTo>
                  <a:cubicBezTo>
                    <a:pt x="12180" y="15817"/>
                    <a:pt x="11531" y="16498"/>
                    <a:pt x="10881" y="16498"/>
                  </a:cubicBezTo>
                  <a:cubicBezTo>
                    <a:pt x="10232" y="16498"/>
                    <a:pt x="9582" y="15817"/>
                    <a:pt x="9582" y="15137"/>
                  </a:cubicBezTo>
                  <a:close/>
                  <a:moveTo>
                    <a:pt x="19976" y="13436"/>
                  </a:moveTo>
                  <a:cubicBezTo>
                    <a:pt x="1462" y="13436"/>
                    <a:pt x="1462" y="13436"/>
                    <a:pt x="1462" y="13436"/>
                  </a:cubicBezTo>
                  <a:cubicBezTo>
                    <a:pt x="1462" y="1701"/>
                    <a:pt x="1462" y="1701"/>
                    <a:pt x="1462" y="1701"/>
                  </a:cubicBezTo>
                  <a:cubicBezTo>
                    <a:pt x="19976" y="1701"/>
                    <a:pt x="19976" y="1701"/>
                    <a:pt x="19976" y="1701"/>
                  </a:cubicBezTo>
                  <a:lnTo>
                    <a:pt x="19976" y="13436"/>
                  </a:lnTo>
                  <a:close/>
                  <a:moveTo>
                    <a:pt x="19976" y="13436"/>
                  </a:moveTo>
                </a:path>
              </a:pathLst>
            </a:custGeom>
            <a:solidFill>
              <a:srgbClr val="FFFFFF"/>
            </a:solidFill>
            <a:ln w="9525">
              <a:noFill/>
              <a:miter/>
            </a:ln>
          </p:spPr>
          <p:txBody>
            <a:bodyPr lIns="0" tIns="0" rIns="0" bIns="0"/>
            <a:lstStyle/>
            <a:p>
              <a:pPr lvl="0"/>
              <a:endParaRPr lang="zh-CN" altLang="en-US" dirty="0">
                <a:latin typeface="Calibri" pitchFamily="34" charset="0"/>
                <a:ea typeface="宋体" pitchFamily="2" charset="-122"/>
              </a:endParaRPr>
            </a:p>
          </p:txBody>
        </p:sp>
        <p:sp>
          <p:nvSpPr>
            <p:cNvPr id="37929" name="AutoShape 10"/>
            <p:cNvSpPr/>
            <p:nvPr/>
          </p:nvSpPr>
          <p:spPr>
            <a:xfrm>
              <a:off x="225" y="304"/>
              <a:ext cx="36" cy="39"/>
            </a:xfrm>
            <a:custGeom>
              <a:avLst/>
              <a:gdLst>
                <a:gd name="txL" fmla="*/ 0 w 19679"/>
                <a:gd name="txT" fmla="*/ 0 h 19679"/>
                <a:gd name="txR" fmla="*/ 19679 w 19679"/>
                <a:gd name="txB" fmla="*/ 19679 h 19679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9679" h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  <a:moveTo>
                    <a:pt x="16796" y="2882"/>
                  </a:moveTo>
                </a:path>
              </a:pathLst>
            </a:custGeom>
            <a:solidFill>
              <a:srgbClr val="FFFEFE"/>
            </a:solidFill>
            <a:ln w="9525">
              <a:noFill/>
              <a:miter/>
            </a:ln>
          </p:spPr>
          <p:txBody>
            <a:bodyPr lIns="0" tIns="0" rIns="0" bIns="0"/>
            <a:lstStyle/>
            <a:p>
              <a:pPr lvl="0"/>
              <a:endParaRPr lang="zh-CN" altLang="en-US" dirty="0">
                <a:latin typeface="Calibri" pitchFamily="34" charset="0"/>
                <a:ea typeface="宋体" pitchFamily="2" charset="-122"/>
              </a:endParaRPr>
            </a:p>
          </p:txBody>
        </p:sp>
      </p:grpSp>
      <p:sp>
        <p:nvSpPr>
          <p:cNvPr id="37900" name="AutoShape 11"/>
          <p:cNvSpPr/>
          <p:nvPr/>
        </p:nvSpPr>
        <p:spPr>
          <a:xfrm>
            <a:off x="3795713" y="3124200"/>
            <a:ext cx="403225" cy="274638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0">
                <a:pos x="6472452" y="1533866"/>
              </a:cxn>
              <a:cxn ang="0">
                <a:pos x="6568293" y="1207466"/>
              </a:cxn>
              <a:cxn ang="0">
                <a:pos x="4794494" y="0"/>
              </a:cxn>
              <a:cxn ang="0">
                <a:pos x="3499862" y="587484"/>
              </a:cxn>
              <a:cxn ang="0">
                <a:pos x="2205585" y="261084"/>
              </a:cxn>
              <a:cxn ang="0">
                <a:pos x="959041" y="1305433"/>
              </a:cxn>
              <a:cxn ang="0">
                <a:pos x="1006774" y="1533866"/>
              </a:cxn>
              <a:cxn ang="0">
                <a:pos x="0" y="2480248"/>
              </a:cxn>
              <a:cxn ang="0">
                <a:pos x="1486295" y="3491946"/>
              </a:cxn>
              <a:cxn ang="0">
                <a:pos x="6041039" y="3491946"/>
              </a:cxn>
              <a:cxn ang="0">
                <a:pos x="7527333" y="2480248"/>
              </a:cxn>
              <a:cxn ang="0">
                <a:pos x="6472452" y="1533866"/>
              </a:cxn>
              <a:cxn ang="0">
                <a:pos x="5753536" y="3296164"/>
              </a:cxn>
              <a:cxn ang="0">
                <a:pos x="3787720" y="3296164"/>
              </a:cxn>
              <a:cxn ang="0">
                <a:pos x="4986158" y="2480248"/>
              </a:cxn>
              <a:cxn ang="0">
                <a:pos x="4938424" y="2382281"/>
              </a:cxn>
              <a:cxn ang="0">
                <a:pos x="4410814" y="2382281"/>
              </a:cxn>
              <a:cxn ang="0">
                <a:pos x="4410814" y="2219164"/>
              </a:cxn>
              <a:cxn ang="0">
                <a:pos x="4410814" y="1207466"/>
              </a:cxn>
              <a:cxn ang="0">
                <a:pos x="4314974" y="1174815"/>
              </a:cxn>
              <a:cxn ang="0">
                <a:pos x="3068430" y="1174815"/>
              </a:cxn>
              <a:cxn ang="0">
                <a:pos x="2972608" y="1240130"/>
              </a:cxn>
              <a:cxn ang="0">
                <a:pos x="2972608" y="2219164"/>
              </a:cxn>
              <a:cxn ang="0">
                <a:pos x="2972608" y="2382281"/>
              </a:cxn>
              <a:cxn ang="0">
                <a:pos x="2445335" y="2382281"/>
              </a:cxn>
              <a:cxn ang="0">
                <a:pos x="2445335" y="2480248"/>
              </a:cxn>
              <a:cxn ang="0">
                <a:pos x="3643791" y="3296164"/>
              </a:cxn>
              <a:cxn ang="0">
                <a:pos x="1821886" y="3296164"/>
              </a:cxn>
              <a:cxn ang="0">
                <a:pos x="527254" y="2447597"/>
              </a:cxn>
              <a:cxn ang="0">
                <a:pos x="1390473" y="1631680"/>
              </a:cxn>
              <a:cxn ang="0">
                <a:pos x="1342366" y="1435899"/>
              </a:cxn>
              <a:cxn ang="0">
                <a:pos x="2445335" y="554832"/>
              </a:cxn>
              <a:cxn ang="0">
                <a:pos x="3595703" y="979034"/>
              </a:cxn>
              <a:cxn ang="0">
                <a:pos x="4698653" y="359051"/>
              </a:cxn>
              <a:cxn ang="0">
                <a:pos x="6136861" y="1370583"/>
              </a:cxn>
              <a:cxn ang="0">
                <a:pos x="6089127" y="1631680"/>
              </a:cxn>
              <a:cxn ang="0">
                <a:pos x="7047813" y="2447597"/>
              </a:cxn>
              <a:cxn ang="0">
                <a:pos x="5753536" y="3296164"/>
              </a:cxn>
              <a:cxn ang="0">
                <a:pos x="5753536" y="3296164"/>
              </a:cxn>
            </a:cxnLst>
            <a:rect l="txL" t="txT" r="txR" b="txB"/>
            <a:pathLst>
              <a:path w="21600" h="21600">
                <a:moveTo>
                  <a:pt x="18573" y="9488"/>
                </a:moveTo>
                <a:cubicBezTo>
                  <a:pt x="18711" y="8882"/>
                  <a:pt x="18848" y="8075"/>
                  <a:pt x="18848" y="7469"/>
                </a:cubicBezTo>
                <a:cubicBezTo>
                  <a:pt x="18848" y="3432"/>
                  <a:pt x="16510" y="0"/>
                  <a:pt x="13758" y="0"/>
                </a:cubicBezTo>
                <a:cubicBezTo>
                  <a:pt x="10456" y="0"/>
                  <a:pt x="10043" y="3634"/>
                  <a:pt x="10043" y="3634"/>
                </a:cubicBezTo>
                <a:cubicBezTo>
                  <a:pt x="10043" y="3634"/>
                  <a:pt x="8668" y="1211"/>
                  <a:pt x="6329" y="1615"/>
                </a:cubicBezTo>
                <a:cubicBezTo>
                  <a:pt x="4127" y="2221"/>
                  <a:pt x="2752" y="5047"/>
                  <a:pt x="2752" y="8075"/>
                </a:cubicBezTo>
                <a:cubicBezTo>
                  <a:pt x="2752" y="8478"/>
                  <a:pt x="2752" y="9084"/>
                  <a:pt x="2889" y="9488"/>
                </a:cubicBezTo>
                <a:cubicBezTo>
                  <a:pt x="1238" y="10295"/>
                  <a:pt x="0" y="12718"/>
                  <a:pt x="0" y="15342"/>
                </a:cubicBezTo>
                <a:cubicBezTo>
                  <a:pt x="0" y="18774"/>
                  <a:pt x="1926" y="21600"/>
                  <a:pt x="4265" y="21600"/>
                </a:cubicBezTo>
                <a:cubicBezTo>
                  <a:pt x="17335" y="21600"/>
                  <a:pt x="17335" y="21600"/>
                  <a:pt x="17335" y="21600"/>
                </a:cubicBezTo>
                <a:cubicBezTo>
                  <a:pt x="19674" y="21600"/>
                  <a:pt x="21600" y="18774"/>
                  <a:pt x="21600" y="15342"/>
                </a:cubicBezTo>
                <a:cubicBezTo>
                  <a:pt x="21600" y="12516"/>
                  <a:pt x="20362" y="10295"/>
                  <a:pt x="18573" y="9488"/>
                </a:cubicBezTo>
                <a:close/>
                <a:moveTo>
                  <a:pt x="16510" y="20389"/>
                </a:moveTo>
                <a:cubicBezTo>
                  <a:pt x="10869" y="20389"/>
                  <a:pt x="10869" y="20389"/>
                  <a:pt x="10869" y="20389"/>
                </a:cubicBezTo>
                <a:cubicBezTo>
                  <a:pt x="11282" y="19581"/>
                  <a:pt x="14308" y="15342"/>
                  <a:pt x="14308" y="15342"/>
                </a:cubicBezTo>
                <a:cubicBezTo>
                  <a:pt x="14308" y="15342"/>
                  <a:pt x="14721" y="14736"/>
                  <a:pt x="14171" y="14736"/>
                </a:cubicBezTo>
                <a:cubicBezTo>
                  <a:pt x="13620" y="14736"/>
                  <a:pt x="12657" y="14736"/>
                  <a:pt x="12657" y="14736"/>
                </a:cubicBezTo>
                <a:cubicBezTo>
                  <a:pt x="12657" y="14736"/>
                  <a:pt x="12657" y="14333"/>
                  <a:pt x="12657" y="13727"/>
                </a:cubicBezTo>
                <a:cubicBezTo>
                  <a:pt x="12657" y="12112"/>
                  <a:pt x="12657" y="8882"/>
                  <a:pt x="12657" y="7469"/>
                </a:cubicBezTo>
                <a:cubicBezTo>
                  <a:pt x="12657" y="7469"/>
                  <a:pt x="12657" y="7267"/>
                  <a:pt x="12382" y="7267"/>
                </a:cubicBezTo>
                <a:cubicBezTo>
                  <a:pt x="12107" y="7267"/>
                  <a:pt x="9218" y="7267"/>
                  <a:pt x="8805" y="7267"/>
                </a:cubicBezTo>
                <a:cubicBezTo>
                  <a:pt x="8530" y="7267"/>
                  <a:pt x="8530" y="7671"/>
                  <a:pt x="8530" y="7671"/>
                </a:cubicBezTo>
                <a:cubicBezTo>
                  <a:pt x="8530" y="8882"/>
                  <a:pt x="8530" y="12112"/>
                  <a:pt x="8530" y="13727"/>
                </a:cubicBezTo>
                <a:cubicBezTo>
                  <a:pt x="8530" y="14333"/>
                  <a:pt x="8530" y="14736"/>
                  <a:pt x="8530" y="14736"/>
                </a:cubicBezTo>
                <a:cubicBezTo>
                  <a:pt x="8530" y="14736"/>
                  <a:pt x="7429" y="14736"/>
                  <a:pt x="7017" y="14736"/>
                </a:cubicBezTo>
                <a:cubicBezTo>
                  <a:pt x="6604" y="14736"/>
                  <a:pt x="7017" y="15342"/>
                  <a:pt x="7017" y="15342"/>
                </a:cubicBezTo>
                <a:cubicBezTo>
                  <a:pt x="10456" y="20389"/>
                  <a:pt x="10456" y="20389"/>
                  <a:pt x="10456" y="20389"/>
                </a:cubicBezTo>
                <a:cubicBezTo>
                  <a:pt x="5228" y="20389"/>
                  <a:pt x="5228" y="20389"/>
                  <a:pt x="5228" y="20389"/>
                </a:cubicBezTo>
                <a:cubicBezTo>
                  <a:pt x="3164" y="20389"/>
                  <a:pt x="1513" y="17966"/>
                  <a:pt x="1513" y="15140"/>
                </a:cubicBezTo>
                <a:cubicBezTo>
                  <a:pt x="1513" y="12718"/>
                  <a:pt x="2614" y="10901"/>
                  <a:pt x="3990" y="10093"/>
                </a:cubicBezTo>
                <a:cubicBezTo>
                  <a:pt x="3852" y="9690"/>
                  <a:pt x="3852" y="9286"/>
                  <a:pt x="3852" y="8882"/>
                </a:cubicBezTo>
                <a:cubicBezTo>
                  <a:pt x="3852" y="6460"/>
                  <a:pt x="5090" y="4037"/>
                  <a:pt x="7017" y="3432"/>
                </a:cubicBezTo>
                <a:cubicBezTo>
                  <a:pt x="9080" y="3230"/>
                  <a:pt x="10318" y="6056"/>
                  <a:pt x="10318" y="6056"/>
                </a:cubicBezTo>
                <a:cubicBezTo>
                  <a:pt x="10318" y="6056"/>
                  <a:pt x="10594" y="2221"/>
                  <a:pt x="13483" y="2221"/>
                </a:cubicBezTo>
                <a:cubicBezTo>
                  <a:pt x="15822" y="2221"/>
                  <a:pt x="17610" y="5047"/>
                  <a:pt x="17610" y="8478"/>
                </a:cubicBezTo>
                <a:cubicBezTo>
                  <a:pt x="17610" y="9084"/>
                  <a:pt x="17610" y="9690"/>
                  <a:pt x="17473" y="10093"/>
                </a:cubicBezTo>
                <a:cubicBezTo>
                  <a:pt x="18986" y="10699"/>
                  <a:pt x="20224" y="12718"/>
                  <a:pt x="20224" y="15140"/>
                </a:cubicBezTo>
                <a:cubicBezTo>
                  <a:pt x="20224" y="17966"/>
                  <a:pt x="18573" y="20389"/>
                  <a:pt x="16510" y="20389"/>
                </a:cubicBezTo>
                <a:close/>
                <a:moveTo>
                  <a:pt x="16510" y="20389"/>
                </a:moveTo>
              </a:path>
            </a:pathLst>
          </a:custGeom>
          <a:solidFill>
            <a:srgbClr val="FFFFFF"/>
          </a:solidFill>
          <a:ln w="9525">
            <a:noFill/>
            <a:miter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901" name="AutoShape 12"/>
          <p:cNvSpPr/>
          <p:nvPr/>
        </p:nvSpPr>
        <p:spPr>
          <a:xfrm>
            <a:off x="3802063" y="3840163"/>
            <a:ext cx="403225" cy="3556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0">
                <a:pos x="7527333" y="2341692"/>
              </a:cxn>
              <a:cxn ang="0">
                <a:pos x="3763657" y="0"/>
              </a:cxn>
              <a:cxn ang="0">
                <a:pos x="0" y="2341692"/>
              </a:cxn>
              <a:cxn ang="0">
                <a:pos x="2047711" y="4439452"/>
              </a:cxn>
              <a:cxn ang="0">
                <a:pos x="1162203" y="5854230"/>
              </a:cxn>
              <a:cxn ang="0">
                <a:pos x="3984964" y="4683384"/>
              </a:cxn>
              <a:cxn ang="0">
                <a:pos x="7527333" y="2341692"/>
              </a:cxn>
              <a:cxn ang="0">
                <a:pos x="7527333" y="2341692"/>
              </a:cxn>
            </a:cxnLst>
            <a:rect l="txL" t="txT" r="txR" b="txB"/>
            <a:pathLst>
              <a:path w="21600" h="21600">
                <a:moveTo>
                  <a:pt x="21600" y="8640"/>
                </a:moveTo>
                <a:cubicBezTo>
                  <a:pt x="21600" y="3960"/>
                  <a:pt x="16676" y="0"/>
                  <a:pt x="10800" y="0"/>
                </a:cubicBezTo>
                <a:cubicBezTo>
                  <a:pt x="4765" y="0"/>
                  <a:pt x="0" y="3960"/>
                  <a:pt x="0" y="8640"/>
                </a:cubicBezTo>
                <a:cubicBezTo>
                  <a:pt x="0" y="12060"/>
                  <a:pt x="2382" y="14940"/>
                  <a:pt x="5876" y="16380"/>
                </a:cubicBezTo>
                <a:cubicBezTo>
                  <a:pt x="6035" y="17280"/>
                  <a:pt x="5718" y="19080"/>
                  <a:pt x="3335" y="21600"/>
                </a:cubicBezTo>
                <a:cubicBezTo>
                  <a:pt x="3335" y="21600"/>
                  <a:pt x="8576" y="19980"/>
                  <a:pt x="11435" y="17280"/>
                </a:cubicBezTo>
                <a:cubicBezTo>
                  <a:pt x="17153" y="16920"/>
                  <a:pt x="21600" y="13140"/>
                  <a:pt x="21600" y="8640"/>
                </a:cubicBezTo>
                <a:close/>
                <a:moveTo>
                  <a:pt x="21600" y="8640"/>
                </a:moveTo>
              </a:path>
            </a:pathLst>
          </a:custGeom>
          <a:solidFill>
            <a:srgbClr val="FFFFFF"/>
          </a:solidFill>
          <a:ln w="9525">
            <a:noFill/>
            <a:miter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902" name="AutoShape 13"/>
          <p:cNvSpPr/>
          <p:nvPr/>
        </p:nvSpPr>
        <p:spPr>
          <a:xfrm>
            <a:off x="3779838" y="5256213"/>
            <a:ext cx="477837" cy="396875"/>
          </a:xfrm>
          <a:custGeom>
            <a:avLst/>
            <a:gdLst>
              <a:gd name="txL" fmla="*/ 0 w 21600"/>
              <a:gd name="txT" fmla="*/ 0 h 21579"/>
              <a:gd name="txR" fmla="*/ 21600 w 21600"/>
              <a:gd name="txB" fmla="*/ 21579 h 21579"/>
            </a:gdLst>
            <a:ahLst/>
            <a:cxnLst>
              <a:cxn ang="0">
                <a:pos x="10570749" y="3176563"/>
              </a:cxn>
              <a:cxn ang="0">
                <a:pos x="10383795" y="3618314"/>
              </a:cxn>
              <a:cxn ang="0">
                <a:pos x="9916444" y="3865591"/>
              </a:cxn>
              <a:cxn ang="0">
                <a:pos x="9916444" y="5618764"/>
              </a:cxn>
              <a:cxn ang="0">
                <a:pos x="9655603" y="6131893"/>
              </a:cxn>
              <a:cxn ang="0">
                <a:pos x="9033596" y="6345329"/>
              </a:cxn>
              <a:cxn ang="0">
                <a:pos x="8092988" y="5717877"/>
              </a:cxn>
              <a:cxn ang="0">
                <a:pos x="6908174" y="5160093"/>
              </a:cxn>
              <a:cxn ang="0">
                <a:pos x="5603479" y="4725091"/>
              </a:cxn>
              <a:cxn ang="0">
                <a:pos x="4301219" y="4487966"/>
              </a:cxn>
              <a:cxn ang="0">
                <a:pos x="3899924" y="4677732"/>
              </a:cxn>
              <a:cxn ang="0">
                <a:pos x="3687530" y="4974392"/>
              </a:cxn>
              <a:cxn ang="0">
                <a:pos x="3675783" y="5309930"/>
              </a:cxn>
              <a:cxn ang="0">
                <a:pos x="3889151" y="5618764"/>
              </a:cxn>
              <a:cxn ang="0">
                <a:pos x="3757016" y="5977991"/>
              </a:cxn>
              <a:cxn ang="0">
                <a:pos x="3874484" y="6293574"/>
              </a:cxn>
              <a:cxn ang="0">
                <a:pos x="4158797" y="6585488"/>
              </a:cxn>
              <a:cxn ang="0">
                <a:pos x="4537106" y="6863534"/>
              </a:cxn>
              <a:cxn ang="0">
                <a:pos x="4138245" y="7175420"/>
              </a:cxn>
              <a:cxn ang="0">
                <a:pos x="3529446" y="7296511"/>
              </a:cxn>
              <a:cxn ang="0">
                <a:pos x="2895692" y="7246780"/>
              </a:cxn>
              <a:cxn ang="0">
                <a:pos x="2409250" y="7039432"/>
              </a:cxn>
              <a:cxn ang="0">
                <a:pos x="2179246" y="6445802"/>
              </a:cxn>
              <a:cxn ang="0">
                <a:pos x="1973201" y="5826112"/>
              </a:cxn>
              <a:cxn ang="0">
                <a:pos x="1892942" y="5168884"/>
              </a:cxn>
              <a:cxn ang="0">
                <a:pos x="2030962" y="4449417"/>
              </a:cxn>
              <a:cxn ang="0">
                <a:pos x="882848" y="4449417"/>
              </a:cxn>
              <a:cxn ang="0">
                <a:pos x="261328" y="4235981"/>
              </a:cxn>
              <a:cxn ang="0">
                <a:pos x="0" y="3717758"/>
              </a:cxn>
              <a:cxn ang="0">
                <a:pos x="0" y="2629594"/>
              </a:cxn>
              <a:cxn ang="0">
                <a:pos x="257413" y="2112400"/>
              </a:cxn>
              <a:cxn ang="0">
                <a:pos x="882848" y="1895929"/>
              </a:cxn>
              <a:cxn ang="0">
                <a:pos x="3745269" y="1895929"/>
              </a:cxn>
              <a:cxn ang="0">
                <a:pos x="5150795" y="1737282"/>
              </a:cxn>
              <a:cxn ang="0">
                <a:pos x="6612092" y="1310410"/>
              </a:cxn>
              <a:cxn ang="0">
                <a:pos x="7963795" y="700872"/>
              </a:cxn>
              <a:cxn ang="0">
                <a:pos x="9033596" y="0"/>
              </a:cxn>
              <a:cxn ang="0">
                <a:pos x="9655603" y="214447"/>
              </a:cxn>
              <a:cxn ang="0">
                <a:pos x="9916444" y="732653"/>
              </a:cxn>
              <a:cxn ang="0">
                <a:pos x="9916444" y="2480768"/>
              </a:cxn>
              <a:cxn ang="0">
                <a:pos x="10383795" y="2730068"/>
              </a:cxn>
              <a:cxn ang="0">
                <a:pos x="10570749" y="3176563"/>
              </a:cxn>
              <a:cxn ang="0">
                <a:pos x="9033596" y="965713"/>
              </a:cxn>
              <a:cxn ang="0">
                <a:pos x="8081241" y="1505914"/>
              </a:cxn>
              <a:cxn ang="0">
                <a:pos x="6988433" y="1973377"/>
              </a:cxn>
              <a:cxn ang="0">
                <a:pos x="5812932" y="2341744"/>
              </a:cxn>
              <a:cxn ang="0">
                <a:pos x="4628139" y="2572101"/>
              </a:cxn>
              <a:cxn ang="0">
                <a:pos x="4628139" y="3779333"/>
              </a:cxn>
              <a:cxn ang="0">
                <a:pos x="5812932" y="4012393"/>
              </a:cxn>
              <a:cxn ang="0">
                <a:pos x="6988433" y="4382784"/>
              </a:cxn>
              <a:cxn ang="0">
                <a:pos x="8087103" y="4853282"/>
              </a:cxn>
              <a:cxn ang="0">
                <a:pos x="9033596" y="5385373"/>
              </a:cxn>
              <a:cxn ang="0">
                <a:pos x="9033596" y="965713"/>
              </a:cxn>
              <a:cxn ang="0">
                <a:pos x="9033596" y="965713"/>
              </a:cxn>
            </a:cxnLst>
            <a:rect l="txL" t="txT" r="txR" b="txB"/>
            <a:pathLst>
              <a:path w="21600" h="21579">
                <a:moveTo>
                  <a:pt x="21600" y="9391"/>
                </a:moveTo>
                <a:cubicBezTo>
                  <a:pt x="21600" y="9887"/>
                  <a:pt x="21473" y="10321"/>
                  <a:pt x="21218" y="10697"/>
                </a:cubicBezTo>
                <a:cubicBezTo>
                  <a:pt x="20963" y="11073"/>
                  <a:pt x="20648" y="11313"/>
                  <a:pt x="20263" y="11428"/>
                </a:cubicBezTo>
                <a:lnTo>
                  <a:pt x="20263" y="16611"/>
                </a:lnTo>
                <a:cubicBezTo>
                  <a:pt x="20263" y="17201"/>
                  <a:pt x="20087" y="17708"/>
                  <a:pt x="19730" y="18128"/>
                </a:cubicBezTo>
                <a:cubicBezTo>
                  <a:pt x="19375" y="18551"/>
                  <a:pt x="18951" y="18759"/>
                  <a:pt x="18459" y="18759"/>
                </a:cubicBezTo>
                <a:cubicBezTo>
                  <a:pt x="17928" y="18122"/>
                  <a:pt x="17286" y="17506"/>
                  <a:pt x="16537" y="16904"/>
                </a:cubicBezTo>
                <a:cubicBezTo>
                  <a:pt x="15786" y="16305"/>
                  <a:pt x="14980" y="15757"/>
                  <a:pt x="14116" y="15255"/>
                </a:cubicBezTo>
                <a:cubicBezTo>
                  <a:pt x="13254" y="14756"/>
                  <a:pt x="12363" y="14325"/>
                  <a:pt x="11450" y="13969"/>
                </a:cubicBezTo>
                <a:cubicBezTo>
                  <a:pt x="10537" y="13614"/>
                  <a:pt x="9648" y="13380"/>
                  <a:pt x="8789" y="13268"/>
                </a:cubicBezTo>
                <a:cubicBezTo>
                  <a:pt x="8453" y="13379"/>
                  <a:pt x="8179" y="13564"/>
                  <a:pt x="7969" y="13829"/>
                </a:cubicBezTo>
                <a:cubicBezTo>
                  <a:pt x="7758" y="14093"/>
                  <a:pt x="7614" y="14386"/>
                  <a:pt x="7535" y="14706"/>
                </a:cubicBezTo>
                <a:cubicBezTo>
                  <a:pt x="7457" y="15029"/>
                  <a:pt x="7450" y="15361"/>
                  <a:pt x="7511" y="15698"/>
                </a:cubicBezTo>
                <a:cubicBezTo>
                  <a:pt x="7575" y="16036"/>
                  <a:pt x="7719" y="16341"/>
                  <a:pt x="7947" y="16611"/>
                </a:cubicBezTo>
                <a:cubicBezTo>
                  <a:pt x="7751" y="16992"/>
                  <a:pt x="7660" y="17347"/>
                  <a:pt x="7677" y="17673"/>
                </a:cubicBezTo>
                <a:cubicBezTo>
                  <a:pt x="7692" y="17993"/>
                  <a:pt x="7773" y="18307"/>
                  <a:pt x="7917" y="18606"/>
                </a:cubicBezTo>
                <a:cubicBezTo>
                  <a:pt x="8059" y="18909"/>
                  <a:pt x="8255" y="19193"/>
                  <a:pt x="8498" y="19469"/>
                </a:cubicBezTo>
                <a:cubicBezTo>
                  <a:pt x="8737" y="19745"/>
                  <a:pt x="8997" y="20021"/>
                  <a:pt x="9271" y="20291"/>
                </a:cubicBezTo>
                <a:cubicBezTo>
                  <a:pt x="9114" y="20696"/>
                  <a:pt x="8843" y="21001"/>
                  <a:pt x="8456" y="21213"/>
                </a:cubicBezTo>
                <a:cubicBezTo>
                  <a:pt x="8069" y="21424"/>
                  <a:pt x="7655" y="21541"/>
                  <a:pt x="7212" y="21571"/>
                </a:cubicBezTo>
                <a:cubicBezTo>
                  <a:pt x="6772" y="21600"/>
                  <a:pt x="6341" y="21550"/>
                  <a:pt x="5917" y="21424"/>
                </a:cubicBezTo>
                <a:cubicBezTo>
                  <a:pt x="5496" y="21295"/>
                  <a:pt x="5163" y="21092"/>
                  <a:pt x="4923" y="20811"/>
                </a:cubicBezTo>
                <a:cubicBezTo>
                  <a:pt x="4781" y="20241"/>
                  <a:pt x="4625" y="19657"/>
                  <a:pt x="4453" y="19056"/>
                </a:cubicBezTo>
                <a:cubicBezTo>
                  <a:pt x="4282" y="18454"/>
                  <a:pt x="4140" y="17843"/>
                  <a:pt x="4032" y="17224"/>
                </a:cubicBezTo>
                <a:cubicBezTo>
                  <a:pt x="3922" y="16599"/>
                  <a:pt x="3868" y="15953"/>
                  <a:pt x="3868" y="15281"/>
                </a:cubicBezTo>
                <a:cubicBezTo>
                  <a:pt x="3868" y="14615"/>
                  <a:pt x="3961" y="13905"/>
                  <a:pt x="4150" y="13154"/>
                </a:cubicBezTo>
                <a:lnTo>
                  <a:pt x="1804" y="13154"/>
                </a:lnTo>
                <a:cubicBezTo>
                  <a:pt x="1312" y="13154"/>
                  <a:pt x="889" y="12945"/>
                  <a:pt x="534" y="12523"/>
                </a:cubicBezTo>
                <a:cubicBezTo>
                  <a:pt x="176" y="12100"/>
                  <a:pt x="0" y="11592"/>
                  <a:pt x="0" y="10991"/>
                </a:cubicBezTo>
                <a:lnTo>
                  <a:pt x="0" y="7774"/>
                </a:lnTo>
                <a:cubicBezTo>
                  <a:pt x="0" y="7184"/>
                  <a:pt x="176" y="6677"/>
                  <a:pt x="526" y="6245"/>
                </a:cubicBezTo>
                <a:cubicBezTo>
                  <a:pt x="879" y="5820"/>
                  <a:pt x="1305" y="5605"/>
                  <a:pt x="1804" y="5605"/>
                </a:cubicBezTo>
                <a:lnTo>
                  <a:pt x="7653" y="5605"/>
                </a:lnTo>
                <a:cubicBezTo>
                  <a:pt x="8551" y="5605"/>
                  <a:pt x="9509" y="5450"/>
                  <a:pt x="10525" y="5136"/>
                </a:cubicBezTo>
                <a:cubicBezTo>
                  <a:pt x="11541" y="4822"/>
                  <a:pt x="12537" y="4399"/>
                  <a:pt x="13511" y="3874"/>
                </a:cubicBezTo>
                <a:cubicBezTo>
                  <a:pt x="14488" y="3343"/>
                  <a:pt x="15409" y="2744"/>
                  <a:pt x="16273" y="2072"/>
                </a:cubicBezTo>
                <a:cubicBezTo>
                  <a:pt x="17135" y="1406"/>
                  <a:pt x="17864" y="713"/>
                  <a:pt x="18459" y="0"/>
                </a:cubicBezTo>
                <a:cubicBezTo>
                  <a:pt x="18951" y="0"/>
                  <a:pt x="19375" y="214"/>
                  <a:pt x="19730" y="634"/>
                </a:cubicBezTo>
                <a:cubicBezTo>
                  <a:pt x="20087" y="1057"/>
                  <a:pt x="20263" y="1567"/>
                  <a:pt x="20263" y="2166"/>
                </a:cubicBezTo>
                <a:lnTo>
                  <a:pt x="20263" y="7334"/>
                </a:lnTo>
                <a:cubicBezTo>
                  <a:pt x="20648" y="7446"/>
                  <a:pt x="20963" y="7692"/>
                  <a:pt x="21218" y="8071"/>
                </a:cubicBezTo>
                <a:cubicBezTo>
                  <a:pt x="21473" y="8455"/>
                  <a:pt x="21600" y="8895"/>
                  <a:pt x="21600" y="9391"/>
                </a:cubicBezTo>
                <a:moveTo>
                  <a:pt x="18459" y="2855"/>
                </a:moveTo>
                <a:cubicBezTo>
                  <a:pt x="17864" y="3407"/>
                  <a:pt x="17215" y="3941"/>
                  <a:pt x="16513" y="4452"/>
                </a:cubicBezTo>
                <a:cubicBezTo>
                  <a:pt x="15810" y="4963"/>
                  <a:pt x="15066" y="5423"/>
                  <a:pt x="14280" y="5834"/>
                </a:cubicBezTo>
                <a:cubicBezTo>
                  <a:pt x="13494" y="6245"/>
                  <a:pt x="12694" y="6609"/>
                  <a:pt x="11878" y="6923"/>
                </a:cubicBezTo>
                <a:cubicBezTo>
                  <a:pt x="11061" y="7237"/>
                  <a:pt x="10255" y="7463"/>
                  <a:pt x="9457" y="7604"/>
                </a:cubicBezTo>
                <a:lnTo>
                  <a:pt x="9457" y="11173"/>
                </a:lnTo>
                <a:cubicBezTo>
                  <a:pt x="10255" y="11325"/>
                  <a:pt x="11061" y="11554"/>
                  <a:pt x="11878" y="11862"/>
                </a:cubicBezTo>
                <a:cubicBezTo>
                  <a:pt x="12694" y="12170"/>
                  <a:pt x="13494" y="12537"/>
                  <a:pt x="14280" y="12957"/>
                </a:cubicBezTo>
                <a:cubicBezTo>
                  <a:pt x="15066" y="13379"/>
                  <a:pt x="15813" y="13843"/>
                  <a:pt x="16525" y="14348"/>
                </a:cubicBezTo>
                <a:cubicBezTo>
                  <a:pt x="17235" y="14856"/>
                  <a:pt x="17881" y="15381"/>
                  <a:pt x="18459" y="15921"/>
                </a:cubicBezTo>
                <a:lnTo>
                  <a:pt x="18459" y="2855"/>
                </a:lnTo>
                <a:close/>
                <a:moveTo>
                  <a:pt x="18459" y="2855"/>
                </a:moveTo>
              </a:path>
            </a:pathLst>
          </a:custGeom>
          <a:solidFill>
            <a:srgbClr val="FFFFFF"/>
          </a:solidFill>
          <a:ln w="9525">
            <a:noFill/>
            <a:miter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903" name="AutoShape 15"/>
          <p:cNvSpPr/>
          <p:nvPr/>
        </p:nvSpPr>
        <p:spPr>
          <a:xfrm>
            <a:off x="7159625" y="2155825"/>
            <a:ext cx="2887663" cy="460375"/>
          </a:xfrm>
          <a:prstGeom prst="roundRect">
            <a:avLst>
              <a:gd name="adj" fmla="val 26315"/>
            </a:avLst>
          </a:prstGeom>
          <a:solidFill>
            <a:srgbClr val="FF5844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04" name="AutoShape 17"/>
          <p:cNvSpPr/>
          <p:nvPr/>
        </p:nvSpPr>
        <p:spPr>
          <a:xfrm>
            <a:off x="7159625" y="2713038"/>
            <a:ext cx="2887663" cy="458787"/>
          </a:xfrm>
          <a:prstGeom prst="roundRect">
            <a:avLst>
              <a:gd name="adj" fmla="val 26315"/>
            </a:avLst>
          </a:prstGeom>
          <a:solidFill>
            <a:srgbClr val="71C14E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05" name="AutoShape 19"/>
          <p:cNvSpPr/>
          <p:nvPr/>
        </p:nvSpPr>
        <p:spPr>
          <a:xfrm>
            <a:off x="7159625" y="3270250"/>
            <a:ext cx="2887663" cy="460375"/>
          </a:xfrm>
          <a:prstGeom prst="roundRect">
            <a:avLst>
              <a:gd name="adj" fmla="val 26315"/>
            </a:avLst>
          </a:prstGeom>
          <a:solidFill>
            <a:srgbClr val="00B1DA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06" name="AutoShape 21"/>
          <p:cNvSpPr/>
          <p:nvPr/>
        </p:nvSpPr>
        <p:spPr>
          <a:xfrm>
            <a:off x="7159625" y="3840163"/>
            <a:ext cx="2887663" cy="460375"/>
          </a:xfrm>
          <a:prstGeom prst="roundRect">
            <a:avLst>
              <a:gd name="adj" fmla="val 26315"/>
            </a:avLst>
          </a:prstGeom>
          <a:solidFill>
            <a:srgbClr val="00CFAD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07" name="AutoShape 23"/>
          <p:cNvSpPr/>
          <p:nvPr/>
        </p:nvSpPr>
        <p:spPr>
          <a:xfrm>
            <a:off x="7159625" y="4392613"/>
            <a:ext cx="2887663" cy="460375"/>
          </a:xfrm>
          <a:prstGeom prst="roundRect">
            <a:avLst>
              <a:gd name="adj" fmla="val 26315"/>
            </a:avLst>
          </a:prstGeom>
          <a:solidFill>
            <a:srgbClr val="F7B540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08" name="Freeform 25"/>
          <p:cNvSpPr/>
          <p:nvPr/>
        </p:nvSpPr>
        <p:spPr>
          <a:xfrm>
            <a:off x="4611370" y="1961833"/>
            <a:ext cx="2389188" cy="387350"/>
          </a:xfrm>
          <a:custGeom>
            <a:avLst/>
            <a:gdLst>
              <a:gd name="txL" fmla="*/ 0 w 21600"/>
              <a:gd name="txT" fmla="*/ 0 h 9600"/>
              <a:gd name="txR" fmla="*/ 21600 w 21600"/>
              <a:gd name="txB" fmla="*/ 9600 h 9600"/>
            </a:gdLst>
            <a:ahLst/>
            <a:cxnLst>
              <a:cxn ang="0">
                <a:pos x="0" y="15629168"/>
              </a:cxn>
              <a:cxn ang="0">
                <a:pos x="264269427" y="15629168"/>
              </a:cxn>
            </a:cxnLst>
            <a:rect l="txL" t="txT" r="txR" b="txB"/>
            <a:pathLst>
              <a:path w="21600" h="9600">
                <a:moveTo>
                  <a:pt x="0" y="9600"/>
                </a:moveTo>
                <a:cubicBezTo>
                  <a:pt x="0" y="9600"/>
                  <a:pt x="9029" y="-12000"/>
                  <a:pt x="21600" y="9600"/>
                </a:cubicBezTo>
              </a:path>
            </a:pathLst>
          </a:custGeom>
          <a:noFill/>
          <a:ln w="38100" cap="flat" cmpd="sng">
            <a:solidFill>
              <a:srgbClr val="FF5844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909" name="Freeform 26"/>
          <p:cNvSpPr/>
          <p:nvPr/>
        </p:nvSpPr>
        <p:spPr>
          <a:xfrm>
            <a:off x="4929188" y="2657475"/>
            <a:ext cx="2125662" cy="420688"/>
          </a:xfrm>
          <a:custGeom>
            <a:avLst/>
            <a:gdLst>
              <a:gd name="txL" fmla="*/ 0 w 21600"/>
              <a:gd name="txT" fmla="*/ 0 h 10845"/>
              <a:gd name="txR" fmla="*/ 21600 w 21600"/>
              <a:gd name="txB" fmla="*/ 10845 h 10845"/>
            </a:gdLst>
            <a:ahLst/>
            <a:cxnLst>
              <a:cxn ang="0">
                <a:pos x="0" y="16318892"/>
              </a:cxn>
              <a:cxn ang="0">
                <a:pos x="209187011" y="10551221"/>
              </a:cxn>
            </a:cxnLst>
            <a:rect l="txL" t="txT" r="txR" b="txB"/>
            <a:pathLst>
              <a:path w="21600" h="10845">
                <a:moveTo>
                  <a:pt x="0" y="10845"/>
                </a:moveTo>
                <a:cubicBezTo>
                  <a:pt x="0" y="10845"/>
                  <a:pt x="8479" y="-10755"/>
                  <a:pt x="21600" y="7012"/>
                </a:cubicBezTo>
              </a:path>
            </a:pathLst>
          </a:custGeom>
          <a:noFill/>
          <a:ln w="38100" cap="flat" cmpd="sng">
            <a:solidFill>
              <a:srgbClr val="71C14E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910" name="Freeform 27"/>
          <p:cNvSpPr/>
          <p:nvPr/>
        </p:nvSpPr>
        <p:spPr>
          <a:xfrm>
            <a:off x="5286375" y="3395663"/>
            <a:ext cx="1719263" cy="509587"/>
          </a:xfrm>
          <a:custGeom>
            <a:avLst/>
            <a:gdLst>
              <a:gd name="txL" fmla="*/ 0 w 21600"/>
              <a:gd name="txT" fmla="*/ 0 h 13858"/>
              <a:gd name="txR" fmla="*/ 21600 w 21600"/>
              <a:gd name="txB" fmla="*/ 13858 h 13858"/>
            </a:gdLst>
            <a:ahLst/>
            <a:cxnLst>
              <a:cxn ang="0">
                <a:pos x="0" y="18738555"/>
              </a:cxn>
              <a:cxn ang="0">
                <a:pos x="136845604" y="4045734"/>
              </a:cxn>
            </a:cxnLst>
            <a:rect l="txL" t="txT" r="txR" b="txB"/>
            <a:pathLst>
              <a:path w="21600" h="13858">
                <a:moveTo>
                  <a:pt x="0" y="13858"/>
                </a:moveTo>
                <a:cubicBezTo>
                  <a:pt x="0" y="13858"/>
                  <a:pt x="7202" y="-7742"/>
                  <a:pt x="21600" y="2992"/>
                </a:cubicBezTo>
              </a:path>
            </a:pathLst>
          </a:custGeom>
          <a:noFill/>
          <a:ln w="38100" cap="flat" cmpd="sng">
            <a:solidFill>
              <a:srgbClr val="00B1D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911" name="Freeform 28"/>
          <p:cNvSpPr/>
          <p:nvPr/>
        </p:nvSpPr>
        <p:spPr>
          <a:xfrm>
            <a:off x="5595938" y="4087813"/>
            <a:ext cx="1404937" cy="600075"/>
          </a:xfrm>
          <a:custGeom>
            <a:avLst/>
            <a:gdLst>
              <a:gd name="txL" fmla="*/ 0 w 21600"/>
              <a:gd name="txT" fmla="*/ 0 h 17258"/>
              <a:gd name="txR" fmla="*/ 21600 w 21600"/>
              <a:gd name="txB" fmla="*/ 17258 h 17258"/>
            </a:gdLst>
            <a:ahLst/>
            <a:cxnLst>
              <a:cxn ang="0">
                <a:pos x="0" y="20865106"/>
              </a:cxn>
              <a:cxn ang="0">
                <a:pos x="91381850" y="952686"/>
              </a:cxn>
            </a:cxnLst>
            <a:rect l="txL" t="txT" r="txR" b="txB"/>
            <a:pathLst>
              <a:path w="21600" h="17258">
                <a:moveTo>
                  <a:pt x="0" y="17258"/>
                </a:moveTo>
                <a:cubicBezTo>
                  <a:pt x="0" y="17258"/>
                  <a:pt x="5818" y="-4342"/>
                  <a:pt x="21600" y="788"/>
                </a:cubicBezTo>
              </a:path>
            </a:pathLst>
          </a:custGeom>
          <a:noFill/>
          <a:ln w="38100" cap="flat" cmpd="sng">
            <a:solidFill>
              <a:srgbClr val="00CFAD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912" name="Freeform 29"/>
          <p:cNvSpPr/>
          <p:nvPr/>
        </p:nvSpPr>
        <p:spPr>
          <a:xfrm>
            <a:off x="5935663" y="4672965"/>
            <a:ext cx="1050925" cy="7874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0">
                <a:pos x="0" y="28703645"/>
              </a:cxn>
              <a:cxn ang="0">
                <a:pos x="51131643" y="0"/>
              </a:cxn>
            </a:cxnLst>
            <a:rect l="txL" t="txT" r="txR" b="txB"/>
            <a:pathLst>
              <a:path w="21600" h="21600">
                <a:moveTo>
                  <a:pt x="0" y="21600"/>
                </a:moveTo>
                <a:cubicBezTo>
                  <a:pt x="0" y="21600"/>
                  <a:pt x="3117" y="2089"/>
                  <a:pt x="21600" y="0"/>
                </a:cubicBezTo>
              </a:path>
            </a:pathLst>
          </a:custGeom>
          <a:noFill/>
          <a:ln w="38100" cap="flat" cmpd="sng">
            <a:solidFill>
              <a:srgbClr val="F7B54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lvl="0"/>
            <a:endParaRPr lang="zh-CN" altLang="en-US" dirty="0">
              <a:latin typeface="Calibri" pitchFamily="34" charset="0"/>
              <a:ea typeface="宋体" pitchFamily="2" charset="-122"/>
            </a:endParaRPr>
          </a:p>
        </p:txBody>
      </p:sp>
      <p:sp>
        <p:nvSpPr>
          <p:cNvPr id="37913" name="Oval 30"/>
          <p:cNvSpPr/>
          <p:nvPr/>
        </p:nvSpPr>
        <p:spPr>
          <a:xfrm>
            <a:off x="4570413" y="2224088"/>
            <a:ext cx="133350" cy="133350"/>
          </a:xfrm>
          <a:prstGeom prst="ellipse">
            <a:avLst/>
          </a:prstGeom>
          <a:solidFill>
            <a:srgbClr val="FF5844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14" name="Oval 31"/>
          <p:cNvSpPr/>
          <p:nvPr/>
        </p:nvSpPr>
        <p:spPr>
          <a:xfrm>
            <a:off x="6935788" y="2263775"/>
            <a:ext cx="133350" cy="134938"/>
          </a:xfrm>
          <a:prstGeom prst="ellipse">
            <a:avLst/>
          </a:prstGeom>
          <a:solidFill>
            <a:srgbClr val="FF5844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15" name="Oval 32"/>
          <p:cNvSpPr/>
          <p:nvPr/>
        </p:nvSpPr>
        <p:spPr>
          <a:xfrm>
            <a:off x="6943725" y="2835275"/>
            <a:ext cx="134938" cy="133350"/>
          </a:xfrm>
          <a:prstGeom prst="ellipse">
            <a:avLst/>
          </a:prstGeom>
          <a:solidFill>
            <a:srgbClr val="71C14E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16" name="Oval 33"/>
          <p:cNvSpPr/>
          <p:nvPr/>
        </p:nvSpPr>
        <p:spPr>
          <a:xfrm>
            <a:off x="4865688" y="3016250"/>
            <a:ext cx="134937" cy="134938"/>
          </a:xfrm>
          <a:prstGeom prst="ellipse">
            <a:avLst/>
          </a:prstGeom>
          <a:solidFill>
            <a:srgbClr val="71C14E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17" name="Oval 34"/>
          <p:cNvSpPr/>
          <p:nvPr/>
        </p:nvSpPr>
        <p:spPr>
          <a:xfrm>
            <a:off x="5208588" y="3856038"/>
            <a:ext cx="133350" cy="134937"/>
          </a:xfrm>
          <a:prstGeom prst="ellipse">
            <a:avLst/>
          </a:prstGeom>
          <a:solidFill>
            <a:srgbClr val="00B1DA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18" name="Oval 35"/>
          <p:cNvSpPr/>
          <p:nvPr/>
        </p:nvSpPr>
        <p:spPr>
          <a:xfrm>
            <a:off x="6902450" y="3425825"/>
            <a:ext cx="133350" cy="134938"/>
          </a:xfrm>
          <a:prstGeom prst="ellipse">
            <a:avLst/>
          </a:prstGeom>
          <a:solidFill>
            <a:srgbClr val="00B1DA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19" name="Oval 36"/>
          <p:cNvSpPr/>
          <p:nvPr/>
        </p:nvSpPr>
        <p:spPr>
          <a:xfrm>
            <a:off x="6902450" y="4030663"/>
            <a:ext cx="133350" cy="134937"/>
          </a:xfrm>
          <a:prstGeom prst="ellipse">
            <a:avLst/>
          </a:prstGeom>
          <a:solidFill>
            <a:srgbClr val="00CFAD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20" name="Oval 37"/>
          <p:cNvSpPr/>
          <p:nvPr/>
        </p:nvSpPr>
        <p:spPr>
          <a:xfrm>
            <a:off x="5524500" y="4635500"/>
            <a:ext cx="133350" cy="134938"/>
          </a:xfrm>
          <a:prstGeom prst="ellipse">
            <a:avLst/>
          </a:prstGeom>
          <a:solidFill>
            <a:srgbClr val="00CFAD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21" name="Oval 38"/>
          <p:cNvSpPr/>
          <p:nvPr/>
        </p:nvSpPr>
        <p:spPr>
          <a:xfrm>
            <a:off x="5867400" y="5381625"/>
            <a:ext cx="133350" cy="134938"/>
          </a:xfrm>
          <a:prstGeom prst="ellipse">
            <a:avLst/>
          </a:prstGeom>
          <a:solidFill>
            <a:srgbClr val="F7B540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22" name="Oval 39"/>
          <p:cNvSpPr/>
          <p:nvPr/>
        </p:nvSpPr>
        <p:spPr>
          <a:xfrm>
            <a:off x="6894513" y="4595813"/>
            <a:ext cx="134937" cy="133350"/>
          </a:xfrm>
          <a:prstGeom prst="ellipse">
            <a:avLst/>
          </a:prstGeom>
          <a:solidFill>
            <a:srgbClr val="F7B540"/>
          </a:solidFill>
          <a:ln w="9525">
            <a:noFill/>
          </a:ln>
        </p:spPr>
        <p:txBody>
          <a:bodyPr lIns="0" tIns="0" rIns="0" bIns="0"/>
          <a:lstStyle/>
          <a:p>
            <a:pPr lvl="0" algn="ctr" eaLnBrk="1" hangingPunct="1"/>
            <a:endParaRPr lang="es-ES" altLang="en-US" sz="2900" dirty="0">
              <a:solidFill>
                <a:srgbClr val="000000"/>
              </a:solidFill>
              <a:latin typeface="Gill Sans"/>
              <a:ea typeface="ヒラギノ角ゴ ProN W3"/>
              <a:sym typeface="Gill Sans"/>
            </a:endParaRPr>
          </a:p>
        </p:txBody>
      </p:sp>
      <p:sp>
        <p:nvSpPr>
          <p:cNvPr id="37923" name="Title 1"/>
          <p:cNvSpPr txBox="1"/>
          <p:nvPr/>
        </p:nvSpPr>
        <p:spPr>
          <a:xfrm>
            <a:off x="7685088" y="2214563"/>
            <a:ext cx="1924050" cy="33813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ctr" eaLnBrk="1" hangingPunct="1">
              <a:lnSpc>
                <a:spcPct val="90000"/>
              </a:lnSpc>
            </a:pPr>
            <a:r>
              <a:rPr lang="zh-CN" sz="1400" dirty="0">
                <a:solidFill>
                  <a:srgbClr val="FFFFFF"/>
                </a:solidFill>
                <a:latin typeface="幼圆" charset="0"/>
                <a:ea typeface="幼圆" charset="0"/>
                <a:sym typeface="Gill Sans"/>
              </a:rPr>
              <a:t>好好学习，天天向上</a:t>
            </a:r>
          </a:p>
        </p:txBody>
      </p:sp>
      <p:sp>
        <p:nvSpPr>
          <p:cNvPr id="37924" name="Title 1"/>
          <p:cNvSpPr txBox="1"/>
          <p:nvPr/>
        </p:nvSpPr>
        <p:spPr>
          <a:xfrm>
            <a:off x="7685088" y="2774950"/>
            <a:ext cx="1924050" cy="338138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ctr" eaLnBrk="1" hangingPunct="1">
              <a:lnSpc>
                <a:spcPct val="90000"/>
              </a:lnSpc>
            </a:pPr>
            <a:r>
              <a:rPr lang="zh-CN" sz="1400" dirty="0">
                <a:solidFill>
                  <a:srgbClr val="FFFFFF"/>
                </a:solidFill>
                <a:latin typeface="幼圆" charset="0"/>
                <a:ea typeface="幼圆" charset="0"/>
                <a:sym typeface="Gill Sans"/>
              </a:rPr>
              <a:t>好好学习，天天向上</a:t>
            </a:r>
            <a:endParaRPr lang="zh-CN" altLang="en-US" sz="140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Gill Sans"/>
            </a:endParaRPr>
          </a:p>
        </p:txBody>
      </p:sp>
      <p:sp>
        <p:nvSpPr>
          <p:cNvPr id="37925" name="Title 1"/>
          <p:cNvSpPr txBox="1"/>
          <p:nvPr/>
        </p:nvSpPr>
        <p:spPr>
          <a:xfrm>
            <a:off x="7685088" y="3333750"/>
            <a:ext cx="1924050" cy="3397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ctr" eaLnBrk="1" hangingPunct="1">
              <a:lnSpc>
                <a:spcPct val="90000"/>
              </a:lnSpc>
            </a:pPr>
            <a:r>
              <a:rPr lang="zh-CN" sz="1400" dirty="0">
                <a:solidFill>
                  <a:srgbClr val="FFFFFF"/>
                </a:solidFill>
                <a:latin typeface="幼圆" charset="0"/>
                <a:ea typeface="幼圆" charset="0"/>
                <a:sym typeface="Gill Sans"/>
              </a:rPr>
              <a:t>好好学习，天天向上</a:t>
            </a:r>
            <a:endParaRPr lang="zh-CN" altLang="en-US" sz="140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Gill Sans"/>
            </a:endParaRPr>
          </a:p>
        </p:txBody>
      </p:sp>
      <p:sp>
        <p:nvSpPr>
          <p:cNvPr id="37926" name="Title 1"/>
          <p:cNvSpPr txBox="1"/>
          <p:nvPr/>
        </p:nvSpPr>
        <p:spPr>
          <a:xfrm>
            <a:off x="7685088" y="3894138"/>
            <a:ext cx="1924050" cy="338137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ctr" eaLnBrk="1" hangingPunct="1">
              <a:lnSpc>
                <a:spcPct val="90000"/>
              </a:lnSpc>
            </a:pPr>
            <a:r>
              <a:rPr lang="zh-CN" sz="1400" dirty="0">
                <a:solidFill>
                  <a:srgbClr val="FFFFFF"/>
                </a:solidFill>
                <a:latin typeface="幼圆" charset="0"/>
                <a:ea typeface="幼圆" charset="0"/>
                <a:sym typeface="Gill Sans"/>
              </a:rPr>
              <a:t>好好学习，天天向上</a:t>
            </a:r>
            <a:endParaRPr lang="zh-CN" altLang="en-US" sz="140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Gill Sans"/>
            </a:endParaRPr>
          </a:p>
        </p:txBody>
      </p:sp>
      <p:sp>
        <p:nvSpPr>
          <p:cNvPr id="37927" name="Title 1"/>
          <p:cNvSpPr txBox="1"/>
          <p:nvPr/>
        </p:nvSpPr>
        <p:spPr>
          <a:xfrm>
            <a:off x="7685088" y="4466590"/>
            <a:ext cx="1924050" cy="338138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ctr" eaLnBrk="1" hangingPunct="1">
              <a:lnSpc>
                <a:spcPct val="90000"/>
              </a:lnSpc>
            </a:pPr>
            <a:r>
              <a:rPr lang="zh-CN" sz="1400" dirty="0">
                <a:solidFill>
                  <a:srgbClr val="FFFFFF"/>
                </a:solidFill>
                <a:latin typeface="幼圆" charset="0"/>
                <a:ea typeface="幼圆" charset="0"/>
                <a:sym typeface="Gill Sans"/>
              </a:rPr>
              <a:t>好好学习，天天向上</a:t>
            </a:r>
            <a:endParaRPr lang="zh-CN" altLang="en-US" sz="140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Gill Sans"/>
            </a:endParaRP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7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7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7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7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7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7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animBg="1"/>
      <p:bldP spid="37894" grpId="0" animBg="1"/>
      <p:bldP spid="37895" grpId="0" animBg="1"/>
      <p:bldP spid="37896" grpId="0" animBg="1"/>
      <p:bldP spid="37897" grpId="0" animBg="1"/>
      <p:bldP spid="37898" grpId="0" animBg="1"/>
      <p:bldP spid="37900" grpId="0" animBg="1"/>
      <p:bldP spid="37901" grpId="0" animBg="1"/>
      <p:bldP spid="37902" grpId="0" animBg="1"/>
      <p:bldP spid="37903" grpId="0" animBg="1"/>
      <p:bldP spid="37904" grpId="0" animBg="1"/>
      <p:bldP spid="37905" grpId="0" animBg="1"/>
      <p:bldP spid="37906" grpId="0" animBg="1"/>
      <p:bldP spid="37907" grpId="0" animBg="1"/>
      <p:bldP spid="37908" grpId="0" animBg="1"/>
      <p:bldP spid="37909" grpId="0" animBg="1"/>
      <p:bldP spid="37910" grpId="0" animBg="1"/>
      <p:bldP spid="37911" grpId="0" animBg="1"/>
      <p:bldP spid="37912" grpId="0" animBg="1"/>
      <p:bldP spid="37923" grpId="0"/>
      <p:bldP spid="37924" grpId="0"/>
      <p:bldP spid="37925" grpId="0"/>
      <p:bldP spid="37926" grpId="0"/>
      <p:bldP spid="3792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MH_Number_1"/>
          <p:cNvSpPr/>
          <p:nvPr/>
        </p:nvSpPr>
        <p:spPr>
          <a:xfrm>
            <a:off x="456565" y="548640"/>
            <a:ext cx="500063" cy="498475"/>
          </a:xfrm>
          <a:prstGeom prst="roundRect">
            <a:avLst>
              <a:gd name="adj" fmla="val 7611"/>
            </a:avLst>
          </a:prstGeom>
          <a:solidFill>
            <a:srgbClr val="75625B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04</a:t>
            </a:r>
            <a:endParaRPr lang="zh-CN" altLang="en-US" sz="28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13314" name="MH_Entry_1"/>
          <p:cNvSpPr/>
          <p:nvPr/>
        </p:nvSpPr>
        <p:spPr>
          <a:xfrm>
            <a:off x="1128078" y="548640"/>
            <a:ext cx="4027487" cy="498475"/>
          </a:xfrm>
          <a:prstGeom prst="roundRect">
            <a:avLst>
              <a:gd name="adj" fmla="val 9120"/>
            </a:avLst>
          </a:prstGeom>
          <a:solidFill>
            <a:srgbClr val="75625B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24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62" name="矩形 117"/>
          <p:cNvSpPr/>
          <p:nvPr/>
        </p:nvSpPr>
        <p:spPr>
          <a:xfrm>
            <a:off x="1824038" y="4603750"/>
            <a:ext cx="2030412" cy="4635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>
              <a:spcBef>
                <a:spcPts val="1000"/>
              </a:spcBef>
            </a:pPr>
            <a:r>
              <a:rPr lang="zh-CN" altLang="en-US" sz="2400" b="1" dirty="0">
                <a:solidFill>
                  <a:srgbClr val="4E4E4E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点击添加标题</a:t>
            </a:r>
            <a:endParaRPr lang="zh-CN" altLang="en-US" dirty="0">
              <a:latin typeface="Arial" pitchFamily="34" charset="0"/>
              <a:ea typeface="宋体" charset="-122"/>
              <a:sym typeface="Calibri" pitchFamily="34" charset="0"/>
            </a:endParaRPr>
          </a:p>
        </p:txBody>
      </p:sp>
      <p:sp>
        <p:nvSpPr>
          <p:cNvPr id="15364" name="直接连接符 29"/>
          <p:cNvSpPr/>
          <p:nvPr/>
        </p:nvSpPr>
        <p:spPr>
          <a:xfrm>
            <a:off x="1873250" y="5080000"/>
            <a:ext cx="1882775" cy="0"/>
          </a:xfrm>
          <a:prstGeom prst="line">
            <a:avLst/>
          </a:prstGeom>
          <a:ln w="6350" cap="flat" cmpd="sng">
            <a:solidFill>
              <a:srgbClr val="4E4E4E"/>
            </a:solidFill>
            <a:prstDash val="solid"/>
            <a:bevel/>
            <a:headEnd type="none" w="med" len="med"/>
            <a:tailEnd type="none" w="med" len="med"/>
          </a:ln>
        </p:spPr>
        <p:txBody>
          <a:bodyPr anchor="t"/>
          <a:lstStyle/>
          <a:p>
            <a:pPr lvl="0"/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pic>
        <p:nvPicPr>
          <p:cNvPr id="2" name="图片 1" descr="6657b9a240d3d1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4385" y="1336675"/>
            <a:ext cx="7842250" cy="3267075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5BB42D0B-38D2-4A41-8C2E-682072FE8845}"/>
              </a:ext>
            </a:extLst>
          </p:cNvPr>
          <p:cNvSpPr txBox="1"/>
          <p:nvPr/>
        </p:nvSpPr>
        <p:spPr>
          <a:xfrm>
            <a:off x="1873250" y="5080000"/>
            <a:ext cx="926275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加你的文字描述添加你的文字描述添加</a:t>
            </a: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2" grpId="1"/>
      <p:bldP spid="15362" grpId="2"/>
      <p:bldP spid="15362" grpId="3"/>
      <p:bldP spid="12" grpId="0"/>
      <p:bldP spid="12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文本框 3"/>
          <p:cNvSpPr/>
          <p:nvPr/>
        </p:nvSpPr>
        <p:spPr>
          <a:xfrm>
            <a:off x="4314825" y="3133725"/>
            <a:ext cx="3568700" cy="11080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zh-CN" altLang="en-US" sz="6600" b="1" dirty="0">
                <a:solidFill>
                  <a:srgbClr val="00A79D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谢谢欣赏</a:t>
            </a:r>
            <a:endParaRPr lang="zh-CN" altLang="en-US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27650" name="文本框 16"/>
          <p:cNvSpPr/>
          <p:nvPr/>
        </p:nvSpPr>
        <p:spPr>
          <a:xfrm>
            <a:off x="4365625" y="4159250"/>
            <a:ext cx="3405188" cy="368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 algn="ctr"/>
            <a:r>
              <a:rPr lang="zh-CN" altLang="zh-CN" dirty="0">
                <a:solidFill>
                  <a:srgbClr val="00A79D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THANK YOU FOR WATCHING</a:t>
            </a:r>
          </a:p>
        </p:txBody>
      </p:sp>
      <p:grpSp>
        <p:nvGrpSpPr>
          <p:cNvPr id="27651" name="组合 31"/>
          <p:cNvGrpSpPr/>
          <p:nvPr/>
        </p:nvGrpSpPr>
        <p:grpSpPr>
          <a:xfrm>
            <a:off x="5278438" y="1150938"/>
            <a:ext cx="1854200" cy="1784350"/>
            <a:chOff x="0" y="0"/>
            <a:chExt cx="1026620" cy="988433"/>
          </a:xfrm>
        </p:grpSpPr>
        <p:sp>
          <p:nvSpPr>
            <p:cNvPr id="27652" name="Rectangle 23"/>
            <p:cNvSpPr/>
            <p:nvPr/>
          </p:nvSpPr>
          <p:spPr>
            <a:xfrm>
              <a:off x="536075" y="346612"/>
              <a:ext cx="86654" cy="635947"/>
            </a:xfrm>
            <a:prstGeom prst="rect">
              <a:avLst/>
            </a:prstGeom>
            <a:solidFill>
              <a:srgbClr val="FFA400"/>
            </a:solidFill>
            <a:ln w="9525">
              <a:noFill/>
              <a:miter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53" name="Rectangle 24"/>
            <p:cNvSpPr/>
            <p:nvPr/>
          </p:nvSpPr>
          <p:spPr>
            <a:xfrm>
              <a:off x="514044" y="480263"/>
              <a:ext cx="132183" cy="69029"/>
            </a:xfrm>
            <a:prstGeom prst="rect">
              <a:avLst/>
            </a:prstGeom>
            <a:solidFill>
              <a:srgbClr val="E08500"/>
            </a:solidFill>
            <a:ln w="9525">
              <a:noFill/>
              <a:miter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54" name="Rectangle 25"/>
            <p:cNvSpPr/>
            <p:nvPr/>
          </p:nvSpPr>
          <p:spPr>
            <a:xfrm>
              <a:off x="514044" y="671194"/>
              <a:ext cx="132183" cy="69029"/>
            </a:xfrm>
            <a:prstGeom prst="rect">
              <a:avLst/>
            </a:prstGeom>
            <a:solidFill>
              <a:srgbClr val="E08500"/>
            </a:solidFill>
            <a:ln w="9525">
              <a:noFill/>
              <a:miter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55" name="Rectangle 26"/>
            <p:cNvSpPr/>
            <p:nvPr/>
          </p:nvSpPr>
          <p:spPr>
            <a:xfrm>
              <a:off x="514044" y="832751"/>
              <a:ext cx="132183" cy="69029"/>
            </a:xfrm>
            <a:prstGeom prst="rect">
              <a:avLst/>
            </a:prstGeom>
            <a:solidFill>
              <a:srgbClr val="E08500"/>
            </a:solidFill>
            <a:ln w="9525">
              <a:noFill/>
              <a:miter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56" name="Freeform 27"/>
            <p:cNvSpPr/>
            <p:nvPr/>
          </p:nvSpPr>
          <p:spPr>
            <a:xfrm>
              <a:off x="634477" y="196805"/>
              <a:ext cx="392143" cy="190931"/>
            </a:xfrm>
            <a:custGeom>
              <a:avLst/>
              <a:gdLst/>
              <a:ahLst/>
              <a:cxnLst>
                <a:cxn ang="0">
                  <a:pos x="196072" y="0"/>
                </a:cxn>
                <a:cxn ang="0">
                  <a:pos x="392143" y="190931"/>
                </a:cxn>
                <a:cxn ang="0">
                  <a:pos x="328708" y="190931"/>
                </a:cxn>
                <a:cxn ang="0">
                  <a:pos x="299874" y="138859"/>
                </a:cxn>
                <a:cxn ang="0">
                  <a:pos x="265273" y="190931"/>
                </a:cxn>
                <a:cxn ang="0">
                  <a:pos x="224906" y="190931"/>
                </a:cxn>
                <a:cxn ang="0">
                  <a:pos x="196072" y="138859"/>
                </a:cxn>
                <a:cxn ang="0">
                  <a:pos x="161471" y="190931"/>
                </a:cxn>
                <a:cxn ang="0">
                  <a:pos x="121103" y="190931"/>
                </a:cxn>
                <a:cxn ang="0">
                  <a:pos x="86502" y="138859"/>
                </a:cxn>
                <a:cxn ang="0">
                  <a:pos x="57668" y="190931"/>
                </a:cxn>
                <a:cxn ang="0">
                  <a:pos x="0" y="190931"/>
                </a:cxn>
                <a:cxn ang="0">
                  <a:pos x="196072" y="0"/>
                </a:cxn>
              </a:cxnLst>
              <a:rect l="0" t="0" r="0" b="0"/>
              <a:pathLst>
                <a:path w="68" h="33">
                  <a:moveTo>
                    <a:pt x="34" y="0"/>
                  </a:moveTo>
                  <a:cubicBezTo>
                    <a:pt x="53" y="0"/>
                    <a:pt x="68" y="15"/>
                    <a:pt x="68" y="33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6" y="33"/>
                    <a:pt x="46" y="33"/>
                    <a:pt x="46" y="33"/>
                  </a:cubicBezTo>
                  <a:cubicBezTo>
                    <a:pt x="39" y="33"/>
                    <a:pt x="39" y="33"/>
                    <a:pt x="39" y="33"/>
                  </a:cubicBezTo>
                  <a:cubicBezTo>
                    <a:pt x="34" y="24"/>
                    <a:pt x="34" y="24"/>
                    <a:pt x="34" y="24"/>
                  </a:cubicBezTo>
                  <a:cubicBezTo>
                    <a:pt x="28" y="33"/>
                    <a:pt x="28" y="33"/>
                    <a:pt x="28" y="33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0" y="33"/>
                    <a:pt x="10" y="33"/>
                    <a:pt x="1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4" y="0"/>
                  </a:cubicBezTo>
                  <a:close/>
                </a:path>
              </a:pathLst>
            </a:custGeom>
            <a:solidFill>
              <a:srgbClr val="00B76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57" name="Freeform 28"/>
            <p:cNvSpPr/>
            <p:nvPr/>
          </p:nvSpPr>
          <p:spPr>
            <a:xfrm>
              <a:off x="132182" y="196805"/>
              <a:ext cx="392143" cy="190931"/>
            </a:xfrm>
            <a:custGeom>
              <a:avLst/>
              <a:gdLst/>
              <a:ahLst/>
              <a:cxnLst>
                <a:cxn ang="0">
                  <a:pos x="196072" y="0"/>
                </a:cxn>
                <a:cxn ang="0">
                  <a:pos x="392143" y="190931"/>
                </a:cxn>
                <a:cxn ang="0">
                  <a:pos x="328708" y="190931"/>
                </a:cxn>
                <a:cxn ang="0">
                  <a:pos x="299874" y="138859"/>
                </a:cxn>
                <a:cxn ang="0">
                  <a:pos x="265273" y="190931"/>
                </a:cxn>
                <a:cxn ang="0">
                  <a:pos x="224906" y="190931"/>
                </a:cxn>
                <a:cxn ang="0">
                  <a:pos x="196072" y="138859"/>
                </a:cxn>
                <a:cxn ang="0">
                  <a:pos x="161471" y="190931"/>
                </a:cxn>
                <a:cxn ang="0">
                  <a:pos x="121103" y="190931"/>
                </a:cxn>
                <a:cxn ang="0">
                  <a:pos x="86502" y="138859"/>
                </a:cxn>
                <a:cxn ang="0">
                  <a:pos x="57668" y="190931"/>
                </a:cxn>
                <a:cxn ang="0">
                  <a:pos x="0" y="190931"/>
                </a:cxn>
                <a:cxn ang="0">
                  <a:pos x="196072" y="0"/>
                </a:cxn>
              </a:cxnLst>
              <a:rect l="0" t="0" r="0" b="0"/>
              <a:pathLst>
                <a:path w="68" h="33">
                  <a:moveTo>
                    <a:pt x="34" y="0"/>
                  </a:moveTo>
                  <a:cubicBezTo>
                    <a:pt x="53" y="0"/>
                    <a:pt x="68" y="15"/>
                    <a:pt x="68" y="33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6" y="33"/>
                    <a:pt x="46" y="33"/>
                    <a:pt x="46" y="33"/>
                  </a:cubicBezTo>
                  <a:cubicBezTo>
                    <a:pt x="39" y="33"/>
                    <a:pt x="39" y="33"/>
                    <a:pt x="39" y="33"/>
                  </a:cubicBezTo>
                  <a:cubicBezTo>
                    <a:pt x="34" y="24"/>
                    <a:pt x="34" y="24"/>
                    <a:pt x="34" y="24"/>
                  </a:cubicBezTo>
                  <a:cubicBezTo>
                    <a:pt x="28" y="33"/>
                    <a:pt x="28" y="33"/>
                    <a:pt x="28" y="33"/>
                  </a:cubicBezTo>
                  <a:cubicBezTo>
                    <a:pt x="21" y="33"/>
                    <a:pt x="21" y="33"/>
                    <a:pt x="21" y="33"/>
                  </a:cubicBezTo>
                  <a:cubicBezTo>
                    <a:pt x="15" y="24"/>
                    <a:pt x="15" y="24"/>
                    <a:pt x="15" y="24"/>
                  </a:cubicBezTo>
                  <a:cubicBezTo>
                    <a:pt x="10" y="33"/>
                    <a:pt x="10" y="33"/>
                    <a:pt x="1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4" y="0"/>
                  </a:cubicBezTo>
                  <a:close/>
                </a:path>
              </a:pathLst>
            </a:custGeom>
            <a:solidFill>
              <a:srgbClr val="00B76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58" name="Freeform 29"/>
            <p:cNvSpPr/>
            <p:nvPr/>
          </p:nvSpPr>
          <p:spPr>
            <a:xfrm>
              <a:off x="305489" y="0"/>
              <a:ext cx="328988" cy="381862"/>
            </a:xfrm>
            <a:custGeom>
              <a:avLst/>
              <a:gdLst/>
              <a:ahLst/>
              <a:cxnLst>
                <a:cxn ang="0">
                  <a:pos x="271271" y="115716"/>
                </a:cxn>
                <a:cxn ang="0">
                  <a:pos x="219325" y="381862"/>
                </a:cxn>
                <a:cxn ang="0">
                  <a:pos x="184695" y="335576"/>
                </a:cxn>
                <a:cxn ang="0">
                  <a:pos x="213554" y="277718"/>
                </a:cxn>
                <a:cxn ang="0">
                  <a:pos x="144293" y="283504"/>
                </a:cxn>
                <a:cxn ang="0">
                  <a:pos x="126978" y="248789"/>
                </a:cxn>
                <a:cxn ang="0">
                  <a:pos x="155836" y="190931"/>
                </a:cxn>
                <a:cxn ang="0">
                  <a:pos x="92348" y="196717"/>
                </a:cxn>
                <a:cxn ang="0">
                  <a:pos x="63489" y="162002"/>
                </a:cxn>
                <a:cxn ang="0">
                  <a:pos x="92348" y="104144"/>
                </a:cxn>
                <a:cxn ang="0">
                  <a:pos x="28859" y="104144"/>
                </a:cxn>
                <a:cxn ang="0">
                  <a:pos x="0" y="63644"/>
                </a:cxn>
                <a:cxn ang="0">
                  <a:pos x="271271" y="115716"/>
                </a:cxn>
              </a:cxnLst>
              <a:rect l="0" t="0" r="0" b="0"/>
              <a:pathLst>
                <a:path w="57" h="66">
                  <a:moveTo>
                    <a:pt x="47" y="20"/>
                  </a:moveTo>
                  <a:cubicBezTo>
                    <a:pt x="57" y="35"/>
                    <a:pt x="53" y="56"/>
                    <a:pt x="38" y="66"/>
                  </a:cubicBezTo>
                  <a:cubicBezTo>
                    <a:pt x="32" y="58"/>
                    <a:pt x="32" y="58"/>
                    <a:pt x="32" y="58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25" y="49"/>
                    <a:pt x="25" y="49"/>
                    <a:pt x="25" y="49"/>
                  </a:cubicBezTo>
                  <a:cubicBezTo>
                    <a:pt x="22" y="43"/>
                    <a:pt x="22" y="43"/>
                    <a:pt x="22" y="43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15" y="0"/>
                    <a:pt x="36" y="4"/>
                    <a:pt x="47" y="20"/>
                  </a:cubicBezTo>
                  <a:close/>
                </a:path>
              </a:pathLst>
            </a:custGeom>
            <a:solidFill>
              <a:srgbClr val="AADB4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59" name="Freeform 30"/>
            <p:cNvSpPr/>
            <p:nvPr/>
          </p:nvSpPr>
          <p:spPr>
            <a:xfrm>
              <a:off x="530200" y="0"/>
              <a:ext cx="334863" cy="381862"/>
            </a:xfrm>
            <a:custGeom>
              <a:avLst/>
              <a:gdLst/>
              <a:ahLst/>
              <a:cxnLst>
                <a:cxn ang="0">
                  <a:pos x="63509" y="115716"/>
                </a:cxn>
                <a:cxn ang="0">
                  <a:pos x="115470" y="381862"/>
                </a:cxn>
                <a:cxn ang="0">
                  <a:pos x="150111" y="335576"/>
                </a:cxn>
                <a:cxn ang="0">
                  <a:pos x="121244" y="277718"/>
                </a:cxn>
                <a:cxn ang="0">
                  <a:pos x="184752" y="283504"/>
                </a:cxn>
                <a:cxn ang="0">
                  <a:pos x="207846" y="248789"/>
                </a:cxn>
                <a:cxn ang="0">
                  <a:pos x="178979" y="190931"/>
                </a:cxn>
                <a:cxn ang="0">
                  <a:pos x="242487" y="196717"/>
                </a:cxn>
                <a:cxn ang="0">
                  <a:pos x="265581" y="162002"/>
                </a:cxn>
                <a:cxn ang="0">
                  <a:pos x="236714" y="104144"/>
                </a:cxn>
                <a:cxn ang="0">
                  <a:pos x="300222" y="104144"/>
                </a:cxn>
                <a:cxn ang="0">
                  <a:pos x="334863" y="63644"/>
                </a:cxn>
                <a:cxn ang="0">
                  <a:pos x="63509" y="115716"/>
                </a:cxn>
              </a:cxnLst>
              <a:rect l="0" t="0" r="0" b="0"/>
              <a:pathLst>
                <a:path w="58" h="66">
                  <a:moveTo>
                    <a:pt x="11" y="20"/>
                  </a:moveTo>
                  <a:cubicBezTo>
                    <a:pt x="0" y="35"/>
                    <a:pt x="4" y="56"/>
                    <a:pt x="20" y="66"/>
                  </a:cubicBezTo>
                  <a:cubicBezTo>
                    <a:pt x="26" y="58"/>
                    <a:pt x="26" y="58"/>
                    <a:pt x="26" y="58"/>
                  </a:cubicBezTo>
                  <a:cubicBezTo>
                    <a:pt x="21" y="48"/>
                    <a:pt x="21" y="48"/>
                    <a:pt x="21" y="48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6" y="43"/>
                    <a:pt x="36" y="43"/>
                    <a:pt x="36" y="43"/>
                  </a:cubicBezTo>
                  <a:cubicBezTo>
                    <a:pt x="31" y="33"/>
                    <a:pt x="31" y="33"/>
                    <a:pt x="31" y="33"/>
                  </a:cubicBezTo>
                  <a:cubicBezTo>
                    <a:pt x="42" y="34"/>
                    <a:pt x="42" y="34"/>
                    <a:pt x="42" y="34"/>
                  </a:cubicBezTo>
                  <a:cubicBezTo>
                    <a:pt x="46" y="28"/>
                    <a:pt x="46" y="28"/>
                    <a:pt x="46" y="2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52" y="18"/>
                    <a:pt x="52" y="18"/>
                    <a:pt x="52" y="18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42" y="0"/>
                    <a:pt x="21" y="4"/>
                    <a:pt x="11" y="20"/>
                  </a:cubicBezTo>
                  <a:close/>
                </a:path>
              </a:pathLst>
            </a:custGeom>
            <a:solidFill>
              <a:srgbClr val="AADB4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60" name="Oval 31"/>
            <p:cNvSpPr/>
            <p:nvPr/>
          </p:nvSpPr>
          <p:spPr>
            <a:xfrm>
              <a:off x="577198" y="317238"/>
              <a:ext cx="120433" cy="121902"/>
            </a:xfrm>
            <a:prstGeom prst="ellipse">
              <a:avLst/>
            </a:prstGeom>
            <a:solidFill>
              <a:srgbClr val="6E584D"/>
            </a:solidFill>
            <a:ln w="9525">
              <a:noFill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61" name="Oval 32"/>
            <p:cNvSpPr/>
            <p:nvPr/>
          </p:nvSpPr>
          <p:spPr>
            <a:xfrm>
              <a:off x="449421" y="317238"/>
              <a:ext cx="127777" cy="121902"/>
            </a:xfrm>
            <a:prstGeom prst="ellipse">
              <a:avLst/>
            </a:prstGeom>
            <a:solidFill>
              <a:srgbClr val="6E584D"/>
            </a:solidFill>
            <a:ln w="9525">
              <a:noFill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62" name="Oval 33"/>
            <p:cNvSpPr/>
            <p:nvPr/>
          </p:nvSpPr>
          <p:spPr>
            <a:xfrm>
              <a:off x="518451" y="254084"/>
              <a:ext cx="121902" cy="121902"/>
            </a:xfrm>
            <a:prstGeom prst="ellipse">
              <a:avLst/>
            </a:prstGeom>
            <a:solidFill>
              <a:srgbClr val="B06F3B"/>
            </a:solidFill>
            <a:ln w="9525">
              <a:noFill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63" name="Rectangle 143"/>
            <p:cNvSpPr/>
            <p:nvPr/>
          </p:nvSpPr>
          <p:spPr>
            <a:xfrm>
              <a:off x="230586" y="618321"/>
              <a:ext cx="63154" cy="370112"/>
            </a:xfrm>
            <a:prstGeom prst="rect">
              <a:avLst/>
            </a:prstGeom>
            <a:solidFill>
              <a:srgbClr val="FFA400"/>
            </a:solidFill>
            <a:ln w="9525">
              <a:noFill/>
              <a:miter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64" name="Rectangle 144"/>
            <p:cNvSpPr/>
            <p:nvPr/>
          </p:nvSpPr>
          <p:spPr>
            <a:xfrm>
              <a:off x="212961" y="693225"/>
              <a:ext cx="98403" cy="41124"/>
            </a:xfrm>
            <a:prstGeom prst="rect">
              <a:avLst/>
            </a:prstGeom>
            <a:solidFill>
              <a:srgbClr val="E08500"/>
            </a:solidFill>
            <a:ln w="9525">
              <a:noFill/>
              <a:miter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65" name="Rectangle 145"/>
            <p:cNvSpPr/>
            <p:nvPr/>
          </p:nvSpPr>
          <p:spPr>
            <a:xfrm>
              <a:off x="212961" y="797502"/>
              <a:ext cx="98403" cy="41124"/>
            </a:xfrm>
            <a:prstGeom prst="rect">
              <a:avLst/>
            </a:prstGeom>
            <a:solidFill>
              <a:srgbClr val="E08500"/>
            </a:solidFill>
            <a:ln w="9525">
              <a:noFill/>
              <a:miter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66" name="Rectangle 146"/>
            <p:cNvSpPr/>
            <p:nvPr/>
          </p:nvSpPr>
          <p:spPr>
            <a:xfrm>
              <a:off x="212961" y="890031"/>
              <a:ext cx="98403" cy="41124"/>
            </a:xfrm>
            <a:prstGeom prst="rect">
              <a:avLst/>
            </a:prstGeom>
            <a:solidFill>
              <a:srgbClr val="E08500"/>
            </a:solidFill>
            <a:ln w="9525">
              <a:noFill/>
              <a:miter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67" name="Freeform 147"/>
            <p:cNvSpPr/>
            <p:nvPr/>
          </p:nvSpPr>
          <p:spPr>
            <a:xfrm>
              <a:off x="293739" y="525794"/>
              <a:ext cx="230586" cy="116028"/>
            </a:xfrm>
            <a:custGeom>
              <a:avLst/>
              <a:gdLst/>
              <a:ahLst/>
              <a:cxnLst>
                <a:cxn ang="0">
                  <a:pos x="115293" y="0"/>
                </a:cxn>
                <a:cxn ang="0">
                  <a:pos x="230586" y="116028"/>
                </a:cxn>
                <a:cxn ang="0">
                  <a:pos x="195998" y="116028"/>
                </a:cxn>
                <a:cxn ang="0">
                  <a:pos x="172940" y="81220"/>
                </a:cxn>
                <a:cxn ang="0">
                  <a:pos x="155646" y="116028"/>
                </a:cxn>
                <a:cxn ang="0">
                  <a:pos x="132587" y="116028"/>
                </a:cxn>
                <a:cxn ang="0">
                  <a:pos x="115293" y="81220"/>
                </a:cxn>
                <a:cxn ang="0">
                  <a:pos x="97999" y="116028"/>
                </a:cxn>
                <a:cxn ang="0">
                  <a:pos x="69176" y="116028"/>
                </a:cxn>
                <a:cxn ang="0">
                  <a:pos x="51882" y="81220"/>
                </a:cxn>
                <a:cxn ang="0">
                  <a:pos x="34588" y="116028"/>
                </a:cxn>
                <a:cxn ang="0">
                  <a:pos x="0" y="116028"/>
                </a:cxn>
                <a:cxn ang="0">
                  <a:pos x="115293" y="0"/>
                </a:cxn>
              </a:cxnLst>
              <a:rect l="0" t="0" r="0" b="0"/>
              <a:pathLst>
                <a:path w="40" h="20">
                  <a:moveTo>
                    <a:pt x="20" y="0"/>
                  </a:moveTo>
                  <a:cubicBezTo>
                    <a:pt x="31" y="0"/>
                    <a:pt x="40" y="9"/>
                    <a:pt x="40" y="20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3" y="20"/>
                    <a:pt x="23" y="20"/>
                    <a:pt x="23" y="20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2" y="20"/>
                    <a:pt x="12" y="20"/>
                    <a:pt x="12" y="20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lose/>
                </a:path>
              </a:pathLst>
            </a:custGeom>
            <a:solidFill>
              <a:srgbClr val="00B76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68" name="Freeform 148"/>
            <p:cNvSpPr/>
            <p:nvPr/>
          </p:nvSpPr>
          <p:spPr>
            <a:xfrm>
              <a:off x="0" y="525794"/>
              <a:ext cx="230586" cy="116028"/>
            </a:xfrm>
            <a:custGeom>
              <a:avLst/>
              <a:gdLst/>
              <a:ahLst/>
              <a:cxnLst>
                <a:cxn ang="0">
                  <a:pos x="115293" y="0"/>
                </a:cxn>
                <a:cxn ang="0">
                  <a:pos x="230586" y="116028"/>
                </a:cxn>
                <a:cxn ang="0">
                  <a:pos x="190233" y="116028"/>
                </a:cxn>
                <a:cxn ang="0">
                  <a:pos x="172940" y="81220"/>
                </a:cxn>
                <a:cxn ang="0">
                  <a:pos x="155646" y="116028"/>
                </a:cxn>
                <a:cxn ang="0">
                  <a:pos x="132587" y="116028"/>
                </a:cxn>
                <a:cxn ang="0">
                  <a:pos x="115293" y="81220"/>
                </a:cxn>
                <a:cxn ang="0">
                  <a:pos x="92234" y="116028"/>
                </a:cxn>
                <a:cxn ang="0">
                  <a:pos x="69176" y="116028"/>
                </a:cxn>
                <a:cxn ang="0">
                  <a:pos x="51882" y="81220"/>
                </a:cxn>
                <a:cxn ang="0">
                  <a:pos x="28823" y="116028"/>
                </a:cxn>
                <a:cxn ang="0">
                  <a:pos x="0" y="116028"/>
                </a:cxn>
                <a:cxn ang="0">
                  <a:pos x="115293" y="0"/>
                </a:cxn>
              </a:cxnLst>
              <a:rect l="0" t="0" r="0" b="0"/>
              <a:pathLst>
                <a:path w="40" h="20">
                  <a:moveTo>
                    <a:pt x="20" y="0"/>
                  </a:moveTo>
                  <a:cubicBezTo>
                    <a:pt x="31" y="0"/>
                    <a:pt x="40" y="9"/>
                    <a:pt x="40" y="20"/>
                  </a:cubicBezTo>
                  <a:cubicBezTo>
                    <a:pt x="33" y="20"/>
                    <a:pt x="33" y="20"/>
                    <a:pt x="33" y="20"/>
                  </a:cubicBezTo>
                  <a:cubicBezTo>
                    <a:pt x="30" y="14"/>
                    <a:pt x="30" y="14"/>
                    <a:pt x="30" y="14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3" y="20"/>
                    <a:pt x="23" y="20"/>
                    <a:pt x="23" y="20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2" y="20"/>
                    <a:pt x="12" y="20"/>
                    <a:pt x="12" y="20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lose/>
                </a:path>
              </a:pathLst>
            </a:custGeom>
            <a:solidFill>
              <a:srgbClr val="00B76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69" name="Freeform 149"/>
            <p:cNvSpPr/>
            <p:nvPr/>
          </p:nvSpPr>
          <p:spPr>
            <a:xfrm>
              <a:off x="98403" y="409766"/>
              <a:ext cx="195337" cy="226180"/>
            </a:xfrm>
            <a:custGeom>
              <a:avLst/>
              <a:gdLst/>
              <a:ahLst/>
              <a:cxnLst>
                <a:cxn ang="0">
                  <a:pos x="160866" y="69594"/>
                </a:cxn>
                <a:cxn ang="0">
                  <a:pos x="132140" y="226180"/>
                </a:cxn>
                <a:cxn ang="0">
                  <a:pos x="109159" y="197183"/>
                </a:cxn>
                <a:cxn ang="0">
                  <a:pos x="126395" y="162386"/>
                </a:cxn>
                <a:cxn ang="0">
                  <a:pos x="86178" y="168185"/>
                </a:cxn>
                <a:cxn ang="0">
                  <a:pos x="74688" y="150787"/>
                </a:cxn>
                <a:cxn ang="0">
                  <a:pos x="91923" y="115990"/>
                </a:cxn>
                <a:cxn ang="0">
                  <a:pos x="57452" y="115990"/>
                </a:cxn>
                <a:cxn ang="0">
                  <a:pos x="40216" y="92792"/>
                </a:cxn>
                <a:cxn ang="0">
                  <a:pos x="57452" y="63794"/>
                </a:cxn>
                <a:cxn ang="0">
                  <a:pos x="17236" y="63794"/>
                </a:cxn>
                <a:cxn ang="0">
                  <a:pos x="0" y="34797"/>
                </a:cxn>
                <a:cxn ang="0">
                  <a:pos x="160866" y="69594"/>
                </a:cxn>
              </a:cxnLst>
              <a:rect l="0" t="0" r="0" b="0"/>
              <a:pathLst>
                <a:path w="34" h="39">
                  <a:moveTo>
                    <a:pt x="28" y="12"/>
                  </a:moveTo>
                  <a:cubicBezTo>
                    <a:pt x="34" y="21"/>
                    <a:pt x="32" y="33"/>
                    <a:pt x="23" y="39"/>
                  </a:cubicBezTo>
                  <a:cubicBezTo>
                    <a:pt x="19" y="34"/>
                    <a:pt x="19" y="34"/>
                    <a:pt x="19" y="34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15" y="29"/>
                    <a:pt x="15" y="29"/>
                    <a:pt x="15" y="29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0" y="20"/>
                    <a:pt x="10" y="20"/>
                    <a:pt x="10" y="20"/>
                  </a:cubicBezTo>
                  <a:cubicBezTo>
                    <a:pt x="7" y="16"/>
                    <a:pt x="7" y="16"/>
                    <a:pt x="7" y="16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9" y="0"/>
                    <a:pt x="22" y="3"/>
                    <a:pt x="28" y="12"/>
                  </a:cubicBezTo>
                  <a:close/>
                </a:path>
              </a:pathLst>
            </a:custGeom>
            <a:solidFill>
              <a:srgbClr val="AADB4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70" name="Freeform 150"/>
            <p:cNvSpPr/>
            <p:nvPr/>
          </p:nvSpPr>
          <p:spPr>
            <a:xfrm>
              <a:off x="236460" y="409766"/>
              <a:ext cx="190931" cy="226180"/>
            </a:xfrm>
            <a:custGeom>
              <a:avLst/>
              <a:gdLst/>
              <a:ahLst/>
              <a:cxnLst>
                <a:cxn ang="0">
                  <a:pos x="34715" y="69594"/>
                </a:cxn>
                <a:cxn ang="0">
                  <a:pos x="63644" y="226180"/>
                </a:cxn>
                <a:cxn ang="0">
                  <a:pos x="81001" y="197183"/>
                </a:cxn>
                <a:cxn ang="0">
                  <a:pos x="69429" y="162386"/>
                </a:cxn>
                <a:cxn ang="0">
                  <a:pos x="104144" y="168185"/>
                </a:cxn>
                <a:cxn ang="0">
                  <a:pos x="115716" y="150787"/>
                </a:cxn>
                <a:cxn ang="0">
                  <a:pos x="104144" y="115990"/>
                </a:cxn>
                <a:cxn ang="0">
                  <a:pos x="138859" y="115990"/>
                </a:cxn>
                <a:cxn ang="0">
                  <a:pos x="156216" y="92792"/>
                </a:cxn>
                <a:cxn ang="0">
                  <a:pos x="138859" y="63794"/>
                </a:cxn>
                <a:cxn ang="0">
                  <a:pos x="173574" y="63794"/>
                </a:cxn>
                <a:cxn ang="0">
                  <a:pos x="190931" y="34797"/>
                </a:cxn>
                <a:cxn ang="0">
                  <a:pos x="34715" y="69594"/>
                </a:cxn>
              </a:cxnLst>
              <a:rect l="0" t="0" r="0" b="0"/>
              <a:pathLst>
                <a:path w="33" h="39">
                  <a:moveTo>
                    <a:pt x="6" y="12"/>
                  </a:moveTo>
                  <a:cubicBezTo>
                    <a:pt x="0" y="21"/>
                    <a:pt x="2" y="33"/>
                    <a:pt x="11" y="39"/>
                  </a:cubicBezTo>
                  <a:cubicBezTo>
                    <a:pt x="14" y="34"/>
                    <a:pt x="14" y="34"/>
                    <a:pt x="14" y="34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7" y="16"/>
                    <a:pt x="27" y="16"/>
                    <a:pt x="27" y="16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30" y="11"/>
                    <a:pt x="30" y="11"/>
                    <a:pt x="30" y="11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24" y="0"/>
                    <a:pt x="12" y="3"/>
                    <a:pt x="6" y="12"/>
                  </a:cubicBezTo>
                  <a:close/>
                </a:path>
              </a:pathLst>
            </a:custGeom>
            <a:solidFill>
              <a:srgbClr val="AADB42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671" name="Oval 151"/>
            <p:cNvSpPr/>
            <p:nvPr/>
          </p:nvSpPr>
          <p:spPr>
            <a:xfrm>
              <a:off x="259960" y="594822"/>
              <a:ext cx="69029" cy="76372"/>
            </a:xfrm>
            <a:prstGeom prst="ellipse">
              <a:avLst/>
            </a:prstGeom>
            <a:solidFill>
              <a:srgbClr val="6E584D"/>
            </a:solidFill>
            <a:ln w="9525">
              <a:noFill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72" name="Oval 152"/>
            <p:cNvSpPr/>
            <p:nvPr/>
          </p:nvSpPr>
          <p:spPr>
            <a:xfrm>
              <a:off x="183587" y="594822"/>
              <a:ext cx="76372" cy="76372"/>
            </a:xfrm>
            <a:prstGeom prst="ellipse">
              <a:avLst/>
            </a:prstGeom>
            <a:solidFill>
              <a:srgbClr val="6E584D"/>
            </a:solidFill>
            <a:ln w="9525">
              <a:noFill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  <p:sp>
          <p:nvSpPr>
            <p:cNvPr id="27673" name="Oval 153"/>
            <p:cNvSpPr/>
            <p:nvPr/>
          </p:nvSpPr>
          <p:spPr>
            <a:xfrm>
              <a:off x="224711" y="561042"/>
              <a:ext cx="74904" cy="74904"/>
            </a:xfrm>
            <a:prstGeom prst="ellipse">
              <a:avLst/>
            </a:prstGeom>
            <a:solidFill>
              <a:srgbClr val="B06F3B"/>
            </a:solidFill>
            <a:ln w="9525">
              <a:noFill/>
            </a:ln>
          </p:spPr>
          <p:txBody>
            <a:bodyPr anchor="t"/>
            <a:lstStyle/>
            <a:p>
              <a:pPr lvl="0"/>
              <a:endParaRPr lang="zh-CN" altLang="zh-CN" dirty="0">
                <a:solidFill>
                  <a:srgbClr val="000000"/>
                </a:solidFill>
                <a:latin typeface="Calibri" pitchFamily="34" charset="0"/>
                <a:ea typeface="宋体" pitchFamily="2" charset="-122"/>
                <a:sym typeface="宋体" pitchFamily="2" charset="-122"/>
              </a:endParaRPr>
            </a:p>
          </p:txBody>
        </p:sp>
      </p:grpSp>
      <p:sp>
        <p:nvSpPr>
          <p:cNvPr id="27674" name="Freeform 73"/>
          <p:cNvSpPr/>
          <p:nvPr/>
        </p:nvSpPr>
        <p:spPr>
          <a:xfrm>
            <a:off x="4365625" y="2833688"/>
            <a:ext cx="3405188" cy="265112"/>
          </a:xfrm>
          <a:custGeom>
            <a:avLst/>
            <a:gdLst/>
            <a:ahLst/>
            <a:cxnLst>
              <a:cxn ang="0">
                <a:pos x="3339187" y="0"/>
              </a:cxn>
              <a:cxn ang="0">
                <a:pos x="68446" y="0"/>
              </a:cxn>
              <a:cxn ang="0">
                <a:pos x="0" y="103739"/>
              </a:cxn>
              <a:cxn ang="0">
                <a:pos x="0" y="265112"/>
              </a:cxn>
              <a:cxn ang="0">
                <a:pos x="3405188" y="265112"/>
              </a:cxn>
              <a:cxn ang="0">
                <a:pos x="3405188" y="103739"/>
              </a:cxn>
              <a:cxn ang="0">
                <a:pos x="3339187" y="0"/>
              </a:cxn>
            </a:cxnLst>
            <a:rect l="0" t="0" r="0" b="0"/>
            <a:pathLst>
              <a:path w="1393" h="69">
                <a:moveTo>
                  <a:pt x="1366" y="0"/>
                </a:moveTo>
                <a:cubicBezTo>
                  <a:pt x="28" y="0"/>
                  <a:pt x="28" y="0"/>
                  <a:pt x="28" y="0"/>
                </a:cubicBezTo>
                <a:cubicBezTo>
                  <a:pt x="13" y="0"/>
                  <a:pt x="0" y="12"/>
                  <a:pt x="0" y="27"/>
                </a:cubicBezTo>
                <a:cubicBezTo>
                  <a:pt x="0" y="69"/>
                  <a:pt x="0" y="69"/>
                  <a:pt x="0" y="69"/>
                </a:cubicBezTo>
                <a:cubicBezTo>
                  <a:pt x="1393" y="69"/>
                  <a:pt x="1393" y="69"/>
                  <a:pt x="1393" y="69"/>
                </a:cubicBezTo>
                <a:cubicBezTo>
                  <a:pt x="1393" y="27"/>
                  <a:pt x="1393" y="27"/>
                  <a:pt x="1393" y="27"/>
                </a:cubicBezTo>
                <a:cubicBezTo>
                  <a:pt x="1393" y="12"/>
                  <a:pt x="1381" y="0"/>
                  <a:pt x="1366" y="0"/>
                </a:cubicBezTo>
                <a:close/>
              </a:path>
            </a:pathLst>
          </a:custGeom>
          <a:solidFill>
            <a:srgbClr val="00C27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27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9" grpId="0"/>
      <p:bldP spid="27650" grpId="0"/>
      <p:bldP spid="276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Freeform 11"/>
          <p:cNvSpPr/>
          <p:nvPr/>
        </p:nvSpPr>
        <p:spPr>
          <a:xfrm>
            <a:off x="6321425" y="4711700"/>
            <a:ext cx="692150" cy="1555750"/>
          </a:xfrm>
          <a:custGeom>
            <a:avLst/>
            <a:gdLst/>
            <a:ahLst/>
            <a:cxnLst>
              <a:cxn ang="0">
                <a:pos x="576792" y="1555750"/>
              </a:cxn>
              <a:cxn ang="0">
                <a:pos x="115358" y="1555750"/>
              </a:cxn>
              <a:cxn ang="0">
                <a:pos x="0" y="1440081"/>
              </a:cxn>
              <a:cxn ang="0">
                <a:pos x="0" y="347007"/>
              </a:cxn>
              <a:cxn ang="0">
                <a:pos x="346075" y="0"/>
              </a:cxn>
              <a:cxn ang="0">
                <a:pos x="346075" y="0"/>
              </a:cxn>
              <a:cxn ang="0">
                <a:pos x="692150" y="347007"/>
              </a:cxn>
              <a:cxn ang="0">
                <a:pos x="692150" y="1440081"/>
              </a:cxn>
              <a:cxn ang="0">
                <a:pos x="576792" y="1555750"/>
              </a:cxn>
            </a:cxnLst>
            <a:rect l="0" t="0" r="0" b="0"/>
            <a:pathLst>
              <a:path w="120" h="269">
                <a:moveTo>
                  <a:pt x="100" y="269"/>
                </a:moveTo>
                <a:cubicBezTo>
                  <a:pt x="20" y="269"/>
                  <a:pt x="20" y="269"/>
                  <a:pt x="20" y="269"/>
                </a:cubicBezTo>
                <a:cubicBezTo>
                  <a:pt x="9" y="269"/>
                  <a:pt x="0" y="260"/>
                  <a:pt x="0" y="249"/>
                </a:cubicBezTo>
                <a:cubicBezTo>
                  <a:pt x="0" y="60"/>
                  <a:pt x="0" y="60"/>
                  <a:pt x="0" y="60"/>
                </a:cubicBezTo>
                <a:cubicBezTo>
                  <a:pt x="0" y="27"/>
                  <a:pt x="27" y="0"/>
                  <a:pt x="60" y="0"/>
                </a:cubicBezTo>
                <a:cubicBezTo>
                  <a:pt x="60" y="0"/>
                  <a:pt x="60" y="0"/>
                  <a:pt x="60" y="0"/>
                </a:cubicBezTo>
                <a:cubicBezTo>
                  <a:pt x="93" y="0"/>
                  <a:pt x="120" y="27"/>
                  <a:pt x="120" y="60"/>
                </a:cubicBezTo>
                <a:cubicBezTo>
                  <a:pt x="120" y="249"/>
                  <a:pt x="120" y="249"/>
                  <a:pt x="120" y="249"/>
                </a:cubicBezTo>
                <a:cubicBezTo>
                  <a:pt x="120" y="260"/>
                  <a:pt x="111" y="269"/>
                  <a:pt x="100" y="269"/>
                </a:cubicBezTo>
                <a:close/>
              </a:path>
            </a:pathLst>
          </a:custGeom>
          <a:solidFill>
            <a:srgbClr val="2571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2" name="Freeform 15"/>
          <p:cNvSpPr/>
          <p:nvPr/>
        </p:nvSpPr>
        <p:spPr>
          <a:xfrm>
            <a:off x="6753225" y="3432175"/>
            <a:ext cx="4822825" cy="3200400"/>
          </a:xfrm>
          <a:custGeom>
            <a:avLst/>
            <a:gdLst/>
            <a:ahLst/>
            <a:cxnLst>
              <a:cxn ang="0">
                <a:pos x="4487826" y="2164466"/>
              </a:cxn>
              <a:cxn ang="0">
                <a:pos x="3950673" y="2164466"/>
              </a:cxn>
              <a:cxn ang="0">
                <a:pos x="3950673" y="1869311"/>
              </a:cxn>
              <a:cxn ang="0">
                <a:pos x="3471279" y="1388962"/>
              </a:cxn>
              <a:cxn ang="0">
                <a:pos x="2847488" y="1388962"/>
              </a:cxn>
              <a:cxn ang="0">
                <a:pos x="2847488" y="1059084"/>
              </a:cxn>
              <a:cxn ang="0">
                <a:pos x="2541369" y="746567"/>
              </a:cxn>
              <a:cxn ang="0">
                <a:pos x="2512490" y="746567"/>
              </a:cxn>
              <a:cxn ang="0">
                <a:pos x="2512490" y="532435"/>
              </a:cxn>
              <a:cxn ang="0">
                <a:pos x="2027319" y="11575"/>
              </a:cxn>
              <a:cxn ang="0">
                <a:pos x="1501718" y="520861"/>
              </a:cxn>
              <a:cxn ang="0">
                <a:pos x="1501718" y="567159"/>
              </a:cxn>
              <a:cxn ang="0">
                <a:pos x="1484390" y="567159"/>
              </a:cxn>
              <a:cxn ang="0">
                <a:pos x="1068530" y="983848"/>
              </a:cxn>
              <a:cxn ang="0">
                <a:pos x="1068530" y="1238491"/>
              </a:cxn>
              <a:cxn ang="0">
                <a:pos x="935686" y="1238491"/>
              </a:cxn>
              <a:cxn ang="0">
                <a:pos x="577584" y="1591519"/>
              </a:cxn>
              <a:cxn ang="0">
                <a:pos x="577584" y="1875099"/>
              </a:cxn>
              <a:cxn ang="0">
                <a:pos x="334999" y="1875099"/>
              </a:cxn>
              <a:cxn ang="0">
                <a:pos x="0" y="2204977"/>
              </a:cxn>
              <a:cxn ang="0">
                <a:pos x="0" y="2905246"/>
              </a:cxn>
              <a:cxn ang="0">
                <a:pos x="716204" y="2905246"/>
              </a:cxn>
              <a:cxn ang="0">
                <a:pos x="716204" y="2882096"/>
              </a:cxn>
              <a:cxn ang="0">
                <a:pos x="1068530" y="2882096"/>
              </a:cxn>
              <a:cxn ang="0">
                <a:pos x="1068530" y="3032567"/>
              </a:cxn>
              <a:cxn ang="0">
                <a:pos x="1732751" y="3032567"/>
              </a:cxn>
              <a:cxn ang="0">
                <a:pos x="1732751" y="2963119"/>
              </a:cxn>
              <a:cxn ang="0">
                <a:pos x="2512490" y="2963119"/>
              </a:cxn>
              <a:cxn ang="0">
                <a:pos x="2512490" y="2835797"/>
              </a:cxn>
              <a:cxn ang="0">
                <a:pos x="2714644" y="2835797"/>
              </a:cxn>
              <a:cxn ang="0">
                <a:pos x="2714644" y="3049929"/>
              </a:cxn>
              <a:cxn ang="0">
                <a:pos x="3731192" y="3049929"/>
              </a:cxn>
              <a:cxn ang="0">
                <a:pos x="3731192" y="3200400"/>
              </a:cxn>
              <a:cxn ang="0">
                <a:pos x="4822825" y="3200400"/>
              </a:cxn>
              <a:cxn ang="0">
                <a:pos x="4822825" y="2505919"/>
              </a:cxn>
              <a:cxn ang="0">
                <a:pos x="4487826" y="2164466"/>
              </a:cxn>
            </a:cxnLst>
            <a:rect l="0" t="0" r="0" b="0"/>
            <a:pathLst>
              <a:path w="835" h="553">
                <a:moveTo>
                  <a:pt x="777" y="374"/>
                </a:moveTo>
                <a:cubicBezTo>
                  <a:pt x="684" y="374"/>
                  <a:pt x="684" y="374"/>
                  <a:pt x="684" y="374"/>
                </a:cubicBezTo>
                <a:cubicBezTo>
                  <a:pt x="684" y="323"/>
                  <a:pt x="684" y="323"/>
                  <a:pt x="684" y="323"/>
                </a:cubicBezTo>
                <a:cubicBezTo>
                  <a:pt x="684" y="277"/>
                  <a:pt x="647" y="240"/>
                  <a:pt x="601" y="240"/>
                </a:cubicBezTo>
                <a:cubicBezTo>
                  <a:pt x="493" y="240"/>
                  <a:pt x="493" y="240"/>
                  <a:pt x="493" y="240"/>
                </a:cubicBezTo>
                <a:cubicBezTo>
                  <a:pt x="493" y="183"/>
                  <a:pt x="493" y="183"/>
                  <a:pt x="493" y="183"/>
                </a:cubicBezTo>
                <a:cubicBezTo>
                  <a:pt x="493" y="153"/>
                  <a:pt x="469" y="129"/>
                  <a:pt x="440" y="129"/>
                </a:cubicBezTo>
                <a:cubicBezTo>
                  <a:pt x="435" y="129"/>
                  <a:pt x="435" y="129"/>
                  <a:pt x="435" y="129"/>
                </a:cubicBezTo>
                <a:cubicBezTo>
                  <a:pt x="435" y="92"/>
                  <a:pt x="435" y="92"/>
                  <a:pt x="435" y="92"/>
                </a:cubicBezTo>
                <a:cubicBezTo>
                  <a:pt x="435" y="45"/>
                  <a:pt x="398" y="5"/>
                  <a:pt x="351" y="2"/>
                </a:cubicBezTo>
                <a:cubicBezTo>
                  <a:pt x="301" y="0"/>
                  <a:pt x="260" y="40"/>
                  <a:pt x="260" y="90"/>
                </a:cubicBezTo>
                <a:cubicBezTo>
                  <a:pt x="260" y="98"/>
                  <a:pt x="260" y="98"/>
                  <a:pt x="260" y="98"/>
                </a:cubicBezTo>
                <a:cubicBezTo>
                  <a:pt x="257" y="98"/>
                  <a:pt x="257" y="98"/>
                  <a:pt x="257" y="98"/>
                </a:cubicBezTo>
                <a:cubicBezTo>
                  <a:pt x="217" y="98"/>
                  <a:pt x="185" y="130"/>
                  <a:pt x="185" y="170"/>
                </a:cubicBezTo>
                <a:cubicBezTo>
                  <a:pt x="185" y="214"/>
                  <a:pt x="185" y="214"/>
                  <a:pt x="185" y="214"/>
                </a:cubicBezTo>
                <a:cubicBezTo>
                  <a:pt x="162" y="214"/>
                  <a:pt x="162" y="214"/>
                  <a:pt x="162" y="214"/>
                </a:cubicBezTo>
                <a:cubicBezTo>
                  <a:pt x="128" y="214"/>
                  <a:pt x="100" y="242"/>
                  <a:pt x="100" y="275"/>
                </a:cubicBezTo>
                <a:cubicBezTo>
                  <a:pt x="100" y="324"/>
                  <a:pt x="100" y="324"/>
                  <a:pt x="100" y="324"/>
                </a:cubicBezTo>
                <a:cubicBezTo>
                  <a:pt x="58" y="324"/>
                  <a:pt x="58" y="324"/>
                  <a:pt x="58" y="324"/>
                </a:cubicBezTo>
                <a:cubicBezTo>
                  <a:pt x="26" y="324"/>
                  <a:pt x="0" y="349"/>
                  <a:pt x="0" y="381"/>
                </a:cubicBezTo>
                <a:cubicBezTo>
                  <a:pt x="0" y="502"/>
                  <a:pt x="0" y="502"/>
                  <a:pt x="0" y="502"/>
                </a:cubicBezTo>
                <a:cubicBezTo>
                  <a:pt x="124" y="502"/>
                  <a:pt x="124" y="502"/>
                  <a:pt x="124" y="502"/>
                </a:cubicBezTo>
                <a:cubicBezTo>
                  <a:pt x="124" y="498"/>
                  <a:pt x="124" y="498"/>
                  <a:pt x="124" y="498"/>
                </a:cubicBezTo>
                <a:cubicBezTo>
                  <a:pt x="185" y="498"/>
                  <a:pt x="185" y="498"/>
                  <a:pt x="185" y="498"/>
                </a:cubicBezTo>
                <a:cubicBezTo>
                  <a:pt x="185" y="524"/>
                  <a:pt x="185" y="524"/>
                  <a:pt x="185" y="524"/>
                </a:cubicBezTo>
                <a:cubicBezTo>
                  <a:pt x="300" y="524"/>
                  <a:pt x="300" y="524"/>
                  <a:pt x="300" y="524"/>
                </a:cubicBezTo>
                <a:cubicBezTo>
                  <a:pt x="300" y="512"/>
                  <a:pt x="300" y="512"/>
                  <a:pt x="300" y="512"/>
                </a:cubicBezTo>
                <a:cubicBezTo>
                  <a:pt x="435" y="512"/>
                  <a:pt x="435" y="512"/>
                  <a:pt x="435" y="512"/>
                </a:cubicBezTo>
                <a:cubicBezTo>
                  <a:pt x="435" y="490"/>
                  <a:pt x="435" y="490"/>
                  <a:pt x="435" y="490"/>
                </a:cubicBezTo>
                <a:cubicBezTo>
                  <a:pt x="470" y="490"/>
                  <a:pt x="470" y="490"/>
                  <a:pt x="470" y="490"/>
                </a:cubicBezTo>
                <a:cubicBezTo>
                  <a:pt x="470" y="527"/>
                  <a:pt x="470" y="527"/>
                  <a:pt x="470" y="527"/>
                </a:cubicBezTo>
                <a:cubicBezTo>
                  <a:pt x="646" y="527"/>
                  <a:pt x="646" y="527"/>
                  <a:pt x="646" y="527"/>
                </a:cubicBezTo>
                <a:cubicBezTo>
                  <a:pt x="646" y="553"/>
                  <a:pt x="646" y="553"/>
                  <a:pt x="646" y="553"/>
                </a:cubicBezTo>
                <a:cubicBezTo>
                  <a:pt x="835" y="553"/>
                  <a:pt x="835" y="553"/>
                  <a:pt x="835" y="553"/>
                </a:cubicBezTo>
                <a:cubicBezTo>
                  <a:pt x="835" y="433"/>
                  <a:pt x="835" y="433"/>
                  <a:pt x="835" y="433"/>
                </a:cubicBezTo>
                <a:cubicBezTo>
                  <a:pt x="835" y="401"/>
                  <a:pt x="809" y="374"/>
                  <a:pt x="777" y="374"/>
                </a:cubicBezTo>
                <a:close/>
              </a:path>
            </a:pathLst>
          </a:custGeom>
          <a:solidFill>
            <a:srgbClr val="83D1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3" name="Freeform 16"/>
          <p:cNvSpPr/>
          <p:nvPr/>
        </p:nvSpPr>
        <p:spPr>
          <a:xfrm>
            <a:off x="8775700" y="3444875"/>
            <a:ext cx="2800350" cy="3036888"/>
          </a:xfrm>
          <a:custGeom>
            <a:avLst/>
            <a:gdLst/>
            <a:ahLst/>
            <a:cxnLst>
              <a:cxn ang="0">
                <a:pos x="2465463" y="2151852"/>
              </a:cxn>
              <a:cxn ang="0">
                <a:pos x="1928488" y="2151852"/>
              </a:cxn>
              <a:cxn ang="0">
                <a:pos x="1928488" y="1856840"/>
              </a:cxn>
              <a:cxn ang="0">
                <a:pos x="1449253" y="1376723"/>
              </a:cxn>
              <a:cxn ang="0">
                <a:pos x="825670" y="1376723"/>
              </a:cxn>
              <a:cxn ang="0">
                <a:pos x="825670" y="1047003"/>
              </a:cxn>
              <a:cxn ang="0">
                <a:pos x="519653" y="734638"/>
              </a:cxn>
              <a:cxn ang="0">
                <a:pos x="490783" y="734638"/>
              </a:cxn>
              <a:cxn ang="0">
                <a:pos x="490783" y="520609"/>
              </a:cxn>
              <a:cxn ang="0">
                <a:pos x="5774" y="0"/>
              </a:cxn>
              <a:cxn ang="0">
                <a:pos x="0" y="0"/>
              </a:cxn>
              <a:cxn ang="0">
                <a:pos x="0" y="2950120"/>
              </a:cxn>
              <a:cxn ang="0">
                <a:pos x="490783" y="2950120"/>
              </a:cxn>
              <a:cxn ang="0">
                <a:pos x="490783" y="2822860"/>
              </a:cxn>
              <a:cxn ang="0">
                <a:pos x="692870" y="2822860"/>
              </a:cxn>
              <a:cxn ang="0">
                <a:pos x="692870" y="3036888"/>
              </a:cxn>
              <a:cxn ang="0">
                <a:pos x="1709080" y="3036888"/>
              </a:cxn>
              <a:cxn ang="0">
                <a:pos x="1709080" y="3036888"/>
              </a:cxn>
              <a:cxn ang="0">
                <a:pos x="2800350" y="3036888"/>
              </a:cxn>
              <a:cxn ang="0">
                <a:pos x="2800350" y="2493140"/>
              </a:cxn>
              <a:cxn ang="0">
                <a:pos x="2465463" y="2151852"/>
              </a:cxn>
            </a:cxnLst>
            <a:rect l="0" t="0" r="0" b="0"/>
            <a:pathLst>
              <a:path w="485" h="525">
                <a:moveTo>
                  <a:pt x="427" y="372"/>
                </a:moveTo>
                <a:cubicBezTo>
                  <a:pt x="334" y="372"/>
                  <a:pt x="334" y="372"/>
                  <a:pt x="334" y="372"/>
                </a:cubicBezTo>
                <a:cubicBezTo>
                  <a:pt x="334" y="321"/>
                  <a:pt x="334" y="321"/>
                  <a:pt x="334" y="321"/>
                </a:cubicBezTo>
                <a:cubicBezTo>
                  <a:pt x="334" y="275"/>
                  <a:pt x="297" y="238"/>
                  <a:pt x="251" y="238"/>
                </a:cubicBezTo>
                <a:cubicBezTo>
                  <a:pt x="143" y="238"/>
                  <a:pt x="143" y="238"/>
                  <a:pt x="143" y="238"/>
                </a:cubicBezTo>
                <a:cubicBezTo>
                  <a:pt x="143" y="181"/>
                  <a:pt x="143" y="181"/>
                  <a:pt x="143" y="181"/>
                </a:cubicBezTo>
                <a:cubicBezTo>
                  <a:pt x="143" y="151"/>
                  <a:pt x="119" y="127"/>
                  <a:pt x="90" y="127"/>
                </a:cubicBezTo>
                <a:cubicBezTo>
                  <a:pt x="85" y="127"/>
                  <a:pt x="85" y="127"/>
                  <a:pt x="85" y="127"/>
                </a:cubicBezTo>
                <a:cubicBezTo>
                  <a:pt x="85" y="90"/>
                  <a:pt x="85" y="90"/>
                  <a:pt x="85" y="90"/>
                </a:cubicBezTo>
                <a:cubicBezTo>
                  <a:pt x="85" y="43"/>
                  <a:pt x="48" y="3"/>
                  <a:pt x="1" y="0"/>
                </a:cubicBezTo>
                <a:cubicBezTo>
                  <a:pt x="1" y="0"/>
                  <a:pt x="0" y="0"/>
                  <a:pt x="0" y="0"/>
                </a:cubicBezTo>
                <a:cubicBezTo>
                  <a:pt x="0" y="510"/>
                  <a:pt x="0" y="510"/>
                  <a:pt x="0" y="510"/>
                </a:cubicBezTo>
                <a:cubicBezTo>
                  <a:pt x="85" y="510"/>
                  <a:pt x="85" y="510"/>
                  <a:pt x="85" y="510"/>
                </a:cubicBezTo>
                <a:cubicBezTo>
                  <a:pt x="85" y="488"/>
                  <a:pt x="85" y="488"/>
                  <a:pt x="85" y="488"/>
                </a:cubicBezTo>
                <a:cubicBezTo>
                  <a:pt x="120" y="488"/>
                  <a:pt x="120" y="488"/>
                  <a:pt x="120" y="488"/>
                </a:cubicBezTo>
                <a:cubicBezTo>
                  <a:pt x="120" y="525"/>
                  <a:pt x="120" y="525"/>
                  <a:pt x="120" y="525"/>
                </a:cubicBezTo>
                <a:cubicBezTo>
                  <a:pt x="296" y="525"/>
                  <a:pt x="296" y="525"/>
                  <a:pt x="296" y="525"/>
                </a:cubicBezTo>
                <a:cubicBezTo>
                  <a:pt x="296" y="525"/>
                  <a:pt x="296" y="525"/>
                  <a:pt x="296" y="525"/>
                </a:cubicBezTo>
                <a:cubicBezTo>
                  <a:pt x="485" y="525"/>
                  <a:pt x="485" y="525"/>
                  <a:pt x="485" y="525"/>
                </a:cubicBezTo>
                <a:cubicBezTo>
                  <a:pt x="485" y="431"/>
                  <a:pt x="485" y="431"/>
                  <a:pt x="485" y="431"/>
                </a:cubicBezTo>
                <a:cubicBezTo>
                  <a:pt x="485" y="399"/>
                  <a:pt x="459" y="372"/>
                  <a:pt x="427" y="372"/>
                </a:cubicBezTo>
                <a:close/>
              </a:path>
            </a:pathLst>
          </a:custGeom>
          <a:solidFill>
            <a:srgbClr val="46B3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4" name="Freeform 17"/>
          <p:cNvSpPr/>
          <p:nvPr/>
        </p:nvSpPr>
        <p:spPr>
          <a:xfrm>
            <a:off x="7324725" y="4591050"/>
            <a:ext cx="514350" cy="1249363"/>
          </a:xfrm>
          <a:custGeom>
            <a:avLst/>
            <a:gdLst/>
            <a:ahLst/>
            <a:cxnLst>
              <a:cxn ang="0">
                <a:pos x="514350" y="0"/>
              </a:cxn>
              <a:cxn ang="0">
                <a:pos x="497012" y="0"/>
              </a:cxn>
              <a:cxn ang="0">
                <a:pos x="497012" y="80977"/>
              </a:cxn>
              <a:cxn ang="0">
                <a:pos x="364090" y="80977"/>
              </a:cxn>
              <a:cxn ang="0">
                <a:pos x="104026" y="190875"/>
              </a:cxn>
              <a:cxn ang="0">
                <a:pos x="11558" y="375966"/>
              </a:cxn>
              <a:cxn ang="0">
                <a:pos x="5779" y="433807"/>
              </a:cxn>
              <a:cxn ang="0">
                <a:pos x="5779" y="717227"/>
              </a:cxn>
              <a:cxn ang="0">
                <a:pos x="0" y="717227"/>
              </a:cxn>
              <a:cxn ang="0">
                <a:pos x="0" y="1249363"/>
              </a:cxn>
              <a:cxn ang="0">
                <a:pos x="514350" y="1249363"/>
              </a:cxn>
              <a:cxn ang="0">
                <a:pos x="514350" y="0"/>
              </a:cxn>
            </a:cxnLst>
            <a:rect l="0" t="0" r="0" b="0"/>
            <a:pathLst>
              <a:path w="89" h="216">
                <a:moveTo>
                  <a:pt x="89" y="0"/>
                </a:moveTo>
                <a:cubicBezTo>
                  <a:pt x="88" y="0"/>
                  <a:pt x="87" y="0"/>
                  <a:pt x="86" y="0"/>
                </a:cubicBezTo>
                <a:cubicBezTo>
                  <a:pt x="86" y="14"/>
                  <a:pt x="86" y="14"/>
                  <a:pt x="86" y="14"/>
                </a:cubicBezTo>
                <a:cubicBezTo>
                  <a:pt x="63" y="14"/>
                  <a:pt x="63" y="14"/>
                  <a:pt x="63" y="14"/>
                </a:cubicBezTo>
                <a:cubicBezTo>
                  <a:pt x="45" y="14"/>
                  <a:pt x="29" y="21"/>
                  <a:pt x="18" y="33"/>
                </a:cubicBezTo>
                <a:cubicBezTo>
                  <a:pt x="11" y="42"/>
                  <a:pt x="5" y="53"/>
                  <a:pt x="2" y="65"/>
                </a:cubicBezTo>
                <a:cubicBezTo>
                  <a:pt x="2" y="68"/>
                  <a:pt x="1" y="72"/>
                  <a:pt x="1" y="75"/>
                </a:cubicBezTo>
                <a:cubicBezTo>
                  <a:pt x="1" y="124"/>
                  <a:pt x="1" y="124"/>
                  <a:pt x="1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216"/>
                  <a:pt x="0" y="216"/>
                  <a:pt x="0" y="216"/>
                </a:cubicBezTo>
                <a:cubicBezTo>
                  <a:pt x="89" y="216"/>
                  <a:pt x="89" y="216"/>
                  <a:pt x="89" y="216"/>
                </a:cubicBezTo>
                <a:lnTo>
                  <a:pt x="89" y="0"/>
                </a:lnTo>
                <a:close/>
              </a:path>
            </a:pathLst>
          </a:custGeom>
          <a:solidFill>
            <a:srgbClr val="83D1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5" name="Freeform 18"/>
          <p:cNvSpPr/>
          <p:nvPr/>
        </p:nvSpPr>
        <p:spPr>
          <a:xfrm>
            <a:off x="7821613" y="3930650"/>
            <a:ext cx="520700" cy="1249363"/>
          </a:xfrm>
          <a:custGeom>
            <a:avLst/>
            <a:gdLst/>
            <a:ahLst/>
            <a:cxnLst>
              <a:cxn ang="0">
                <a:pos x="514914" y="0"/>
              </a:cxn>
              <a:cxn ang="0">
                <a:pos x="491772" y="17352"/>
              </a:cxn>
              <a:cxn ang="0">
                <a:pos x="497558" y="57841"/>
              </a:cxn>
              <a:cxn ang="0">
                <a:pos x="422346" y="69409"/>
              </a:cxn>
              <a:cxn ang="0">
                <a:pos x="404989" y="69409"/>
              </a:cxn>
              <a:cxn ang="0">
                <a:pos x="75212" y="237148"/>
              </a:cxn>
              <a:cxn ang="0">
                <a:pos x="0" y="456943"/>
              </a:cxn>
              <a:cxn ang="0">
                <a:pos x="0" y="1249363"/>
              </a:cxn>
              <a:cxn ang="0">
                <a:pos x="514914" y="1249363"/>
              </a:cxn>
              <a:cxn ang="0">
                <a:pos x="514914" y="0"/>
              </a:cxn>
            </a:cxnLst>
            <a:rect l="0" t="0" r="0" b="0"/>
            <a:pathLst>
              <a:path w="90" h="216">
                <a:moveTo>
                  <a:pt x="89" y="0"/>
                </a:moveTo>
                <a:cubicBezTo>
                  <a:pt x="84" y="0"/>
                  <a:pt x="90" y="3"/>
                  <a:pt x="85" y="3"/>
                </a:cubicBezTo>
                <a:cubicBezTo>
                  <a:pt x="85" y="4"/>
                  <a:pt x="86" y="9"/>
                  <a:pt x="86" y="10"/>
                </a:cubicBezTo>
                <a:cubicBezTo>
                  <a:pt x="73" y="12"/>
                  <a:pt x="73" y="12"/>
                  <a:pt x="73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47" y="12"/>
                  <a:pt x="26" y="23"/>
                  <a:pt x="13" y="41"/>
                </a:cubicBezTo>
                <a:cubicBezTo>
                  <a:pt x="6" y="52"/>
                  <a:pt x="1" y="65"/>
                  <a:pt x="0" y="79"/>
                </a:cubicBezTo>
                <a:cubicBezTo>
                  <a:pt x="0" y="216"/>
                  <a:pt x="0" y="216"/>
                  <a:pt x="0" y="216"/>
                </a:cubicBezTo>
                <a:cubicBezTo>
                  <a:pt x="89" y="216"/>
                  <a:pt x="89" y="216"/>
                  <a:pt x="89" y="216"/>
                </a:cubicBezTo>
                <a:lnTo>
                  <a:pt x="89" y="0"/>
                </a:lnTo>
                <a:close/>
              </a:path>
            </a:pathLst>
          </a:custGeom>
          <a:solidFill>
            <a:srgbClr val="C5DB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6" name="Freeform 19"/>
          <p:cNvSpPr/>
          <p:nvPr/>
        </p:nvSpPr>
        <p:spPr>
          <a:xfrm>
            <a:off x="8255000" y="3438525"/>
            <a:ext cx="520700" cy="1257300"/>
          </a:xfrm>
          <a:custGeom>
            <a:avLst/>
            <a:gdLst/>
            <a:ahLst/>
            <a:cxnLst>
              <a:cxn ang="0">
                <a:pos x="520700" y="5794"/>
              </a:cxn>
              <a:cxn ang="0">
                <a:pos x="0" y="463521"/>
              </a:cxn>
              <a:cxn ang="0">
                <a:pos x="0" y="1257300"/>
              </a:cxn>
              <a:cxn ang="0">
                <a:pos x="520700" y="1257300"/>
              </a:cxn>
              <a:cxn ang="0">
                <a:pos x="520700" y="5794"/>
              </a:cxn>
            </a:cxnLst>
            <a:rect l="0" t="0" r="0" b="0"/>
            <a:pathLst>
              <a:path w="90" h="217">
                <a:moveTo>
                  <a:pt x="90" y="1"/>
                </a:moveTo>
                <a:cubicBezTo>
                  <a:pt x="43" y="0"/>
                  <a:pt x="5" y="35"/>
                  <a:pt x="0" y="80"/>
                </a:cubicBezTo>
                <a:cubicBezTo>
                  <a:pt x="0" y="217"/>
                  <a:pt x="0" y="217"/>
                  <a:pt x="0" y="217"/>
                </a:cubicBezTo>
                <a:cubicBezTo>
                  <a:pt x="90" y="217"/>
                  <a:pt x="90" y="217"/>
                  <a:pt x="90" y="217"/>
                </a:cubicBezTo>
                <a:lnTo>
                  <a:pt x="90" y="1"/>
                </a:lnTo>
                <a:close/>
              </a:path>
            </a:pathLst>
          </a:custGeom>
          <a:solidFill>
            <a:srgbClr val="9CD84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7" name="Freeform 20"/>
          <p:cNvSpPr/>
          <p:nvPr/>
        </p:nvSpPr>
        <p:spPr>
          <a:xfrm>
            <a:off x="7142163" y="4208463"/>
            <a:ext cx="3678237" cy="2424112"/>
          </a:xfrm>
          <a:custGeom>
            <a:avLst/>
            <a:gdLst/>
            <a:ahLst/>
            <a:cxnLst>
              <a:cxn ang="0">
                <a:pos x="3424167" y="1643074"/>
              </a:cxn>
              <a:cxn ang="0">
                <a:pos x="3014191" y="1643074"/>
              </a:cxn>
              <a:cxn ang="0">
                <a:pos x="3014191" y="1417440"/>
              </a:cxn>
              <a:cxn ang="0">
                <a:pos x="2650409" y="1052956"/>
              </a:cxn>
              <a:cxn ang="0">
                <a:pos x="2182690" y="1052956"/>
              </a:cxn>
              <a:cxn ang="0">
                <a:pos x="2182690" y="798395"/>
              </a:cxn>
              <a:cxn ang="0">
                <a:pos x="1945943" y="566976"/>
              </a:cxn>
              <a:cxn ang="0">
                <a:pos x="1922846" y="566976"/>
              </a:cxn>
              <a:cxn ang="0">
                <a:pos x="1922846" y="404983"/>
              </a:cxn>
              <a:cxn ang="0">
                <a:pos x="1559064" y="11571"/>
              </a:cxn>
              <a:cxn ang="0">
                <a:pos x="1160637" y="393412"/>
              </a:cxn>
              <a:cxn ang="0">
                <a:pos x="1160637" y="428125"/>
              </a:cxn>
              <a:cxn ang="0">
                <a:pos x="1143314" y="428125"/>
              </a:cxn>
              <a:cxn ang="0">
                <a:pos x="831501" y="740540"/>
              </a:cxn>
              <a:cxn ang="0">
                <a:pos x="831501" y="937246"/>
              </a:cxn>
              <a:cxn ang="0">
                <a:pos x="727563" y="937246"/>
              </a:cxn>
              <a:cxn ang="0">
                <a:pos x="461945" y="1209163"/>
              </a:cxn>
              <a:cxn ang="0">
                <a:pos x="461945" y="1417440"/>
              </a:cxn>
              <a:cxn ang="0">
                <a:pos x="271393" y="1417440"/>
              </a:cxn>
              <a:cxn ang="0">
                <a:pos x="0" y="1672001"/>
              </a:cxn>
              <a:cxn ang="0">
                <a:pos x="0" y="2198479"/>
              </a:cxn>
              <a:cxn ang="0">
                <a:pos x="565883" y="2198479"/>
              </a:cxn>
              <a:cxn ang="0">
                <a:pos x="565883" y="2181122"/>
              </a:cxn>
              <a:cxn ang="0">
                <a:pos x="831501" y="2181122"/>
              </a:cxn>
              <a:cxn ang="0">
                <a:pos x="831501" y="2296832"/>
              </a:cxn>
              <a:cxn ang="0">
                <a:pos x="1333866" y="2296832"/>
              </a:cxn>
              <a:cxn ang="0">
                <a:pos x="1333866" y="2244762"/>
              </a:cxn>
              <a:cxn ang="0">
                <a:pos x="1922846" y="2244762"/>
              </a:cxn>
              <a:cxn ang="0">
                <a:pos x="1922846" y="2146409"/>
              </a:cxn>
              <a:cxn ang="0">
                <a:pos x="2078752" y="2146409"/>
              </a:cxn>
              <a:cxn ang="0">
                <a:pos x="2078752" y="2308403"/>
              </a:cxn>
              <a:cxn ang="0">
                <a:pos x="2852510" y="2308403"/>
              </a:cxn>
              <a:cxn ang="0">
                <a:pos x="2852510" y="2424112"/>
              </a:cxn>
              <a:cxn ang="0">
                <a:pos x="3678237" y="2424112"/>
              </a:cxn>
              <a:cxn ang="0">
                <a:pos x="3678237" y="1897634"/>
              </a:cxn>
              <a:cxn ang="0">
                <a:pos x="3424167" y="1643074"/>
              </a:cxn>
            </a:cxnLst>
            <a:rect l="0" t="0" r="0" b="0"/>
            <a:pathLst>
              <a:path w="637" h="419">
                <a:moveTo>
                  <a:pt x="593" y="284"/>
                </a:moveTo>
                <a:cubicBezTo>
                  <a:pt x="522" y="284"/>
                  <a:pt x="522" y="284"/>
                  <a:pt x="522" y="284"/>
                </a:cubicBezTo>
                <a:cubicBezTo>
                  <a:pt x="522" y="245"/>
                  <a:pt x="522" y="245"/>
                  <a:pt x="522" y="245"/>
                </a:cubicBezTo>
                <a:cubicBezTo>
                  <a:pt x="522" y="210"/>
                  <a:pt x="494" y="182"/>
                  <a:pt x="459" y="182"/>
                </a:cubicBezTo>
                <a:cubicBezTo>
                  <a:pt x="378" y="182"/>
                  <a:pt x="378" y="182"/>
                  <a:pt x="378" y="182"/>
                </a:cubicBezTo>
                <a:cubicBezTo>
                  <a:pt x="378" y="138"/>
                  <a:pt x="378" y="138"/>
                  <a:pt x="378" y="138"/>
                </a:cubicBezTo>
                <a:cubicBezTo>
                  <a:pt x="378" y="116"/>
                  <a:pt x="359" y="98"/>
                  <a:pt x="337" y="98"/>
                </a:cubicBezTo>
                <a:cubicBezTo>
                  <a:pt x="333" y="98"/>
                  <a:pt x="333" y="98"/>
                  <a:pt x="333" y="98"/>
                </a:cubicBezTo>
                <a:cubicBezTo>
                  <a:pt x="333" y="70"/>
                  <a:pt x="333" y="70"/>
                  <a:pt x="333" y="70"/>
                </a:cubicBezTo>
                <a:cubicBezTo>
                  <a:pt x="333" y="34"/>
                  <a:pt x="306" y="3"/>
                  <a:pt x="270" y="2"/>
                </a:cubicBezTo>
                <a:cubicBezTo>
                  <a:pt x="232" y="0"/>
                  <a:pt x="201" y="30"/>
                  <a:pt x="201" y="68"/>
                </a:cubicBezTo>
                <a:cubicBezTo>
                  <a:pt x="201" y="74"/>
                  <a:pt x="201" y="74"/>
                  <a:pt x="201" y="74"/>
                </a:cubicBezTo>
                <a:cubicBezTo>
                  <a:pt x="198" y="74"/>
                  <a:pt x="198" y="74"/>
                  <a:pt x="198" y="74"/>
                </a:cubicBezTo>
                <a:cubicBezTo>
                  <a:pt x="168" y="74"/>
                  <a:pt x="144" y="98"/>
                  <a:pt x="144" y="128"/>
                </a:cubicBezTo>
                <a:cubicBezTo>
                  <a:pt x="144" y="162"/>
                  <a:pt x="144" y="162"/>
                  <a:pt x="144" y="162"/>
                </a:cubicBezTo>
                <a:cubicBezTo>
                  <a:pt x="126" y="162"/>
                  <a:pt x="126" y="162"/>
                  <a:pt x="126" y="162"/>
                </a:cubicBezTo>
                <a:cubicBezTo>
                  <a:pt x="101" y="162"/>
                  <a:pt x="80" y="183"/>
                  <a:pt x="80" y="209"/>
                </a:cubicBezTo>
                <a:cubicBezTo>
                  <a:pt x="80" y="245"/>
                  <a:pt x="80" y="245"/>
                  <a:pt x="80" y="245"/>
                </a:cubicBezTo>
                <a:cubicBezTo>
                  <a:pt x="47" y="245"/>
                  <a:pt x="47" y="245"/>
                  <a:pt x="47" y="245"/>
                </a:cubicBezTo>
                <a:cubicBezTo>
                  <a:pt x="23" y="245"/>
                  <a:pt x="4" y="264"/>
                  <a:pt x="0" y="289"/>
                </a:cubicBezTo>
                <a:cubicBezTo>
                  <a:pt x="0" y="380"/>
                  <a:pt x="0" y="380"/>
                  <a:pt x="0" y="380"/>
                </a:cubicBezTo>
                <a:cubicBezTo>
                  <a:pt x="98" y="380"/>
                  <a:pt x="98" y="380"/>
                  <a:pt x="98" y="380"/>
                </a:cubicBezTo>
                <a:cubicBezTo>
                  <a:pt x="98" y="377"/>
                  <a:pt x="98" y="377"/>
                  <a:pt x="98" y="377"/>
                </a:cubicBezTo>
                <a:cubicBezTo>
                  <a:pt x="144" y="377"/>
                  <a:pt x="144" y="377"/>
                  <a:pt x="144" y="377"/>
                </a:cubicBezTo>
                <a:cubicBezTo>
                  <a:pt x="144" y="397"/>
                  <a:pt x="144" y="397"/>
                  <a:pt x="144" y="397"/>
                </a:cubicBezTo>
                <a:cubicBezTo>
                  <a:pt x="231" y="397"/>
                  <a:pt x="231" y="397"/>
                  <a:pt x="231" y="397"/>
                </a:cubicBezTo>
                <a:cubicBezTo>
                  <a:pt x="231" y="388"/>
                  <a:pt x="231" y="388"/>
                  <a:pt x="231" y="388"/>
                </a:cubicBezTo>
                <a:cubicBezTo>
                  <a:pt x="333" y="388"/>
                  <a:pt x="333" y="388"/>
                  <a:pt x="333" y="388"/>
                </a:cubicBezTo>
                <a:cubicBezTo>
                  <a:pt x="333" y="371"/>
                  <a:pt x="333" y="371"/>
                  <a:pt x="333" y="371"/>
                </a:cubicBezTo>
                <a:cubicBezTo>
                  <a:pt x="360" y="371"/>
                  <a:pt x="360" y="371"/>
                  <a:pt x="360" y="371"/>
                </a:cubicBezTo>
                <a:cubicBezTo>
                  <a:pt x="360" y="399"/>
                  <a:pt x="360" y="399"/>
                  <a:pt x="360" y="399"/>
                </a:cubicBezTo>
                <a:cubicBezTo>
                  <a:pt x="494" y="399"/>
                  <a:pt x="494" y="399"/>
                  <a:pt x="494" y="399"/>
                </a:cubicBezTo>
                <a:cubicBezTo>
                  <a:pt x="494" y="419"/>
                  <a:pt x="494" y="419"/>
                  <a:pt x="494" y="419"/>
                </a:cubicBezTo>
                <a:cubicBezTo>
                  <a:pt x="637" y="419"/>
                  <a:pt x="637" y="419"/>
                  <a:pt x="637" y="419"/>
                </a:cubicBezTo>
                <a:cubicBezTo>
                  <a:pt x="637" y="328"/>
                  <a:pt x="637" y="328"/>
                  <a:pt x="637" y="328"/>
                </a:cubicBezTo>
                <a:cubicBezTo>
                  <a:pt x="637" y="303"/>
                  <a:pt x="617" y="284"/>
                  <a:pt x="593" y="284"/>
                </a:cubicBezTo>
                <a:close/>
              </a:path>
            </a:pathLst>
          </a:custGeom>
          <a:solidFill>
            <a:srgbClr val="8DB53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8" name="Freeform 21"/>
          <p:cNvSpPr/>
          <p:nvPr/>
        </p:nvSpPr>
        <p:spPr>
          <a:xfrm>
            <a:off x="8670925" y="4214813"/>
            <a:ext cx="2149475" cy="2122487"/>
          </a:xfrm>
          <a:custGeom>
            <a:avLst/>
            <a:gdLst/>
            <a:ahLst/>
            <a:cxnLst>
              <a:cxn ang="0">
                <a:pos x="1895236" y="1636686"/>
              </a:cxn>
              <a:cxn ang="0">
                <a:pos x="1484987" y="1636686"/>
              </a:cxn>
              <a:cxn ang="0">
                <a:pos x="1484987" y="1411136"/>
              </a:cxn>
              <a:cxn ang="0">
                <a:pos x="1120963" y="1046785"/>
              </a:cxn>
              <a:cxn ang="0">
                <a:pos x="652932" y="1046785"/>
              </a:cxn>
              <a:cxn ang="0">
                <a:pos x="652932" y="792318"/>
              </a:cxn>
              <a:cxn ang="0">
                <a:pos x="416027" y="560984"/>
              </a:cxn>
              <a:cxn ang="0">
                <a:pos x="392915" y="560984"/>
              </a:cxn>
              <a:cxn ang="0">
                <a:pos x="392915" y="399051"/>
              </a:cxn>
              <a:cxn ang="0">
                <a:pos x="28891" y="5783"/>
              </a:cxn>
              <a:cxn ang="0">
                <a:pos x="0" y="5783"/>
              </a:cxn>
              <a:cxn ang="0">
                <a:pos x="0" y="2122487"/>
              </a:cxn>
              <a:cxn ang="0">
                <a:pos x="2149475" y="2122487"/>
              </a:cxn>
              <a:cxn ang="0">
                <a:pos x="2149475" y="1891153"/>
              </a:cxn>
              <a:cxn ang="0">
                <a:pos x="1895236" y="1636686"/>
              </a:cxn>
            </a:cxnLst>
            <a:rect l="0" t="0" r="0" b="0"/>
            <a:pathLst>
              <a:path w="372" h="367">
                <a:moveTo>
                  <a:pt x="328" y="283"/>
                </a:moveTo>
                <a:cubicBezTo>
                  <a:pt x="257" y="283"/>
                  <a:pt x="257" y="283"/>
                  <a:pt x="257" y="283"/>
                </a:cubicBezTo>
                <a:cubicBezTo>
                  <a:pt x="257" y="244"/>
                  <a:pt x="257" y="244"/>
                  <a:pt x="257" y="244"/>
                </a:cubicBezTo>
                <a:cubicBezTo>
                  <a:pt x="257" y="209"/>
                  <a:pt x="229" y="181"/>
                  <a:pt x="194" y="181"/>
                </a:cubicBezTo>
                <a:cubicBezTo>
                  <a:pt x="113" y="181"/>
                  <a:pt x="113" y="181"/>
                  <a:pt x="113" y="181"/>
                </a:cubicBezTo>
                <a:cubicBezTo>
                  <a:pt x="113" y="137"/>
                  <a:pt x="113" y="137"/>
                  <a:pt x="113" y="137"/>
                </a:cubicBezTo>
                <a:cubicBezTo>
                  <a:pt x="113" y="115"/>
                  <a:pt x="94" y="97"/>
                  <a:pt x="72" y="97"/>
                </a:cubicBezTo>
                <a:cubicBezTo>
                  <a:pt x="68" y="97"/>
                  <a:pt x="68" y="97"/>
                  <a:pt x="68" y="97"/>
                </a:cubicBezTo>
                <a:cubicBezTo>
                  <a:pt x="68" y="69"/>
                  <a:pt x="68" y="69"/>
                  <a:pt x="68" y="69"/>
                </a:cubicBezTo>
                <a:cubicBezTo>
                  <a:pt x="68" y="33"/>
                  <a:pt x="41" y="2"/>
                  <a:pt x="5" y="1"/>
                </a:cubicBezTo>
                <a:cubicBezTo>
                  <a:pt x="3" y="0"/>
                  <a:pt x="2" y="1"/>
                  <a:pt x="0" y="1"/>
                </a:cubicBezTo>
                <a:cubicBezTo>
                  <a:pt x="0" y="367"/>
                  <a:pt x="0" y="367"/>
                  <a:pt x="0" y="367"/>
                </a:cubicBezTo>
                <a:cubicBezTo>
                  <a:pt x="372" y="367"/>
                  <a:pt x="372" y="367"/>
                  <a:pt x="372" y="367"/>
                </a:cubicBezTo>
                <a:cubicBezTo>
                  <a:pt x="372" y="327"/>
                  <a:pt x="372" y="327"/>
                  <a:pt x="372" y="327"/>
                </a:cubicBezTo>
                <a:cubicBezTo>
                  <a:pt x="372" y="302"/>
                  <a:pt x="352" y="283"/>
                  <a:pt x="328" y="283"/>
                </a:cubicBezTo>
                <a:close/>
              </a:path>
            </a:pathLst>
          </a:custGeom>
          <a:solidFill>
            <a:srgbClr val="56933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29" name="Freeform 22"/>
          <p:cNvSpPr/>
          <p:nvPr/>
        </p:nvSpPr>
        <p:spPr>
          <a:xfrm>
            <a:off x="7700963" y="4897438"/>
            <a:ext cx="2616200" cy="1735137"/>
          </a:xfrm>
          <a:custGeom>
            <a:avLst/>
            <a:gdLst/>
            <a:ahLst/>
            <a:cxnLst>
              <a:cxn ang="0">
                <a:pos x="2431391" y="1174109"/>
              </a:cxn>
              <a:cxn ang="0">
                <a:pos x="2142627" y="1174109"/>
              </a:cxn>
              <a:cxn ang="0">
                <a:pos x="2142627" y="1012163"/>
              </a:cxn>
              <a:cxn ang="0">
                <a:pos x="1882740" y="751893"/>
              </a:cxn>
              <a:cxn ang="0">
                <a:pos x="1547774" y="751893"/>
              </a:cxn>
              <a:cxn ang="0">
                <a:pos x="1547774" y="572595"/>
              </a:cxn>
              <a:cxn ang="0">
                <a:pos x="1380291" y="404865"/>
              </a:cxn>
              <a:cxn ang="0">
                <a:pos x="1362965" y="404865"/>
              </a:cxn>
              <a:cxn ang="0">
                <a:pos x="1362965" y="289190"/>
              </a:cxn>
              <a:cxn ang="0">
                <a:pos x="1103078" y="5784"/>
              </a:cxn>
              <a:cxn ang="0">
                <a:pos x="814314" y="277622"/>
              </a:cxn>
              <a:cxn ang="0">
                <a:pos x="814314" y="306541"/>
              </a:cxn>
              <a:cxn ang="0">
                <a:pos x="802763" y="306541"/>
              </a:cxn>
              <a:cxn ang="0">
                <a:pos x="577528" y="532109"/>
              </a:cxn>
              <a:cxn ang="0">
                <a:pos x="577528" y="670920"/>
              </a:cxn>
              <a:cxn ang="0">
                <a:pos x="508224" y="670920"/>
              </a:cxn>
              <a:cxn ang="0">
                <a:pos x="311865" y="861785"/>
              </a:cxn>
              <a:cxn ang="0">
                <a:pos x="311865" y="1012163"/>
              </a:cxn>
              <a:cxn ang="0">
                <a:pos x="179034" y="1012163"/>
              </a:cxn>
              <a:cxn ang="0">
                <a:pos x="0" y="1197245"/>
              </a:cxn>
              <a:cxn ang="0">
                <a:pos x="0" y="1573191"/>
              </a:cxn>
              <a:cxn ang="0">
                <a:pos x="386943" y="1573191"/>
              </a:cxn>
              <a:cxn ang="0">
                <a:pos x="386943" y="1561623"/>
              </a:cxn>
              <a:cxn ang="0">
                <a:pos x="577528" y="1561623"/>
              </a:cxn>
              <a:cxn ang="0">
                <a:pos x="577528" y="1642596"/>
              </a:cxn>
              <a:cxn ang="0">
                <a:pos x="941370" y="1642596"/>
              </a:cxn>
              <a:cxn ang="0">
                <a:pos x="941370" y="1607894"/>
              </a:cxn>
              <a:cxn ang="0">
                <a:pos x="1362965" y="1607894"/>
              </a:cxn>
              <a:cxn ang="0">
                <a:pos x="1362965" y="1532704"/>
              </a:cxn>
              <a:cxn ang="0">
                <a:pos x="1472695" y="1532704"/>
              </a:cxn>
              <a:cxn ang="0">
                <a:pos x="1472695" y="1654164"/>
              </a:cxn>
              <a:cxn ang="0">
                <a:pos x="2027122" y="1654164"/>
              </a:cxn>
              <a:cxn ang="0">
                <a:pos x="2027122" y="1735137"/>
              </a:cxn>
              <a:cxn ang="0">
                <a:pos x="2616200" y="1735137"/>
              </a:cxn>
              <a:cxn ang="0">
                <a:pos x="2616200" y="1359191"/>
              </a:cxn>
              <a:cxn ang="0">
                <a:pos x="2431391" y="1174109"/>
              </a:cxn>
            </a:cxnLst>
            <a:rect l="0" t="0" r="0" b="0"/>
            <a:pathLst>
              <a:path w="453" h="300">
                <a:moveTo>
                  <a:pt x="421" y="203"/>
                </a:moveTo>
                <a:cubicBezTo>
                  <a:pt x="371" y="203"/>
                  <a:pt x="371" y="203"/>
                  <a:pt x="371" y="203"/>
                </a:cubicBezTo>
                <a:cubicBezTo>
                  <a:pt x="371" y="175"/>
                  <a:pt x="371" y="175"/>
                  <a:pt x="371" y="175"/>
                </a:cubicBezTo>
                <a:cubicBezTo>
                  <a:pt x="371" y="150"/>
                  <a:pt x="351" y="130"/>
                  <a:pt x="326" y="130"/>
                </a:cubicBezTo>
                <a:cubicBezTo>
                  <a:pt x="268" y="130"/>
                  <a:pt x="268" y="130"/>
                  <a:pt x="268" y="130"/>
                </a:cubicBezTo>
                <a:cubicBezTo>
                  <a:pt x="268" y="99"/>
                  <a:pt x="268" y="99"/>
                  <a:pt x="268" y="99"/>
                </a:cubicBezTo>
                <a:cubicBezTo>
                  <a:pt x="268" y="83"/>
                  <a:pt x="255" y="70"/>
                  <a:pt x="239" y="70"/>
                </a:cubicBezTo>
                <a:cubicBezTo>
                  <a:pt x="236" y="70"/>
                  <a:pt x="236" y="70"/>
                  <a:pt x="236" y="70"/>
                </a:cubicBezTo>
                <a:cubicBezTo>
                  <a:pt x="236" y="50"/>
                  <a:pt x="236" y="50"/>
                  <a:pt x="236" y="50"/>
                </a:cubicBezTo>
                <a:cubicBezTo>
                  <a:pt x="236" y="24"/>
                  <a:pt x="216" y="2"/>
                  <a:pt x="191" y="1"/>
                </a:cubicBezTo>
                <a:cubicBezTo>
                  <a:pt x="163" y="0"/>
                  <a:pt x="141" y="22"/>
                  <a:pt x="141" y="48"/>
                </a:cubicBezTo>
                <a:cubicBezTo>
                  <a:pt x="141" y="53"/>
                  <a:pt x="141" y="53"/>
                  <a:pt x="141" y="53"/>
                </a:cubicBezTo>
                <a:cubicBezTo>
                  <a:pt x="139" y="53"/>
                  <a:pt x="139" y="53"/>
                  <a:pt x="139" y="53"/>
                </a:cubicBezTo>
                <a:cubicBezTo>
                  <a:pt x="118" y="53"/>
                  <a:pt x="100" y="70"/>
                  <a:pt x="100" y="92"/>
                </a:cubicBezTo>
                <a:cubicBezTo>
                  <a:pt x="100" y="116"/>
                  <a:pt x="100" y="116"/>
                  <a:pt x="100" y="116"/>
                </a:cubicBezTo>
                <a:cubicBezTo>
                  <a:pt x="88" y="116"/>
                  <a:pt x="88" y="116"/>
                  <a:pt x="88" y="116"/>
                </a:cubicBezTo>
                <a:cubicBezTo>
                  <a:pt x="69" y="116"/>
                  <a:pt x="54" y="131"/>
                  <a:pt x="54" y="149"/>
                </a:cubicBezTo>
                <a:cubicBezTo>
                  <a:pt x="54" y="175"/>
                  <a:pt x="54" y="175"/>
                  <a:pt x="54" y="175"/>
                </a:cubicBezTo>
                <a:cubicBezTo>
                  <a:pt x="31" y="175"/>
                  <a:pt x="31" y="175"/>
                  <a:pt x="31" y="175"/>
                </a:cubicBezTo>
                <a:cubicBezTo>
                  <a:pt x="14" y="175"/>
                  <a:pt x="0" y="189"/>
                  <a:pt x="0" y="207"/>
                </a:cubicBezTo>
                <a:cubicBezTo>
                  <a:pt x="0" y="272"/>
                  <a:pt x="0" y="272"/>
                  <a:pt x="0" y="272"/>
                </a:cubicBezTo>
                <a:cubicBezTo>
                  <a:pt x="67" y="272"/>
                  <a:pt x="67" y="272"/>
                  <a:pt x="67" y="272"/>
                </a:cubicBezTo>
                <a:cubicBezTo>
                  <a:pt x="67" y="270"/>
                  <a:pt x="67" y="270"/>
                  <a:pt x="67" y="270"/>
                </a:cubicBezTo>
                <a:cubicBezTo>
                  <a:pt x="100" y="270"/>
                  <a:pt x="100" y="270"/>
                  <a:pt x="100" y="270"/>
                </a:cubicBezTo>
                <a:cubicBezTo>
                  <a:pt x="100" y="284"/>
                  <a:pt x="100" y="284"/>
                  <a:pt x="100" y="284"/>
                </a:cubicBezTo>
                <a:cubicBezTo>
                  <a:pt x="163" y="284"/>
                  <a:pt x="163" y="284"/>
                  <a:pt x="163" y="284"/>
                </a:cubicBezTo>
                <a:cubicBezTo>
                  <a:pt x="163" y="278"/>
                  <a:pt x="163" y="278"/>
                  <a:pt x="163" y="278"/>
                </a:cubicBezTo>
                <a:cubicBezTo>
                  <a:pt x="236" y="278"/>
                  <a:pt x="236" y="278"/>
                  <a:pt x="236" y="278"/>
                </a:cubicBezTo>
                <a:cubicBezTo>
                  <a:pt x="236" y="265"/>
                  <a:pt x="236" y="265"/>
                  <a:pt x="236" y="265"/>
                </a:cubicBezTo>
                <a:cubicBezTo>
                  <a:pt x="255" y="265"/>
                  <a:pt x="255" y="265"/>
                  <a:pt x="255" y="265"/>
                </a:cubicBezTo>
                <a:cubicBezTo>
                  <a:pt x="255" y="286"/>
                  <a:pt x="255" y="286"/>
                  <a:pt x="255" y="286"/>
                </a:cubicBezTo>
                <a:cubicBezTo>
                  <a:pt x="351" y="286"/>
                  <a:pt x="351" y="286"/>
                  <a:pt x="351" y="286"/>
                </a:cubicBezTo>
                <a:cubicBezTo>
                  <a:pt x="351" y="300"/>
                  <a:pt x="351" y="300"/>
                  <a:pt x="351" y="300"/>
                </a:cubicBezTo>
                <a:cubicBezTo>
                  <a:pt x="453" y="300"/>
                  <a:pt x="453" y="300"/>
                  <a:pt x="453" y="300"/>
                </a:cubicBezTo>
                <a:cubicBezTo>
                  <a:pt x="453" y="235"/>
                  <a:pt x="453" y="235"/>
                  <a:pt x="453" y="235"/>
                </a:cubicBezTo>
                <a:cubicBezTo>
                  <a:pt x="453" y="217"/>
                  <a:pt x="439" y="203"/>
                  <a:pt x="421" y="203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0" name="Freeform 34"/>
          <p:cNvSpPr/>
          <p:nvPr/>
        </p:nvSpPr>
        <p:spPr>
          <a:xfrm>
            <a:off x="8775700" y="4903788"/>
            <a:ext cx="1541463" cy="1728787"/>
          </a:xfrm>
          <a:custGeom>
            <a:avLst/>
            <a:gdLst/>
            <a:ahLst/>
            <a:cxnLst>
              <a:cxn ang="0">
                <a:pos x="1356718" y="1167943"/>
              </a:cxn>
              <a:cxn ang="0">
                <a:pos x="1068055" y="1167943"/>
              </a:cxn>
              <a:cxn ang="0">
                <a:pos x="1068055" y="1006050"/>
              </a:cxn>
              <a:cxn ang="0">
                <a:pos x="808258" y="745865"/>
              </a:cxn>
              <a:cxn ang="0">
                <a:pos x="473408" y="745865"/>
              </a:cxn>
              <a:cxn ang="0">
                <a:pos x="473408" y="566626"/>
              </a:cxn>
              <a:cxn ang="0">
                <a:pos x="305983" y="398951"/>
              </a:cxn>
              <a:cxn ang="0">
                <a:pos x="288663" y="398951"/>
              </a:cxn>
              <a:cxn ang="0">
                <a:pos x="288663" y="283313"/>
              </a:cxn>
              <a:cxn ang="0">
                <a:pos x="28866" y="0"/>
              </a:cxn>
              <a:cxn ang="0">
                <a:pos x="0" y="0"/>
              </a:cxn>
              <a:cxn ang="0">
                <a:pos x="0" y="1601585"/>
              </a:cxn>
              <a:cxn ang="0">
                <a:pos x="288663" y="1601585"/>
              </a:cxn>
              <a:cxn ang="0">
                <a:pos x="288663" y="1526421"/>
              </a:cxn>
              <a:cxn ang="0">
                <a:pos x="398356" y="1526421"/>
              </a:cxn>
              <a:cxn ang="0">
                <a:pos x="398356" y="1647840"/>
              </a:cxn>
              <a:cxn ang="0">
                <a:pos x="952589" y="1647840"/>
              </a:cxn>
              <a:cxn ang="0">
                <a:pos x="952589" y="1728787"/>
              </a:cxn>
              <a:cxn ang="0">
                <a:pos x="1541463" y="1728787"/>
              </a:cxn>
              <a:cxn ang="0">
                <a:pos x="1541463" y="1352964"/>
              </a:cxn>
              <a:cxn ang="0">
                <a:pos x="1356718" y="1167943"/>
              </a:cxn>
            </a:cxnLst>
            <a:rect l="0" t="0" r="0" b="0"/>
            <a:pathLst>
              <a:path w="267" h="299">
                <a:moveTo>
                  <a:pt x="235" y="202"/>
                </a:moveTo>
                <a:cubicBezTo>
                  <a:pt x="185" y="202"/>
                  <a:pt x="185" y="202"/>
                  <a:pt x="185" y="202"/>
                </a:cubicBezTo>
                <a:cubicBezTo>
                  <a:pt x="185" y="174"/>
                  <a:pt x="185" y="174"/>
                  <a:pt x="185" y="174"/>
                </a:cubicBezTo>
                <a:cubicBezTo>
                  <a:pt x="185" y="149"/>
                  <a:pt x="165" y="129"/>
                  <a:pt x="140" y="129"/>
                </a:cubicBezTo>
                <a:cubicBezTo>
                  <a:pt x="82" y="129"/>
                  <a:pt x="82" y="129"/>
                  <a:pt x="82" y="129"/>
                </a:cubicBezTo>
                <a:cubicBezTo>
                  <a:pt x="82" y="98"/>
                  <a:pt x="82" y="98"/>
                  <a:pt x="82" y="98"/>
                </a:cubicBezTo>
                <a:cubicBezTo>
                  <a:pt x="82" y="82"/>
                  <a:pt x="69" y="69"/>
                  <a:pt x="53" y="69"/>
                </a:cubicBezTo>
                <a:cubicBezTo>
                  <a:pt x="50" y="69"/>
                  <a:pt x="50" y="69"/>
                  <a:pt x="50" y="69"/>
                </a:cubicBezTo>
                <a:cubicBezTo>
                  <a:pt x="50" y="49"/>
                  <a:pt x="50" y="49"/>
                  <a:pt x="50" y="49"/>
                </a:cubicBezTo>
                <a:cubicBezTo>
                  <a:pt x="50" y="23"/>
                  <a:pt x="30" y="1"/>
                  <a:pt x="5" y="0"/>
                </a:cubicBezTo>
                <a:cubicBezTo>
                  <a:pt x="3" y="0"/>
                  <a:pt x="1" y="0"/>
                  <a:pt x="0" y="0"/>
                </a:cubicBezTo>
                <a:cubicBezTo>
                  <a:pt x="0" y="277"/>
                  <a:pt x="0" y="277"/>
                  <a:pt x="0" y="277"/>
                </a:cubicBezTo>
                <a:cubicBezTo>
                  <a:pt x="50" y="277"/>
                  <a:pt x="50" y="277"/>
                  <a:pt x="50" y="277"/>
                </a:cubicBezTo>
                <a:cubicBezTo>
                  <a:pt x="50" y="264"/>
                  <a:pt x="50" y="264"/>
                  <a:pt x="50" y="264"/>
                </a:cubicBezTo>
                <a:cubicBezTo>
                  <a:pt x="69" y="264"/>
                  <a:pt x="69" y="264"/>
                  <a:pt x="69" y="264"/>
                </a:cubicBezTo>
                <a:cubicBezTo>
                  <a:pt x="69" y="285"/>
                  <a:pt x="69" y="285"/>
                  <a:pt x="69" y="285"/>
                </a:cubicBezTo>
                <a:cubicBezTo>
                  <a:pt x="165" y="285"/>
                  <a:pt x="165" y="285"/>
                  <a:pt x="165" y="285"/>
                </a:cubicBezTo>
                <a:cubicBezTo>
                  <a:pt x="165" y="299"/>
                  <a:pt x="165" y="299"/>
                  <a:pt x="165" y="299"/>
                </a:cubicBezTo>
                <a:cubicBezTo>
                  <a:pt x="267" y="299"/>
                  <a:pt x="267" y="299"/>
                  <a:pt x="267" y="299"/>
                </a:cubicBezTo>
                <a:cubicBezTo>
                  <a:pt x="267" y="234"/>
                  <a:pt x="267" y="234"/>
                  <a:pt x="267" y="234"/>
                </a:cubicBezTo>
                <a:cubicBezTo>
                  <a:pt x="267" y="216"/>
                  <a:pt x="253" y="202"/>
                  <a:pt x="235" y="202"/>
                </a:cubicBezTo>
                <a:close/>
              </a:path>
            </a:pathLst>
          </a:custGeom>
          <a:solidFill>
            <a:srgbClr val="48660A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1" name="Freeform 74"/>
          <p:cNvSpPr/>
          <p:nvPr/>
        </p:nvSpPr>
        <p:spPr>
          <a:xfrm>
            <a:off x="11315700" y="4527550"/>
            <a:ext cx="138113" cy="727075"/>
          </a:xfrm>
          <a:custGeom>
            <a:avLst/>
            <a:gdLst/>
            <a:ahLst/>
            <a:cxnLst>
              <a:cxn ang="0">
                <a:pos x="0" y="727075"/>
              </a:cxn>
              <a:cxn ang="0">
                <a:pos x="138113" y="599544"/>
              </a:cxn>
              <a:cxn ang="0">
                <a:pos x="138113" y="0"/>
              </a:cxn>
              <a:cxn ang="0">
                <a:pos x="5877" y="0"/>
              </a:cxn>
              <a:cxn ang="0">
                <a:pos x="0" y="727075"/>
              </a:cxn>
            </a:cxnLst>
            <a:rect l="0" t="0" r="0" b="0"/>
            <a:pathLst>
              <a:path w="94" h="496">
                <a:moveTo>
                  <a:pt x="0" y="496"/>
                </a:moveTo>
                <a:lnTo>
                  <a:pt x="94" y="409"/>
                </a:lnTo>
                <a:lnTo>
                  <a:pt x="94" y="0"/>
                </a:lnTo>
                <a:lnTo>
                  <a:pt x="4" y="0"/>
                </a:lnTo>
                <a:lnTo>
                  <a:pt x="0" y="496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2" name="Freeform 75"/>
          <p:cNvSpPr/>
          <p:nvPr/>
        </p:nvSpPr>
        <p:spPr>
          <a:xfrm>
            <a:off x="10137775" y="4178300"/>
            <a:ext cx="293688" cy="1417638"/>
          </a:xfrm>
          <a:custGeom>
            <a:avLst/>
            <a:gdLst/>
            <a:ahLst/>
            <a:cxnLst>
              <a:cxn ang="0">
                <a:pos x="293688" y="1417638"/>
              </a:cxn>
              <a:cxn ang="0">
                <a:pos x="0" y="1163491"/>
              </a:cxn>
              <a:cxn ang="0">
                <a:pos x="0" y="0"/>
              </a:cxn>
              <a:cxn ang="0">
                <a:pos x="293688" y="0"/>
              </a:cxn>
              <a:cxn ang="0">
                <a:pos x="293688" y="1417638"/>
              </a:cxn>
            </a:cxnLst>
            <a:rect l="0" t="0" r="0" b="0"/>
            <a:pathLst>
              <a:path w="200" h="965">
                <a:moveTo>
                  <a:pt x="200" y="965"/>
                </a:moveTo>
                <a:lnTo>
                  <a:pt x="0" y="792"/>
                </a:lnTo>
                <a:lnTo>
                  <a:pt x="0" y="0"/>
                </a:lnTo>
                <a:lnTo>
                  <a:pt x="200" y="0"/>
                </a:lnTo>
                <a:lnTo>
                  <a:pt x="200" y="965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3" name="Freeform 76"/>
          <p:cNvSpPr/>
          <p:nvPr/>
        </p:nvSpPr>
        <p:spPr>
          <a:xfrm>
            <a:off x="10502900" y="4757738"/>
            <a:ext cx="374650" cy="1771650"/>
          </a:xfrm>
          <a:custGeom>
            <a:avLst/>
            <a:gdLst/>
            <a:ahLst/>
            <a:cxnLst>
              <a:cxn ang="0">
                <a:pos x="374650" y="0"/>
              </a:cxn>
              <a:cxn ang="0">
                <a:pos x="0" y="0"/>
              </a:cxn>
              <a:cxn ang="0">
                <a:pos x="4408" y="1307437"/>
              </a:cxn>
              <a:cxn ang="0">
                <a:pos x="114599" y="1423490"/>
              </a:cxn>
              <a:cxn ang="0">
                <a:pos x="114599" y="1771650"/>
              </a:cxn>
              <a:cxn ang="0">
                <a:pos x="374650" y="1771650"/>
              </a:cxn>
              <a:cxn ang="0">
                <a:pos x="374650" y="1683508"/>
              </a:cxn>
              <a:cxn ang="0">
                <a:pos x="374650" y="1683508"/>
              </a:cxn>
              <a:cxn ang="0">
                <a:pos x="374650" y="0"/>
              </a:cxn>
            </a:cxnLst>
            <a:rect l="0" t="0" r="0" b="0"/>
            <a:pathLst>
              <a:path w="255" h="1206">
                <a:moveTo>
                  <a:pt x="255" y="0"/>
                </a:moveTo>
                <a:lnTo>
                  <a:pt x="0" y="0"/>
                </a:lnTo>
                <a:lnTo>
                  <a:pt x="3" y="890"/>
                </a:lnTo>
                <a:lnTo>
                  <a:pt x="78" y="969"/>
                </a:lnTo>
                <a:lnTo>
                  <a:pt x="78" y="1206"/>
                </a:lnTo>
                <a:lnTo>
                  <a:pt x="255" y="1206"/>
                </a:lnTo>
                <a:lnTo>
                  <a:pt x="255" y="1146"/>
                </a:lnTo>
                <a:lnTo>
                  <a:pt x="255" y="1146"/>
                </a:lnTo>
                <a:lnTo>
                  <a:pt x="255" y="0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4" name="Freeform 77"/>
          <p:cNvSpPr/>
          <p:nvPr/>
        </p:nvSpPr>
        <p:spPr>
          <a:xfrm>
            <a:off x="10871200" y="4127500"/>
            <a:ext cx="450850" cy="2401888"/>
          </a:xfrm>
          <a:custGeom>
            <a:avLst/>
            <a:gdLst/>
            <a:ahLst/>
            <a:cxnLst>
              <a:cxn ang="0">
                <a:pos x="5874" y="2401888"/>
              </a:cxn>
              <a:cxn ang="0">
                <a:pos x="196788" y="2401888"/>
              </a:cxn>
              <a:cxn ang="0">
                <a:pos x="444976" y="2163903"/>
              </a:cxn>
              <a:cxn ang="0">
                <a:pos x="450850" y="0"/>
              </a:cxn>
              <a:cxn ang="0">
                <a:pos x="0" y="0"/>
              </a:cxn>
              <a:cxn ang="0">
                <a:pos x="5874" y="2401888"/>
              </a:cxn>
            </a:cxnLst>
            <a:rect l="0" t="0" r="0" b="0"/>
            <a:pathLst>
              <a:path w="307" h="1635">
                <a:moveTo>
                  <a:pt x="4" y="1635"/>
                </a:moveTo>
                <a:lnTo>
                  <a:pt x="134" y="1635"/>
                </a:lnTo>
                <a:lnTo>
                  <a:pt x="303" y="1473"/>
                </a:lnTo>
                <a:lnTo>
                  <a:pt x="307" y="0"/>
                </a:lnTo>
                <a:lnTo>
                  <a:pt x="0" y="0"/>
                </a:lnTo>
                <a:lnTo>
                  <a:pt x="4" y="1635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5" name="Freeform 78"/>
          <p:cNvSpPr/>
          <p:nvPr/>
        </p:nvSpPr>
        <p:spPr>
          <a:xfrm>
            <a:off x="10323513" y="4578350"/>
            <a:ext cx="293687" cy="1381125"/>
          </a:xfrm>
          <a:custGeom>
            <a:avLst/>
            <a:gdLst/>
            <a:ahLst/>
            <a:cxnLst>
              <a:cxn ang="0">
                <a:pos x="293687" y="1381125"/>
              </a:cxn>
              <a:cxn ang="0">
                <a:pos x="0" y="1121338"/>
              </a:cxn>
              <a:cxn ang="0">
                <a:pos x="0" y="0"/>
              </a:cxn>
              <a:cxn ang="0">
                <a:pos x="293687" y="0"/>
              </a:cxn>
              <a:cxn ang="0">
                <a:pos x="293687" y="1381125"/>
              </a:cxn>
            </a:cxnLst>
            <a:rect l="0" t="0" r="0" b="0"/>
            <a:pathLst>
              <a:path w="200" h="941">
                <a:moveTo>
                  <a:pt x="200" y="941"/>
                </a:moveTo>
                <a:lnTo>
                  <a:pt x="0" y="764"/>
                </a:lnTo>
                <a:lnTo>
                  <a:pt x="0" y="0"/>
                </a:lnTo>
                <a:lnTo>
                  <a:pt x="200" y="0"/>
                </a:lnTo>
                <a:lnTo>
                  <a:pt x="200" y="941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6" name="Freeform 79"/>
          <p:cNvSpPr/>
          <p:nvPr/>
        </p:nvSpPr>
        <p:spPr>
          <a:xfrm>
            <a:off x="10502900" y="4289425"/>
            <a:ext cx="374650" cy="1682750"/>
          </a:xfrm>
          <a:custGeom>
            <a:avLst/>
            <a:gdLst/>
            <a:ahLst/>
            <a:cxnLst>
              <a:cxn ang="0">
                <a:pos x="374650" y="1682750"/>
              </a:cxn>
              <a:cxn ang="0">
                <a:pos x="4408" y="1306848"/>
              </a:cxn>
              <a:cxn ang="0">
                <a:pos x="0" y="0"/>
              </a:cxn>
              <a:cxn ang="0">
                <a:pos x="374650" y="0"/>
              </a:cxn>
              <a:cxn ang="0">
                <a:pos x="374650" y="1682750"/>
              </a:cxn>
            </a:cxnLst>
            <a:rect l="0" t="0" r="0" b="0"/>
            <a:pathLst>
              <a:path w="255" h="1146">
                <a:moveTo>
                  <a:pt x="255" y="1146"/>
                </a:moveTo>
                <a:lnTo>
                  <a:pt x="3" y="890"/>
                </a:lnTo>
                <a:lnTo>
                  <a:pt x="0" y="0"/>
                </a:lnTo>
                <a:lnTo>
                  <a:pt x="255" y="0"/>
                </a:lnTo>
                <a:lnTo>
                  <a:pt x="255" y="1146"/>
                </a:lnTo>
                <a:close/>
              </a:path>
            </a:pathLst>
          </a:custGeom>
          <a:solidFill>
            <a:srgbClr val="8B6B4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7" name="Freeform 80"/>
          <p:cNvSpPr/>
          <p:nvPr/>
        </p:nvSpPr>
        <p:spPr>
          <a:xfrm>
            <a:off x="10877550" y="4289425"/>
            <a:ext cx="295275" cy="1892300"/>
          </a:xfrm>
          <a:custGeom>
            <a:avLst/>
            <a:gdLst/>
            <a:ahLst/>
            <a:cxnLst>
              <a:cxn ang="0">
                <a:pos x="0" y="1892300"/>
              </a:cxn>
              <a:cxn ang="0">
                <a:pos x="295275" y="1638132"/>
              </a:cxn>
              <a:cxn ang="0">
                <a:pos x="295275" y="0"/>
              </a:cxn>
              <a:cxn ang="0">
                <a:pos x="0" y="0"/>
              </a:cxn>
              <a:cxn ang="0">
                <a:pos x="0" y="1892300"/>
              </a:cxn>
            </a:cxnLst>
            <a:rect l="0" t="0" r="0" b="0"/>
            <a:pathLst>
              <a:path w="201" h="1288">
                <a:moveTo>
                  <a:pt x="0" y="1288"/>
                </a:moveTo>
                <a:lnTo>
                  <a:pt x="201" y="1115"/>
                </a:lnTo>
                <a:lnTo>
                  <a:pt x="201" y="0"/>
                </a:lnTo>
                <a:lnTo>
                  <a:pt x="0" y="0"/>
                </a:lnTo>
                <a:lnTo>
                  <a:pt x="0" y="1288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8" name="Freeform 81"/>
          <p:cNvSpPr/>
          <p:nvPr/>
        </p:nvSpPr>
        <p:spPr>
          <a:xfrm>
            <a:off x="10715625" y="4289425"/>
            <a:ext cx="160338" cy="1347788"/>
          </a:xfrm>
          <a:custGeom>
            <a:avLst/>
            <a:gdLst/>
            <a:ahLst/>
            <a:cxnLst>
              <a:cxn ang="0">
                <a:pos x="160338" y="1347788"/>
              </a:cxn>
              <a:cxn ang="0">
                <a:pos x="0" y="1168670"/>
              </a:cxn>
              <a:cxn ang="0">
                <a:pos x="0" y="0"/>
              </a:cxn>
              <a:cxn ang="0">
                <a:pos x="160338" y="0"/>
              </a:cxn>
              <a:cxn ang="0">
                <a:pos x="160338" y="1347788"/>
              </a:cxn>
            </a:cxnLst>
            <a:rect l="0" t="0" r="0" b="0"/>
            <a:pathLst>
              <a:path w="110" h="918">
                <a:moveTo>
                  <a:pt x="110" y="918"/>
                </a:moveTo>
                <a:lnTo>
                  <a:pt x="0" y="796"/>
                </a:lnTo>
                <a:lnTo>
                  <a:pt x="0" y="0"/>
                </a:lnTo>
                <a:lnTo>
                  <a:pt x="110" y="0"/>
                </a:lnTo>
                <a:lnTo>
                  <a:pt x="110" y="918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39" name="Freeform 82"/>
          <p:cNvSpPr/>
          <p:nvPr/>
        </p:nvSpPr>
        <p:spPr>
          <a:xfrm>
            <a:off x="10877550" y="4289425"/>
            <a:ext cx="214313" cy="1516063"/>
          </a:xfrm>
          <a:custGeom>
            <a:avLst/>
            <a:gdLst/>
            <a:ahLst/>
            <a:cxnLst>
              <a:cxn ang="0">
                <a:pos x="0" y="1516063"/>
              </a:cxn>
              <a:cxn ang="0">
                <a:pos x="208441" y="1307457"/>
              </a:cxn>
              <a:cxn ang="0">
                <a:pos x="214313" y="0"/>
              </a:cxn>
              <a:cxn ang="0">
                <a:pos x="0" y="0"/>
              </a:cxn>
              <a:cxn ang="0">
                <a:pos x="0" y="1516063"/>
              </a:cxn>
            </a:cxnLst>
            <a:rect l="0" t="0" r="0" b="0"/>
            <a:pathLst>
              <a:path w="146" h="1032">
                <a:moveTo>
                  <a:pt x="0" y="1032"/>
                </a:moveTo>
                <a:lnTo>
                  <a:pt x="142" y="890"/>
                </a:lnTo>
                <a:lnTo>
                  <a:pt x="146" y="0"/>
                </a:lnTo>
                <a:lnTo>
                  <a:pt x="0" y="0"/>
                </a:lnTo>
                <a:lnTo>
                  <a:pt x="0" y="1032"/>
                </a:lnTo>
                <a:close/>
              </a:path>
            </a:pathLst>
          </a:custGeom>
          <a:solidFill>
            <a:srgbClr val="D3C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40" name="Freeform 83"/>
          <p:cNvSpPr/>
          <p:nvPr/>
        </p:nvSpPr>
        <p:spPr>
          <a:xfrm>
            <a:off x="9890125" y="3375025"/>
            <a:ext cx="1638300" cy="1389063"/>
          </a:xfrm>
          <a:custGeom>
            <a:avLst/>
            <a:gdLst/>
            <a:ahLst/>
            <a:cxnLst>
              <a:cxn ang="0">
                <a:pos x="1638300" y="561413"/>
              </a:cxn>
              <a:cxn ang="0">
                <a:pos x="1413322" y="335690"/>
              </a:cxn>
              <a:cxn ang="0">
                <a:pos x="1251800" y="399356"/>
              </a:cxn>
              <a:cxn ang="0">
                <a:pos x="1222956" y="381992"/>
              </a:cxn>
              <a:cxn ang="0">
                <a:pos x="1228725" y="358841"/>
              </a:cxn>
              <a:cxn ang="0">
                <a:pos x="1061434" y="196784"/>
              </a:cxn>
              <a:cxn ang="0">
                <a:pos x="1015285" y="202572"/>
              </a:cxn>
              <a:cxn ang="0">
                <a:pos x="1015285" y="196784"/>
              </a:cxn>
              <a:cxn ang="0">
                <a:pos x="819150" y="0"/>
              </a:cxn>
              <a:cxn ang="0">
                <a:pos x="628784" y="196784"/>
              </a:cxn>
              <a:cxn ang="0">
                <a:pos x="674933" y="318327"/>
              </a:cxn>
              <a:cxn ang="0">
                <a:pos x="559560" y="272025"/>
              </a:cxn>
              <a:cxn ang="0">
                <a:pos x="386500" y="445658"/>
              </a:cxn>
              <a:cxn ang="0">
                <a:pos x="409575" y="526686"/>
              </a:cxn>
              <a:cxn ang="0">
                <a:pos x="363426" y="544050"/>
              </a:cxn>
              <a:cxn ang="0">
                <a:pos x="196135" y="445658"/>
              </a:cxn>
              <a:cxn ang="0">
                <a:pos x="0" y="642442"/>
              </a:cxn>
              <a:cxn ang="0">
                <a:pos x="132679" y="821862"/>
              </a:cxn>
              <a:cxn ang="0">
                <a:pos x="23075" y="983920"/>
              </a:cxn>
              <a:cxn ang="0">
                <a:pos x="196135" y="1151765"/>
              </a:cxn>
              <a:cxn ang="0">
                <a:pos x="328814" y="1088099"/>
              </a:cxn>
              <a:cxn ang="0">
                <a:pos x="421112" y="1134401"/>
              </a:cxn>
              <a:cxn ang="0">
                <a:pos x="421112" y="1273308"/>
              </a:cxn>
              <a:cxn ang="0">
                <a:pos x="530717" y="1389063"/>
              </a:cxn>
              <a:cxn ang="0">
                <a:pos x="646090" y="1273308"/>
              </a:cxn>
              <a:cxn ang="0">
                <a:pos x="646090" y="1134401"/>
              </a:cxn>
              <a:cxn ang="0">
                <a:pos x="657627" y="1134401"/>
              </a:cxn>
              <a:cxn ang="0">
                <a:pos x="674933" y="1134401"/>
              </a:cxn>
              <a:cxn ang="0">
                <a:pos x="801844" y="1238581"/>
              </a:cxn>
              <a:cxn ang="0">
                <a:pos x="928755" y="1117038"/>
              </a:cxn>
              <a:cxn ang="0">
                <a:pos x="934523" y="1117038"/>
              </a:cxn>
              <a:cxn ang="0">
                <a:pos x="1061434" y="1238581"/>
              </a:cxn>
              <a:cxn ang="0">
                <a:pos x="1188344" y="1128614"/>
              </a:cxn>
              <a:cxn ang="0">
                <a:pos x="1234494" y="1134401"/>
              </a:cxn>
              <a:cxn ang="0">
                <a:pos x="1511389" y="856589"/>
              </a:cxn>
              <a:cxn ang="0">
                <a:pos x="1499852" y="769772"/>
              </a:cxn>
              <a:cxn ang="0">
                <a:pos x="1638300" y="561413"/>
              </a:cxn>
            </a:cxnLst>
            <a:rect l="0" t="0" r="0" b="0"/>
            <a:pathLst>
              <a:path w="284" h="240">
                <a:moveTo>
                  <a:pt x="284" y="97"/>
                </a:moveTo>
                <a:cubicBezTo>
                  <a:pt x="284" y="75"/>
                  <a:pt x="266" y="58"/>
                  <a:pt x="245" y="58"/>
                </a:cubicBezTo>
                <a:cubicBezTo>
                  <a:pt x="234" y="58"/>
                  <a:pt x="224" y="62"/>
                  <a:pt x="217" y="69"/>
                </a:cubicBezTo>
                <a:cubicBezTo>
                  <a:pt x="216" y="68"/>
                  <a:pt x="214" y="67"/>
                  <a:pt x="212" y="66"/>
                </a:cubicBezTo>
                <a:cubicBezTo>
                  <a:pt x="212" y="65"/>
                  <a:pt x="213" y="64"/>
                  <a:pt x="213" y="62"/>
                </a:cubicBezTo>
                <a:cubicBezTo>
                  <a:pt x="213" y="46"/>
                  <a:pt x="200" y="34"/>
                  <a:pt x="184" y="34"/>
                </a:cubicBezTo>
                <a:cubicBezTo>
                  <a:pt x="181" y="34"/>
                  <a:pt x="178" y="34"/>
                  <a:pt x="176" y="35"/>
                </a:cubicBezTo>
                <a:cubicBezTo>
                  <a:pt x="176" y="35"/>
                  <a:pt x="176" y="34"/>
                  <a:pt x="176" y="34"/>
                </a:cubicBezTo>
                <a:cubicBezTo>
                  <a:pt x="176" y="15"/>
                  <a:pt x="161" y="0"/>
                  <a:pt x="142" y="0"/>
                </a:cubicBezTo>
                <a:cubicBezTo>
                  <a:pt x="124" y="0"/>
                  <a:pt x="109" y="15"/>
                  <a:pt x="109" y="34"/>
                </a:cubicBezTo>
                <a:cubicBezTo>
                  <a:pt x="109" y="42"/>
                  <a:pt x="112" y="49"/>
                  <a:pt x="117" y="55"/>
                </a:cubicBezTo>
                <a:cubicBezTo>
                  <a:pt x="111" y="50"/>
                  <a:pt x="105" y="47"/>
                  <a:pt x="97" y="47"/>
                </a:cubicBezTo>
                <a:cubicBezTo>
                  <a:pt x="80" y="47"/>
                  <a:pt x="67" y="61"/>
                  <a:pt x="67" y="77"/>
                </a:cubicBezTo>
                <a:cubicBezTo>
                  <a:pt x="67" y="83"/>
                  <a:pt x="68" y="87"/>
                  <a:pt x="71" y="91"/>
                </a:cubicBezTo>
                <a:cubicBezTo>
                  <a:pt x="68" y="92"/>
                  <a:pt x="65" y="93"/>
                  <a:pt x="63" y="94"/>
                </a:cubicBezTo>
                <a:cubicBezTo>
                  <a:pt x="57" y="84"/>
                  <a:pt x="46" y="77"/>
                  <a:pt x="34" y="77"/>
                </a:cubicBezTo>
                <a:cubicBezTo>
                  <a:pt x="15" y="77"/>
                  <a:pt x="0" y="92"/>
                  <a:pt x="0" y="111"/>
                </a:cubicBezTo>
                <a:cubicBezTo>
                  <a:pt x="0" y="125"/>
                  <a:pt x="10" y="138"/>
                  <a:pt x="23" y="142"/>
                </a:cubicBezTo>
                <a:cubicBezTo>
                  <a:pt x="12" y="147"/>
                  <a:pt x="4" y="157"/>
                  <a:pt x="4" y="170"/>
                </a:cubicBezTo>
                <a:cubicBezTo>
                  <a:pt x="4" y="186"/>
                  <a:pt x="17" y="199"/>
                  <a:pt x="34" y="199"/>
                </a:cubicBezTo>
                <a:cubicBezTo>
                  <a:pt x="43" y="199"/>
                  <a:pt x="51" y="195"/>
                  <a:pt x="57" y="188"/>
                </a:cubicBezTo>
                <a:cubicBezTo>
                  <a:pt x="60" y="193"/>
                  <a:pt x="66" y="196"/>
                  <a:pt x="73" y="196"/>
                </a:cubicBezTo>
                <a:cubicBezTo>
                  <a:pt x="73" y="220"/>
                  <a:pt x="73" y="220"/>
                  <a:pt x="73" y="220"/>
                </a:cubicBezTo>
                <a:cubicBezTo>
                  <a:pt x="73" y="231"/>
                  <a:pt x="82" y="240"/>
                  <a:pt x="92" y="240"/>
                </a:cubicBezTo>
                <a:cubicBezTo>
                  <a:pt x="103" y="240"/>
                  <a:pt x="112" y="231"/>
                  <a:pt x="112" y="220"/>
                </a:cubicBezTo>
                <a:cubicBezTo>
                  <a:pt x="112" y="196"/>
                  <a:pt x="112" y="196"/>
                  <a:pt x="112" y="196"/>
                </a:cubicBezTo>
                <a:cubicBezTo>
                  <a:pt x="113" y="196"/>
                  <a:pt x="113" y="196"/>
                  <a:pt x="114" y="196"/>
                </a:cubicBezTo>
                <a:cubicBezTo>
                  <a:pt x="115" y="196"/>
                  <a:pt x="116" y="196"/>
                  <a:pt x="117" y="196"/>
                </a:cubicBezTo>
                <a:cubicBezTo>
                  <a:pt x="119" y="207"/>
                  <a:pt x="128" y="214"/>
                  <a:pt x="139" y="214"/>
                </a:cubicBezTo>
                <a:cubicBezTo>
                  <a:pt x="151" y="214"/>
                  <a:pt x="161" y="205"/>
                  <a:pt x="161" y="193"/>
                </a:cubicBezTo>
                <a:cubicBezTo>
                  <a:pt x="161" y="193"/>
                  <a:pt x="162" y="193"/>
                  <a:pt x="162" y="193"/>
                </a:cubicBezTo>
                <a:cubicBezTo>
                  <a:pt x="162" y="205"/>
                  <a:pt x="172" y="214"/>
                  <a:pt x="184" y="214"/>
                </a:cubicBezTo>
                <a:cubicBezTo>
                  <a:pt x="195" y="214"/>
                  <a:pt x="205" y="206"/>
                  <a:pt x="206" y="195"/>
                </a:cubicBezTo>
                <a:cubicBezTo>
                  <a:pt x="209" y="196"/>
                  <a:pt x="211" y="196"/>
                  <a:pt x="214" y="196"/>
                </a:cubicBezTo>
                <a:cubicBezTo>
                  <a:pt x="240" y="196"/>
                  <a:pt x="262" y="174"/>
                  <a:pt x="262" y="148"/>
                </a:cubicBezTo>
                <a:cubicBezTo>
                  <a:pt x="262" y="143"/>
                  <a:pt x="261" y="138"/>
                  <a:pt x="260" y="133"/>
                </a:cubicBezTo>
                <a:cubicBezTo>
                  <a:pt x="274" y="127"/>
                  <a:pt x="284" y="113"/>
                  <a:pt x="284" y="97"/>
                </a:cubicBezTo>
                <a:close/>
              </a:path>
            </a:pathLst>
          </a:custGeom>
          <a:solidFill>
            <a:srgbClr val="00B98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41" name="Freeform 84"/>
          <p:cNvSpPr/>
          <p:nvPr/>
        </p:nvSpPr>
        <p:spPr>
          <a:xfrm>
            <a:off x="10431463" y="3375025"/>
            <a:ext cx="1096962" cy="1389063"/>
          </a:xfrm>
          <a:custGeom>
            <a:avLst/>
            <a:gdLst/>
            <a:ahLst/>
            <a:cxnLst>
              <a:cxn ang="0">
                <a:pos x="871796" y="335690"/>
              </a:cxn>
              <a:cxn ang="0">
                <a:pos x="710139" y="399356"/>
              </a:cxn>
              <a:cxn ang="0">
                <a:pos x="681271" y="381992"/>
              </a:cxn>
              <a:cxn ang="0">
                <a:pos x="687045" y="358841"/>
              </a:cxn>
              <a:cxn ang="0">
                <a:pos x="519614" y="196784"/>
              </a:cxn>
              <a:cxn ang="0">
                <a:pos x="473426" y="202572"/>
              </a:cxn>
              <a:cxn ang="0">
                <a:pos x="473426" y="196784"/>
              </a:cxn>
              <a:cxn ang="0">
                <a:pos x="277127" y="0"/>
              </a:cxn>
              <a:cxn ang="0">
                <a:pos x="86602" y="196784"/>
              </a:cxn>
              <a:cxn ang="0">
                <a:pos x="132790" y="318327"/>
              </a:cxn>
              <a:cxn ang="0">
                <a:pos x="17320" y="272025"/>
              </a:cxn>
              <a:cxn ang="0">
                <a:pos x="0" y="277813"/>
              </a:cxn>
              <a:cxn ang="0">
                <a:pos x="0" y="1389063"/>
              </a:cxn>
              <a:cxn ang="0">
                <a:pos x="103923" y="1273308"/>
              </a:cxn>
              <a:cxn ang="0">
                <a:pos x="103923" y="1134401"/>
              </a:cxn>
              <a:cxn ang="0">
                <a:pos x="115470" y="1134401"/>
              </a:cxn>
              <a:cxn ang="0">
                <a:pos x="132790" y="1134401"/>
              </a:cxn>
              <a:cxn ang="0">
                <a:pos x="259807" y="1238581"/>
              </a:cxn>
              <a:cxn ang="0">
                <a:pos x="386823" y="1117038"/>
              </a:cxn>
              <a:cxn ang="0">
                <a:pos x="392597" y="1117038"/>
              </a:cxn>
              <a:cxn ang="0">
                <a:pos x="519614" y="1238581"/>
              </a:cxn>
              <a:cxn ang="0">
                <a:pos x="646630" y="1128614"/>
              </a:cxn>
              <a:cxn ang="0">
                <a:pos x="692818" y="1134401"/>
              </a:cxn>
              <a:cxn ang="0">
                <a:pos x="969945" y="856589"/>
              </a:cxn>
              <a:cxn ang="0">
                <a:pos x="958398" y="769772"/>
              </a:cxn>
              <a:cxn ang="0">
                <a:pos x="1096962" y="561413"/>
              </a:cxn>
              <a:cxn ang="0">
                <a:pos x="871796" y="335690"/>
              </a:cxn>
            </a:cxnLst>
            <a:rect l="0" t="0" r="0" b="0"/>
            <a:pathLst>
              <a:path w="190" h="240">
                <a:moveTo>
                  <a:pt x="151" y="58"/>
                </a:moveTo>
                <a:cubicBezTo>
                  <a:pt x="140" y="58"/>
                  <a:pt x="130" y="62"/>
                  <a:pt x="123" y="69"/>
                </a:cubicBezTo>
                <a:cubicBezTo>
                  <a:pt x="122" y="68"/>
                  <a:pt x="120" y="67"/>
                  <a:pt x="118" y="66"/>
                </a:cubicBezTo>
                <a:cubicBezTo>
                  <a:pt x="118" y="65"/>
                  <a:pt x="119" y="64"/>
                  <a:pt x="119" y="62"/>
                </a:cubicBezTo>
                <a:cubicBezTo>
                  <a:pt x="119" y="46"/>
                  <a:pt x="106" y="34"/>
                  <a:pt x="90" y="34"/>
                </a:cubicBezTo>
                <a:cubicBezTo>
                  <a:pt x="87" y="34"/>
                  <a:pt x="84" y="34"/>
                  <a:pt x="82" y="35"/>
                </a:cubicBezTo>
                <a:cubicBezTo>
                  <a:pt x="82" y="35"/>
                  <a:pt x="82" y="34"/>
                  <a:pt x="82" y="34"/>
                </a:cubicBezTo>
                <a:cubicBezTo>
                  <a:pt x="82" y="15"/>
                  <a:pt x="67" y="0"/>
                  <a:pt x="48" y="0"/>
                </a:cubicBezTo>
                <a:cubicBezTo>
                  <a:pt x="30" y="0"/>
                  <a:pt x="15" y="15"/>
                  <a:pt x="15" y="34"/>
                </a:cubicBezTo>
                <a:cubicBezTo>
                  <a:pt x="15" y="42"/>
                  <a:pt x="18" y="49"/>
                  <a:pt x="23" y="55"/>
                </a:cubicBezTo>
                <a:cubicBezTo>
                  <a:pt x="17" y="50"/>
                  <a:pt x="11" y="47"/>
                  <a:pt x="3" y="47"/>
                </a:cubicBezTo>
                <a:cubicBezTo>
                  <a:pt x="2" y="47"/>
                  <a:pt x="1" y="48"/>
                  <a:pt x="0" y="48"/>
                </a:cubicBezTo>
                <a:cubicBezTo>
                  <a:pt x="0" y="240"/>
                  <a:pt x="0" y="240"/>
                  <a:pt x="0" y="240"/>
                </a:cubicBezTo>
                <a:cubicBezTo>
                  <a:pt x="10" y="240"/>
                  <a:pt x="18" y="231"/>
                  <a:pt x="18" y="220"/>
                </a:cubicBezTo>
                <a:cubicBezTo>
                  <a:pt x="18" y="196"/>
                  <a:pt x="18" y="196"/>
                  <a:pt x="18" y="196"/>
                </a:cubicBezTo>
                <a:cubicBezTo>
                  <a:pt x="19" y="196"/>
                  <a:pt x="19" y="196"/>
                  <a:pt x="20" y="196"/>
                </a:cubicBezTo>
                <a:cubicBezTo>
                  <a:pt x="21" y="196"/>
                  <a:pt x="22" y="196"/>
                  <a:pt x="23" y="196"/>
                </a:cubicBezTo>
                <a:cubicBezTo>
                  <a:pt x="25" y="207"/>
                  <a:pt x="34" y="214"/>
                  <a:pt x="45" y="214"/>
                </a:cubicBezTo>
                <a:cubicBezTo>
                  <a:pt x="57" y="214"/>
                  <a:pt x="67" y="205"/>
                  <a:pt x="67" y="193"/>
                </a:cubicBezTo>
                <a:cubicBezTo>
                  <a:pt x="67" y="193"/>
                  <a:pt x="68" y="193"/>
                  <a:pt x="68" y="193"/>
                </a:cubicBezTo>
                <a:cubicBezTo>
                  <a:pt x="68" y="205"/>
                  <a:pt x="78" y="214"/>
                  <a:pt x="90" y="214"/>
                </a:cubicBezTo>
                <a:cubicBezTo>
                  <a:pt x="101" y="214"/>
                  <a:pt x="111" y="206"/>
                  <a:pt x="112" y="195"/>
                </a:cubicBezTo>
                <a:cubicBezTo>
                  <a:pt x="115" y="196"/>
                  <a:pt x="117" y="196"/>
                  <a:pt x="120" y="196"/>
                </a:cubicBezTo>
                <a:cubicBezTo>
                  <a:pt x="146" y="196"/>
                  <a:pt x="168" y="174"/>
                  <a:pt x="168" y="148"/>
                </a:cubicBezTo>
                <a:cubicBezTo>
                  <a:pt x="168" y="143"/>
                  <a:pt x="167" y="138"/>
                  <a:pt x="166" y="133"/>
                </a:cubicBezTo>
                <a:cubicBezTo>
                  <a:pt x="180" y="127"/>
                  <a:pt x="190" y="113"/>
                  <a:pt x="190" y="97"/>
                </a:cubicBezTo>
                <a:cubicBezTo>
                  <a:pt x="190" y="75"/>
                  <a:pt x="172" y="58"/>
                  <a:pt x="151" y="58"/>
                </a:cubicBezTo>
                <a:close/>
              </a:path>
            </a:pathLst>
          </a:custGeom>
          <a:solidFill>
            <a:srgbClr val="009A6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42" name="Freeform 85"/>
          <p:cNvSpPr/>
          <p:nvPr/>
        </p:nvSpPr>
        <p:spPr>
          <a:xfrm>
            <a:off x="11004550" y="3578225"/>
            <a:ext cx="523875" cy="1023938"/>
          </a:xfrm>
          <a:custGeom>
            <a:avLst/>
            <a:gdLst/>
            <a:ahLst/>
            <a:cxnLst>
              <a:cxn ang="0">
                <a:pos x="299357" y="133054"/>
              </a:cxn>
              <a:cxn ang="0">
                <a:pos x="138165" y="196689"/>
              </a:cxn>
              <a:cxn ang="0">
                <a:pos x="109380" y="179334"/>
              </a:cxn>
              <a:cxn ang="0">
                <a:pos x="115137" y="156194"/>
              </a:cxn>
              <a:cxn ang="0">
                <a:pos x="0" y="0"/>
              </a:cxn>
              <a:cxn ang="0">
                <a:pos x="0" y="1023938"/>
              </a:cxn>
              <a:cxn ang="0">
                <a:pos x="74839" y="925594"/>
              </a:cxn>
              <a:cxn ang="0">
                <a:pos x="120894" y="931379"/>
              </a:cxn>
              <a:cxn ang="0">
                <a:pos x="397224" y="653701"/>
              </a:cxn>
              <a:cxn ang="0">
                <a:pos x="385710" y="566926"/>
              </a:cxn>
              <a:cxn ang="0">
                <a:pos x="523875" y="358668"/>
              </a:cxn>
              <a:cxn ang="0">
                <a:pos x="299357" y="133054"/>
              </a:cxn>
            </a:cxnLst>
            <a:rect l="0" t="0" r="0" b="0"/>
            <a:pathLst>
              <a:path w="91" h="177">
                <a:moveTo>
                  <a:pt x="52" y="23"/>
                </a:moveTo>
                <a:cubicBezTo>
                  <a:pt x="41" y="23"/>
                  <a:pt x="31" y="27"/>
                  <a:pt x="24" y="34"/>
                </a:cubicBezTo>
                <a:cubicBezTo>
                  <a:pt x="23" y="33"/>
                  <a:pt x="21" y="32"/>
                  <a:pt x="19" y="31"/>
                </a:cubicBezTo>
                <a:cubicBezTo>
                  <a:pt x="19" y="30"/>
                  <a:pt x="20" y="29"/>
                  <a:pt x="20" y="27"/>
                </a:cubicBezTo>
                <a:cubicBezTo>
                  <a:pt x="20" y="14"/>
                  <a:pt x="11" y="4"/>
                  <a:pt x="0" y="0"/>
                </a:cubicBezTo>
                <a:cubicBezTo>
                  <a:pt x="0" y="177"/>
                  <a:pt x="0" y="177"/>
                  <a:pt x="0" y="177"/>
                </a:cubicBezTo>
                <a:cubicBezTo>
                  <a:pt x="7" y="174"/>
                  <a:pt x="12" y="168"/>
                  <a:pt x="13" y="160"/>
                </a:cubicBezTo>
                <a:cubicBezTo>
                  <a:pt x="16" y="161"/>
                  <a:pt x="18" y="161"/>
                  <a:pt x="21" y="161"/>
                </a:cubicBezTo>
                <a:cubicBezTo>
                  <a:pt x="47" y="161"/>
                  <a:pt x="69" y="139"/>
                  <a:pt x="69" y="113"/>
                </a:cubicBezTo>
                <a:cubicBezTo>
                  <a:pt x="69" y="108"/>
                  <a:pt x="68" y="103"/>
                  <a:pt x="67" y="98"/>
                </a:cubicBezTo>
                <a:cubicBezTo>
                  <a:pt x="81" y="92"/>
                  <a:pt x="91" y="78"/>
                  <a:pt x="91" y="62"/>
                </a:cubicBezTo>
                <a:cubicBezTo>
                  <a:pt x="91" y="40"/>
                  <a:pt x="73" y="23"/>
                  <a:pt x="52" y="23"/>
                </a:cubicBezTo>
                <a:close/>
              </a:path>
            </a:pathLst>
          </a:custGeom>
          <a:solidFill>
            <a:srgbClr val="00AC6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43" name="Freeform 86"/>
          <p:cNvSpPr/>
          <p:nvPr/>
        </p:nvSpPr>
        <p:spPr>
          <a:xfrm>
            <a:off x="11079163" y="4202113"/>
            <a:ext cx="530225" cy="561975"/>
          </a:xfrm>
          <a:custGeom>
            <a:avLst/>
            <a:gdLst/>
            <a:ahLst/>
            <a:cxnLst>
              <a:cxn ang="0">
                <a:pos x="363089" y="69523"/>
              </a:cxn>
              <a:cxn ang="0">
                <a:pos x="270876" y="92697"/>
              </a:cxn>
              <a:cxn ang="0">
                <a:pos x="138320" y="0"/>
              </a:cxn>
              <a:cxn ang="0">
                <a:pos x="0" y="139045"/>
              </a:cxn>
              <a:cxn ang="0">
                <a:pos x="97976" y="272297"/>
              </a:cxn>
              <a:cxn ang="0">
                <a:pos x="40343" y="399755"/>
              </a:cxn>
              <a:cxn ang="0">
                <a:pos x="201716" y="561975"/>
              </a:cxn>
              <a:cxn ang="0">
                <a:pos x="357326" y="411343"/>
              </a:cxn>
              <a:cxn ang="0">
                <a:pos x="363089" y="411343"/>
              </a:cxn>
              <a:cxn ang="0">
                <a:pos x="530225" y="237536"/>
              </a:cxn>
              <a:cxn ang="0">
                <a:pos x="363089" y="69523"/>
              </a:cxn>
            </a:cxnLst>
            <a:rect l="0" t="0" r="0" b="0"/>
            <a:pathLst>
              <a:path w="92" h="97">
                <a:moveTo>
                  <a:pt x="63" y="12"/>
                </a:moveTo>
                <a:cubicBezTo>
                  <a:pt x="57" y="12"/>
                  <a:pt x="51" y="13"/>
                  <a:pt x="47" y="16"/>
                </a:cubicBezTo>
                <a:cubicBezTo>
                  <a:pt x="44" y="7"/>
                  <a:pt x="35" y="0"/>
                  <a:pt x="24" y="0"/>
                </a:cubicBezTo>
                <a:cubicBezTo>
                  <a:pt x="10" y="0"/>
                  <a:pt x="0" y="11"/>
                  <a:pt x="0" y="24"/>
                </a:cubicBezTo>
                <a:cubicBezTo>
                  <a:pt x="0" y="35"/>
                  <a:pt x="7" y="45"/>
                  <a:pt x="17" y="47"/>
                </a:cubicBezTo>
                <a:cubicBezTo>
                  <a:pt x="11" y="53"/>
                  <a:pt x="7" y="60"/>
                  <a:pt x="7" y="69"/>
                </a:cubicBezTo>
                <a:cubicBezTo>
                  <a:pt x="7" y="85"/>
                  <a:pt x="19" y="97"/>
                  <a:pt x="35" y="97"/>
                </a:cubicBezTo>
                <a:cubicBezTo>
                  <a:pt x="49" y="97"/>
                  <a:pt x="62" y="86"/>
                  <a:pt x="62" y="71"/>
                </a:cubicBezTo>
                <a:cubicBezTo>
                  <a:pt x="62" y="71"/>
                  <a:pt x="63" y="71"/>
                  <a:pt x="63" y="71"/>
                </a:cubicBezTo>
                <a:cubicBezTo>
                  <a:pt x="79" y="71"/>
                  <a:pt x="92" y="58"/>
                  <a:pt x="92" y="41"/>
                </a:cubicBezTo>
                <a:cubicBezTo>
                  <a:pt x="92" y="25"/>
                  <a:pt x="79" y="12"/>
                  <a:pt x="63" y="12"/>
                </a:cubicBezTo>
                <a:close/>
              </a:path>
            </a:pathLst>
          </a:custGeom>
          <a:solidFill>
            <a:srgbClr val="00664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44" name="Oval 87"/>
          <p:cNvSpPr/>
          <p:nvPr/>
        </p:nvSpPr>
        <p:spPr>
          <a:xfrm>
            <a:off x="11661775" y="4243388"/>
            <a:ext cx="155575" cy="150812"/>
          </a:xfrm>
          <a:prstGeom prst="ellipse">
            <a:avLst/>
          </a:prstGeom>
          <a:solidFill>
            <a:srgbClr val="00AC65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45" name="Oval 88"/>
          <p:cNvSpPr/>
          <p:nvPr/>
        </p:nvSpPr>
        <p:spPr>
          <a:xfrm>
            <a:off x="10385425" y="4849813"/>
            <a:ext cx="174625" cy="179387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46" name="Oval 89"/>
          <p:cNvSpPr/>
          <p:nvPr/>
        </p:nvSpPr>
        <p:spPr>
          <a:xfrm>
            <a:off x="9940925" y="3594100"/>
            <a:ext cx="144463" cy="139700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47" name="Oval 90"/>
          <p:cNvSpPr/>
          <p:nvPr/>
        </p:nvSpPr>
        <p:spPr>
          <a:xfrm>
            <a:off x="10652125" y="3733800"/>
            <a:ext cx="168275" cy="168275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48" name="Oval 91"/>
          <p:cNvSpPr/>
          <p:nvPr/>
        </p:nvSpPr>
        <p:spPr>
          <a:xfrm>
            <a:off x="10560050" y="3987800"/>
            <a:ext cx="392113" cy="388938"/>
          </a:xfrm>
          <a:prstGeom prst="ellipse">
            <a:avLst/>
          </a:prstGeom>
          <a:solidFill>
            <a:srgbClr val="00664F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49" name="Freeform 92"/>
          <p:cNvSpPr/>
          <p:nvPr/>
        </p:nvSpPr>
        <p:spPr>
          <a:xfrm>
            <a:off x="9109075" y="5648325"/>
            <a:ext cx="98425" cy="301625"/>
          </a:xfrm>
          <a:custGeom>
            <a:avLst/>
            <a:gdLst/>
            <a:ahLst/>
            <a:cxnLst>
              <a:cxn ang="0">
                <a:pos x="98425" y="301625"/>
              </a:cxn>
              <a:cxn ang="0">
                <a:pos x="0" y="225115"/>
              </a:cxn>
              <a:cxn ang="0">
                <a:pos x="0" y="75038"/>
              </a:cxn>
              <a:cxn ang="0">
                <a:pos x="98425" y="0"/>
              </a:cxn>
              <a:cxn ang="0">
                <a:pos x="98425" y="301625"/>
              </a:cxn>
            </a:cxnLst>
            <a:rect l="0" t="0" r="0" b="0"/>
            <a:pathLst>
              <a:path w="67" h="205">
                <a:moveTo>
                  <a:pt x="67" y="205"/>
                </a:moveTo>
                <a:lnTo>
                  <a:pt x="0" y="153"/>
                </a:lnTo>
                <a:lnTo>
                  <a:pt x="0" y="51"/>
                </a:lnTo>
                <a:lnTo>
                  <a:pt x="67" y="0"/>
                </a:lnTo>
                <a:lnTo>
                  <a:pt x="67" y="205"/>
                </a:lnTo>
                <a:close/>
              </a:path>
            </a:pathLst>
          </a:custGeom>
          <a:solidFill>
            <a:srgbClr val="D3B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50" name="Freeform 93"/>
          <p:cNvSpPr/>
          <p:nvPr/>
        </p:nvSpPr>
        <p:spPr>
          <a:xfrm>
            <a:off x="9202738" y="5208588"/>
            <a:ext cx="346075" cy="1638300"/>
          </a:xfrm>
          <a:custGeom>
            <a:avLst/>
            <a:gdLst/>
            <a:ahLst/>
            <a:cxnLst>
              <a:cxn ang="0">
                <a:pos x="346075" y="1268030"/>
              </a:cxn>
              <a:cxn ang="0">
                <a:pos x="340209" y="0"/>
              </a:cxn>
              <a:cxn ang="0">
                <a:pos x="0" y="0"/>
              </a:cxn>
              <a:cxn ang="0">
                <a:pos x="0" y="927146"/>
              </a:cxn>
              <a:cxn ang="0">
                <a:pos x="137843" y="1041753"/>
              </a:cxn>
              <a:cxn ang="0">
                <a:pos x="137843" y="1638300"/>
              </a:cxn>
              <a:cxn ang="0">
                <a:pos x="346075" y="1638300"/>
              </a:cxn>
              <a:cxn ang="0">
                <a:pos x="346075" y="1268030"/>
              </a:cxn>
              <a:cxn ang="0">
                <a:pos x="346075" y="1268030"/>
              </a:cxn>
            </a:cxnLst>
            <a:rect l="0" t="0" r="0" b="0"/>
            <a:pathLst>
              <a:path w="236" h="1115">
                <a:moveTo>
                  <a:pt x="236" y="863"/>
                </a:moveTo>
                <a:lnTo>
                  <a:pt x="232" y="0"/>
                </a:lnTo>
                <a:lnTo>
                  <a:pt x="0" y="0"/>
                </a:lnTo>
                <a:lnTo>
                  <a:pt x="0" y="631"/>
                </a:lnTo>
                <a:lnTo>
                  <a:pt x="94" y="709"/>
                </a:lnTo>
                <a:lnTo>
                  <a:pt x="94" y="1115"/>
                </a:lnTo>
                <a:lnTo>
                  <a:pt x="236" y="1115"/>
                </a:lnTo>
                <a:lnTo>
                  <a:pt x="236" y="863"/>
                </a:lnTo>
                <a:lnTo>
                  <a:pt x="236" y="863"/>
                </a:lnTo>
                <a:close/>
              </a:path>
            </a:pathLst>
          </a:custGeom>
          <a:solidFill>
            <a:srgbClr val="9B745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51" name="Freeform 94"/>
          <p:cNvSpPr/>
          <p:nvPr/>
        </p:nvSpPr>
        <p:spPr>
          <a:xfrm>
            <a:off x="9544050" y="5208588"/>
            <a:ext cx="352425" cy="1211262"/>
          </a:xfrm>
          <a:custGeom>
            <a:avLst/>
            <a:gdLst/>
            <a:ahLst/>
            <a:cxnLst>
              <a:cxn ang="0">
                <a:pos x="0" y="1211262"/>
              </a:cxn>
              <a:cxn ang="0">
                <a:pos x="346551" y="856997"/>
              </a:cxn>
              <a:cxn ang="0">
                <a:pos x="352425" y="0"/>
              </a:cxn>
              <a:cxn ang="0">
                <a:pos x="5874" y="0"/>
              </a:cxn>
              <a:cxn ang="0">
                <a:pos x="0" y="1211262"/>
              </a:cxn>
            </a:cxnLst>
            <a:rect l="0" t="0" r="0" b="0"/>
            <a:pathLst>
              <a:path w="240" h="824">
                <a:moveTo>
                  <a:pt x="0" y="824"/>
                </a:moveTo>
                <a:lnTo>
                  <a:pt x="236" y="583"/>
                </a:lnTo>
                <a:lnTo>
                  <a:pt x="240" y="0"/>
                </a:lnTo>
                <a:lnTo>
                  <a:pt x="4" y="0"/>
                </a:lnTo>
                <a:lnTo>
                  <a:pt x="0" y="824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52" name="Freeform 95"/>
          <p:cNvSpPr/>
          <p:nvPr/>
        </p:nvSpPr>
        <p:spPr>
          <a:xfrm>
            <a:off x="9544050" y="5208588"/>
            <a:ext cx="212725" cy="933450"/>
          </a:xfrm>
          <a:custGeom>
            <a:avLst/>
            <a:gdLst/>
            <a:ahLst/>
            <a:cxnLst>
              <a:cxn ang="0">
                <a:pos x="212725" y="748230"/>
              </a:cxn>
              <a:cxn ang="0">
                <a:pos x="212725" y="0"/>
              </a:cxn>
              <a:cxn ang="0">
                <a:pos x="0" y="0"/>
              </a:cxn>
              <a:cxn ang="0">
                <a:pos x="5868" y="933450"/>
              </a:cxn>
              <a:cxn ang="0">
                <a:pos x="212725" y="748230"/>
              </a:cxn>
            </a:cxnLst>
            <a:rect l="0" t="0" r="0" b="0"/>
            <a:pathLst>
              <a:path w="145" h="635">
                <a:moveTo>
                  <a:pt x="145" y="509"/>
                </a:moveTo>
                <a:lnTo>
                  <a:pt x="145" y="0"/>
                </a:lnTo>
                <a:lnTo>
                  <a:pt x="0" y="0"/>
                </a:lnTo>
                <a:lnTo>
                  <a:pt x="4" y="635"/>
                </a:lnTo>
                <a:lnTo>
                  <a:pt x="145" y="509"/>
                </a:lnTo>
                <a:close/>
              </a:path>
            </a:pathLst>
          </a:custGeom>
          <a:solidFill>
            <a:srgbClr val="685035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53" name="Freeform 96"/>
          <p:cNvSpPr/>
          <p:nvPr/>
        </p:nvSpPr>
        <p:spPr>
          <a:xfrm>
            <a:off x="9369425" y="5208588"/>
            <a:ext cx="179388" cy="868362"/>
          </a:xfrm>
          <a:custGeom>
            <a:avLst/>
            <a:gdLst/>
            <a:ahLst/>
            <a:cxnLst>
              <a:cxn ang="0">
                <a:pos x="179388" y="868362"/>
              </a:cxn>
              <a:cxn ang="0">
                <a:pos x="5882" y="700861"/>
              </a:cxn>
              <a:cxn ang="0">
                <a:pos x="0" y="0"/>
              </a:cxn>
              <a:cxn ang="0">
                <a:pos x="173506" y="0"/>
              </a:cxn>
              <a:cxn ang="0">
                <a:pos x="179388" y="868362"/>
              </a:cxn>
            </a:cxnLst>
            <a:rect l="0" t="0" r="0" b="0"/>
            <a:pathLst>
              <a:path w="122" h="591">
                <a:moveTo>
                  <a:pt x="122" y="591"/>
                </a:moveTo>
                <a:lnTo>
                  <a:pt x="4" y="477"/>
                </a:lnTo>
                <a:lnTo>
                  <a:pt x="0" y="0"/>
                </a:lnTo>
                <a:lnTo>
                  <a:pt x="118" y="0"/>
                </a:lnTo>
                <a:lnTo>
                  <a:pt x="122" y="591"/>
                </a:lnTo>
                <a:close/>
              </a:path>
            </a:pathLst>
          </a:custGeom>
          <a:solidFill>
            <a:srgbClr val="B6936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54" name="Freeform 97"/>
          <p:cNvSpPr/>
          <p:nvPr/>
        </p:nvSpPr>
        <p:spPr>
          <a:xfrm>
            <a:off x="9294813" y="5208588"/>
            <a:ext cx="254000" cy="642937"/>
          </a:xfrm>
          <a:custGeom>
            <a:avLst/>
            <a:gdLst/>
            <a:ahLst/>
            <a:cxnLst>
              <a:cxn ang="0">
                <a:pos x="248127" y="642937"/>
              </a:cxn>
              <a:cxn ang="0">
                <a:pos x="0" y="411010"/>
              </a:cxn>
              <a:cxn ang="0">
                <a:pos x="0" y="0"/>
              </a:cxn>
              <a:cxn ang="0">
                <a:pos x="254000" y="0"/>
              </a:cxn>
              <a:cxn ang="0">
                <a:pos x="248127" y="642937"/>
              </a:cxn>
            </a:cxnLst>
            <a:rect l="0" t="0" r="0" b="0"/>
            <a:pathLst>
              <a:path w="173" h="438">
                <a:moveTo>
                  <a:pt x="169" y="438"/>
                </a:moveTo>
                <a:lnTo>
                  <a:pt x="0" y="280"/>
                </a:lnTo>
                <a:lnTo>
                  <a:pt x="0" y="0"/>
                </a:lnTo>
                <a:lnTo>
                  <a:pt x="173" y="0"/>
                </a:lnTo>
                <a:lnTo>
                  <a:pt x="169" y="438"/>
                </a:lnTo>
                <a:close/>
              </a:path>
            </a:pathLst>
          </a:custGeom>
          <a:solidFill>
            <a:srgbClr val="D3B899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55" name="Freeform 98"/>
          <p:cNvSpPr/>
          <p:nvPr/>
        </p:nvSpPr>
        <p:spPr>
          <a:xfrm>
            <a:off x="9548813" y="5602288"/>
            <a:ext cx="87312" cy="369887"/>
          </a:xfrm>
          <a:custGeom>
            <a:avLst/>
            <a:gdLst/>
            <a:ahLst/>
            <a:cxnLst>
              <a:cxn ang="0">
                <a:pos x="0" y="369887"/>
              </a:cxn>
              <a:cxn ang="0">
                <a:pos x="87312" y="295029"/>
              </a:cxn>
              <a:cxn ang="0">
                <a:pos x="87312" y="80729"/>
              </a:cxn>
              <a:cxn ang="0">
                <a:pos x="0" y="0"/>
              </a:cxn>
              <a:cxn ang="0">
                <a:pos x="0" y="369887"/>
              </a:cxn>
            </a:cxnLst>
            <a:rect l="0" t="0" r="0" b="0"/>
            <a:pathLst>
              <a:path w="59" h="252">
                <a:moveTo>
                  <a:pt x="0" y="252"/>
                </a:moveTo>
                <a:lnTo>
                  <a:pt x="59" y="201"/>
                </a:lnTo>
                <a:lnTo>
                  <a:pt x="59" y="55"/>
                </a:lnTo>
                <a:lnTo>
                  <a:pt x="0" y="0"/>
                </a:lnTo>
                <a:lnTo>
                  <a:pt x="0" y="252"/>
                </a:lnTo>
                <a:close/>
              </a:path>
            </a:pathLst>
          </a:custGeom>
          <a:solidFill>
            <a:srgbClr val="8B746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56" name="Oval 99"/>
          <p:cNvSpPr/>
          <p:nvPr/>
        </p:nvSpPr>
        <p:spPr>
          <a:xfrm>
            <a:off x="10052050" y="5551488"/>
            <a:ext cx="200025" cy="201612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57" name="Oval 100"/>
          <p:cNvSpPr/>
          <p:nvPr/>
        </p:nvSpPr>
        <p:spPr>
          <a:xfrm>
            <a:off x="8556625" y="4429125"/>
            <a:ext cx="230188" cy="230188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58" name="Freeform 104"/>
          <p:cNvSpPr/>
          <p:nvPr/>
        </p:nvSpPr>
        <p:spPr>
          <a:xfrm>
            <a:off x="9097963" y="4289425"/>
            <a:ext cx="207962" cy="104775"/>
          </a:xfrm>
          <a:custGeom>
            <a:avLst/>
            <a:gdLst/>
            <a:ahLst/>
            <a:cxnLst>
              <a:cxn ang="0">
                <a:pos x="103981" y="0"/>
              </a:cxn>
              <a:cxn ang="0">
                <a:pos x="0" y="104775"/>
              </a:cxn>
              <a:cxn ang="0">
                <a:pos x="207962" y="104775"/>
              </a:cxn>
              <a:cxn ang="0">
                <a:pos x="103981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368D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59" name="Freeform 105"/>
          <p:cNvSpPr/>
          <p:nvPr/>
        </p:nvSpPr>
        <p:spPr>
          <a:xfrm>
            <a:off x="8169275" y="4832350"/>
            <a:ext cx="207963" cy="104775"/>
          </a:xfrm>
          <a:custGeom>
            <a:avLst/>
            <a:gdLst/>
            <a:ahLst/>
            <a:cxnLst>
              <a:cxn ang="0">
                <a:pos x="103982" y="0"/>
              </a:cxn>
              <a:cxn ang="0">
                <a:pos x="0" y="104775"/>
              </a:cxn>
              <a:cxn ang="0">
                <a:pos x="207963" y="104775"/>
              </a:cxn>
              <a:cxn ang="0">
                <a:pos x="103982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60" name="Freeform 106"/>
          <p:cNvSpPr/>
          <p:nvPr/>
        </p:nvSpPr>
        <p:spPr>
          <a:xfrm>
            <a:off x="7839075" y="5291138"/>
            <a:ext cx="209550" cy="103187"/>
          </a:xfrm>
          <a:custGeom>
            <a:avLst/>
            <a:gdLst/>
            <a:ahLst/>
            <a:cxnLst>
              <a:cxn ang="0">
                <a:pos x="104775" y="0"/>
              </a:cxn>
              <a:cxn ang="0">
                <a:pos x="0" y="103187"/>
              </a:cxn>
              <a:cxn ang="0">
                <a:pos x="209550" y="103187"/>
              </a:cxn>
              <a:cxn ang="0">
                <a:pos x="104775" y="0"/>
              </a:cxn>
            </a:cxnLst>
            <a:rect l="0" t="0" r="0" b="0"/>
            <a:pathLst>
              <a:path w="36" h="18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  <a:close/>
              </a:path>
            </a:pathLst>
          </a:custGeom>
          <a:solidFill>
            <a:srgbClr val="55780C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61" name="Freeform 107"/>
          <p:cNvSpPr/>
          <p:nvPr/>
        </p:nvSpPr>
        <p:spPr>
          <a:xfrm>
            <a:off x="8401050" y="5527675"/>
            <a:ext cx="182563" cy="92075"/>
          </a:xfrm>
          <a:custGeom>
            <a:avLst/>
            <a:gdLst/>
            <a:ahLst/>
            <a:cxnLst>
              <a:cxn ang="0">
                <a:pos x="91282" y="0"/>
              </a:cxn>
              <a:cxn ang="0">
                <a:pos x="0" y="92075"/>
              </a:cxn>
              <a:cxn ang="0">
                <a:pos x="182563" y="92075"/>
              </a:cxn>
              <a:cxn ang="0">
                <a:pos x="91282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4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62" name="Freeform 108"/>
          <p:cNvSpPr/>
          <p:nvPr/>
        </p:nvSpPr>
        <p:spPr>
          <a:xfrm>
            <a:off x="8694738" y="5280025"/>
            <a:ext cx="184150" cy="92075"/>
          </a:xfrm>
          <a:custGeom>
            <a:avLst/>
            <a:gdLst/>
            <a:ahLst/>
            <a:cxnLst>
              <a:cxn ang="0">
                <a:pos x="92075" y="0"/>
              </a:cxn>
              <a:cxn ang="0">
                <a:pos x="0" y="92075"/>
              </a:cxn>
              <a:cxn ang="0">
                <a:pos x="184150" y="92075"/>
              </a:cxn>
              <a:cxn ang="0">
                <a:pos x="92075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5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63" name="Freeform 109"/>
          <p:cNvSpPr/>
          <p:nvPr/>
        </p:nvSpPr>
        <p:spPr>
          <a:xfrm>
            <a:off x="8694738" y="5689600"/>
            <a:ext cx="184150" cy="92075"/>
          </a:xfrm>
          <a:custGeom>
            <a:avLst/>
            <a:gdLst/>
            <a:ahLst/>
            <a:cxnLst>
              <a:cxn ang="0">
                <a:pos x="92075" y="0"/>
              </a:cxn>
              <a:cxn ang="0">
                <a:pos x="0" y="92075"/>
              </a:cxn>
              <a:cxn ang="0">
                <a:pos x="184150" y="92075"/>
              </a:cxn>
              <a:cxn ang="0">
                <a:pos x="92075" y="0"/>
              </a:cxn>
            </a:cxnLst>
            <a:rect l="0" t="0" r="0" b="0"/>
            <a:pathLst>
              <a:path w="32" h="16">
                <a:moveTo>
                  <a:pt x="16" y="0"/>
                </a:moveTo>
                <a:cubicBezTo>
                  <a:pt x="7" y="0"/>
                  <a:pt x="0" y="7"/>
                  <a:pt x="0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7"/>
                  <a:pt x="25" y="0"/>
                  <a:pt x="16" y="0"/>
                </a:cubicBezTo>
                <a:close/>
              </a:path>
            </a:pathLst>
          </a:custGeom>
          <a:solidFill>
            <a:srgbClr val="7FA33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64" name="Freeform 110"/>
          <p:cNvSpPr/>
          <p:nvPr/>
        </p:nvSpPr>
        <p:spPr>
          <a:xfrm>
            <a:off x="8677275" y="3733800"/>
            <a:ext cx="196850" cy="98425"/>
          </a:xfrm>
          <a:custGeom>
            <a:avLst/>
            <a:gdLst/>
            <a:ahLst/>
            <a:cxnLst>
              <a:cxn ang="0">
                <a:pos x="98425" y="0"/>
              </a:cxn>
              <a:cxn ang="0">
                <a:pos x="0" y="98425"/>
              </a:cxn>
              <a:cxn ang="0">
                <a:pos x="196850" y="98425"/>
              </a:cxn>
              <a:cxn ang="0">
                <a:pos x="98425" y="0"/>
              </a:cxn>
            </a:cxnLst>
            <a:rect l="0" t="0" r="0" b="0"/>
            <a:pathLst>
              <a:path w="34" h="17">
                <a:moveTo>
                  <a:pt x="17" y="0"/>
                </a:moveTo>
                <a:cubicBezTo>
                  <a:pt x="7" y="0"/>
                  <a:pt x="0" y="8"/>
                  <a:pt x="0" y="17"/>
                </a:cubicBezTo>
                <a:cubicBezTo>
                  <a:pt x="34" y="17"/>
                  <a:pt x="34" y="17"/>
                  <a:pt x="34" y="17"/>
                </a:cubicBezTo>
                <a:cubicBezTo>
                  <a:pt x="34" y="8"/>
                  <a:pt x="26" y="0"/>
                  <a:pt x="17" y="0"/>
                </a:cubicBezTo>
                <a:close/>
              </a:path>
            </a:pathLst>
          </a:custGeom>
          <a:solidFill>
            <a:srgbClr val="368D4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65" name="Freeform 111"/>
          <p:cNvSpPr/>
          <p:nvPr/>
        </p:nvSpPr>
        <p:spPr>
          <a:xfrm>
            <a:off x="7943850" y="5965825"/>
            <a:ext cx="69850" cy="163513"/>
          </a:xfrm>
          <a:custGeom>
            <a:avLst/>
            <a:gdLst/>
            <a:ahLst/>
            <a:cxnLst>
              <a:cxn ang="0">
                <a:pos x="69850" y="163513"/>
              </a:cxn>
              <a:cxn ang="0">
                <a:pos x="46567" y="163513"/>
              </a:cxn>
              <a:cxn ang="0">
                <a:pos x="46567" y="46718"/>
              </a:cxn>
              <a:cxn ang="0">
                <a:pos x="23283" y="23359"/>
              </a:cxn>
              <a:cxn ang="0">
                <a:pos x="0" y="23359"/>
              </a:cxn>
              <a:cxn ang="0">
                <a:pos x="0" y="0"/>
              </a:cxn>
              <a:cxn ang="0">
                <a:pos x="23283" y="0"/>
              </a:cxn>
              <a:cxn ang="0">
                <a:pos x="69850" y="46718"/>
              </a:cxn>
              <a:cxn ang="0">
                <a:pos x="69850" y="163513"/>
              </a:cxn>
            </a:cxnLst>
            <a:rect l="0" t="0" r="0" b="0"/>
            <a:pathLst>
              <a:path w="12" h="28">
                <a:moveTo>
                  <a:pt x="12" y="28"/>
                </a:moveTo>
                <a:cubicBezTo>
                  <a:pt x="8" y="28"/>
                  <a:pt x="8" y="28"/>
                  <a:pt x="8" y="28"/>
                </a:cubicBezTo>
                <a:cubicBezTo>
                  <a:pt x="8" y="8"/>
                  <a:pt x="8" y="8"/>
                  <a:pt x="8" y="8"/>
                </a:cubicBezTo>
                <a:cubicBezTo>
                  <a:pt x="8" y="6"/>
                  <a:pt x="6" y="4"/>
                  <a:pt x="4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0"/>
                  <a:pt x="0" y="0"/>
                  <a:pt x="0" y="0"/>
                </a:cubicBezTo>
                <a:cubicBezTo>
                  <a:pt x="4" y="0"/>
                  <a:pt x="4" y="0"/>
                  <a:pt x="4" y="0"/>
                </a:cubicBezTo>
                <a:cubicBezTo>
                  <a:pt x="8" y="0"/>
                  <a:pt x="12" y="4"/>
                  <a:pt x="12" y="8"/>
                </a:cubicBezTo>
                <a:lnTo>
                  <a:pt x="12" y="28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66" name="Rectangle 112"/>
          <p:cNvSpPr/>
          <p:nvPr/>
        </p:nvSpPr>
        <p:spPr>
          <a:xfrm>
            <a:off x="7978775" y="6094413"/>
            <a:ext cx="39688" cy="68262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67" name="Freeform 113"/>
          <p:cNvSpPr/>
          <p:nvPr/>
        </p:nvSpPr>
        <p:spPr>
          <a:xfrm>
            <a:off x="7378700" y="6002338"/>
            <a:ext cx="160338" cy="98425"/>
          </a:xfrm>
          <a:custGeom>
            <a:avLst/>
            <a:gdLst/>
            <a:ahLst/>
            <a:cxnLst>
              <a:cxn ang="0">
                <a:pos x="22905" y="75266"/>
              </a:cxn>
              <a:cxn ang="0">
                <a:pos x="0" y="75266"/>
              </a:cxn>
              <a:cxn ang="0">
                <a:pos x="62990" y="98425"/>
              </a:cxn>
              <a:cxn ang="0">
                <a:pos x="160338" y="0"/>
              </a:cxn>
              <a:cxn ang="0">
                <a:pos x="120254" y="0"/>
              </a:cxn>
              <a:cxn ang="0">
                <a:pos x="22905" y="75266"/>
              </a:cxn>
            </a:cxnLst>
            <a:rect l="0" t="0" r="0" b="0"/>
            <a:pathLst>
              <a:path w="28" h="17">
                <a:moveTo>
                  <a:pt x="4" y="13"/>
                </a:moveTo>
                <a:cubicBezTo>
                  <a:pt x="3" y="13"/>
                  <a:pt x="2" y="13"/>
                  <a:pt x="0" y="13"/>
                </a:cubicBezTo>
                <a:cubicBezTo>
                  <a:pt x="3" y="15"/>
                  <a:pt x="7" y="17"/>
                  <a:pt x="11" y="17"/>
                </a:cubicBezTo>
                <a:cubicBezTo>
                  <a:pt x="20" y="17"/>
                  <a:pt x="28" y="9"/>
                  <a:pt x="28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68" name="Rectangle 114"/>
          <p:cNvSpPr/>
          <p:nvPr/>
        </p:nvSpPr>
        <p:spPr>
          <a:xfrm>
            <a:off x="7794625" y="6042025"/>
            <a:ext cx="79375" cy="219075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69" name="Rectangle 115"/>
          <p:cNvSpPr/>
          <p:nvPr/>
        </p:nvSpPr>
        <p:spPr>
          <a:xfrm>
            <a:off x="7567613" y="5989638"/>
            <a:ext cx="80962" cy="271462"/>
          </a:xfrm>
          <a:prstGeom prst="rect">
            <a:avLst/>
          </a:prstGeom>
          <a:solidFill>
            <a:srgbClr val="6D5448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70" name="Freeform 116"/>
          <p:cNvSpPr/>
          <p:nvPr/>
        </p:nvSpPr>
        <p:spPr>
          <a:xfrm>
            <a:off x="7632700" y="5891213"/>
            <a:ext cx="322263" cy="3698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7605"/>
              </a:cxn>
              <a:cxn ang="0">
                <a:pos x="0" y="196502"/>
              </a:cxn>
              <a:cxn ang="0">
                <a:pos x="0" y="369887"/>
              </a:cxn>
              <a:cxn ang="0">
                <a:pos x="86320" y="369887"/>
              </a:cxn>
              <a:cxn ang="0">
                <a:pos x="86320" y="231179"/>
              </a:cxn>
              <a:cxn ang="0">
                <a:pos x="126603" y="196502"/>
              </a:cxn>
              <a:cxn ang="0">
                <a:pos x="201414" y="196502"/>
              </a:cxn>
              <a:cxn ang="0">
                <a:pos x="235943" y="231179"/>
              </a:cxn>
              <a:cxn ang="0">
                <a:pos x="235943" y="369887"/>
              </a:cxn>
              <a:cxn ang="0">
                <a:pos x="322263" y="369887"/>
              </a:cxn>
              <a:cxn ang="0">
                <a:pos x="322263" y="196502"/>
              </a:cxn>
              <a:cxn ang="0">
                <a:pos x="322263" y="150267"/>
              </a:cxn>
              <a:cxn ang="0">
                <a:pos x="322263" y="98251"/>
              </a:cxn>
              <a:cxn ang="0">
                <a:pos x="224433" y="0"/>
              </a:cxn>
              <a:cxn ang="0">
                <a:pos x="0" y="0"/>
              </a:cxn>
            </a:cxnLst>
            <a:rect l="0" t="0" r="0" b="0"/>
            <a:pathLst>
              <a:path w="56" h="64">
                <a:moveTo>
                  <a:pt x="0" y="0"/>
                </a:moveTo>
                <a:cubicBezTo>
                  <a:pt x="0" y="29"/>
                  <a:pt x="0" y="29"/>
                  <a:pt x="0" y="29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64"/>
                  <a:pt x="0" y="64"/>
                  <a:pt x="0" y="64"/>
                </a:cubicBezTo>
                <a:cubicBezTo>
                  <a:pt x="15" y="64"/>
                  <a:pt x="15" y="64"/>
                  <a:pt x="15" y="64"/>
                </a:cubicBezTo>
                <a:cubicBezTo>
                  <a:pt x="15" y="40"/>
                  <a:pt x="15" y="40"/>
                  <a:pt x="15" y="40"/>
                </a:cubicBezTo>
                <a:cubicBezTo>
                  <a:pt x="15" y="37"/>
                  <a:pt x="18" y="34"/>
                  <a:pt x="22" y="34"/>
                </a:cubicBezTo>
                <a:cubicBezTo>
                  <a:pt x="35" y="34"/>
                  <a:pt x="35" y="34"/>
                  <a:pt x="35" y="34"/>
                </a:cubicBezTo>
                <a:cubicBezTo>
                  <a:pt x="38" y="34"/>
                  <a:pt x="41" y="37"/>
                  <a:pt x="41" y="40"/>
                </a:cubicBezTo>
                <a:cubicBezTo>
                  <a:pt x="41" y="64"/>
                  <a:pt x="41" y="64"/>
                  <a:pt x="41" y="64"/>
                </a:cubicBezTo>
                <a:cubicBezTo>
                  <a:pt x="56" y="64"/>
                  <a:pt x="56" y="64"/>
                  <a:pt x="56" y="64"/>
                </a:cubicBezTo>
                <a:cubicBezTo>
                  <a:pt x="56" y="34"/>
                  <a:pt x="56" y="34"/>
                  <a:pt x="56" y="34"/>
                </a:cubicBezTo>
                <a:cubicBezTo>
                  <a:pt x="56" y="26"/>
                  <a:pt x="56" y="26"/>
                  <a:pt x="56" y="26"/>
                </a:cubicBezTo>
                <a:cubicBezTo>
                  <a:pt x="56" y="17"/>
                  <a:pt x="56" y="17"/>
                  <a:pt x="56" y="17"/>
                </a:cubicBezTo>
                <a:cubicBezTo>
                  <a:pt x="56" y="8"/>
                  <a:pt x="48" y="0"/>
                  <a:pt x="39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A4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71" name="Freeform 117"/>
          <p:cNvSpPr/>
          <p:nvPr/>
        </p:nvSpPr>
        <p:spPr>
          <a:xfrm>
            <a:off x="7632700" y="6105525"/>
            <a:ext cx="74613" cy="87313"/>
          </a:xfrm>
          <a:custGeom>
            <a:avLst/>
            <a:gdLst/>
            <a:ahLst/>
            <a:cxnLst>
              <a:cxn ang="0">
                <a:pos x="74613" y="0"/>
              </a:cxn>
              <a:cxn ang="0">
                <a:pos x="5739" y="0"/>
              </a:cxn>
              <a:cxn ang="0">
                <a:pos x="0" y="0"/>
              </a:cxn>
              <a:cxn ang="0">
                <a:pos x="0" y="87313"/>
              </a:cxn>
              <a:cxn ang="0">
                <a:pos x="74613" y="87313"/>
              </a:cxn>
              <a:cxn ang="0">
                <a:pos x="74613" y="0"/>
              </a:cxn>
            </a:cxnLst>
            <a:rect l="0" t="0" r="0" b="0"/>
            <a:pathLst>
              <a:path w="13" h="15">
                <a:moveTo>
                  <a:pt x="13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0" y="0"/>
                </a:cubicBezTo>
                <a:cubicBezTo>
                  <a:pt x="0" y="15"/>
                  <a:pt x="0" y="15"/>
                  <a:pt x="0" y="15"/>
                </a:cubicBezTo>
                <a:cubicBezTo>
                  <a:pt x="13" y="15"/>
                  <a:pt x="13" y="15"/>
                  <a:pt x="13" y="15"/>
                </a:cubicBezTo>
                <a:lnTo>
                  <a:pt x="13" y="0"/>
                </a:lnTo>
                <a:close/>
              </a:path>
            </a:pathLst>
          </a:custGeom>
          <a:solidFill>
            <a:srgbClr val="7E696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72" name="Freeform 118"/>
          <p:cNvSpPr/>
          <p:nvPr/>
        </p:nvSpPr>
        <p:spPr>
          <a:xfrm>
            <a:off x="7632700" y="5891213"/>
            <a:ext cx="74613" cy="1222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2237"/>
              </a:cxn>
              <a:cxn ang="0">
                <a:pos x="28697" y="122237"/>
              </a:cxn>
              <a:cxn ang="0">
                <a:pos x="74613" y="75671"/>
              </a:cxn>
              <a:cxn ang="0">
                <a:pos x="74613" y="0"/>
              </a:cxn>
              <a:cxn ang="0">
                <a:pos x="0" y="0"/>
              </a:cxn>
            </a:cxnLst>
            <a:rect l="0" t="0" r="0" b="0"/>
            <a:pathLst>
              <a:path w="13" h="21">
                <a:moveTo>
                  <a:pt x="0" y="0"/>
                </a:moveTo>
                <a:cubicBezTo>
                  <a:pt x="0" y="21"/>
                  <a:pt x="0" y="21"/>
                  <a:pt x="0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9" y="21"/>
                  <a:pt x="13" y="17"/>
                  <a:pt x="13" y="13"/>
                </a:cubicBezTo>
                <a:cubicBezTo>
                  <a:pt x="13" y="0"/>
                  <a:pt x="13" y="0"/>
                  <a:pt x="1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7E696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73" name="Freeform 119"/>
          <p:cNvSpPr/>
          <p:nvPr/>
        </p:nvSpPr>
        <p:spPr>
          <a:xfrm>
            <a:off x="7453313" y="5694363"/>
            <a:ext cx="138112" cy="284162"/>
          </a:xfrm>
          <a:custGeom>
            <a:avLst/>
            <a:gdLst/>
            <a:ahLst/>
            <a:cxnLst>
              <a:cxn ang="0">
                <a:pos x="138112" y="0"/>
              </a:cxn>
              <a:cxn ang="0">
                <a:pos x="0" y="139181"/>
              </a:cxn>
              <a:cxn ang="0">
                <a:pos x="138112" y="284162"/>
              </a:cxn>
              <a:cxn ang="0">
                <a:pos x="138112" y="0"/>
              </a:cxn>
            </a:cxnLst>
            <a:rect l="0" t="0" r="0" b="0"/>
            <a:pathLst>
              <a:path w="24" h="49">
                <a:moveTo>
                  <a:pt x="24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4" y="49"/>
                </a:cubicBezTo>
                <a:lnTo>
                  <a:pt x="24" y="0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74" name="Freeform 120"/>
          <p:cNvSpPr/>
          <p:nvPr/>
        </p:nvSpPr>
        <p:spPr>
          <a:xfrm>
            <a:off x="7499350" y="5816600"/>
            <a:ext cx="166688" cy="365125"/>
          </a:xfrm>
          <a:custGeom>
            <a:avLst/>
            <a:gdLst/>
            <a:ahLst/>
            <a:cxnLst>
              <a:cxn ang="0">
                <a:pos x="166688" y="133300"/>
              </a:cxn>
              <a:cxn ang="0">
                <a:pos x="166688" y="34774"/>
              </a:cxn>
              <a:cxn ang="0">
                <a:pos x="137949" y="0"/>
              </a:cxn>
              <a:cxn ang="0">
                <a:pos x="68974" y="0"/>
              </a:cxn>
              <a:cxn ang="0">
                <a:pos x="28739" y="0"/>
              </a:cxn>
              <a:cxn ang="0">
                <a:pos x="0" y="34774"/>
              </a:cxn>
              <a:cxn ang="0">
                <a:pos x="0" y="185460"/>
              </a:cxn>
              <a:cxn ang="0">
                <a:pos x="0" y="283986"/>
              </a:cxn>
              <a:cxn ang="0">
                <a:pos x="74722" y="365125"/>
              </a:cxn>
              <a:cxn ang="0">
                <a:pos x="166688" y="365125"/>
              </a:cxn>
              <a:cxn ang="0">
                <a:pos x="166688" y="307169"/>
              </a:cxn>
              <a:cxn ang="0">
                <a:pos x="97714" y="307169"/>
              </a:cxn>
              <a:cxn ang="0">
                <a:pos x="68974" y="278190"/>
              </a:cxn>
              <a:cxn ang="0">
                <a:pos x="68974" y="185460"/>
              </a:cxn>
              <a:cxn ang="0">
                <a:pos x="120705" y="185460"/>
              </a:cxn>
              <a:cxn ang="0">
                <a:pos x="166688" y="133300"/>
              </a:cxn>
            </a:cxnLst>
            <a:rect l="0" t="0" r="0" b="0"/>
            <a:pathLst>
              <a:path w="29" h="63">
                <a:moveTo>
                  <a:pt x="29" y="23"/>
                </a:moveTo>
                <a:cubicBezTo>
                  <a:pt x="29" y="6"/>
                  <a:pt x="29" y="6"/>
                  <a:pt x="29" y="6"/>
                </a:cubicBezTo>
                <a:cubicBezTo>
                  <a:pt x="29" y="3"/>
                  <a:pt x="27" y="0"/>
                  <a:pt x="24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3"/>
                  <a:pt x="0" y="6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49"/>
                  <a:pt x="0" y="49"/>
                  <a:pt x="0" y="49"/>
                </a:cubicBezTo>
                <a:cubicBezTo>
                  <a:pt x="0" y="57"/>
                  <a:pt x="6" y="63"/>
                  <a:pt x="13" y="63"/>
                </a:cubicBezTo>
                <a:cubicBezTo>
                  <a:pt x="29" y="63"/>
                  <a:pt x="29" y="63"/>
                  <a:pt x="29" y="63"/>
                </a:cubicBezTo>
                <a:cubicBezTo>
                  <a:pt x="29" y="53"/>
                  <a:pt x="29" y="53"/>
                  <a:pt x="29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4" y="53"/>
                  <a:pt x="12" y="51"/>
                  <a:pt x="12" y="48"/>
                </a:cubicBezTo>
                <a:cubicBezTo>
                  <a:pt x="12" y="32"/>
                  <a:pt x="12" y="32"/>
                  <a:pt x="12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5" y="32"/>
                  <a:pt x="29" y="28"/>
                  <a:pt x="29" y="23"/>
                </a:cubicBezTo>
                <a:close/>
              </a:path>
            </a:pathLst>
          </a:custGeom>
          <a:solidFill>
            <a:srgbClr val="A4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75" name="Freeform 121"/>
          <p:cNvSpPr/>
          <p:nvPr/>
        </p:nvSpPr>
        <p:spPr>
          <a:xfrm>
            <a:off x="7615238" y="5694363"/>
            <a:ext cx="138112" cy="284162"/>
          </a:xfrm>
          <a:custGeom>
            <a:avLst/>
            <a:gdLst/>
            <a:ahLst/>
            <a:cxnLst>
              <a:cxn ang="0">
                <a:pos x="138112" y="0"/>
              </a:cxn>
              <a:cxn ang="0">
                <a:pos x="0" y="139181"/>
              </a:cxn>
              <a:cxn ang="0">
                <a:pos x="138112" y="284162"/>
              </a:cxn>
              <a:cxn ang="0">
                <a:pos x="138112" y="0"/>
              </a:cxn>
            </a:cxnLst>
            <a:rect l="0" t="0" r="0" b="0"/>
            <a:pathLst>
              <a:path w="24" h="49">
                <a:moveTo>
                  <a:pt x="24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4" y="49"/>
                </a:cubicBezTo>
                <a:lnTo>
                  <a:pt x="24" y="0"/>
                </a:lnTo>
                <a:close/>
              </a:path>
            </a:pathLst>
          </a:custGeom>
          <a:solidFill>
            <a:srgbClr val="6D544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76" name="Oval 122"/>
          <p:cNvSpPr/>
          <p:nvPr/>
        </p:nvSpPr>
        <p:spPr>
          <a:xfrm>
            <a:off x="7558088" y="5897563"/>
            <a:ext cx="26987" cy="23812"/>
          </a:xfrm>
          <a:prstGeom prst="ellipse">
            <a:avLst/>
          </a:prstGeom>
          <a:solidFill>
            <a:srgbClr val="4A545B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77" name="Freeform 123"/>
          <p:cNvSpPr/>
          <p:nvPr/>
        </p:nvSpPr>
        <p:spPr>
          <a:xfrm>
            <a:off x="7453313" y="6002338"/>
            <a:ext cx="155575" cy="98425"/>
          </a:xfrm>
          <a:custGeom>
            <a:avLst/>
            <a:gdLst/>
            <a:ahLst/>
            <a:cxnLst>
              <a:cxn ang="0">
                <a:pos x="17286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17286" y="75266"/>
              </a:cxn>
            </a:cxnLst>
            <a:rect l="0" t="0" r="0" b="0"/>
            <a:pathLst>
              <a:path w="27" h="17">
                <a:moveTo>
                  <a:pt x="3" y="13"/>
                </a:moveTo>
                <a:cubicBezTo>
                  <a:pt x="2" y="13"/>
                  <a:pt x="1" y="13"/>
                  <a:pt x="0" y="13"/>
                </a:cubicBezTo>
                <a:cubicBezTo>
                  <a:pt x="2" y="15"/>
                  <a:pt x="6" y="17"/>
                  <a:pt x="10" y="17"/>
                </a:cubicBezTo>
                <a:cubicBezTo>
                  <a:pt x="19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8" y="7"/>
                  <a:pt x="11" y="13"/>
                  <a:pt x="3" y="1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78" name="Rectangle 124"/>
          <p:cNvSpPr/>
          <p:nvPr/>
        </p:nvSpPr>
        <p:spPr>
          <a:xfrm>
            <a:off x="8699500" y="6094413"/>
            <a:ext cx="39688" cy="68262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79" name="Freeform 125"/>
          <p:cNvSpPr/>
          <p:nvPr/>
        </p:nvSpPr>
        <p:spPr>
          <a:xfrm>
            <a:off x="8658225" y="5965825"/>
            <a:ext cx="71438" cy="163513"/>
          </a:xfrm>
          <a:custGeom>
            <a:avLst/>
            <a:gdLst/>
            <a:ahLst/>
            <a:cxnLst>
              <a:cxn ang="0">
                <a:pos x="71438" y="163513"/>
              </a:cxn>
              <a:cxn ang="0">
                <a:pos x="47625" y="163513"/>
              </a:cxn>
              <a:cxn ang="0">
                <a:pos x="47625" y="46718"/>
              </a:cxn>
              <a:cxn ang="0">
                <a:pos x="23813" y="23359"/>
              </a:cxn>
              <a:cxn ang="0">
                <a:pos x="0" y="23359"/>
              </a:cxn>
              <a:cxn ang="0">
                <a:pos x="0" y="0"/>
              </a:cxn>
              <a:cxn ang="0">
                <a:pos x="23813" y="0"/>
              </a:cxn>
              <a:cxn ang="0">
                <a:pos x="71438" y="46718"/>
              </a:cxn>
              <a:cxn ang="0">
                <a:pos x="71438" y="163513"/>
              </a:cxn>
            </a:cxnLst>
            <a:rect l="0" t="0" r="0" b="0"/>
            <a:pathLst>
              <a:path w="12" h="28">
                <a:moveTo>
                  <a:pt x="12" y="28"/>
                </a:moveTo>
                <a:cubicBezTo>
                  <a:pt x="8" y="28"/>
                  <a:pt x="8" y="28"/>
                  <a:pt x="8" y="28"/>
                </a:cubicBezTo>
                <a:cubicBezTo>
                  <a:pt x="8" y="8"/>
                  <a:pt x="8" y="8"/>
                  <a:pt x="8" y="8"/>
                </a:cubicBezTo>
                <a:cubicBezTo>
                  <a:pt x="8" y="6"/>
                  <a:pt x="6" y="4"/>
                  <a:pt x="4" y="4"/>
                </a:cubicBezTo>
                <a:cubicBezTo>
                  <a:pt x="0" y="4"/>
                  <a:pt x="0" y="4"/>
                  <a:pt x="0" y="4"/>
                </a:cubicBezTo>
                <a:cubicBezTo>
                  <a:pt x="0" y="0"/>
                  <a:pt x="0" y="0"/>
                  <a:pt x="0" y="0"/>
                </a:cubicBezTo>
                <a:cubicBezTo>
                  <a:pt x="4" y="0"/>
                  <a:pt x="4" y="0"/>
                  <a:pt x="4" y="0"/>
                </a:cubicBezTo>
                <a:cubicBezTo>
                  <a:pt x="8" y="0"/>
                  <a:pt x="12" y="4"/>
                  <a:pt x="12" y="8"/>
                </a:cubicBezTo>
                <a:lnTo>
                  <a:pt x="12" y="28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80" name="Freeform 126"/>
          <p:cNvSpPr/>
          <p:nvPr/>
        </p:nvSpPr>
        <p:spPr>
          <a:xfrm>
            <a:off x="8099425" y="6002338"/>
            <a:ext cx="155575" cy="98425"/>
          </a:xfrm>
          <a:custGeom>
            <a:avLst/>
            <a:gdLst/>
            <a:ahLst/>
            <a:cxnLst>
              <a:cxn ang="0">
                <a:pos x="23048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23048" y="75266"/>
              </a:cxn>
            </a:cxnLst>
            <a:rect l="0" t="0" r="0" b="0"/>
            <a:pathLst>
              <a:path w="27" h="17">
                <a:moveTo>
                  <a:pt x="4" y="13"/>
                </a:moveTo>
                <a:cubicBezTo>
                  <a:pt x="2" y="13"/>
                  <a:pt x="1" y="13"/>
                  <a:pt x="0" y="13"/>
                </a:cubicBezTo>
                <a:cubicBezTo>
                  <a:pt x="3" y="15"/>
                  <a:pt x="6" y="17"/>
                  <a:pt x="10" y="17"/>
                </a:cubicBezTo>
                <a:cubicBezTo>
                  <a:pt x="20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81" name="Rectangle 127"/>
          <p:cNvSpPr/>
          <p:nvPr/>
        </p:nvSpPr>
        <p:spPr>
          <a:xfrm>
            <a:off x="8515350" y="6042025"/>
            <a:ext cx="80963" cy="219075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82" name="Rectangle 128"/>
          <p:cNvSpPr/>
          <p:nvPr/>
        </p:nvSpPr>
        <p:spPr>
          <a:xfrm>
            <a:off x="8283575" y="5989638"/>
            <a:ext cx="87313" cy="271462"/>
          </a:xfrm>
          <a:prstGeom prst="rect">
            <a:avLst/>
          </a:prstGeom>
          <a:solidFill>
            <a:srgbClr val="4A545B"/>
          </a:solidFill>
          <a:ln w="9525">
            <a:noFill/>
            <a:miter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83" name="Freeform 129"/>
          <p:cNvSpPr/>
          <p:nvPr/>
        </p:nvSpPr>
        <p:spPr>
          <a:xfrm>
            <a:off x="8353425" y="5891213"/>
            <a:ext cx="317500" cy="3698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7605"/>
              </a:cxn>
              <a:cxn ang="0">
                <a:pos x="0" y="196502"/>
              </a:cxn>
              <a:cxn ang="0">
                <a:pos x="0" y="369887"/>
              </a:cxn>
              <a:cxn ang="0">
                <a:pos x="86591" y="369887"/>
              </a:cxn>
              <a:cxn ang="0">
                <a:pos x="86591" y="231179"/>
              </a:cxn>
              <a:cxn ang="0">
                <a:pos x="121227" y="196502"/>
              </a:cxn>
              <a:cxn ang="0">
                <a:pos x="196273" y="196502"/>
              </a:cxn>
              <a:cxn ang="0">
                <a:pos x="236682" y="231179"/>
              </a:cxn>
              <a:cxn ang="0">
                <a:pos x="236682" y="369887"/>
              </a:cxn>
              <a:cxn ang="0">
                <a:pos x="317500" y="369887"/>
              </a:cxn>
              <a:cxn ang="0">
                <a:pos x="317500" y="196502"/>
              </a:cxn>
              <a:cxn ang="0">
                <a:pos x="317500" y="150267"/>
              </a:cxn>
              <a:cxn ang="0">
                <a:pos x="317500" y="98251"/>
              </a:cxn>
              <a:cxn ang="0">
                <a:pos x="225136" y="0"/>
              </a:cxn>
              <a:cxn ang="0">
                <a:pos x="0" y="0"/>
              </a:cxn>
            </a:cxnLst>
            <a:rect l="0" t="0" r="0" b="0"/>
            <a:pathLst>
              <a:path w="55" h="64">
                <a:moveTo>
                  <a:pt x="0" y="0"/>
                </a:moveTo>
                <a:cubicBezTo>
                  <a:pt x="0" y="29"/>
                  <a:pt x="0" y="29"/>
                  <a:pt x="0" y="29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64"/>
                  <a:pt x="0" y="64"/>
                  <a:pt x="0" y="64"/>
                </a:cubicBezTo>
                <a:cubicBezTo>
                  <a:pt x="15" y="64"/>
                  <a:pt x="15" y="64"/>
                  <a:pt x="15" y="64"/>
                </a:cubicBezTo>
                <a:cubicBezTo>
                  <a:pt x="15" y="40"/>
                  <a:pt x="15" y="40"/>
                  <a:pt x="15" y="40"/>
                </a:cubicBezTo>
                <a:cubicBezTo>
                  <a:pt x="15" y="37"/>
                  <a:pt x="18" y="34"/>
                  <a:pt x="21" y="34"/>
                </a:cubicBezTo>
                <a:cubicBezTo>
                  <a:pt x="34" y="34"/>
                  <a:pt x="34" y="34"/>
                  <a:pt x="34" y="34"/>
                </a:cubicBezTo>
                <a:cubicBezTo>
                  <a:pt x="38" y="34"/>
                  <a:pt x="41" y="37"/>
                  <a:pt x="41" y="40"/>
                </a:cubicBezTo>
                <a:cubicBezTo>
                  <a:pt x="41" y="64"/>
                  <a:pt x="41" y="64"/>
                  <a:pt x="41" y="64"/>
                </a:cubicBezTo>
                <a:cubicBezTo>
                  <a:pt x="55" y="64"/>
                  <a:pt x="55" y="64"/>
                  <a:pt x="55" y="64"/>
                </a:cubicBezTo>
                <a:cubicBezTo>
                  <a:pt x="55" y="34"/>
                  <a:pt x="55" y="34"/>
                  <a:pt x="55" y="34"/>
                </a:cubicBezTo>
                <a:cubicBezTo>
                  <a:pt x="55" y="26"/>
                  <a:pt x="55" y="26"/>
                  <a:pt x="55" y="26"/>
                </a:cubicBezTo>
                <a:cubicBezTo>
                  <a:pt x="55" y="17"/>
                  <a:pt x="55" y="17"/>
                  <a:pt x="55" y="17"/>
                </a:cubicBezTo>
                <a:cubicBezTo>
                  <a:pt x="55" y="8"/>
                  <a:pt x="48" y="0"/>
                  <a:pt x="39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81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84" name="Freeform 130"/>
          <p:cNvSpPr/>
          <p:nvPr/>
        </p:nvSpPr>
        <p:spPr>
          <a:xfrm>
            <a:off x="8353425" y="6105525"/>
            <a:ext cx="69850" cy="87313"/>
          </a:xfrm>
          <a:custGeom>
            <a:avLst/>
            <a:gdLst/>
            <a:ahLst/>
            <a:cxnLst>
              <a:cxn ang="0">
                <a:pos x="69850" y="0"/>
              </a:cxn>
              <a:cxn ang="0">
                <a:pos x="0" y="0"/>
              </a:cxn>
              <a:cxn ang="0">
                <a:pos x="0" y="0"/>
              </a:cxn>
              <a:cxn ang="0">
                <a:pos x="0" y="87313"/>
              </a:cxn>
              <a:cxn ang="0">
                <a:pos x="69850" y="87313"/>
              </a:cxn>
              <a:cxn ang="0">
                <a:pos x="69850" y="0"/>
              </a:cxn>
            </a:cxnLst>
            <a:rect l="0" t="0" r="0" b="0"/>
            <a:pathLst>
              <a:path w="12" h="15">
                <a:moveTo>
                  <a:pt x="12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5"/>
                  <a:pt x="0" y="15"/>
                  <a:pt x="0" y="15"/>
                </a:cubicBezTo>
                <a:cubicBezTo>
                  <a:pt x="12" y="15"/>
                  <a:pt x="12" y="15"/>
                  <a:pt x="12" y="15"/>
                </a:cubicBezTo>
                <a:lnTo>
                  <a:pt x="12" y="0"/>
                </a:lnTo>
                <a:close/>
              </a:path>
            </a:pathLst>
          </a:custGeom>
          <a:solidFill>
            <a:srgbClr val="65737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85" name="Freeform 131"/>
          <p:cNvSpPr/>
          <p:nvPr/>
        </p:nvSpPr>
        <p:spPr>
          <a:xfrm>
            <a:off x="8353425" y="5891213"/>
            <a:ext cx="74613" cy="1222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22237"/>
              </a:cxn>
              <a:cxn ang="0">
                <a:pos x="22958" y="122237"/>
              </a:cxn>
              <a:cxn ang="0">
                <a:pos x="74613" y="75671"/>
              </a:cxn>
              <a:cxn ang="0">
                <a:pos x="74613" y="0"/>
              </a:cxn>
              <a:cxn ang="0">
                <a:pos x="0" y="0"/>
              </a:cxn>
            </a:cxnLst>
            <a:rect l="0" t="0" r="0" b="0"/>
            <a:pathLst>
              <a:path w="13" h="21">
                <a:moveTo>
                  <a:pt x="0" y="0"/>
                </a:moveTo>
                <a:cubicBezTo>
                  <a:pt x="0" y="21"/>
                  <a:pt x="0" y="21"/>
                  <a:pt x="0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9" y="21"/>
                  <a:pt x="13" y="17"/>
                  <a:pt x="13" y="13"/>
                </a:cubicBezTo>
                <a:cubicBezTo>
                  <a:pt x="13" y="0"/>
                  <a:pt x="13" y="0"/>
                  <a:pt x="1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65737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86" name="Freeform 132"/>
          <p:cNvSpPr/>
          <p:nvPr/>
        </p:nvSpPr>
        <p:spPr>
          <a:xfrm>
            <a:off x="8169275" y="5694363"/>
            <a:ext cx="144463" cy="284162"/>
          </a:xfrm>
          <a:custGeom>
            <a:avLst/>
            <a:gdLst/>
            <a:ahLst/>
            <a:cxnLst>
              <a:cxn ang="0">
                <a:pos x="144463" y="0"/>
              </a:cxn>
              <a:cxn ang="0">
                <a:pos x="0" y="139181"/>
              </a:cxn>
              <a:cxn ang="0">
                <a:pos x="144463" y="284162"/>
              </a:cxn>
              <a:cxn ang="0">
                <a:pos x="144463" y="0"/>
              </a:cxn>
            </a:cxnLst>
            <a:rect l="0" t="0" r="0" b="0"/>
            <a:pathLst>
              <a:path w="25" h="49">
                <a:moveTo>
                  <a:pt x="25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5" y="49"/>
                </a:cubicBezTo>
                <a:lnTo>
                  <a:pt x="25" y="0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87" name="Freeform 133"/>
          <p:cNvSpPr/>
          <p:nvPr/>
        </p:nvSpPr>
        <p:spPr>
          <a:xfrm>
            <a:off x="8215313" y="5816600"/>
            <a:ext cx="173037" cy="365125"/>
          </a:xfrm>
          <a:custGeom>
            <a:avLst/>
            <a:gdLst/>
            <a:ahLst/>
            <a:cxnLst>
              <a:cxn ang="0">
                <a:pos x="173037" y="133300"/>
              </a:cxn>
              <a:cxn ang="0">
                <a:pos x="173037" y="34774"/>
              </a:cxn>
              <a:cxn ang="0">
                <a:pos x="138430" y="0"/>
              </a:cxn>
              <a:cxn ang="0">
                <a:pos x="69215" y="0"/>
              </a:cxn>
              <a:cxn ang="0">
                <a:pos x="28840" y="0"/>
              </a:cxn>
              <a:cxn ang="0">
                <a:pos x="0" y="34774"/>
              </a:cxn>
              <a:cxn ang="0">
                <a:pos x="0" y="185460"/>
              </a:cxn>
              <a:cxn ang="0">
                <a:pos x="0" y="283986"/>
              </a:cxn>
              <a:cxn ang="0">
                <a:pos x="80751" y="365125"/>
              </a:cxn>
              <a:cxn ang="0">
                <a:pos x="167269" y="365125"/>
              </a:cxn>
              <a:cxn ang="0">
                <a:pos x="167269" y="307169"/>
              </a:cxn>
              <a:cxn ang="0">
                <a:pos x="98054" y="307169"/>
              </a:cxn>
              <a:cxn ang="0">
                <a:pos x="69215" y="278190"/>
              </a:cxn>
              <a:cxn ang="0">
                <a:pos x="69215" y="185460"/>
              </a:cxn>
              <a:cxn ang="0">
                <a:pos x="121126" y="185460"/>
              </a:cxn>
              <a:cxn ang="0">
                <a:pos x="173037" y="133300"/>
              </a:cxn>
            </a:cxnLst>
            <a:rect l="0" t="0" r="0" b="0"/>
            <a:pathLst>
              <a:path w="30" h="63">
                <a:moveTo>
                  <a:pt x="30" y="23"/>
                </a:moveTo>
                <a:cubicBezTo>
                  <a:pt x="30" y="6"/>
                  <a:pt x="30" y="6"/>
                  <a:pt x="30" y="6"/>
                </a:cubicBezTo>
                <a:cubicBezTo>
                  <a:pt x="30" y="3"/>
                  <a:pt x="27" y="0"/>
                  <a:pt x="24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3"/>
                  <a:pt x="0" y="6"/>
                </a:cubicBezTo>
                <a:cubicBezTo>
                  <a:pt x="0" y="32"/>
                  <a:pt x="0" y="32"/>
                  <a:pt x="0" y="32"/>
                </a:cubicBezTo>
                <a:cubicBezTo>
                  <a:pt x="0" y="49"/>
                  <a:pt x="0" y="49"/>
                  <a:pt x="0" y="49"/>
                </a:cubicBezTo>
                <a:cubicBezTo>
                  <a:pt x="0" y="57"/>
                  <a:pt x="6" y="63"/>
                  <a:pt x="14" y="63"/>
                </a:cubicBezTo>
                <a:cubicBezTo>
                  <a:pt x="29" y="63"/>
                  <a:pt x="29" y="63"/>
                  <a:pt x="29" y="63"/>
                </a:cubicBezTo>
                <a:cubicBezTo>
                  <a:pt x="29" y="53"/>
                  <a:pt x="29" y="53"/>
                  <a:pt x="29" y="53"/>
                </a:cubicBezTo>
                <a:cubicBezTo>
                  <a:pt x="17" y="53"/>
                  <a:pt x="17" y="53"/>
                  <a:pt x="17" y="53"/>
                </a:cubicBezTo>
                <a:cubicBezTo>
                  <a:pt x="15" y="53"/>
                  <a:pt x="12" y="51"/>
                  <a:pt x="12" y="48"/>
                </a:cubicBezTo>
                <a:cubicBezTo>
                  <a:pt x="12" y="32"/>
                  <a:pt x="12" y="32"/>
                  <a:pt x="12" y="32"/>
                </a:cubicBezTo>
                <a:cubicBezTo>
                  <a:pt x="21" y="32"/>
                  <a:pt x="21" y="32"/>
                  <a:pt x="21" y="32"/>
                </a:cubicBezTo>
                <a:cubicBezTo>
                  <a:pt x="26" y="32"/>
                  <a:pt x="30" y="28"/>
                  <a:pt x="30" y="23"/>
                </a:cubicBezTo>
                <a:close/>
              </a:path>
            </a:pathLst>
          </a:custGeom>
          <a:solidFill>
            <a:srgbClr val="81929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88" name="Freeform 134"/>
          <p:cNvSpPr/>
          <p:nvPr/>
        </p:nvSpPr>
        <p:spPr>
          <a:xfrm>
            <a:off x="8329613" y="5694363"/>
            <a:ext cx="146050" cy="284162"/>
          </a:xfrm>
          <a:custGeom>
            <a:avLst/>
            <a:gdLst/>
            <a:ahLst/>
            <a:cxnLst>
              <a:cxn ang="0">
                <a:pos x="146050" y="0"/>
              </a:cxn>
              <a:cxn ang="0">
                <a:pos x="0" y="139181"/>
              </a:cxn>
              <a:cxn ang="0">
                <a:pos x="146050" y="284162"/>
              </a:cxn>
              <a:cxn ang="0">
                <a:pos x="146050" y="0"/>
              </a:cxn>
            </a:cxnLst>
            <a:rect l="0" t="0" r="0" b="0"/>
            <a:pathLst>
              <a:path w="25" h="49">
                <a:moveTo>
                  <a:pt x="25" y="0"/>
                </a:moveTo>
                <a:cubicBezTo>
                  <a:pt x="11" y="0"/>
                  <a:pt x="0" y="11"/>
                  <a:pt x="0" y="24"/>
                </a:cubicBezTo>
                <a:cubicBezTo>
                  <a:pt x="0" y="38"/>
                  <a:pt x="11" y="49"/>
                  <a:pt x="25" y="49"/>
                </a:cubicBezTo>
                <a:lnTo>
                  <a:pt x="25" y="0"/>
                </a:lnTo>
                <a:close/>
              </a:path>
            </a:pathLst>
          </a:custGeom>
          <a:solidFill>
            <a:srgbClr val="4A54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89" name="Oval 135"/>
          <p:cNvSpPr/>
          <p:nvPr/>
        </p:nvSpPr>
        <p:spPr>
          <a:xfrm>
            <a:off x="8278813" y="5897563"/>
            <a:ext cx="23812" cy="23812"/>
          </a:xfrm>
          <a:prstGeom prst="ellipse">
            <a:avLst/>
          </a:prstGeom>
          <a:solidFill>
            <a:srgbClr val="4A545B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90" name="Freeform 136"/>
          <p:cNvSpPr/>
          <p:nvPr/>
        </p:nvSpPr>
        <p:spPr>
          <a:xfrm>
            <a:off x="8169275" y="6002338"/>
            <a:ext cx="155575" cy="98425"/>
          </a:xfrm>
          <a:custGeom>
            <a:avLst/>
            <a:gdLst/>
            <a:ahLst/>
            <a:cxnLst>
              <a:cxn ang="0">
                <a:pos x="23048" y="75266"/>
              </a:cxn>
              <a:cxn ang="0">
                <a:pos x="0" y="75266"/>
              </a:cxn>
              <a:cxn ang="0">
                <a:pos x="57620" y="98425"/>
              </a:cxn>
              <a:cxn ang="0">
                <a:pos x="155575" y="0"/>
              </a:cxn>
              <a:cxn ang="0">
                <a:pos x="115241" y="0"/>
              </a:cxn>
              <a:cxn ang="0">
                <a:pos x="23048" y="75266"/>
              </a:cxn>
            </a:cxnLst>
            <a:rect l="0" t="0" r="0" b="0"/>
            <a:pathLst>
              <a:path w="27" h="17">
                <a:moveTo>
                  <a:pt x="4" y="13"/>
                </a:moveTo>
                <a:cubicBezTo>
                  <a:pt x="2" y="13"/>
                  <a:pt x="1" y="13"/>
                  <a:pt x="0" y="13"/>
                </a:cubicBezTo>
                <a:cubicBezTo>
                  <a:pt x="3" y="15"/>
                  <a:pt x="6" y="17"/>
                  <a:pt x="10" y="17"/>
                </a:cubicBezTo>
                <a:cubicBezTo>
                  <a:pt x="20" y="17"/>
                  <a:pt x="27" y="9"/>
                  <a:pt x="27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19" y="7"/>
                  <a:pt x="12" y="13"/>
                  <a:pt x="4" y="1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91" name="Freeform 141"/>
          <p:cNvSpPr/>
          <p:nvPr/>
        </p:nvSpPr>
        <p:spPr>
          <a:xfrm>
            <a:off x="7626350" y="3219450"/>
            <a:ext cx="571500" cy="317500"/>
          </a:xfrm>
          <a:custGeom>
            <a:avLst/>
            <a:gdLst/>
            <a:ahLst/>
            <a:cxnLst>
              <a:cxn ang="0">
                <a:pos x="473364" y="121227"/>
              </a:cxn>
              <a:cxn ang="0">
                <a:pos x="444500" y="127000"/>
              </a:cxn>
              <a:cxn ang="0">
                <a:pos x="282864" y="0"/>
              </a:cxn>
              <a:cxn ang="0">
                <a:pos x="127000" y="121227"/>
              </a:cxn>
              <a:cxn ang="0">
                <a:pos x="103909" y="121227"/>
              </a:cxn>
              <a:cxn ang="0">
                <a:pos x="0" y="219364"/>
              </a:cxn>
              <a:cxn ang="0">
                <a:pos x="103909" y="317500"/>
              </a:cxn>
              <a:cxn ang="0">
                <a:pos x="473364" y="317500"/>
              </a:cxn>
              <a:cxn ang="0">
                <a:pos x="571500" y="219364"/>
              </a:cxn>
              <a:cxn ang="0">
                <a:pos x="473364" y="121227"/>
              </a:cxn>
            </a:cxnLst>
            <a:rect l="0" t="0" r="0" b="0"/>
            <a:pathLst>
              <a:path w="99" h="55">
                <a:moveTo>
                  <a:pt x="82" y="21"/>
                </a:moveTo>
                <a:cubicBezTo>
                  <a:pt x="80" y="21"/>
                  <a:pt x="78" y="21"/>
                  <a:pt x="77" y="22"/>
                </a:cubicBezTo>
                <a:cubicBezTo>
                  <a:pt x="74" y="9"/>
                  <a:pt x="63" y="0"/>
                  <a:pt x="49" y="0"/>
                </a:cubicBezTo>
                <a:cubicBezTo>
                  <a:pt x="36" y="0"/>
                  <a:pt x="25" y="9"/>
                  <a:pt x="22" y="21"/>
                </a:cubicBezTo>
                <a:cubicBezTo>
                  <a:pt x="21" y="21"/>
                  <a:pt x="19" y="21"/>
                  <a:pt x="18" y="21"/>
                </a:cubicBezTo>
                <a:cubicBezTo>
                  <a:pt x="8" y="21"/>
                  <a:pt x="0" y="29"/>
                  <a:pt x="0" y="38"/>
                </a:cubicBezTo>
                <a:cubicBezTo>
                  <a:pt x="0" y="48"/>
                  <a:pt x="8" y="55"/>
                  <a:pt x="18" y="55"/>
                </a:cubicBezTo>
                <a:cubicBezTo>
                  <a:pt x="23" y="55"/>
                  <a:pt x="76" y="55"/>
                  <a:pt x="82" y="55"/>
                </a:cubicBezTo>
                <a:cubicBezTo>
                  <a:pt x="92" y="55"/>
                  <a:pt x="99" y="48"/>
                  <a:pt x="99" y="38"/>
                </a:cubicBezTo>
                <a:cubicBezTo>
                  <a:pt x="99" y="29"/>
                  <a:pt x="92" y="21"/>
                  <a:pt x="82" y="21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92" name="Freeform 142"/>
          <p:cNvSpPr/>
          <p:nvPr/>
        </p:nvSpPr>
        <p:spPr>
          <a:xfrm>
            <a:off x="9118600" y="2924175"/>
            <a:ext cx="374650" cy="207963"/>
          </a:xfrm>
          <a:custGeom>
            <a:avLst/>
            <a:gdLst/>
            <a:ahLst/>
            <a:cxnLst>
              <a:cxn ang="0">
                <a:pos x="311248" y="80875"/>
              </a:cxn>
              <a:cxn ang="0">
                <a:pos x="293956" y="80875"/>
              </a:cxn>
              <a:cxn ang="0">
                <a:pos x="190207" y="0"/>
              </a:cxn>
              <a:cxn ang="0">
                <a:pos x="86458" y="80875"/>
              </a:cxn>
              <a:cxn ang="0">
                <a:pos x="69166" y="80875"/>
              </a:cxn>
              <a:cxn ang="0">
                <a:pos x="0" y="144419"/>
              </a:cxn>
              <a:cxn ang="0">
                <a:pos x="69166" y="207963"/>
              </a:cxn>
              <a:cxn ang="0">
                <a:pos x="311248" y="207963"/>
              </a:cxn>
              <a:cxn ang="0">
                <a:pos x="374650" y="144419"/>
              </a:cxn>
              <a:cxn ang="0">
                <a:pos x="311248" y="80875"/>
              </a:cxn>
            </a:cxnLst>
            <a:rect l="0" t="0" r="0" b="0"/>
            <a:pathLst>
              <a:path w="65" h="36">
                <a:moveTo>
                  <a:pt x="54" y="14"/>
                </a:moveTo>
                <a:cubicBezTo>
                  <a:pt x="53" y="14"/>
                  <a:pt x="52" y="14"/>
                  <a:pt x="51" y="14"/>
                </a:cubicBezTo>
                <a:cubicBezTo>
                  <a:pt x="49" y="6"/>
                  <a:pt x="41" y="0"/>
                  <a:pt x="33" y="0"/>
                </a:cubicBezTo>
                <a:cubicBezTo>
                  <a:pt x="24" y="0"/>
                  <a:pt x="16" y="6"/>
                  <a:pt x="15" y="14"/>
                </a:cubicBezTo>
                <a:cubicBezTo>
                  <a:pt x="14" y="14"/>
                  <a:pt x="13" y="14"/>
                  <a:pt x="12" y="14"/>
                </a:cubicBezTo>
                <a:cubicBezTo>
                  <a:pt x="5" y="14"/>
                  <a:pt x="0" y="19"/>
                  <a:pt x="0" y="25"/>
                </a:cubicBezTo>
                <a:cubicBezTo>
                  <a:pt x="0" y="31"/>
                  <a:pt x="5" y="36"/>
                  <a:pt x="12" y="36"/>
                </a:cubicBezTo>
                <a:cubicBezTo>
                  <a:pt x="15" y="36"/>
                  <a:pt x="50" y="36"/>
                  <a:pt x="54" y="36"/>
                </a:cubicBezTo>
                <a:cubicBezTo>
                  <a:pt x="60" y="36"/>
                  <a:pt x="65" y="31"/>
                  <a:pt x="65" y="25"/>
                </a:cubicBezTo>
                <a:cubicBezTo>
                  <a:pt x="65" y="19"/>
                  <a:pt x="60" y="14"/>
                  <a:pt x="54" y="14"/>
                </a:cubicBezTo>
                <a:close/>
              </a:path>
            </a:pathLst>
          </a:custGeom>
          <a:solidFill>
            <a:srgbClr val="29D0D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93" name="Freeform 187"/>
          <p:cNvSpPr/>
          <p:nvPr/>
        </p:nvSpPr>
        <p:spPr>
          <a:xfrm>
            <a:off x="9774238" y="3033713"/>
            <a:ext cx="565150" cy="323850"/>
          </a:xfrm>
          <a:custGeom>
            <a:avLst/>
            <a:gdLst/>
            <a:ahLst/>
            <a:cxnLst>
              <a:cxn ang="0">
                <a:pos x="467114" y="121444"/>
              </a:cxn>
              <a:cxn ang="0">
                <a:pos x="438280" y="127227"/>
              </a:cxn>
              <a:cxn ang="0">
                <a:pos x="282575" y="0"/>
              </a:cxn>
              <a:cxn ang="0">
                <a:pos x="121104" y="127227"/>
              </a:cxn>
              <a:cxn ang="0">
                <a:pos x="98036" y="121444"/>
              </a:cxn>
              <a:cxn ang="0">
                <a:pos x="0" y="219755"/>
              </a:cxn>
              <a:cxn ang="0">
                <a:pos x="98036" y="323850"/>
              </a:cxn>
              <a:cxn ang="0">
                <a:pos x="467114" y="323850"/>
              </a:cxn>
              <a:cxn ang="0">
                <a:pos x="565150" y="219755"/>
              </a:cxn>
              <a:cxn ang="0">
                <a:pos x="467114" y="121444"/>
              </a:cxn>
            </a:cxnLst>
            <a:rect l="0" t="0" r="0" b="0"/>
            <a:pathLst>
              <a:path w="98" h="56">
                <a:moveTo>
                  <a:pt x="81" y="21"/>
                </a:moveTo>
                <a:cubicBezTo>
                  <a:pt x="79" y="21"/>
                  <a:pt x="78" y="21"/>
                  <a:pt x="76" y="22"/>
                </a:cubicBezTo>
                <a:cubicBezTo>
                  <a:pt x="73" y="9"/>
                  <a:pt x="62" y="0"/>
                  <a:pt x="49" y="0"/>
                </a:cubicBezTo>
                <a:cubicBezTo>
                  <a:pt x="35" y="0"/>
                  <a:pt x="24" y="9"/>
                  <a:pt x="21" y="22"/>
                </a:cubicBezTo>
                <a:cubicBezTo>
                  <a:pt x="20" y="21"/>
                  <a:pt x="18" y="21"/>
                  <a:pt x="17" y="21"/>
                </a:cubicBezTo>
                <a:cubicBezTo>
                  <a:pt x="7" y="21"/>
                  <a:pt x="0" y="29"/>
                  <a:pt x="0" y="38"/>
                </a:cubicBezTo>
                <a:cubicBezTo>
                  <a:pt x="0" y="48"/>
                  <a:pt x="7" y="56"/>
                  <a:pt x="17" y="56"/>
                </a:cubicBezTo>
                <a:cubicBezTo>
                  <a:pt x="22" y="56"/>
                  <a:pt x="75" y="56"/>
                  <a:pt x="81" y="56"/>
                </a:cubicBezTo>
                <a:cubicBezTo>
                  <a:pt x="91" y="56"/>
                  <a:pt x="98" y="48"/>
                  <a:pt x="98" y="38"/>
                </a:cubicBezTo>
                <a:cubicBezTo>
                  <a:pt x="98" y="29"/>
                  <a:pt x="91" y="21"/>
                  <a:pt x="81" y="21"/>
                </a:cubicBezTo>
                <a:close/>
              </a:path>
            </a:pathLst>
          </a:custGeom>
          <a:solidFill>
            <a:srgbClr val="64D8D0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94" name="Freeform 188"/>
          <p:cNvSpPr/>
          <p:nvPr/>
        </p:nvSpPr>
        <p:spPr>
          <a:xfrm>
            <a:off x="9034463" y="4445000"/>
            <a:ext cx="965200" cy="990600"/>
          </a:xfrm>
          <a:custGeom>
            <a:avLst/>
            <a:gdLst/>
            <a:ahLst/>
            <a:cxnLst>
              <a:cxn ang="0">
                <a:pos x="901624" y="614056"/>
              </a:cxn>
              <a:cxn ang="0">
                <a:pos x="924743" y="521368"/>
              </a:cxn>
              <a:cxn ang="0">
                <a:pos x="716675" y="312821"/>
              </a:cxn>
              <a:cxn ang="0">
                <a:pos x="681998" y="312821"/>
              </a:cxn>
              <a:cxn ang="0">
                <a:pos x="681998" y="312821"/>
              </a:cxn>
              <a:cxn ang="0">
                <a:pos x="780251" y="162204"/>
              </a:cxn>
              <a:cxn ang="0">
                <a:pos x="612642" y="0"/>
              </a:cxn>
              <a:cxn ang="0">
                <a:pos x="450812" y="162204"/>
              </a:cxn>
              <a:cxn ang="0">
                <a:pos x="456592" y="208547"/>
              </a:cxn>
              <a:cxn ang="0">
                <a:pos x="317880" y="278063"/>
              </a:cxn>
              <a:cxn ang="0">
                <a:pos x="196508" y="231719"/>
              </a:cxn>
              <a:cxn ang="0">
                <a:pos x="0" y="428681"/>
              </a:cxn>
              <a:cxn ang="0">
                <a:pos x="86695" y="585091"/>
              </a:cxn>
              <a:cxn ang="0">
                <a:pos x="69356" y="666193"/>
              </a:cxn>
              <a:cxn ang="0">
                <a:pos x="254304" y="857361"/>
              </a:cxn>
              <a:cxn ang="0">
                <a:pos x="346778" y="834189"/>
              </a:cxn>
              <a:cxn ang="0">
                <a:pos x="572184" y="990600"/>
              </a:cxn>
              <a:cxn ang="0">
                <a:pos x="780251" y="863154"/>
              </a:cxn>
              <a:cxn ang="0">
                <a:pos x="820709" y="868947"/>
              </a:cxn>
              <a:cxn ang="0">
                <a:pos x="965200" y="729916"/>
              </a:cxn>
              <a:cxn ang="0">
                <a:pos x="901624" y="614056"/>
              </a:cxn>
            </a:cxnLst>
            <a:rect l="0" t="0" r="0" b="0"/>
            <a:pathLst>
              <a:path w="167" h="171">
                <a:moveTo>
                  <a:pt x="156" y="106"/>
                </a:moveTo>
                <a:cubicBezTo>
                  <a:pt x="158" y="101"/>
                  <a:pt x="160" y="95"/>
                  <a:pt x="160" y="90"/>
                </a:cubicBezTo>
                <a:cubicBezTo>
                  <a:pt x="160" y="70"/>
                  <a:pt x="144" y="54"/>
                  <a:pt x="124" y="54"/>
                </a:cubicBezTo>
                <a:cubicBezTo>
                  <a:pt x="122" y="54"/>
                  <a:pt x="120" y="54"/>
                  <a:pt x="118" y="54"/>
                </a:cubicBezTo>
                <a:cubicBezTo>
                  <a:pt x="118" y="54"/>
                  <a:pt x="118" y="54"/>
                  <a:pt x="118" y="54"/>
                </a:cubicBezTo>
                <a:cubicBezTo>
                  <a:pt x="128" y="50"/>
                  <a:pt x="135" y="40"/>
                  <a:pt x="135" y="28"/>
                </a:cubicBezTo>
                <a:cubicBezTo>
                  <a:pt x="135" y="12"/>
                  <a:pt x="122" y="0"/>
                  <a:pt x="106" y="0"/>
                </a:cubicBezTo>
                <a:cubicBezTo>
                  <a:pt x="90" y="0"/>
                  <a:pt x="78" y="12"/>
                  <a:pt x="78" y="28"/>
                </a:cubicBezTo>
                <a:cubicBezTo>
                  <a:pt x="78" y="31"/>
                  <a:pt x="78" y="33"/>
                  <a:pt x="79" y="36"/>
                </a:cubicBezTo>
                <a:cubicBezTo>
                  <a:pt x="69" y="37"/>
                  <a:pt x="61" y="42"/>
                  <a:pt x="55" y="48"/>
                </a:cubicBezTo>
                <a:cubicBezTo>
                  <a:pt x="49" y="43"/>
                  <a:pt x="42" y="40"/>
                  <a:pt x="34" y="40"/>
                </a:cubicBezTo>
                <a:cubicBezTo>
                  <a:pt x="15" y="40"/>
                  <a:pt x="0" y="55"/>
                  <a:pt x="0" y="74"/>
                </a:cubicBezTo>
                <a:cubicBezTo>
                  <a:pt x="0" y="85"/>
                  <a:pt x="6" y="95"/>
                  <a:pt x="15" y="101"/>
                </a:cubicBezTo>
                <a:cubicBezTo>
                  <a:pt x="13" y="105"/>
                  <a:pt x="12" y="110"/>
                  <a:pt x="12" y="115"/>
                </a:cubicBezTo>
                <a:cubicBezTo>
                  <a:pt x="12" y="133"/>
                  <a:pt x="26" y="148"/>
                  <a:pt x="44" y="148"/>
                </a:cubicBezTo>
                <a:cubicBezTo>
                  <a:pt x="50" y="148"/>
                  <a:pt x="56" y="146"/>
                  <a:pt x="60" y="144"/>
                </a:cubicBezTo>
                <a:cubicBezTo>
                  <a:pt x="66" y="160"/>
                  <a:pt x="81" y="171"/>
                  <a:pt x="99" y="171"/>
                </a:cubicBezTo>
                <a:cubicBezTo>
                  <a:pt x="115" y="171"/>
                  <a:pt x="128" y="162"/>
                  <a:pt x="135" y="149"/>
                </a:cubicBezTo>
                <a:cubicBezTo>
                  <a:pt x="137" y="149"/>
                  <a:pt x="140" y="150"/>
                  <a:pt x="142" y="150"/>
                </a:cubicBezTo>
                <a:cubicBezTo>
                  <a:pt x="156" y="150"/>
                  <a:pt x="167" y="139"/>
                  <a:pt x="167" y="126"/>
                </a:cubicBezTo>
                <a:cubicBezTo>
                  <a:pt x="167" y="117"/>
                  <a:pt x="162" y="110"/>
                  <a:pt x="156" y="106"/>
                </a:cubicBezTo>
                <a:close/>
              </a:path>
            </a:pathLst>
          </a:custGeom>
          <a:solidFill>
            <a:srgbClr val="0DD173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95" name="Freeform 189"/>
          <p:cNvSpPr/>
          <p:nvPr/>
        </p:nvSpPr>
        <p:spPr>
          <a:xfrm>
            <a:off x="9548813" y="4445000"/>
            <a:ext cx="450850" cy="990600"/>
          </a:xfrm>
          <a:custGeom>
            <a:avLst/>
            <a:gdLst/>
            <a:ahLst/>
            <a:cxnLst>
              <a:cxn ang="0">
                <a:pos x="387269" y="614056"/>
              </a:cxn>
              <a:cxn ang="0">
                <a:pos x="410389" y="521368"/>
              </a:cxn>
              <a:cxn ang="0">
                <a:pos x="202304" y="312821"/>
              </a:cxn>
              <a:cxn ang="0">
                <a:pos x="167624" y="312821"/>
              </a:cxn>
              <a:cxn ang="0">
                <a:pos x="167624" y="312821"/>
              </a:cxn>
              <a:cxn ang="0">
                <a:pos x="265886" y="162204"/>
              </a:cxn>
              <a:cxn ang="0">
                <a:pos x="98262" y="0"/>
              </a:cxn>
              <a:cxn ang="0">
                <a:pos x="0" y="34758"/>
              </a:cxn>
              <a:cxn ang="0">
                <a:pos x="0" y="984807"/>
              </a:cxn>
              <a:cxn ang="0">
                <a:pos x="57801" y="990600"/>
              </a:cxn>
              <a:cxn ang="0">
                <a:pos x="265886" y="863154"/>
              </a:cxn>
              <a:cxn ang="0">
                <a:pos x="306347" y="868947"/>
              </a:cxn>
              <a:cxn ang="0">
                <a:pos x="450850" y="729916"/>
              </a:cxn>
              <a:cxn ang="0">
                <a:pos x="387269" y="614056"/>
              </a:cxn>
            </a:cxnLst>
            <a:rect l="0" t="0" r="0" b="0"/>
            <a:pathLst>
              <a:path w="78" h="171">
                <a:moveTo>
                  <a:pt x="67" y="106"/>
                </a:moveTo>
                <a:cubicBezTo>
                  <a:pt x="69" y="101"/>
                  <a:pt x="71" y="95"/>
                  <a:pt x="71" y="90"/>
                </a:cubicBezTo>
                <a:cubicBezTo>
                  <a:pt x="71" y="70"/>
                  <a:pt x="55" y="54"/>
                  <a:pt x="35" y="54"/>
                </a:cubicBezTo>
                <a:cubicBezTo>
                  <a:pt x="33" y="54"/>
                  <a:pt x="31" y="54"/>
                  <a:pt x="29" y="54"/>
                </a:cubicBezTo>
                <a:cubicBezTo>
                  <a:pt x="29" y="54"/>
                  <a:pt x="29" y="54"/>
                  <a:pt x="29" y="54"/>
                </a:cubicBezTo>
                <a:cubicBezTo>
                  <a:pt x="39" y="50"/>
                  <a:pt x="46" y="40"/>
                  <a:pt x="46" y="28"/>
                </a:cubicBezTo>
                <a:cubicBezTo>
                  <a:pt x="46" y="12"/>
                  <a:pt x="33" y="0"/>
                  <a:pt x="17" y="0"/>
                </a:cubicBezTo>
                <a:cubicBezTo>
                  <a:pt x="11" y="0"/>
                  <a:pt x="4" y="2"/>
                  <a:pt x="0" y="6"/>
                </a:cubicBezTo>
                <a:cubicBezTo>
                  <a:pt x="0" y="170"/>
                  <a:pt x="0" y="170"/>
                  <a:pt x="0" y="170"/>
                </a:cubicBezTo>
                <a:cubicBezTo>
                  <a:pt x="3" y="171"/>
                  <a:pt x="6" y="171"/>
                  <a:pt x="10" y="171"/>
                </a:cubicBezTo>
                <a:cubicBezTo>
                  <a:pt x="26" y="171"/>
                  <a:pt x="39" y="162"/>
                  <a:pt x="46" y="149"/>
                </a:cubicBezTo>
                <a:cubicBezTo>
                  <a:pt x="48" y="149"/>
                  <a:pt x="51" y="150"/>
                  <a:pt x="53" y="150"/>
                </a:cubicBezTo>
                <a:cubicBezTo>
                  <a:pt x="67" y="150"/>
                  <a:pt x="78" y="139"/>
                  <a:pt x="78" y="126"/>
                </a:cubicBezTo>
                <a:cubicBezTo>
                  <a:pt x="78" y="117"/>
                  <a:pt x="73" y="110"/>
                  <a:pt x="67" y="106"/>
                </a:cubicBezTo>
                <a:close/>
              </a:path>
            </a:pathLst>
          </a:custGeom>
          <a:solidFill>
            <a:srgbClr val="0D9966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96" name="Oval 190"/>
          <p:cNvSpPr/>
          <p:nvPr/>
        </p:nvSpPr>
        <p:spPr>
          <a:xfrm>
            <a:off x="9432925" y="5000625"/>
            <a:ext cx="225425" cy="231775"/>
          </a:xfrm>
          <a:prstGeom prst="ellipse">
            <a:avLst/>
          </a:prstGeom>
          <a:solidFill>
            <a:srgbClr val="007457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97" name="Oval 191"/>
          <p:cNvSpPr/>
          <p:nvPr/>
        </p:nvSpPr>
        <p:spPr>
          <a:xfrm>
            <a:off x="9485313" y="4787900"/>
            <a:ext cx="131762" cy="127000"/>
          </a:xfrm>
          <a:prstGeom prst="ellipse">
            <a:avLst/>
          </a:prstGeom>
          <a:solidFill>
            <a:srgbClr val="76F19A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zh-CN" dirty="0">
              <a:solidFill>
                <a:srgbClr val="000000"/>
              </a:solidFill>
              <a:latin typeface="Calibri" pitchFamily="34" charset="0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5198" name="Freeform 73"/>
          <p:cNvSpPr/>
          <p:nvPr/>
        </p:nvSpPr>
        <p:spPr>
          <a:xfrm>
            <a:off x="3886200" y="6267450"/>
            <a:ext cx="8042275" cy="400050"/>
          </a:xfrm>
          <a:custGeom>
            <a:avLst/>
            <a:gdLst/>
            <a:ahLst/>
            <a:cxnLst>
              <a:cxn ang="0">
                <a:pos x="7886395" y="0"/>
              </a:cxn>
              <a:cxn ang="0">
                <a:pos x="161654" y="0"/>
              </a:cxn>
              <a:cxn ang="0">
                <a:pos x="0" y="156541"/>
              </a:cxn>
              <a:cxn ang="0">
                <a:pos x="0" y="400050"/>
              </a:cxn>
              <a:cxn ang="0">
                <a:pos x="8042275" y="400050"/>
              </a:cxn>
              <a:cxn ang="0">
                <a:pos x="8042275" y="156541"/>
              </a:cxn>
              <a:cxn ang="0">
                <a:pos x="7886395" y="0"/>
              </a:cxn>
            </a:cxnLst>
            <a:rect l="0" t="0" r="0" b="0"/>
            <a:pathLst>
              <a:path w="1393" h="69">
                <a:moveTo>
                  <a:pt x="1366" y="0"/>
                </a:moveTo>
                <a:cubicBezTo>
                  <a:pt x="28" y="0"/>
                  <a:pt x="28" y="0"/>
                  <a:pt x="28" y="0"/>
                </a:cubicBezTo>
                <a:cubicBezTo>
                  <a:pt x="13" y="0"/>
                  <a:pt x="0" y="12"/>
                  <a:pt x="0" y="27"/>
                </a:cubicBezTo>
                <a:cubicBezTo>
                  <a:pt x="0" y="69"/>
                  <a:pt x="0" y="69"/>
                  <a:pt x="0" y="69"/>
                </a:cubicBezTo>
                <a:cubicBezTo>
                  <a:pt x="1393" y="69"/>
                  <a:pt x="1393" y="69"/>
                  <a:pt x="1393" y="69"/>
                </a:cubicBezTo>
                <a:cubicBezTo>
                  <a:pt x="1393" y="27"/>
                  <a:pt x="1393" y="27"/>
                  <a:pt x="1393" y="27"/>
                </a:cubicBezTo>
                <a:cubicBezTo>
                  <a:pt x="1393" y="12"/>
                  <a:pt x="1381" y="0"/>
                  <a:pt x="1366" y="0"/>
                </a:cubicBezTo>
                <a:close/>
              </a:path>
            </a:pathLst>
          </a:custGeom>
          <a:solidFill>
            <a:srgbClr val="00C278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199" name="Freeform 101"/>
          <p:cNvSpPr/>
          <p:nvPr/>
        </p:nvSpPr>
        <p:spPr>
          <a:xfrm>
            <a:off x="3886200" y="6383338"/>
            <a:ext cx="8042275" cy="376237"/>
          </a:xfrm>
          <a:custGeom>
            <a:avLst/>
            <a:gdLst/>
            <a:ahLst/>
            <a:cxnLst>
              <a:cxn ang="0">
                <a:pos x="8042275" y="133130"/>
              </a:cxn>
              <a:cxn ang="0">
                <a:pos x="8042275" y="376237"/>
              </a:cxn>
              <a:cxn ang="0">
                <a:pos x="0" y="376237"/>
              </a:cxn>
              <a:cxn ang="0">
                <a:pos x="0" y="133130"/>
              </a:cxn>
              <a:cxn ang="0">
                <a:pos x="11547" y="133130"/>
              </a:cxn>
              <a:cxn ang="0">
                <a:pos x="213614" y="0"/>
              </a:cxn>
              <a:cxn ang="0">
                <a:pos x="415681" y="133130"/>
              </a:cxn>
              <a:cxn ang="0">
                <a:pos x="617748" y="0"/>
              </a:cxn>
              <a:cxn ang="0">
                <a:pos x="814042" y="133130"/>
              </a:cxn>
              <a:cxn ang="0">
                <a:pos x="1016109" y="0"/>
              </a:cxn>
              <a:cxn ang="0">
                <a:pos x="1218177" y="133130"/>
              </a:cxn>
              <a:cxn ang="0">
                <a:pos x="1420244" y="0"/>
              </a:cxn>
              <a:cxn ang="0">
                <a:pos x="1616538" y="133130"/>
              </a:cxn>
              <a:cxn ang="0">
                <a:pos x="1818605" y="0"/>
              </a:cxn>
              <a:cxn ang="0">
                <a:pos x="2020672" y="133130"/>
              </a:cxn>
              <a:cxn ang="0">
                <a:pos x="2222739" y="0"/>
              </a:cxn>
              <a:cxn ang="0">
                <a:pos x="2419033" y="133130"/>
              </a:cxn>
              <a:cxn ang="0">
                <a:pos x="2621100" y="0"/>
              </a:cxn>
              <a:cxn ang="0">
                <a:pos x="2823168" y="133130"/>
              </a:cxn>
              <a:cxn ang="0">
                <a:pos x="3025235" y="0"/>
              </a:cxn>
              <a:cxn ang="0">
                <a:pos x="3221529" y="133130"/>
              </a:cxn>
              <a:cxn ang="0">
                <a:pos x="3423596" y="0"/>
              </a:cxn>
              <a:cxn ang="0">
                <a:pos x="3625663" y="133130"/>
              </a:cxn>
              <a:cxn ang="0">
                <a:pos x="3827730" y="0"/>
              </a:cxn>
              <a:cxn ang="0">
                <a:pos x="4029798" y="133130"/>
              </a:cxn>
              <a:cxn ang="0">
                <a:pos x="4226091" y="0"/>
              </a:cxn>
              <a:cxn ang="0">
                <a:pos x="4428159" y="133130"/>
              </a:cxn>
              <a:cxn ang="0">
                <a:pos x="4630226" y="0"/>
              </a:cxn>
              <a:cxn ang="0">
                <a:pos x="4832293" y="133130"/>
              </a:cxn>
              <a:cxn ang="0">
                <a:pos x="5028587" y="0"/>
              </a:cxn>
              <a:cxn ang="0">
                <a:pos x="5230654" y="133130"/>
              </a:cxn>
              <a:cxn ang="0">
                <a:pos x="5432721" y="0"/>
              </a:cxn>
              <a:cxn ang="0">
                <a:pos x="5634789" y="133130"/>
              </a:cxn>
              <a:cxn ang="0">
                <a:pos x="5836856" y="0"/>
              </a:cxn>
              <a:cxn ang="0">
                <a:pos x="6033150" y="133130"/>
              </a:cxn>
              <a:cxn ang="0">
                <a:pos x="6235217" y="0"/>
              </a:cxn>
              <a:cxn ang="0">
                <a:pos x="6437284" y="133130"/>
              </a:cxn>
              <a:cxn ang="0">
                <a:pos x="6639351" y="0"/>
              </a:cxn>
              <a:cxn ang="0">
                <a:pos x="6835645" y="133130"/>
              </a:cxn>
              <a:cxn ang="0">
                <a:pos x="7037712" y="0"/>
              </a:cxn>
              <a:cxn ang="0">
                <a:pos x="7239780" y="133130"/>
              </a:cxn>
              <a:cxn ang="0">
                <a:pos x="7441847" y="0"/>
              </a:cxn>
              <a:cxn ang="0">
                <a:pos x="7643914" y="133130"/>
              </a:cxn>
              <a:cxn ang="0">
                <a:pos x="7840208" y="0"/>
              </a:cxn>
              <a:cxn ang="0">
                <a:pos x="8042275" y="133130"/>
              </a:cxn>
            </a:cxnLst>
            <a:rect l="0" t="0" r="0" b="0"/>
            <a:pathLst>
              <a:path w="1393" h="65">
                <a:moveTo>
                  <a:pt x="1393" y="23"/>
                </a:moveTo>
                <a:cubicBezTo>
                  <a:pt x="1393" y="65"/>
                  <a:pt x="1393" y="65"/>
                  <a:pt x="1393" y="65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23"/>
                  <a:pt x="0" y="23"/>
                  <a:pt x="0" y="23"/>
                </a:cubicBezTo>
                <a:cubicBezTo>
                  <a:pt x="2" y="23"/>
                  <a:pt x="2" y="23"/>
                  <a:pt x="2" y="23"/>
                </a:cubicBezTo>
                <a:cubicBezTo>
                  <a:pt x="20" y="23"/>
                  <a:pt x="20" y="0"/>
                  <a:pt x="37" y="0"/>
                </a:cubicBezTo>
                <a:cubicBezTo>
                  <a:pt x="55" y="0"/>
                  <a:pt x="55" y="23"/>
                  <a:pt x="72" y="23"/>
                </a:cubicBezTo>
                <a:cubicBezTo>
                  <a:pt x="89" y="23"/>
                  <a:pt x="89" y="0"/>
                  <a:pt x="107" y="0"/>
                </a:cubicBezTo>
                <a:cubicBezTo>
                  <a:pt x="124" y="0"/>
                  <a:pt x="124" y="23"/>
                  <a:pt x="141" y="23"/>
                </a:cubicBezTo>
                <a:cubicBezTo>
                  <a:pt x="159" y="23"/>
                  <a:pt x="159" y="0"/>
                  <a:pt x="176" y="0"/>
                </a:cubicBezTo>
                <a:cubicBezTo>
                  <a:pt x="194" y="0"/>
                  <a:pt x="194" y="23"/>
                  <a:pt x="211" y="23"/>
                </a:cubicBezTo>
                <a:cubicBezTo>
                  <a:pt x="228" y="23"/>
                  <a:pt x="228" y="0"/>
                  <a:pt x="246" y="0"/>
                </a:cubicBezTo>
                <a:cubicBezTo>
                  <a:pt x="263" y="0"/>
                  <a:pt x="263" y="23"/>
                  <a:pt x="280" y="23"/>
                </a:cubicBezTo>
                <a:cubicBezTo>
                  <a:pt x="298" y="23"/>
                  <a:pt x="298" y="0"/>
                  <a:pt x="315" y="0"/>
                </a:cubicBezTo>
                <a:cubicBezTo>
                  <a:pt x="333" y="0"/>
                  <a:pt x="333" y="23"/>
                  <a:pt x="350" y="23"/>
                </a:cubicBezTo>
                <a:cubicBezTo>
                  <a:pt x="367" y="23"/>
                  <a:pt x="367" y="0"/>
                  <a:pt x="385" y="0"/>
                </a:cubicBezTo>
                <a:cubicBezTo>
                  <a:pt x="402" y="0"/>
                  <a:pt x="402" y="23"/>
                  <a:pt x="419" y="23"/>
                </a:cubicBezTo>
                <a:cubicBezTo>
                  <a:pt x="437" y="23"/>
                  <a:pt x="437" y="0"/>
                  <a:pt x="454" y="0"/>
                </a:cubicBezTo>
                <a:cubicBezTo>
                  <a:pt x="472" y="0"/>
                  <a:pt x="472" y="23"/>
                  <a:pt x="489" y="23"/>
                </a:cubicBezTo>
                <a:cubicBezTo>
                  <a:pt x="506" y="23"/>
                  <a:pt x="506" y="0"/>
                  <a:pt x="524" y="0"/>
                </a:cubicBezTo>
                <a:cubicBezTo>
                  <a:pt x="541" y="0"/>
                  <a:pt x="541" y="23"/>
                  <a:pt x="558" y="23"/>
                </a:cubicBezTo>
                <a:cubicBezTo>
                  <a:pt x="576" y="23"/>
                  <a:pt x="576" y="0"/>
                  <a:pt x="593" y="0"/>
                </a:cubicBezTo>
                <a:cubicBezTo>
                  <a:pt x="611" y="0"/>
                  <a:pt x="611" y="23"/>
                  <a:pt x="628" y="23"/>
                </a:cubicBezTo>
                <a:cubicBezTo>
                  <a:pt x="645" y="23"/>
                  <a:pt x="645" y="0"/>
                  <a:pt x="663" y="0"/>
                </a:cubicBezTo>
                <a:cubicBezTo>
                  <a:pt x="680" y="0"/>
                  <a:pt x="680" y="23"/>
                  <a:pt x="698" y="23"/>
                </a:cubicBezTo>
                <a:cubicBezTo>
                  <a:pt x="715" y="23"/>
                  <a:pt x="715" y="0"/>
                  <a:pt x="732" y="0"/>
                </a:cubicBezTo>
                <a:cubicBezTo>
                  <a:pt x="750" y="0"/>
                  <a:pt x="750" y="23"/>
                  <a:pt x="767" y="23"/>
                </a:cubicBezTo>
                <a:cubicBezTo>
                  <a:pt x="784" y="23"/>
                  <a:pt x="784" y="0"/>
                  <a:pt x="802" y="0"/>
                </a:cubicBezTo>
                <a:cubicBezTo>
                  <a:pt x="819" y="0"/>
                  <a:pt x="819" y="23"/>
                  <a:pt x="837" y="23"/>
                </a:cubicBezTo>
                <a:cubicBezTo>
                  <a:pt x="854" y="23"/>
                  <a:pt x="854" y="0"/>
                  <a:pt x="871" y="0"/>
                </a:cubicBezTo>
                <a:cubicBezTo>
                  <a:pt x="889" y="0"/>
                  <a:pt x="889" y="23"/>
                  <a:pt x="906" y="23"/>
                </a:cubicBezTo>
                <a:cubicBezTo>
                  <a:pt x="924" y="23"/>
                  <a:pt x="924" y="0"/>
                  <a:pt x="941" y="0"/>
                </a:cubicBezTo>
                <a:cubicBezTo>
                  <a:pt x="958" y="0"/>
                  <a:pt x="958" y="23"/>
                  <a:pt x="976" y="23"/>
                </a:cubicBezTo>
                <a:cubicBezTo>
                  <a:pt x="993" y="23"/>
                  <a:pt x="993" y="0"/>
                  <a:pt x="1011" y="0"/>
                </a:cubicBezTo>
                <a:cubicBezTo>
                  <a:pt x="1028" y="0"/>
                  <a:pt x="1028" y="23"/>
                  <a:pt x="1045" y="23"/>
                </a:cubicBezTo>
                <a:cubicBezTo>
                  <a:pt x="1063" y="23"/>
                  <a:pt x="1063" y="0"/>
                  <a:pt x="1080" y="0"/>
                </a:cubicBezTo>
                <a:cubicBezTo>
                  <a:pt x="1097" y="0"/>
                  <a:pt x="1097" y="23"/>
                  <a:pt x="1115" y="23"/>
                </a:cubicBezTo>
                <a:cubicBezTo>
                  <a:pt x="1132" y="23"/>
                  <a:pt x="1132" y="0"/>
                  <a:pt x="1150" y="0"/>
                </a:cubicBezTo>
                <a:cubicBezTo>
                  <a:pt x="1167" y="0"/>
                  <a:pt x="1167" y="23"/>
                  <a:pt x="1184" y="23"/>
                </a:cubicBezTo>
                <a:cubicBezTo>
                  <a:pt x="1202" y="23"/>
                  <a:pt x="1202" y="0"/>
                  <a:pt x="1219" y="0"/>
                </a:cubicBezTo>
                <a:cubicBezTo>
                  <a:pt x="1237" y="0"/>
                  <a:pt x="1237" y="23"/>
                  <a:pt x="1254" y="23"/>
                </a:cubicBezTo>
                <a:cubicBezTo>
                  <a:pt x="1271" y="23"/>
                  <a:pt x="1271" y="0"/>
                  <a:pt x="1289" y="0"/>
                </a:cubicBezTo>
                <a:cubicBezTo>
                  <a:pt x="1306" y="0"/>
                  <a:pt x="1306" y="23"/>
                  <a:pt x="1324" y="23"/>
                </a:cubicBezTo>
                <a:cubicBezTo>
                  <a:pt x="1341" y="23"/>
                  <a:pt x="1341" y="0"/>
                  <a:pt x="1358" y="0"/>
                </a:cubicBezTo>
                <a:cubicBezTo>
                  <a:pt x="1376" y="0"/>
                  <a:pt x="1376" y="23"/>
                  <a:pt x="1393" y="23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200" name="Freeform 102"/>
          <p:cNvSpPr/>
          <p:nvPr/>
        </p:nvSpPr>
        <p:spPr>
          <a:xfrm>
            <a:off x="3886200" y="6481763"/>
            <a:ext cx="8042275" cy="376237"/>
          </a:xfrm>
          <a:custGeom>
            <a:avLst/>
            <a:gdLst/>
            <a:ahLst/>
            <a:cxnLst>
              <a:cxn ang="0">
                <a:pos x="8042275" y="127342"/>
              </a:cxn>
              <a:cxn ang="0">
                <a:pos x="8042275" y="376237"/>
              </a:cxn>
              <a:cxn ang="0">
                <a:pos x="0" y="376237"/>
              </a:cxn>
              <a:cxn ang="0">
                <a:pos x="0" y="127342"/>
              </a:cxn>
              <a:cxn ang="0">
                <a:pos x="11547" y="127342"/>
              </a:cxn>
              <a:cxn ang="0">
                <a:pos x="213614" y="0"/>
              </a:cxn>
              <a:cxn ang="0">
                <a:pos x="415681" y="127342"/>
              </a:cxn>
              <a:cxn ang="0">
                <a:pos x="617748" y="0"/>
              </a:cxn>
              <a:cxn ang="0">
                <a:pos x="814042" y="127342"/>
              </a:cxn>
              <a:cxn ang="0">
                <a:pos x="1016109" y="0"/>
              </a:cxn>
              <a:cxn ang="0">
                <a:pos x="1218177" y="127342"/>
              </a:cxn>
              <a:cxn ang="0">
                <a:pos x="1420244" y="0"/>
              </a:cxn>
              <a:cxn ang="0">
                <a:pos x="1616538" y="127342"/>
              </a:cxn>
              <a:cxn ang="0">
                <a:pos x="1818605" y="0"/>
              </a:cxn>
              <a:cxn ang="0">
                <a:pos x="2020672" y="127342"/>
              </a:cxn>
              <a:cxn ang="0">
                <a:pos x="2222739" y="0"/>
              </a:cxn>
              <a:cxn ang="0">
                <a:pos x="2419033" y="127342"/>
              </a:cxn>
              <a:cxn ang="0">
                <a:pos x="2621100" y="0"/>
              </a:cxn>
              <a:cxn ang="0">
                <a:pos x="2823168" y="127342"/>
              </a:cxn>
              <a:cxn ang="0">
                <a:pos x="3025235" y="0"/>
              </a:cxn>
              <a:cxn ang="0">
                <a:pos x="3221529" y="127342"/>
              </a:cxn>
              <a:cxn ang="0">
                <a:pos x="3423596" y="0"/>
              </a:cxn>
              <a:cxn ang="0">
                <a:pos x="3625663" y="127342"/>
              </a:cxn>
              <a:cxn ang="0">
                <a:pos x="3827730" y="0"/>
              </a:cxn>
              <a:cxn ang="0">
                <a:pos x="4029798" y="127342"/>
              </a:cxn>
              <a:cxn ang="0">
                <a:pos x="4226091" y="0"/>
              </a:cxn>
              <a:cxn ang="0">
                <a:pos x="4428159" y="127342"/>
              </a:cxn>
              <a:cxn ang="0">
                <a:pos x="4630226" y="0"/>
              </a:cxn>
              <a:cxn ang="0">
                <a:pos x="4832293" y="127342"/>
              </a:cxn>
              <a:cxn ang="0">
                <a:pos x="5028587" y="0"/>
              </a:cxn>
              <a:cxn ang="0">
                <a:pos x="5230654" y="127342"/>
              </a:cxn>
              <a:cxn ang="0">
                <a:pos x="5432721" y="0"/>
              </a:cxn>
              <a:cxn ang="0">
                <a:pos x="5634789" y="127342"/>
              </a:cxn>
              <a:cxn ang="0">
                <a:pos x="5836856" y="0"/>
              </a:cxn>
              <a:cxn ang="0">
                <a:pos x="6033150" y="127342"/>
              </a:cxn>
              <a:cxn ang="0">
                <a:pos x="6235217" y="0"/>
              </a:cxn>
              <a:cxn ang="0">
                <a:pos x="6437284" y="127342"/>
              </a:cxn>
              <a:cxn ang="0">
                <a:pos x="6639351" y="0"/>
              </a:cxn>
              <a:cxn ang="0">
                <a:pos x="6835645" y="127342"/>
              </a:cxn>
              <a:cxn ang="0">
                <a:pos x="7037712" y="0"/>
              </a:cxn>
              <a:cxn ang="0">
                <a:pos x="7239780" y="127342"/>
              </a:cxn>
              <a:cxn ang="0">
                <a:pos x="7441847" y="0"/>
              </a:cxn>
              <a:cxn ang="0">
                <a:pos x="7643914" y="127342"/>
              </a:cxn>
              <a:cxn ang="0">
                <a:pos x="7840208" y="0"/>
              </a:cxn>
              <a:cxn ang="0">
                <a:pos x="8042275" y="127342"/>
              </a:cxn>
            </a:cxnLst>
            <a:rect l="0" t="0" r="0" b="0"/>
            <a:pathLst>
              <a:path w="1393" h="65">
                <a:moveTo>
                  <a:pt x="1393" y="22"/>
                </a:moveTo>
                <a:cubicBezTo>
                  <a:pt x="1393" y="65"/>
                  <a:pt x="1393" y="65"/>
                  <a:pt x="1393" y="65"/>
                </a:cubicBezTo>
                <a:cubicBezTo>
                  <a:pt x="0" y="65"/>
                  <a:pt x="0" y="65"/>
                  <a:pt x="0" y="65"/>
                </a:cubicBezTo>
                <a:cubicBezTo>
                  <a:pt x="0" y="22"/>
                  <a:pt x="0" y="22"/>
                  <a:pt x="0" y="22"/>
                </a:cubicBezTo>
                <a:cubicBezTo>
                  <a:pt x="2" y="22"/>
                  <a:pt x="2" y="22"/>
                  <a:pt x="2" y="22"/>
                </a:cubicBezTo>
                <a:cubicBezTo>
                  <a:pt x="20" y="22"/>
                  <a:pt x="20" y="0"/>
                  <a:pt x="37" y="0"/>
                </a:cubicBezTo>
                <a:cubicBezTo>
                  <a:pt x="55" y="0"/>
                  <a:pt x="55" y="22"/>
                  <a:pt x="72" y="22"/>
                </a:cubicBezTo>
                <a:cubicBezTo>
                  <a:pt x="89" y="22"/>
                  <a:pt x="89" y="0"/>
                  <a:pt x="107" y="0"/>
                </a:cubicBezTo>
                <a:cubicBezTo>
                  <a:pt x="124" y="0"/>
                  <a:pt x="124" y="22"/>
                  <a:pt x="141" y="22"/>
                </a:cubicBezTo>
                <a:cubicBezTo>
                  <a:pt x="159" y="22"/>
                  <a:pt x="159" y="0"/>
                  <a:pt x="176" y="0"/>
                </a:cubicBezTo>
                <a:cubicBezTo>
                  <a:pt x="194" y="0"/>
                  <a:pt x="194" y="22"/>
                  <a:pt x="211" y="22"/>
                </a:cubicBezTo>
                <a:cubicBezTo>
                  <a:pt x="228" y="22"/>
                  <a:pt x="228" y="0"/>
                  <a:pt x="246" y="0"/>
                </a:cubicBezTo>
                <a:cubicBezTo>
                  <a:pt x="263" y="0"/>
                  <a:pt x="263" y="22"/>
                  <a:pt x="280" y="22"/>
                </a:cubicBezTo>
                <a:cubicBezTo>
                  <a:pt x="298" y="22"/>
                  <a:pt x="298" y="0"/>
                  <a:pt x="315" y="0"/>
                </a:cubicBezTo>
                <a:cubicBezTo>
                  <a:pt x="333" y="0"/>
                  <a:pt x="333" y="22"/>
                  <a:pt x="350" y="22"/>
                </a:cubicBezTo>
                <a:cubicBezTo>
                  <a:pt x="367" y="22"/>
                  <a:pt x="367" y="0"/>
                  <a:pt x="385" y="0"/>
                </a:cubicBezTo>
                <a:cubicBezTo>
                  <a:pt x="402" y="0"/>
                  <a:pt x="402" y="22"/>
                  <a:pt x="419" y="22"/>
                </a:cubicBezTo>
                <a:cubicBezTo>
                  <a:pt x="437" y="22"/>
                  <a:pt x="437" y="0"/>
                  <a:pt x="454" y="0"/>
                </a:cubicBezTo>
                <a:cubicBezTo>
                  <a:pt x="472" y="0"/>
                  <a:pt x="472" y="22"/>
                  <a:pt x="489" y="22"/>
                </a:cubicBezTo>
                <a:cubicBezTo>
                  <a:pt x="506" y="22"/>
                  <a:pt x="506" y="0"/>
                  <a:pt x="524" y="0"/>
                </a:cubicBezTo>
                <a:cubicBezTo>
                  <a:pt x="541" y="0"/>
                  <a:pt x="541" y="22"/>
                  <a:pt x="558" y="22"/>
                </a:cubicBezTo>
                <a:cubicBezTo>
                  <a:pt x="576" y="22"/>
                  <a:pt x="576" y="0"/>
                  <a:pt x="593" y="0"/>
                </a:cubicBezTo>
                <a:cubicBezTo>
                  <a:pt x="611" y="0"/>
                  <a:pt x="611" y="22"/>
                  <a:pt x="628" y="22"/>
                </a:cubicBezTo>
                <a:cubicBezTo>
                  <a:pt x="645" y="22"/>
                  <a:pt x="645" y="0"/>
                  <a:pt x="663" y="0"/>
                </a:cubicBezTo>
                <a:cubicBezTo>
                  <a:pt x="680" y="0"/>
                  <a:pt x="680" y="22"/>
                  <a:pt x="698" y="22"/>
                </a:cubicBezTo>
                <a:cubicBezTo>
                  <a:pt x="715" y="22"/>
                  <a:pt x="715" y="0"/>
                  <a:pt x="732" y="0"/>
                </a:cubicBezTo>
                <a:cubicBezTo>
                  <a:pt x="750" y="0"/>
                  <a:pt x="750" y="22"/>
                  <a:pt x="767" y="22"/>
                </a:cubicBezTo>
                <a:cubicBezTo>
                  <a:pt x="784" y="22"/>
                  <a:pt x="784" y="0"/>
                  <a:pt x="802" y="0"/>
                </a:cubicBezTo>
                <a:cubicBezTo>
                  <a:pt x="819" y="0"/>
                  <a:pt x="819" y="22"/>
                  <a:pt x="837" y="22"/>
                </a:cubicBezTo>
                <a:cubicBezTo>
                  <a:pt x="854" y="22"/>
                  <a:pt x="854" y="0"/>
                  <a:pt x="871" y="0"/>
                </a:cubicBezTo>
                <a:cubicBezTo>
                  <a:pt x="889" y="0"/>
                  <a:pt x="889" y="22"/>
                  <a:pt x="906" y="22"/>
                </a:cubicBezTo>
                <a:cubicBezTo>
                  <a:pt x="924" y="22"/>
                  <a:pt x="924" y="0"/>
                  <a:pt x="941" y="0"/>
                </a:cubicBezTo>
                <a:cubicBezTo>
                  <a:pt x="958" y="0"/>
                  <a:pt x="958" y="22"/>
                  <a:pt x="976" y="22"/>
                </a:cubicBezTo>
                <a:cubicBezTo>
                  <a:pt x="993" y="22"/>
                  <a:pt x="993" y="0"/>
                  <a:pt x="1011" y="0"/>
                </a:cubicBezTo>
                <a:cubicBezTo>
                  <a:pt x="1028" y="0"/>
                  <a:pt x="1028" y="22"/>
                  <a:pt x="1045" y="22"/>
                </a:cubicBezTo>
                <a:cubicBezTo>
                  <a:pt x="1063" y="22"/>
                  <a:pt x="1063" y="0"/>
                  <a:pt x="1080" y="0"/>
                </a:cubicBezTo>
                <a:cubicBezTo>
                  <a:pt x="1097" y="0"/>
                  <a:pt x="1097" y="22"/>
                  <a:pt x="1115" y="22"/>
                </a:cubicBezTo>
                <a:cubicBezTo>
                  <a:pt x="1132" y="22"/>
                  <a:pt x="1132" y="0"/>
                  <a:pt x="1150" y="0"/>
                </a:cubicBezTo>
                <a:cubicBezTo>
                  <a:pt x="1167" y="0"/>
                  <a:pt x="1167" y="22"/>
                  <a:pt x="1184" y="22"/>
                </a:cubicBezTo>
                <a:cubicBezTo>
                  <a:pt x="1202" y="22"/>
                  <a:pt x="1202" y="0"/>
                  <a:pt x="1219" y="0"/>
                </a:cubicBezTo>
                <a:cubicBezTo>
                  <a:pt x="1237" y="0"/>
                  <a:pt x="1237" y="22"/>
                  <a:pt x="1254" y="22"/>
                </a:cubicBezTo>
                <a:cubicBezTo>
                  <a:pt x="1271" y="22"/>
                  <a:pt x="1271" y="0"/>
                  <a:pt x="1289" y="0"/>
                </a:cubicBezTo>
                <a:cubicBezTo>
                  <a:pt x="1306" y="0"/>
                  <a:pt x="1306" y="22"/>
                  <a:pt x="1324" y="22"/>
                </a:cubicBezTo>
                <a:cubicBezTo>
                  <a:pt x="1341" y="22"/>
                  <a:pt x="1341" y="0"/>
                  <a:pt x="1358" y="0"/>
                </a:cubicBezTo>
                <a:cubicBezTo>
                  <a:pt x="1376" y="0"/>
                  <a:pt x="1376" y="22"/>
                  <a:pt x="1393" y="22"/>
                </a:cubicBezTo>
                <a:close/>
              </a:path>
            </a:pathLst>
          </a:custGeom>
          <a:solidFill>
            <a:srgbClr val="39A1D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201" name="Freeform 103"/>
          <p:cNvSpPr/>
          <p:nvPr/>
        </p:nvSpPr>
        <p:spPr>
          <a:xfrm>
            <a:off x="3886200" y="6654800"/>
            <a:ext cx="8042275" cy="203200"/>
          </a:xfrm>
          <a:custGeom>
            <a:avLst/>
            <a:gdLst/>
            <a:ahLst/>
            <a:cxnLst>
              <a:cxn ang="0">
                <a:pos x="7840208" y="0"/>
              </a:cxn>
              <a:cxn ang="0">
                <a:pos x="7643914" y="127726"/>
              </a:cxn>
              <a:cxn ang="0">
                <a:pos x="7441847" y="0"/>
              </a:cxn>
              <a:cxn ang="0">
                <a:pos x="7239780" y="127726"/>
              </a:cxn>
              <a:cxn ang="0">
                <a:pos x="7037712" y="0"/>
              </a:cxn>
              <a:cxn ang="0">
                <a:pos x="6835645" y="127726"/>
              </a:cxn>
              <a:cxn ang="0">
                <a:pos x="6639351" y="0"/>
              </a:cxn>
              <a:cxn ang="0">
                <a:pos x="6437284" y="127726"/>
              </a:cxn>
              <a:cxn ang="0">
                <a:pos x="6235217" y="0"/>
              </a:cxn>
              <a:cxn ang="0">
                <a:pos x="6033150" y="127726"/>
              </a:cxn>
              <a:cxn ang="0">
                <a:pos x="5836856" y="0"/>
              </a:cxn>
              <a:cxn ang="0">
                <a:pos x="5634789" y="127726"/>
              </a:cxn>
              <a:cxn ang="0">
                <a:pos x="5432721" y="0"/>
              </a:cxn>
              <a:cxn ang="0">
                <a:pos x="5230654" y="127726"/>
              </a:cxn>
              <a:cxn ang="0">
                <a:pos x="5028587" y="0"/>
              </a:cxn>
              <a:cxn ang="0">
                <a:pos x="4832293" y="127726"/>
              </a:cxn>
              <a:cxn ang="0">
                <a:pos x="4630226" y="0"/>
              </a:cxn>
              <a:cxn ang="0">
                <a:pos x="4428159" y="127726"/>
              </a:cxn>
              <a:cxn ang="0">
                <a:pos x="4226091" y="0"/>
              </a:cxn>
              <a:cxn ang="0">
                <a:pos x="4029798" y="127726"/>
              </a:cxn>
              <a:cxn ang="0">
                <a:pos x="3827730" y="0"/>
              </a:cxn>
              <a:cxn ang="0">
                <a:pos x="3625663" y="127726"/>
              </a:cxn>
              <a:cxn ang="0">
                <a:pos x="3423596" y="0"/>
              </a:cxn>
              <a:cxn ang="0">
                <a:pos x="3221529" y="127726"/>
              </a:cxn>
              <a:cxn ang="0">
                <a:pos x="3025235" y="0"/>
              </a:cxn>
              <a:cxn ang="0">
                <a:pos x="2823168" y="127726"/>
              </a:cxn>
              <a:cxn ang="0">
                <a:pos x="2621100" y="0"/>
              </a:cxn>
              <a:cxn ang="0">
                <a:pos x="2419033" y="127726"/>
              </a:cxn>
              <a:cxn ang="0">
                <a:pos x="2222739" y="0"/>
              </a:cxn>
              <a:cxn ang="0">
                <a:pos x="2020672" y="127726"/>
              </a:cxn>
              <a:cxn ang="0">
                <a:pos x="1818605" y="0"/>
              </a:cxn>
              <a:cxn ang="0">
                <a:pos x="1616538" y="127726"/>
              </a:cxn>
              <a:cxn ang="0">
                <a:pos x="1420244" y="0"/>
              </a:cxn>
              <a:cxn ang="0">
                <a:pos x="1218177" y="127726"/>
              </a:cxn>
              <a:cxn ang="0">
                <a:pos x="1016109" y="0"/>
              </a:cxn>
              <a:cxn ang="0">
                <a:pos x="814042" y="127726"/>
              </a:cxn>
              <a:cxn ang="0">
                <a:pos x="617748" y="0"/>
              </a:cxn>
              <a:cxn ang="0">
                <a:pos x="415681" y="127726"/>
              </a:cxn>
              <a:cxn ang="0">
                <a:pos x="213614" y="0"/>
              </a:cxn>
              <a:cxn ang="0">
                <a:pos x="11547" y="127726"/>
              </a:cxn>
              <a:cxn ang="0">
                <a:pos x="0" y="127726"/>
              </a:cxn>
              <a:cxn ang="0">
                <a:pos x="0" y="203200"/>
              </a:cxn>
              <a:cxn ang="0">
                <a:pos x="8042275" y="203200"/>
              </a:cxn>
              <a:cxn ang="0">
                <a:pos x="8042275" y="127726"/>
              </a:cxn>
              <a:cxn ang="0">
                <a:pos x="7840208" y="0"/>
              </a:cxn>
            </a:cxnLst>
            <a:rect l="0" t="0" r="0" b="0"/>
            <a:pathLst>
              <a:path w="1393" h="35">
                <a:moveTo>
                  <a:pt x="1358" y="0"/>
                </a:moveTo>
                <a:cubicBezTo>
                  <a:pt x="1341" y="0"/>
                  <a:pt x="1341" y="22"/>
                  <a:pt x="1324" y="22"/>
                </a:cubicBezTo>
                <a:cubicBezTo>
                  <a:pt x="1306" y="22"/>
                  <a:pt x="1306" y="0"/>
                  <a:pt x="1289" y="0"/>
                </a:cubicBezTo>
                <a:cubicBezTo>
                  <a:pt x="1271" y="0"/>
                  <a:pt x="1271" y="22"/>
                  <a:pt x="1254" y="22"/>
                </a:cubicBezTo>
                <a:cubicBezTo>
                  <a:pt x="1237" y="22"/>
                  <a:pt x="1237" y="0"/>
                  <a:pt x="1219" y="0"/>
                </a:cubicBezTo>
                <a:cubicBezTo>
                  <a:pt x="1202" y="0"/>
                  <a:pt x="1202" y="22"/>
                  <a:pt x="1184" y="22"/>
                </a:cubicBezTo>
                <a:cubicBezTo>
                  <a:pt x="1167" y="22"/>
                  <a:pt x="1167" y="0"/>
                  <a:pt x="1150" y="0"/>
                </a:cubicBezTo>
                <a:cubicBezTo>
                  <a:pt x="1132" y="0"/>
                  <a:pt x="1132" y="22"/>
                  <a:pt x="1115" y="22"/>
                </a:cubicBezTo>
                <a:cubicBezTo>
                  <a:pt x="1097" y="22"/>
                  <a:pt x="1097" y="0"/>
                  <a:pt x="1080" y="0"/>
                </a:cubicBezTo>
                <a:cubicBezTo>
                  <a:pt x="1063" y="0"/>
                  <a:pt x="1063" y="22"/>
                  <a:pt x="1045" y="22"/>
                </a:cubicBezTo>
                <a:cubicBezTo>
                  <a:pt x="1028" y="22"/>
                  <a:pt x="1028" y="0"/>
                  <a:pt x="1011" y="0"/>
                </a:cubicBezTo>
                <a:cubicBezTo>
                  <a:pt x="993" y="0"/>
                  <a:pt x="993" y="22"/>
                  <a:pt x="976" y="22"/>
                </a:cubicBezTo>
                <a:cubicBezTo>
                  <a:pt x="958" y="22"/>
                  <a:pt x="958" y="0"/>
                  <a:pt x="941" y="0"/>
                </a:cubicBezTo>
                <a:cubicBezTo>
                  <a:pt x="924" y="0"/>
                  <a:pt x="924" y="22"/>
                  <a:pt x="906" y="22"/>
                </a:cubicBezTo>
                <a:cubicBezTo>
                  <a:pt x="889" y="22"/>
                  <a:pt x="889" y="0"/>
                  <a:pt x="871" y="0"/>
                </a:cubicBezTo>
                <a:cubicBezTo>
                  <a:pt x="854" y="0"/>
                  <a:pt x="854" y="22"/>
                  <a:pt x="837" y="22"/>
                </a:cubicBezTo>
                <a:cubicBezTo>
                  <a:pt x="819" y="22"/>
                  <a:pt x="819" y="0"/>
                  <a:pt x="802" y="0"/>
                </a:cubicBezTo>
                <a:cubicBezTo>
                  <a:pt x="784" y="0"/>
                  <a:pt x="784" y="22"/>
                  <a:pt x="767" y="22"/>
                </a:cubicBezTo>
                <a:cubicBezTo>
                  <a:pt x="750" y="22"/>
                  <a:pt x="750" y="0"/>
                  <a:pt x="732" y="0"/>
                </a:cubicBezTo>
                <a:cubicBezTo>
                  <a:pt x="715" y="0"/>
                  <a:pt x="715" y="22"/>
                  <a:pt x="698" y="22"/>
                </a:cubicBezTo>
                <a:cubicBezTo>
                  <a:pt x="680" y="22"/>
                  <a:pt x="680" y="0"/>
                  <a:pt x="663" y="0"/>
                </a:cubicBezTo>
                <a:cubicBezTo>
                  <a:pt x="645" y="0"/>
                  <a:pt x="645" y="22"/>
                  <a:pt x="628" y="22"/>
                </a:cubicBezTo>
                <a:cubicBezTo>
                  <a:pt x="611" y="22"/>
                  <a:pt x="611" y="0"/>
                  <a:pt x="593" y="0"/>
                </a:cubicBezTo>
                <a:cubicBezTo>
                  <a:pt x="576" y="0"/>
                  <a:pt x="576" y="22"/>
                  <a:pt x="558" y="22"/>
                </a:cubicBezTo>
                <a:cubicBezTo>
                  <a:pt x="541" y="22"/>
                  <a:pt x="541" y="0"/>
                  <a:pt x="524" y="0"/>
                </a:cubicBezTo>
                <a:cubicBezTo>
                  <a:pt x="506" y="0"/>
                  <a:pt x="506" y="22"/>
                  <a:pt x="489" y="22"/>
                </a:cubicBezTo>
                <a:cubicBezTo>
                  <a:pt x="472" y="22"/>
                  <a:pt x="472" y="0"/>
                  <a:pt x="454" y="0"/>
                </a:cubicBezTo>
                <a:cubicBezTo>
                  <a:pt x="437" y="0"/>
                  <a:pt x="437" y="22"/>
                  <a:pt x="419" y="22"/>
                </a:cubicBezTo>
                <a:cubicBezTo>
                  <a:pt x="402" y="22"/>
                  <a:pt x="402" y="0"/>
                  <a:pt x="385" y="0"/>
                </a:cubicBezTo>
                <a:cubicBezTo>
                  <a:pt x="367" y="0"/>
                  <a:pt x="367" y="22"/>
                  <a:pt x="350" y="22"/>
                </a:cubicBezTo>
                <a:cubicBezTo>
                  <a:pt x="333" y="22"/>
                  <a:pt x="333" y="0"/>
                  <a:pt x="315" y="0"/>
                </a:cubicBezTo>
                <a:cubicBezTo>
                  <a:pt x="298" y="0"/>
                  <a:pt x="298" y="22"/>
                  <a:pt x="280" y="22"/>
                </a:cubicBezTo>
                <a:cubicBezTo>
                  <a:pt x="263" y="22"/>
                  <a:pt x="263" y="0"/>
                  <a:pt x="246" y="0"/>
                </a:cubicBezTo>
                <a:cubicBezTo>
                  <a:pt x="228" y="0"/>
                  <a:pt x="228" y="22"/>
                  <a:pt x="211" y="22"/>
                </a:cubicBezTo>
                <a:cubicBezTo>
                  <a:pt x="194" y="22"/>
                  <a:pt x="194" y="0"/>
                  <a:pt x="176" y="0"/>
                </a:cubicBezTo>
                <a:cubicBezTo>
                  <a:pt x="159" y="0"/>
                  <a:pt x="159" y="22"/>
                  <a:pt x="141" y="22"/>
                </a:cubicBezTo>
                <a:cubicBezTo>
                  <a:pt x="124" y="22"/>
                  <a:pt x="124" y="0"/>
                  <a:pt x="107" y="0"/>
                </a:cubicBezTo>
                <a:cubicBezTo>
                  <a:pt x="89" y="0"/>
                  <a:pt x="89" y="22"/>
                  <a:pt x="72" y="22"/>
                </a:cubicBezTo>
                <a:cubicBezTo>
                  <a:pt x="55" y="22"/>
                  <a:pt x="55" y="0"/>
                  <a:pt x="37" y="0"/>
                </a:cubicBezTo>
                <a:cubicBezTo>
                  <a:pt x="20" y="0"/>
                  <a:pt x="20" y="22"/>
                  <a:pt x="2" y="22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35"/>
                  <a:pt x="0" y="35"/>
                  <a:pt x="0" y="35"/>
                </a:cubicBezTo>
                <a:cubicBezTo>
                  <a:pt x="1393" y="35"/>
                  <a:pt x="1393" y="35"/>
                  <a:pt x="1393" y="35"/>
                </a:cubicBezTo>
                <a:cubicBezTo>
                  <a:pt x="1393" y="22"/>
                  <a:pt x="1393" y="22"/>
                  <a:pt x="1393" y="22"/>
                </a:cubicBezTo>
                <a:cubicBezTo>
                  <a:pt x="1376" y="22"/>
                  <a:pt x="1376" y="0"/>
                  <a:pt x="1358" y="0"/>
                </a:cubicBezTo>
                <a:close/>
              </a:path>
            </a:pathLst>
          </a:custGeom>
          <a:solidFill>
            <a:srgbClr val="005E74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202" name="MH_Number_1"/>
          <p:cNvSpPr/>
          <p:nvPr/>
        </p:nvSpPr>
        <p:spPr>
          <a:xfrm flipH="1">
            <a:off x="479743" y="1498600"/>
            <a:ext cx="2609850" cy="2608263"/>
          </a:xfrm>
          <a:prstGeom prst="roundRect">
            <a:avLst>
              <a:gd name="adj" fmla="val 16667"/>
            </a:avLst>
          </a:prstGeom>
          <a:solidFill>
            <a:srgbClr val="0895BE"/>
          </a:solidFill>
          <a:ln w="12700">
            <a:noFill/>
          </a:ln>
        </p:spPr>
        <p:txBody>
          <a:bodyPr lIns="0" tIns="0" rIns="0" bIns="0" anchor="ctr"/>
          <a:lstStyle/>
          <a:p>
            <a:pPr lvl="0" algn="ctr"/>
            <a:r>
              <a:rPr lang="en-US" altLang="zh-CN" sz="13800" b="1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rPr>
              <a:t>01</a:t>
            </a:r>
            <a:endParaRPr lang="zh-CN" altLang="en-US" sz="13800" b="1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  <a:sym typeface="Times New Roman" pitchFamily="18" charset="0"/>
            </a:endParaRPr>
          </a:p>
        </p:txBody>
      </p:sp>
      <p:sp>
        <p:nvSpPr>
          <p:cNvPr id="5203" name="MH_Entry_1"/>
          <p:cNvSpPr/>
          <p:nvPr/>
        </p:nvSpPr>
        <p:spPr>
          <a:xfrm flipH="1">
            <a:off x="3367405" y="1498600"/>
            <a:ext cx="6353175" cy="965200"/>
          </a:xfrm>
          <a:prstGeom prst="roundRect">
            <a:avLst>
              <a:gd name="adj" fmla="val 16667"/>
            </a:avLst>
          </a:prstGeom>
          <a:solidFill>
            <a:srgbClr val="0895BE"/>
          </a:solidFill>
          <a:ln w="12700">
            <a:noFill/>
          </a:ln>
        </p:spPr>
        <p:txBody>
          <a:bodyPr anchor="ctr"/>
          <a:lstStyle/>
          <a:p>
            <a:pPr lvl="0" algn="ctr"/>
            <a:r>
              <a:rPr lang="zh-CN" altLang="en-US" sz="4000" spc="3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请在此处输入您的标题</a:t>
            </a:r>
            <a:endParaRPr lang="zh-CN" altLang="en-US" sz="1600" spc="300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5204" name="文本框 108"/>
          <p:cNvSpPr/>
          <p:nvPr/>
        </p:nvSpPr>
        <p:spPr>
          <a:xfrm>
            <a:off x="3370263" y="2727325"/>
            <a:ext cx="3590925" cy="36988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chemeClr val="bg1">
                    <a:lumMod val="8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1.</a:t>
            </a:r>
            <a:r>
              <a:rPr lang="zh-CN" altLang="en-US" dirty="0">
                <a:solidFill>
                  <a:schemeClr val="bg1">
                    <a:lumMod val="8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  <p:sp>
        <p:nvSpPr>
          <p:cNvPr id="5205" name="文本框 109"/>
          <p:cNvSpPr/>
          <p:nvPr/>
        </p:nvSpPr>
        <p:spPr>
          <a:xfrm>
            <a:off x="3370263" y="3252788"/>
            <a:ext cx="3590925" cy="36988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chemeClr val="bg1">
                    <a:lumMod val="8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2.</a:t>
            </a:r>
            <a:r>
              <a:rPr lang="zh-CN" altLang="en-US" dirty="0">
                <a:solidFill>
                  <a:schemeClr val="bg1">
                    <a:lumMod val="8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  <p:sp>
        <p:nvSpPr>
          <p:cNvPr id="5206" name="文本框 110"/>
          <p:cNvSpPr/>
          <p:nvPr/>
        </p:nvSpPr>
        <p:spPr>
          <a:xfrm>
            <a:off x="3370263" y="3736975"/>
            <a:ext cx="3590925" cy="36988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dirty="0">
                <a:solidFill>
                  <a:schemeClr val="bg1">
                    <a:lumMod val="8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3.</a:t>
            </a:r>
            <a:r>
              <a:rPr lang="zh-CN" altLang="en-US" dirty="0">
                <a:solidFill>
                  <a:schemeClr val="bg1">
                    <a:lumMod val="8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在此处输入小标题或删除此文字</a:t>
            </a: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02" grpId="0" animBg="1"/>
      <p:bldP spid="5203" grpId="0" animBg="1"/>
      <p:bldP spid="5204" grpId="0"/>
      <p:bldP spid="5205" grpId="0"/>
      <p:bldP spid="52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9" name="Group 9"/>
          <p:cNvGrpSpPr/>
          <p:nvPr/>
        </p:nvGrpSpPr>
        <p:grpSpPr>
          <a:xfrm>
            <a:off x="1090930" y="1045210"/>
            <a:ext cx="4988560" cy="4912360"/>
            <a:chOff x="0" y="0"/>
            <a:chExt cx="3725013" cy="3667701"/>
          </a:xfrm>
        </p:grpSpPr>
        <p:grpSp>
          <p:nvGrpSpPr>
            <p:cNvPr id="8221" name="Group 10"/>
            <p:cNvGrpSpPr/>
            <p:nvPr/>
          </p:nvGrpSpPr>
          <p:grpSpPr>
            <a:xfrm>
              <a:off x="0" y="0"/>
              <a:ext cx="3725013" cy="3667701"/>
              <a:chOff x="0" y="0"/>
              <a:chExt cx="3725013" cy="3667701"/>
            </a:xfrm>
          </p:grpSpPr>
          <p:sp>
            <p:nvSpPr>
              <p:cNvPr id="8227" name="Freeform 24"/>
              <p:cNvSpPr/>
              <p:nvPr/>
            </p:nvSpPr>
            <p:spPr>
              <a:xfrm>
                <a:off x="0" y="0"/>
                <a:ext cx="1855343" cy="2020101"/>
              </a:xfrm>
              <a:custGeom>
                <a:avLst/>
                <a:gdLst>
                  <a:gd name="txL" fmla="*/ 0 w 259"/>
                  <a:gd name="txT" fmla="*/ 0 h 282"/>
                  <a:gd name="txR" fmla="*/ 259 w 259"/>
                  <a:gd name="txB" fmla="*/ 282 h 282"/>
                </a:gdLst>
                <a:ahLst/>
                <a:cxnLst>
                  <a:cxn ang="0">
                    <a:pos x="2147483647" y="2147483647"/>
                  </a:cxn>
                  <a:cxn ang="0">
                    <a:pos x="2147483647" y="0"/>
                  </a:cxn>
                  <a:cxn ang="0">
                    <a:pos x="2147483647" y="2147483647"/>
                  </a:cxn>
                  <a:cxn ang="0">
                    <a:pos x="0" y="2147483647"/>
                  </a:cxn>
                  <a:cxn ang="0">
                    <a:pos x="2147483647" y="2147483647"/>
                  </a:cxn>
                </a:cxnLst>
                <a:rect l="txL" t="txT" r="txR" b="txB"/>
                <a:pathLst>
                  <a:path w="259" h="282">
                    <a:moveTo>
                      <a:pt x="259" y="282"/>
                    </a:moveTo>
                    <a:lnTo>
                      <a:pt x="259" y="0"/>
                    </a:lnTo>
                    <a:lnTo>
                      <a:pt x="129" y="98"/>
                    </a:lnTo>
                    <a:lnTo>
                      <a:pt x="0" y="196"/>
                    </a:lnTo>
                    <a:lnTo>
                      <a:pt x="259" y="282"/>
                    </a:lnTo>
                    <a:close/>
                  </a:path>
                </a:pathLst>
              </a:custGeom>
              <a:solidFill>
                <a:srgbClr val="F86817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>
                  <a:ea typeface="幼圆" charset="0"/>
                </a:endParaRPr>
              </a:p>
            </p:txBody>
          </p:sp>
          <p:sp>
            <p:nvSpPr>
              <p:cNvPr id="8228" name="Freeform 25"/>
              <p:cNvSpPr/>
              <p:nvPr/>
            </p:nvSpPr>
            <p:spPr>
              <a:xfrm>
                <a:off x="1855343" y="0"/>
                <a:ext cx="1869670" cy="2020101"/>
              </a:xfrm>
              <a:custGeom>
                <a:avLst/>
                <a:gdLst>
                  <a:gd name="txL" fmla="*/ 0 w 261"/>
                  <a:gd name="txT" fmla="*/ 0 h 282"/>
                  <a:gd name="txR" fmla="*/ 261 w 261"/>
                  <a:gd name="txB" fmla="*/ 282 h 282"/>
                </a:gdLst>
                <a:ahLst/>
                <a:cxnLst>
                  <a:cxn ang="0">
                    <a:pos x="0" y="0"/>
                  </a:cxn>
                  <a:cxn ang="0">
                    <a:pos x="0" y="2147483647"/>
                  </a:cxn>
                  <a:cxn ang="0">
                    <a:pos x="2147483647" y="2147483647"/>
                  </a:cxn>
                  <a:cxn ang="0">
                    <a:pos x="2147483647" y="2147483647"/>
                  </a:cxn>
                  <a:cxn ang="0">
                    <a:pos x="0" y="0"/>
                  </a:cxn>
                </a:cxnLst>
                <a:rect l="txL" t="txT" r="txR" b="txB"/>
                <a:pathLst>
                  <a:path w="261" h="282">
                    <a:moveTo>
                      <a:pt x="0" y="0"/>
                    </a:moveTo>
                    <a:lnTo>
                      <a:pt x="0" y="282"/>
                    </a:lnTo>
                    <a:lnTo>
                      <a:pt x="261" y="196"/>
                    </a:lnTo>
                    <a:lnTo>
                      <a:pt x="132" y="9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93C3F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>
                  <a:ea typeface="幼圆" charset="0"/>
                </a:endParaRPr>
              </a:p>
            </p:txBody>
          </p:sp>
          <p:sp>
            <p:nvSpPr>
              <p:cNvPr id="8229" name="Freeform 26"/>
              <p:cNvSpPr/>
              <p:nvPr/>
            </p:nvSpPr>
            <p:spPr>
              <a:xfrm>
                <a:off x="1855343" y="1404042"/>
                <a:ext cx="1869670" cy="2263659"/>
              </a:xfrm>
              <a:custGeom>
                <a:avLst/>
                <a:gdLst>
                  <a:gd name="txL" fmla="*/ 0 w 261"/>
                  <a:gd name="txT" fmla="*/ 0 h 316"/>
                  <a:gd name="txR" fmla="*/ 261 w 261"/>
                  <a:gd name="txB" fmla="*/ 316 h 316"/>
                </a:gdLst>
                <a:ahLst/>
                <a:cxnLst>
                  <a:cxn ang="0">
                    <a:pos x="2147483647" y="0"/>
                  </a:cxn>
                  <a:cxn ang="0">
                    <a:pos x="0" y="2147483647"/>
                  </a:cxn>
                  <a:cxn ang="0">
                    <a:pos x="2147483647" y="2147483647"/>
                  </a:cxn>
                  <a:cxn ang="0">
                    <a:pos x="2147483647" y="2147483647"/>
                  </a:cxn>
                  <a:cxn ang="0">
                    <a:pos x="2147483647" y="0"/>
                  </a:cxn>
                </a:cxnLst>
                <a:rect l="txL" t="txT" r="txR" b="txB"/>
                <a:pathLst>
                  <a:path w="261" h="316">
                    <a:moveTo>
                      <a:pt x="261" y="0"/>
                    </a:moveTo>
                    <a:lnTo>
                      <a:pt x="0" y="86"/>
                    </a:lnTo>
                    <a:lnTo>
                      <a:pt x="160" y="316"/>
                    </a:lnTo>
                    <a:lnTo>
                      <a:pt x="211" y="158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rgbClr val="67CDCC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>
                  <a:ea typeface="幼圆" charset="0"/>
                </a:endParaRPr>
              </a:p>
            </p:txBody>
          </p:sp>
          <p:sp>
            <p:nvSpPr>
              <p:cNvPr id="8230" name="Freeform 27"/>
              <p:cNvSpPr/>
              <p:nvPr/>
            </p:nvSpPr>
            <p:spPr>
              <a:xfrm>
                <a:off x="702021" y="2020101"/>
                <a:ext cx="2299479" cy="1647600"/>
              </a:xfrm>
              <a:custGeom>
                <a:avLst/>
                <a:gdLst>
                  <a:gd name="txL" fmla="*/ 0 w 321"/>
                  <a:gd name="txT" fmla="*/ 0 h 230"/>
                  <a:gd name="txR" fmla="*/ 321 w 321"/>
                  <a:gd name="txB" fmla="*/ 230 h 230"/>
                </a:gdLst>
                <a:ahLst/>
                <a:cxnLst>
                  <a:cxn ang="0">
                    <a:pos x="2147483647" y="2147483647"/>
                  </a:cxn>
                  <a:cxn ang="0">
                    <a:pos x="2147483647" y="0"/>
                  </a:cxn>
                  <a:cxn ang="0">
                    <a:pos x="0" y="2147483647"/>
                  </a:cxn>
                  <a:cxn ang="0">
                    <a:pos x="2147483647" y="2147483647"/>
                  </a:cxn>
                  <a:cxn ang="0">
                    <a:pos x="2147483647" y="2147483647"/>
                  </a:cxn>
                </a:cxnLst>
                <a:rect l="txL" t="txT" r="txR" b="txB"/>
                <a:pathLst>
                  <a:path w="321" h="230">
                    <a:moveTo>
                      <a:pt x="321" y="230"/>
                    </a:moveTo>
                    <a:lnTo>
                      <a:pt x="161" y="0"/>
                    </a:lnTo>
                    <a:lnTo>
                      <a:pt x="0" y="230"/>
                    </a:lnTo>
                    <a:lnTo>
                      <a:pt x="161" y="230"/>
                    </a:lnTo>
                    <a:lnTo>
                      <a:pt x="321" y="230"/>
                    </a:lnTo>
                    <a:close/>
                  </a:path>
                </a:pathLst>
              </a:custGeom>
              <a:solidFill>
                <a:srgbClr val="046589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>
                  <a:ea typeface="幼圆" charset="0"/>
                </a:endParaRPr>
              </a:p>
            </p:txBody>
          </p:sp>
          <p:sp>
            <p:nvSpPr>
              <p:cNvPr id="8231" name="Freeform 28"/>
              <p:cNvSpPr/>
              <p:nvPr/>
            </p:nvSpPr>
            <p:spPr>
              <a:xfrm>
                <a:off x="0" y="1404042"/>
                <a:ext cx="1855343" cy="2263659"/>
              </a:xfrm>
              <a:custGeom>
                <a:avLst/>
                <a:gdLst>
                  <a:gd name="txL" fmla="*/ 0 w 259"/>
                  <a:gd name="txT" fmla="*/ 0 h 316"/>
                  <a:gd name="txR" fmla="*/ 259 w 259"/>
                  <a:gd name="txB" fmla="*/ 316 h 316"/>
                </a:gdLst>
                <a:ahLst/>
                <a:cxnLst>
                  <a:cxn ang="0">
                    <a:pos x="2147483647" y="2147483647"/>
                  </a:cxn>
                  <a:cxn ang="0">
                    <a:pos x="2147483647" y="2147483647"/>
                  </a:cxn>
                  <a:cxn ang="0">
                    <a:pos x="0" y="0"/>
                  </a:cxn>
                  <a:cxn ang="0">
                    <a:pos x="2147483647" y="2147483647"/>
                  </a:cxn>
                  <a:cxn ang="0">
                    <a:pos x="2147483647" y="2147483647"/>
                  </a:cxn>
                </a:cxnLst>
                <a:rect l="txL" t="txT" r="txR" b="txB"/>
                <a:pathLst>
                  <a:path w="259" h="316">
                    <a:moveTo>
                      <a:pt x="98" y="316"/>
                    </a:moveTo>
                    <a:lnTo>
                      <a:pt x="259" y="86"/>
                    </a:lnTo>
                    <a:lnTo>
                      <a:pt x="0" y="0"/>
                    </a:lnTo>
                    <a:lnTo>
                      <a:pt x="50" y="158"/>
                    </a:lnTo>
                    <a:lnTo>
                      <a:pt x="98" y="316"/>
                    </a:lnTo>
                    <a:close/>
                  </a:path>
                </a:pathLst>
              </a:custGeom>
              <a:solidFill>
                <a:srgbClr val="D6BF00">
                  <a:alpha val="100000"/>
                </a:srgbClr>
              </a:solidFill>
              <a:ln w="9525">
                <a:noFill/>
              </a:ln>
            </p:spPr>
            <p:txBody>
              <a:bodyPr/>
              <a:lstStyle/>
              <a:p>
                <a:endParaRPr lang="zh-CN" altLang="en-US">
                  <a:ea typeface="幼圆" charset="0"/>
                </a:endParaRPr>
              </a:p>
            </p:txBody>
          </p:sp>
        </p:grpSp>
        <p:pic>
          <p:nvPicPr>
            <p:cNvPr id="8222" name="图片 3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94017" y="1010050"/>
              <a:ext cx="416768" cy="416768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  <p:pic>
          <p:nvPicPr>
            <p:cNvPr id="8223" name="图片 3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40279" y="2054285"/>
              <a:ext cx="415025" cy="415025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  <p:pic>
          <p:nvPicPr>
            <p:cNvPr id="8224" name="图片 3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600584" y="2683307"/>
              <a:ext cx="411010" cy="411010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  <p:pic>
          <p:nvPicPr>
            <p:cNvPr id="8225" name="图片 3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69158" y="1957035"/>
              <a:ext cx="609524" cy="609524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  <p:pic>
          <p:nvPicPr>
            <p:cNvPr id="8226" name="图片 38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70362" y="984835"/>
              <a:ext cx="435092" cy="435092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  <p:cxnSp>
        <p:nvCxnSpPr>
          <p:cNvPr id="5" name="直接连接符 4"/>
          <p:cNvCxnSpPr/>
          <p:nvPr/>
        </p:nvCxnSpPr>
        <p:spPr>
          <a:xfrm>
            <a:off x="6713855" y="2301240"/>
            <a:ext cx="419354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6713854" y="1517650"/>
            <a:ext cx="4566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>
                <a:latin typeface="幼圆" charset="0"/>
                <a:ea typeface="幼圆" charset="0"/>
              </a:rPr>
              <a:t>点击添加你的标题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770370" y="2472690"/>
            <a:ext cx="41370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endParaRPr lang="zh-CN" altLang="en-US" dirty="0">
              <a:latin typeface="幼圆" charset="0"/>
              <a:ea typeface="幼圆" charset="0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419100" y="546735"/>
            <a:ext cx="4699000" cy="497840"/>
            <a:chOff x="180" y="190"/>
            <a:chExt cx="7400" cy="784"/>
          </a:xfrm>
        </p:grpSpPr>
        <p:sp>
          <p:nvSpPr>
            <p:cNvPr id="11" name="MH_Number_1"/>
            <p:cNvSpPr/>
            <p:nvPr/>
          </p:nvSpPr>
          <p:spPr>
            <a:xfrm>
              <a:off x="180" y="190"/>
              <a:ext cx="788" cy="785"/>
            </a:xfrm>
            <a:prstGeom prst="roundRect">
              <a:avLst>
                <a:gd name="adj" fmla="val 7611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lIns="0" tIns="0" rIns="0" bIns="0" anchor="ctr"/>
            <a:lstStyle/>
            <a:p>
              <a:pPr lvl="0" algn="ctr"/>
              <a:r>
                <a:rPr lang="en-US" altLang="zh-CN" sz="28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Times New Roman" pitchFamily="18" charset="0"/>
                </a:rPr>
                <a:t>01</a:t>
              </a:r>
              <a:endParaRPr lang="zh-CN" altLang="en-US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endParaRPr>
            </a:p>
          </p:txBody>
        </p:sp>
        <p:sp>
          <p:nvSpPr>
            <p:cNvPr id="12" name="MH_Entry_1"/>
            <p:cNvSpPr/>
            <p:nvPr/>
          </p:nvSpPr>
          <p:spPr>
            <a:xfrm>
              <a:off x="1238" y="190"/>
              <a:ext cx="6342" cy="785"/>
            </a:xfrm>
            <a:prstGeom prst="roundRect">
              <a:avLst>
                <a:gd name="adj" fmla="val 9120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anchor="ctr"/>
            <a:lstStyle/>
            <a:p>
              <a:pPr lvl="0" algn="ctr"/>
              <a:r>
                <a:rPr lang="zh-CN" altLang="en-US" sz="2400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请在此处输入您的标题</a:t>
              </a:r>
              <a:endParaRPr lang="zh-CN" altLang="en-US" dirty="0">
                <a:latin typeface="Arial" pitchFamily="34" charset="0"/>
                <a:ea typeface="宋体" pitchFamily="2" charset="-122"/>
              </a:endParaRPr>
            </a:p>
          </p:txBody>
        </p:sp>
      </p:grp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42"/>
          <p:cNvSpPr/>
          <p:nvPr/>
        </p:nvSpPr>
        <p:spPr>
          <a:xfrm>
            <a:off x="1525905" y="1864995"/>
            <a:ext cx="2825115" cy="4029710"/>
          </a:xfrm>
          <a:prstGeom prst="roundRect">
            <a:avLst>
              <a:gd name="adj" fmla="val 16667"/>
            </a:avLst>
          </a:prstGeom>
          <a:solidFill>
            <a:srgbClr val="C75151"/>
          </a:solidFill>
          <a:ln w="9525">
            <a:noFill/>
          </a:ln>
          <a:effectLst>
            <a:outerShdw dist="381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ea typeface="幼圆" charset="0"/>
            </a:endParaRPr>
          </a:p>
        </p:txBody>
      </p:sp>
      <p:sp>
        <p:nvSpPr>
          <p:cNvPr id="5" name="圆角矩形 43"/>
          <p:cNvSpPr/>
          <p:nvPr/>
        </p:nvSpPr>
        <p:spPr>
          <a:xfrm>
            <a:off x="4796155" y="1863090"/>
            <a:ext cx="2825115" cy="40309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900" dirty="0">
              <a:solidFill>
                <a:srgbClr val="262626"/>
              </a:solidFill>
              <a:ea typeface="Calibri" pitchFamily="34" charset="0"/>
            </a:endParaRPr>
          </a:p>
        </p:txBody>
      </p:sp>
      <p:sp>
        <p:nvSpPr>
          <p:cNvPr id="6" name="圆角矩形 44"/>
          <p:cNvSpPr/>
          <p:nvPr/>
        </p:nvSpPr>
        <p:spPr>
          <a:xfrm>
            <a:off x="8035290" y="1786890"/>
            <a:ext cx="2822575" cy="4030980"/>
          </a:xfrm>
          <a:prstGeom prst="roundRect">
            <a:avLst>
              <a:gd name="adj" fmla="val 16667"/>
            </a:avLst>
          </a:prstGeom>
          <a:solidFill>
            <a:srgbClr val="4BACC6"/>
          </a:solidFill>
          <a:ln w="9525">
            <a:noFill/>
          </a:ln>
          <a:effectLst>
            <a:outerShdw dist="635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  <a:ea typeface="幼圆" charset="0"/>
            </a:endParaRPr>
          </a:p>
        </p:txBody>
      </p:sp>
      <p:sp>
        <p:nvSpPr>
          <p:cNvPr id="7" name="椭圆 45"/>
          <p:cNvSpPr/>
          <p:nvPr/>
        </p:nvSpPr>
        <p:spPr>
          <a:xfrm>
            <a:off x="2129790" y="1123950"/>
            <a:ext cx="1526540" cy="1526540"/>
          </a:xfrm>
          <a:prstGeom prst="ellipse">
            <a:avLst/>
          </a:prstGeom>
          <a:solidFill>
            <a:schemeClr val="bg1"/>
          </a:solidFill>
          <a:ln w="9525">
            <a:noFill/>
          </a:ln>
          <a:effectLst>
            <a:outerShdw dist="508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zh-CN" sz="1600" dirty="0">
              <a:solidFill>
                <a:srgbClr val="FFFFFF"/>
              </a:solidFill>
              <a:ea typeface="幼圆" charset="0"/>
            </a:endParaRPr>
          </a:p>
        </p:txBody>
      </p:sp>
      <p:sp>
        <p:nvSpPr>
          <p:cNvPr id="8" name="椭圆 46"/>
          <p:cNvSpPr/>
          <p:nvPr/>
        </p:nvSpPr>
        <p:spPr>
          <a:xfrm>
            <a:off x="5400675" y="1165225"/>
            <a:ext cx="1526540" cy="1529080"/>
          </a:xfrm>
          <a:prstGeom prst="ellipse">
            <a:avLst/>
          </a:prstGeom>
          <a:solidFill>
            <a:schemeClr val="bg1"/>
          </a:solidFill>
          <a:ln w="9525">
            <a:noFill/>
          </a:ln>
          <a:effectLst>
            <a:outerShdw dist="508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zh-CN" sz="1600" dirty="0">
              <a:solidFill>
                <a:srgbClr val="FFFFFF"/>
              </a:solidFill>
              <a:ea typeface="幼圆" charset="0"/>
            </a:endParaRPr>
          </a:p>
        </p:txBody>
      </p:sp>
      <p:sp>
        <p:nvSpPr>
          <p:cNvPr id="9" name="椭圆 47"/>
          <p:cNvSpPr/>
          <p:nvPr/>
        </p:nvSpPr>
        <p:spPr>
          <a:xfrm>
            <a:off x="8645843" y="1103630"/>
            <a:ext cx="1526540" cy="1526540"/>
          </a:xfrm>
          <a:prstGeom prst="ellipse">
            <a:avLst/>
          </a:prstGeom>
          <a:solidFill>
            <a:schemeClr val="bg1"/>
          </a:solidFill>
          <a:ln w="9525">
            <a:noFill/>
          </a:ln>
          <a:effectLst>
            <a:outerShdw dist="508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zh-CN" sz="1600" dirty="0">
              <a:solidFill>
                <a:srgbClr val="FFFFFF"/>
              </a:solidFill>
              <a:ea typeface="幼圆" charset="0"/>
            </a:endParaRPr>
          </a:p>
        </p:txBody>
      </p:sp>
      <p:pic>
        <p:nvPicPr>
          <p:cNvPr id="10" name="Picture 2"/>
          <p:cNvPicPr>
            <a:picLocks noChangeAspect="1"/>
          </p:cNvPicPr>
          <p:nvPr/>
        </p:nvPicPr>
        <p:blipFill>
          <a:blip r:embed="rId3">
            <a:biLevel thresh="50000"/>
            <a:grayscl/>
          </a:blip>
          <a:srcRect t="81413"/>
          <a:stretch>
            <a:fillRect/>
          </a:stretch>
        </p:blipFill>
        <p:spPr>
          <a:xfrm>
            <a:off x="4805680" y="5148580"/>
            <a:ext cx="2825115" cy="74993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11" name="Picture 2"/>
          <p:cNvPicPr>
            <a:picLocks noChangeAspect="1"/>
          </p:cNvPicPr>
          <p:nvPr/>
        </p:nvPicPr>
        <p:blipFill>
          <a:blip r:embed="rId3">
            <a:biLevel thresh="50000"/>
            <a:grayscl/>
          </a:blip>
          <a:srcRect t="81413"/>
          <a:stretch>
            <a:fillRect/>
          </a:stretch>
        </p:blipFill>
        <p:spPr>
          <a:xfrm>
            <a:off x="8032750" y="5083175"/>
            <a:ext cx="2825115" cy="7493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12" name="Picture 2"/>
          <p:cNvPicPr>
            <a:picLocks noChangeAspect="1"/>
          </p:cNvPicPr>
          <p:nvPr/>
        </p:nvPicPr>
        <p:blipFill>
          <a:blip r:embed="rId3">
            <a:biLevel thresh="50000"/>
            <a:grayscl/>
          </a:blip>
          <a:srcRect t="81413"/>
          <a:stretch>
            <a:fillRect/>
          </a:stretch>
        </p:blipFill>
        <p:spPr>
          <a:xfrm>
            <a:off x="1525905" y="5159375"/>
            <a:ext cx="2825115" cy="7493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6" name="矩形 54"/>
          <p:cNvSpPr/>
          <p:nvPr/>
        </p:nvSpPr>
        <p:spPr>
          <a:xfrm>
            <a:off x="1277746" y="3125449"/>
            <a:ext cx="2976880" cy="121264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 marL="0" lvl="0" indent="0">
              <a:spcBef>
                <a:spcPct val="0"/>
              </a:spcBef>
              <a:buNone/>
            </a:pPr>
            <a:endParaRPr lang="zh-CN" altLang="en-US" sz="1400" b="1" dirty="0">
              <a:solidFill>
                <a:schemeClr val="bg1"/>
              </a:solidFill>
              <a:ea typeface="幼圆" charset="0"/>
            </a:endParaRPr>
          </a:p>
        </p:txBody>
      </p:sp>
      <p:pic>
        <p:nvPicPr>
          <p:cNvPr id="19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4373" y="1196975"/>
            <a:ext cx="779145" cy="1483360"/>
          </a:xfrm>
          <a:prstGeom prst="rect">
            <a:avLst/>
          </a:prstGeom>
          <a:noFill/>
          <a:ln w="9525">
            <a:noFill/>
            <a:miter/>
          </a:ln>
          <a:effectLst>
            <a:outerShdw dist="25401" dir="2699999" algn="ctr" rotWithShape="0">
              <a:schemeClr val="tx1">
                <a:alpha val="96999"/>
              </a:schemeClr>
            </a:outerShdw>
          </a:effectLst>
        </p:spPr>
      </p:pic>
      <p:pic>
        <p:nvPicPr>
          <p:cNvPr id="20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26525" y="1127125"/>
            <a:ext cx="765175" cy="1484630"/>
          </a:xfrm>
          <a:prstGeom prst="rect">
            <a:avLst/>
          </a:prstGeom>
          <a:noFill/>
          <a:ln w="9525">
            <a:noFill/>
            <a:miter/>
          </a:ln>
          <a:effectLst>
            <a:outerShdw dist="25401" dir="2699999" algn="ctr" rotWithShape="0">
              <a:schemeClr val="tx1">
                <a:alpha val="96999"/>
              </a:schemeClr>
            </a:outerShdw>
          </a:effectLst>
        </p:spPr>
      </p:pic>
      <p:pic>
        <p:nvPicPr>
          <p:cNvPr id="21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30158" y="1155065"/>
            <a:ext cx="725805" cy="1481455"/>
          </a:xfrm>
          <a:prstGeom prst="rect">
            <a:avLst/>
          </a:prstGeom>
          <a:noFill/>
          <a:ln w="9525">
            <a:noFill/>
            <a:miter/>
          </a:ln>
          <a:effectLst>
            <a:outerShdw dist="25401" dir="2699999" algn="ctr" rotWithShape="0">
              <a:schemeClr val="tx1">
                <a:alpha val="96999"/>
              </a:schemeClr>
            </a:outerShdw>
          </a:effectLst>
        </p:spPr>
      </p:pic>
      <p:grpSp>
        <p:nvGrpSpPr>
          <p:cNvPr id="23" name="组合 22"/>
          <p:cNvGrpSpPr/>
          <p:nvPr/>
        </p:nvGrpSpPr>
        <p:grpSpPr>
          <a:xfrm>
            <a:off x="419100" y="546735"/>
            <a:ext cx="4699000" cy="497840"/>
            <a:chOff x="180" y="190"/>
            <a:chExt cx="7400" cy="784"/>
          </a:xfrm>
        </p:grpSpPr>
        <p:sp>
          <p:nvSpPr>
            <p:cNvPr id="24" name="MH_Number_1"/>
            <p:cNvSpPr/>
            <p:nvPr/>
          </p:nvSpPr>
          <p:spPr>
            <a:xfrm>
              <a:off x="180" y="190"/>
              <a:ext cx="788" cy="785"/>
            </a:xfrm>
            <a:prstGeom prst="roundRect">
              <a:avLst>
                <a:gd name="adj" fmla="val 7611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lIns="0" tIns="0" rIns="0" bIns="0" anchor="ctr"/>
            <a:lstStyle/>
            <a:p>
              <a:pPr lvl="0" algn="ctr"/>
              <a:r>
                <a:rPr lang="en-US" altLang="zh-CN" sz="28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Times New Roman" pitchFamily="18" charset="0"/>
                </a:rPr>
                <a:t>01</a:t>
              </a:r>
              <a:endParaRPr lang="zh-CN" altLang="en-US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endParaRPr>
            </a:p>
          </p:txBody>
        </p:sp>
        <p:sp>
          <p:nvSpPr>
            <p:cNvPr id="25" name="MH_Entry_1"/>
            <p:cNvSpPr/>
            <p:nvPr/>
          </p:nvSpPr>
          <p:spPr>
            <a:xfrm>
              <a:off x="1238" y="190"/>
              <a:ext cx="6342" cy="785"/>
            </a:xfrm>
            <a:prstGeom prst="roundRect">
              <a:avLst>
                <a:gd name="adj" fmla="val 9120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anchor="ctr"/>
            <a:lstStyle/>
            <a:p>
              <a:pPr lvl="0" algn="ctr"/>
              <a:r>
                <a:rPr lang="zh-CN" altLang="en-US" sz="2400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请在此处输入您的标题</a:t>
              </a:r>
              <a:endParaRPr lang="zh-CN" altLang="en-US" dirty="0">
                <a:latin typeface="Arial" pitchFamily="34" charset="0"/>
                <a:ea typeface="宋体" pitchFamily="2" charset="-122"/>
              </a:endParaRPr>
            </a:p>
          </p:txBody>
        </p:sp>
      </p:grpSp>
      <p:sp>
        <p:nvSpPr>
          <p:cNvPr id="22" name="矩形 54">
            <a:extLst>
              <a:ext uri="{FF2B5EF4-FFF2-40B4-BE49-F238E27FC236}">
                <a16:creationId xmlns:a16="http://schemas.microsoft.com/office/drawing/2014/main" id="{C661713B-1513-4AAB-A901-A97E7FDE4C5E}"/>
              </a:ext>
            </a:extLst>
          </p:cNvPr>
          <p:cNvSpPr/>
          <p:nvPr/>
        </p:nvSpPr>
        <p:spPr>
          <a:xfrm>
            <a:off x="4597909" y="3196060"/>
            <a:ext cx="2976880" cy="121264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 marL="0" lvl="0" indent="0">
              <a:spcBef>
                <a:spcPct val="0"/>
              </a:spcBef>
              <a:buNone/>
            </a:pPr>
            <a:endParaRPr lang="zh-CN" altLang="en-US" sz="1400" b="1" dirty="0">
              <a:solidFill>
                <a:schemeClr val="bg1"/>
              </a:solidFill>
              <a:ea typeface="幼圆" charset="0"/>
            </a:endParaRPr>
          </a:p>
        </p:txBody>
      </p:sp>
      <p:sp>
        <p:nvSpPr>
          <p:cNvPr id="26" name="矩形 54">
            <a:extLst>
              <a:ext uri="{FF2B5EF4-FFF2-40B4-BE49-F238E27FC236}">
                <a16:creationId xmlns:a16="http://schemas.microsoft.com/office/drawing/2014/main" id="{F80FAF0E-FF37-44E8-BD6C-D941ACF0B1F9}"/>
              </a:ext>
            </a:extLst>
          </p:cNvPr>
          <p:cNvSpPr/>
          <p:nvPr/>
        </p:nvSpPr>
        <p:spPr>
          <a:xfrm>
            <a:off x="7819395" y="3125449"/>
            <a:ext cx="2976880" cy="121264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 marL="0" lvl="0" indent="0">
              <a:spcBef>
                <a:spcPct val="0"/>
              </a:spcBef>
              <a:buNone/>
            </a:pPr>
            <a:endParaRPr lang="zh-CN" altLang="en-US" sz="1400" b="1" dirty="0">
              <a:solidFill>
                <a:schemeClr val="bg1"/>
              </a:solidFill>
              <a:ea typeface="幼圆" charset="0"/>
            </a:endParaRP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5" grpId="0" animBg="1"/>
      <p:bldP spid="6" grpId="0" animBg="1"/>
      <p:bldP spid="7" grpId="0" animBg="1"/>
      <p:bldP spid="7" grpId="1" animBg="1"/>
      <p:bldP spid="7" grpId="2" animBg="1"/>
      <p:bldP spid="8" grpId="0" animBg="1"/>
      <p:bldP spid="9" grpId="0" animBg="1"/>
      <p:bldP spid="16" grpId="0"/>
      <p:bldP spid="22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73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9645" y="2421255"/>
            <a:ext cx="4064635" cy="2990850"/>
          </a:xfrm>
          <a:prstGeom prst="rect">
            <a:avLst/>
          </a:prstGeom>
          <a:noFill/>
          <a:ln w="9525">
            <a:noFill/>
            <a:miter/>
          </a:ln>
        </p:spPr>
      </p:pic>
      <p:grpSp>
        <p:nvGrpSpPr>
          <p:cNvPr id="39944" name="Group 46"/>
          <p:cNvGrpSpPr/>
          <p:nvPr/>
        </p:nvGrpSpPr>
        <p:grpSpPr>
          <a:xfrm>
            <a:off x="1632000" y="1934170"/>
            <a:ext cx="7249177" cy="407843"/>
            <a:chOff x="0" y="-89388"/>
            <a:chExt cx="2566939" cy="407516"/>
          </a:xfrm>
        </p:grpSpPr>
        <p:sp>
          <p:nvSpPr>
            <p:cNvPr id="39953" name="矩形 46"/>
            <p:cNvSpPr/>
            <p:nvPr/>
          </p:nvSpPr>
          <p:spPr>
            <a:xfrm>
              <a:off x="0" y="0"/>
              <a:ext cx="207123" cy="318128"/>
            </a:xfrm>
            <a:prstGeom prst="rect">
              <a:avLst/>
            </a:prstGeom>
            <a:solidFill>
              <a:srgbClr val="D6BF00"/>
            </a:solidFill>
            <a:ln w="9525">
              <a:noFill/>
              <a:miter/>
            </a:ln>
          </p:spPr>
          <p:txBody>
            <a:bodyPr anchor="ctr"/>
            <a:lstStyle/>
            <a:p>
              <a:pPr lvl="0" algn="ctr" eaLnBrk="1" hangingPunct="1"/>
              <a:endParaRPr lang="zh-CN" altLang="zh-CN" dirty="0">
                <a:solidFill>
                  <a:srgbClr val="FFFFFF"/>
                </a:solidFill>
                <a:latin typeface="幼圆" charset="0"/>
                <a:ea typeface="幼圆" charset="0"/>
                <a:sym typeface="宋体" pitchFamily="2" charset="-122"/>
              </a:endParaRPr>
            </a:p>
          </p:txBody>
        </p:sp>
        <p:sp>
          <p:nvSpPr>
            <p:cNvPr id="39954" name="矩形 47"/>
            <p:cNvSpPr/>
            <p:nvPr/>
          </p:nvSpPr>
          <p:spPr>
            <a:xfrm>
              <a:off x="226243" y="-89388"/>
              <a:ext cx="2340696" cy="39978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sz="2000" b="1" dirty="0">
                  <a:solidFill>
                    <a:srgbClr val="000000"/>
                  </a:solidFill>
                  <a:latin typeface="幼圆" charset="0"/>
                  <a:ea typeface="幼圆" charset="0"/>
                  <a:sym typeface="方正兰亭细黑_GBK" charset="-122"/>
                </a:rPr>
                <a:t>标题</a:t>
              </a:r>
            </a:p>
          </p:txBody>
        </p:sp>
      </p:grpSp>
      <p:grpSp>
        <p:nvGrpSpPr>
          <p:cNvPr id="10" name="Group 46"/>
          <p:cNvGrpSpPr/>
          <p:nvPr/>
        </p:nvGrpSpPr>
        <p:grpSpPr>
          <a:xfrm>
            <a:off x="1632000" y="3853838"/>
            <a:ext cx="7234238" cy="400110"/>
            <a:chOff x="0" y="-72873"/>
            <a:chExt cx="2561649" cy="399789"/>
          </a:xfrm>
        </p:grpSpPr>
        <p:sp>
          <p:nvSpPr>
            <p:cNvPr id="11" name="矩形 46"/>
            <p:cNvSpPr/>
            <p:nvPr/>
          </p:nvSpPr>
          <p:spPr>
            <a:xfrm>
              <a:off x="0" y="0"/>
              <a:ext cx="207123" cy="318128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9525">
              <a:noFill/>
              <a:miter/>
            </a:ln>
          </p:spPr>
          <p:txBody>
            <a:bodyPr anchor="ctr"/>
            <a:lstStyle/>
            <a:p>
              <a:pPr lvl="0" algn="ctr" eaLnBrk="1" hangingPunct="1"/>
              <a:endParaRPr lang="zh-CN" altLang="zh-CN" dirty="0">
                <a:solidFill>
                  <a:srgbClr val="FFFFFF"/>
                </a:solidFill>
                <a:latin typeface="幼圆" charset="0"/>
                <a:ea typeface="幼圆" charset="0"/>
                <a:sym typeface="宋体" pitchFamily="2" charset="-122"/>
              </a:endParaRPr>
            </a:p>
          </p:txBody>
        </p:sp>
        <p:sp>
          <p:nvSpPr>
            <p:cNvPr id="12" name="矩形 47"/>
            <p:cNvSpPr/>
            <p:nvPr/>
          </p:nvSpPr>
          <p:spPr>
            <a:xfrm>
              <a:off x="220953" y="-72873"/>
              <a:ext cx="2340696" cy="39978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/>
              <a:r>
                <a:rPr lang="zh-CN" altLang="en-US" sz="2000" b="1" dirty="0">
                  <a:solidFill>
                    <a:srgbClr val="000000"/>
                  </a:solidFill>
                  <a:latin typeface="幼圆" charset="0"/>
                  <a:ea typeface="幼圆" charset="0"/>
                  <a:sym typeface="方正兰亭细黑_GBK" charset="-122"/>
                </a:rPr>
                <a:t>标题</a:t>
              </a: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419100" y="546735"/>
            <a:ext cx="4699000" cy="497840"/>
            <a:chOff x="180" y="190"/>
            <a:chExt cx="7400" cy="784"/>
          </a:xfrm>
        </p:grpSpPr>
        <p:sp>
          <p:nvSpPr>
            <p:cNvPr id="16" name="MH_Number_1"/>
            <p:cNvSpPr/>
            <p:nvPr/>
          </p:nvSpPr>
          <p:spPr>
            <a:xfrm>
              <a:off x="180" y="190"/>
              <a:ext cx="788" cy="785"/>
            </a:xfrm>
            <a:prstGeom prst="roundRect">
              <a:avLst>
                <a:gd name="adj" fmla="val 7611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lIns="0" tIns="0" rIns="0" bIns="0" anchor="ctr"/>
            <a:lstStyle/>
            <a:p>
              <a:pPr lvl="0" algn="ctr"/>
              <a:r>
                <a:rPr lang="en-US" altLang="zh-CN" sz="28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Times New Roman" pitchFamily="18" charset="0"/>
                </a:rPr>
                <a:t>01</a:t>
              </a:r>
              <a:endParaRPr lang="zh-CN" altLang="en-US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endParaRPr>
            </a:p>
          </p:txBody>
        </p:sp>
        <p:sp>
          <p:nvSpPr>
            <p:cNvPr id="17" name="MH_Entry_1"/>
            <p:cNvSpPr/>
            <p:nvPr/>
          </p:nvSpPr>
          <p:spPr>
            <a:xfrm>
              <a:off x="1238" y="190"/>
              <a:ext cx="6342" cy="785"/>
            </a:xfrm>
            <a:prstGeom prst="roundRect">
              <a:avLst>
                <a:gd name="adj" fmla="val 9120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anchor="ctr"/>
            <a:lstStyle/>
            <a:p>
              <a:pPr lvl="0" algn="ctr"/>
              <a:r>
                <a:rPr lang="zh-CN" altLang="en-US" sz="2400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请在此处输入您的标题</a:t>
              </a:r>
              <a:endParaRPr lang="zh-CN" altLang="en-US" dirty="0">
                <a:latin typeface="Arial" pitchFamily="34" charset="0"/>
                <a:ea typeface="宋体" pitchFamily="2" charset="-122"/>
              </a:endParaRPr>
            </a:p>
          </p:txBody>
        </p:sp>
      </p:grpSp>
      <p:sp>
        <p:nvSpPr>
          <p:cNvPr id="4" name="矩形 3">
            <a:extLst>
              <a:ext uri="{FF2B5EF4-FFF2-40B4-BE49-F238E27FC236}">
                <a16:creationId xmlns:a16="http://schemas.microsoft.com/office/drawing/2014/main" id="{02B34179-0156-49D2-A79D-CA5063755417}"/>
              </a:ext>
            </a:extLst>
          </p:cNvPr>
          <p:cNvSpPr/>
          <p:nvPr/>
        </p:nvSpPr>
        <p:spPr>
          <a:xfrm>
            <a:off x="2194289" y="2184245"/>
            <a:ext cx="6096000" cy="13388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97F05F0-A6E5-48A0-A3D9-AC1D285C7C55}"/>
              </a:ext>
            </a:extLst>
          </p:cNvPr>
          <p:cNvSpPr/>
          <p:nvPr/>
        </p:nvSpPr>
        <p:spPr>
          <a:xfrm>
            <a:off x="2185213" y="4189303"/>
            <a:ext cx="6096000" cy="13388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5"/>
          <p:cNvSpPr/>
          <p:nvPr/>
        </p:nvSpPr>
        <p:spPr>
          <a:xfrm rot="18878718">
            <a:off x="2563495" y="1426210"/>
            <a:ext cx="1998345" cy="1998345"/>
          </a:xfrm>
          <a:prstGeom prst="roundRect">
            <a:avLst>
              <a:gd name="adj" fmla="val 16667"/>
            </a:avLst>
          </a:prstGeom>
          <a:solidFill>
            <a:srgbClr val="C75151"/>
          </a:solidFill>
          <a:ln w="9525">
            <a:noFill/>
          </a:ln>
          <a:effectLst>
            <a:outerShdw dist="381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</a:endParaRPr>
          </a:p>
        </p:txBody>
      </p:sp>
      <p:sp>
        <p:nvSpPr>
          <p:cNvPr id="14" name="圆角矩形 6"/>
          <p:cNvSpPr/>
          <p:nvPr/>
        </p:nvSpPr>
        <p:spPr>
          <a:xfrm rot="18878718">
            <a:off x="5080000" y="3460750"/>
            <a:ext cx="1998345" cy="1998345"/>
          </a:xfrm>
          <a:prstGeom prst="roundRect">
            <a:avLst>
              <a:gd name="adj" fmla="val 16667"/>
            </a:avLst>
          </a:prstGeom>
          <a:solidFill>
            <a:srgbClr val="E9E175"/>
          </a:solidFill>
          <a:ln w="9525">
            <a:noFill/>
          </a:ln>
          <a:effectLst>
            <a:outerShdw dist="381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900" dirty="0">
              <a:solidFill>
                <a:srgbClr val="262626"/>
              </a:solidFill>
              <a:ea typeface="Calibri" pitchFamily="34" charset="0"/>
            </a:endParaRPr>
          </a:p>
        </p:txBody>
      </p:sp>
      <p:sp>
        <p:nvSpPr>
          <p:cNvPr id="15" name="圆角矩形 7"/>
          <p:cNvSpPr/>
          <p:nvPr/>
        </p:nvSpPr>
        <p:spPr>
          <a:xfrm rot="18878718">
            <a:off x="7508240" y="1426210"/>
            <a:ext cx="1998345" cy="1998345"/>
          </a:xfrm>
          <a:prstGeom prst="roundRect">
            <a:avLst>
              <a:gd name="adj" fmla="val 16667"/>
            </a:avLst>
          </a:prstGeom>
          <a:solidFill>
            <a:srgbClr val="4BACC6"/>
          </a:solidFill>
          <a:ln w="9525">
            <a:noFill/>
          </a:ln>
          <a:effectLst>
            <a:outerShdw dist="63500" dir="2699999" algn="ctr" rotWithShape="0">
              <a:srgbClr val="000000">
                <a:alpha val="37999"/>
              </a:srgbClr>
            </a:outerShdw>
          </a:effectLst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solidFill>
                <a:srgbClr val="FFFFFF"/>
              </a:solidFill>
            </a:endParaRPr>
          </a:p>
        </p:txBody>
      </p:sp>
      <p:sp>
        <p:nvSpPr>
          <p:cNvPr id="16" name="圆角矩形 8"/>
          <p:cNvSpPr/>
          <p:nvPr/>
        </p:nvSpPr>
        <p:spPr>
          <a:xfrm rot="2721688">
            <a:off x="947420" y="3325495"/>
            <a:ext cx="2797810" cy="62166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zh-CN" altLang="en-US" sz="1800" dirty="0">
                <a:sym typeface="+mn-ea"/>
              </a:rPr>
              <a:t>标题标题标题标题</a:t>
            </a:r>
            <a:endParaRPr lang="zh-CN" altLang="en-US" sz="1800" dirty="0"/>
          </a:p>
        </p:txBody>
      </p:sp>
      <p:sp>
        <p:nvSpPr>
          <p:cNvPr id="17" name="圆角矩形 9"/>
          <p:cNvSpPr/>
          <p:nvPr/>
        </p:nvSpPr>
        <p:spPr>
          <a:xfrm rot="18878312" flipH="1">
            <a:off x="3406775" y="3340100"/>
            <a:ext cx="2797810" cy="62166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zh-CN" altLang="en-US" sz="1800" dirty="0">
                <a:sym typeface="+mn-ea"/>
              </a:rPr>
              <a:t>标题标题标题标题</a:t>
            </a:r>
            <a:endParaRPr lang="en-US" altLang="zh-CN" sz="1800" dirty="0"/>
          </a:p>
        </p:txBody>
      </p:sp>
      <p:sp>
        <p:nvSpPr>
          <p:cNvPr id="18" name="圆角矩形 10"/>
          <p:cNvSpPr/>
          <p:nvPr/>
        </p:nvSpPr>
        <p:spPr>
          <a:xfrm rot="2721688">
            <a:off x="5879465" y="3340100"/>
            <a:ext cx="2797810" cy="62166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zh-CN" altLang="en-US" sz="1800" dirty="0">
                <a:sym typeface="+mn-ea"/>
              </a:rPr>
              <a:t>标题标题标题标题</a:t>
            </a:r>
            <a:endParaRPr lang="en-US" altLang="zh-CN" sz="1800" dirty="0"/>
          </a:p>
        </p:txBody>
      </p:sp>
      <p:sp>
        <p:nvSpPr>
          <p:cNvPr id="19" name="圆角矩形 11"/>
          <p:cNvSpPr/>
          <p:nvPr/>
        </p:nvSpPr>
        <p:spPr>
          <a:xfrm rot="18878312" flipH="1">
            <a:off x="8353425" y="3340100"/>
            <a:ext cx="2797810" cy="62166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>
              <a:spcBef>
                <a:spcPct val="0"/>
              </a:spcBef>
              <a:buNone/>
            </a:pPr>
            <a:r>
              <a:rPr lang="zh-CN" altLang="en-US" sz="1800" dirty="0">
                <a:sym typeface="+mn-ea"/>
              </a:rPr>
              <a:t>标题标题标题标题</a:t>
            </a:r>
            <a:endParaRPr lang="en-US" altLang="zh-CN" sz="1800" dirty="0"/>
          </a:p>
        </p:txBody>
      </p:sp>
      <p:sp>
        <p:nvSpPr>
          <p:cNvPr id="20" name="TextBox 17"/>
          <p:cNvSpPr txBox="1"/>
          <p:nvPr/>
        </p:nvSpPr>
        <p:spPr>
          <a:xfrm>
            <a:off x="3244850" y="2825750"/>
            <a:ext cx="713105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zh-CN" sz="2400" b="1" dirty="0">
                <a:solidFill>
                  <a:schemeClr val="bg1"/>
                </a:solidFill>
                <a:sym typeface="Impact" pitchFamily="34" charset="0"/>
              </a:rPr>
              <a:t>01</a:t>
            </a:r>
            <a:endParaRPr lang="zh-CN" altLang="en-US" sz="2400" b="1" dirty="0">
              <a:solidFill>
                <a:schemeClr val="bg1"/>
              </a:solidFill>
              <a:sym typeface="Impact" pitchFamily="34" charset="0"/>
            </a:endParaRPr>
          </a:p>
        </p:txBody>
      </p:sp>
      <p:sp>
        <p:nvSpPr>
          <p:cNvPr id="21" name="TextBox 18"/>
          <p:cNvSpPr txBox="1"/>
          <p:nvPr/>
        </p:nvSpPr>
        <p:spPr>
          <a:xfrm>
            <a:off x="5604510" y="4659630"/>
            <a:ext cx="715010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zh-CN" sz="2400" b="1" dirty="0">
                <a:sym typeface="Impact" pitchFamily="34" charset="0"/>
              </a:rPr>
              <a:t>02</a:t>
            </a:r>
            <a:endParaRPr lang="zh-CN" altLang="en-US" sz="2400" b="1" dirty="0">
              <a:sym typeface="Impact" pitchFamily="34" charset="0"/>
            </a:endParaRPr>
          </a:p>
        </p:txBody>
      </p:sp>
      <p:sp>
        <p:nvSpPr>
          <p:cNvPr id="22" name="TextBox 19"/>
          <p:cNvSpPr txBox="1"/>
          <p:nvPr/>
        </p:nvSpPr>
        <p:spPr>
          <a:xfrm>
            <a:off x="8126095" y="2638425"/>
            <a:ext cx="713740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zh-CN" sz="2400" b="1" dirty="0">
                <a:solidFill>
                  <a:schemeClr val="bg1"/>
                </a:solidFill>
                <a:sym typeface="Impact" pitchFamily="34" charset="0"/>
              </a:rPr>
              <a:t>03</a:t>
            </a:r>
            <a:endParaRPr lang="zh-CN" altLang="en-US" sz="2400" b="1" dirty="0">
              <a:solidFill>
                <a:schemeClr val="bg1"/>
              </a:solidFill>
              <a:sym typeface="Impact" pitchFamily="34" charset="0"/>
            </a:endParaRPr>
          </a:p>
        </p:txBody>
      </p:sp>
      <p:sp>
        <p:nvSpPr>
          <p:cNvPr id="23" name="Freeform 5551"/>
          <p:cNvSpPr>
            <a:spLocks noEditPoints="1"/>
          </p:cNvSpPr>
          <p:nvPr/>
        </p:nvSpPr>
        <p:spPr>
          <a:xfrm>
            <a:off x="8126095" y="1674495"/>
            <a:ext cx="982980" cy="963930"/>
          </a:xfrm>
          <a:custGeom>
            <a:avLst/>
            <a:gdLst/>
            <a:ahLst/>
            <a:cxnLst>
              <a:cxn ang="0">
                <a:pos x="697415" y="407068"/>
              </a:cxn>
              <a:cxn ang="0">
                <a:pos x="355681" y="554455"/>
              </a:cxn>
              <a:cxn ang="0">
                <a:pos x="697415" y="729916"/>
              </a:cxn>
              <a:cxn ang="0">
                <a:pos x="0" y="259682"/>
              </a:cxn>
              <a:cxn ang="0">
                <a:pos x="265018" y="133350"/>
              </a:cxn>
              <a:cxn ang="0">
                <a:pos x="83690" y="736934"/>
              </a:cxn>
              <a:cxn ang="0">
                <a:pos x="139483" y="750971"/>
              </a:cxn>
              <a:cxn ang="0">
                <a:pos x="83690" y="736934"/>
              </a:cxn>
              <a:cxn ang="0">
                <a:pos x="523061" y="512345"/>
              </a:cxn>
              <a:cxn ang="0">
                <a:pos x="76716" y="322847"/>
              </a:cxn>
              <a:cxn ang="0">
                <a:pos x="146457" y="322847"/>
              </a:cxn>
              <a:cxn ang="0">
                <a:pos x="571880" y="322847"/>
              </a:cxn>
              <a:cxn ang="0">
                <a:pos x="648596" y="322847"/>
              </a:cxn>
              <a:cxn ang="0">
                <a:pos x="481216" y="315829"/>
              </a:cxn>
              <a:cxn ang="0">
                <a:pos x="537009" y="336884"/>
              </a:cxn>
              <a:cxn ang="0">
                <a:pos x="481216" y="315829"/>
              </a:cxn>
              <a:cxn ang="0">
                <a:pos x="390552" y="336884"/>
              </a:cxn>
              <a:cxn ang="0">
                <a:pos x="439371" y="315829"/>
              </a:cxn>
              <a:cxn ang="0">
                <a:pos x="278966" y="322847"/>
              </a:cxn>
              <a:cxn ang="0">
                <a:pos x="355681" y="322847"/>
              </a:cxn>
              <a:cxn ang="0">
                <a:pos x="174354" y="322847"/>
              </a:cxn>
              <a:cxn ang="0">
                <a:pos x="244095" y="322847"/>
              </a:cxn>
              <a:cxn ang="0">
                <a:pos x="69741" y="357939"/>
              </a:cxn>
              <a:cxn ang="0">
                <a:pos x="48819" y="414087"/>
              </a:cxn>
              <a:cxn ang="0">
                <a:pos x="69741" y="357939"/>
              </a:cxn>
              <a:cxn ang="0">
                <a:pos x="55793" y="659732"/>
              </a:cxn>
              <a:cxn ang="0">
                <a:pos x="55793" y="729916"/>
              </a:cxn>
              <a:cxn ang="0">
                <a:pos x="69741" y="568492"/>
              </a:cxn>
              <a:cxn ang="0">
                <a:pos x="48819" y="624639"/>
              </a:cxn>
              <a:cxn ang="0">
                <a:pos x="69741" y="568492"/>
              </a:cxn>
              <a:cxn ang="0">
                <a:pos x="48819" y="463216"/>
              </a:cxn>
              <a:cxn ang="0">
                <a:pos x="69741" y="512345"/>
              </a:cxn>
              <a:cxn ang="0">
                <a:pos x="571880" y="743953"/>
              </a:cxn>
              <a:cxn ang="0">
                <a:pos x="648596" y="743953"/>
              </a:cxn>
              <a:cxn ang="0">
                <a:pos x="474242" y="743953"/>
              </a:cxn>
              <a:cxn ang="0">
                <a:pos x="550957" y="743953"/>
              </a:cxn>
              <a:cxn ang="0">
                <a:pos x="390552" y="736934"/>
              </a:cxn>
              <a:cxn ang="0">
                <a:pos x="439371" y="750971"/>
              </a:cxn>
              <a:cxn ang="0">
                <a:pos x="390552" y="736934"/>
              </a:cxn>
              <a:cxn ang="0">
                <a:pos x="285940" y="750971"/>
              </a:cxn>
              <a:cxn ang="0">
                <a:pos x="341733" y="736934"/>
              </a:cxn>
              <a:cxn ang="0">
                <a:pos x="174354" y="743953"/>
              </a:cxn>
              <a:cxn ang="0">
                <a:pos x="244095" y="743953"/>
              </a:cxn>
              <a:cxn ang="0">
                <a:pos x="195276" y="238626"/>
              </a:cxn>
              <a:cxn ang="0">
                <a:pos x="725311" y="414087"/>
              </a:cxn>
              <a:cxn ang="0">
                <a:pos x="634647" y="7018"/>
              </a:cxn>
              <a:cxn ang="0">
                <a:pos x="425423" y="435142"/>
              </a:cxn>
              <a:cxn ang="0">
                <a:pos x="397526" y="582529"/>
              </a:cxn>
              <a:cxn ang="0">
                <a:pos x="718337" y="435142"/>
              </a:cxn>
            </a:cxnLst>
            <a:rect l="0" t="0" r="0" b="0"/>
            <a:pathLst>
              <a:path w="117" h="114">
                <a:moveTo>
                  <a:pt x="12" y="37"/>
                </a:moveTo>
                <a:cubicBezTo>
                  <a:pt x="91" y="37"/>
                  <a:pt x="91" y="37"/>
                  <a:pt x="91" y="37"/>
                </a:cubicBezTo>
                <a:cubicBezTo>
                  <a:pt x="96" y="37"/>
                  <a:pt x="100" y="41"/>
                  <a:pt x="100" y="46"/>
                </a:cubicBezTo>
                <a:cubicBezTo>
                  <a:pt x="100" y="58"/>
                  <a:pt x="100" y="58"/>
                  <a:pt x="100" y="58"/>
                </a:cubicBezTo>
                <a:cubicBezTo>
                  <a:pt x="61" y="58"/>
                  <a:pt x="61" y="58"/>
                  <a:pt x="61" y="58"/>
                </a:cubicBezTo>
                <a:cubicBezTo>
                  <a:pt x="58" y="58"/>
                  <a:pt x="56" y="59"/>
                  <a:pt x="54" y="61"/>
                </a:cubicBezTo>
                <a:cubicBezTo>
                  <a:pt x="52" y="62"/>
                  <a:pt x="51" y="65"/>
                  <a:pt x="51" y="68"/>
                </a:cubicBezTo>
                <a:cubicBezTo>
                  <a:pt x="51" y="79"/>
                  <a:pt x="51" y="79"/>
                  <a:pt x="51" y="79"/>
                </a:cubicBezTo>
                <a:cubicBezTo>
                  <a:pt x="51" y="82"/>
                  <a:pt x="52" y="84"/>
                  <a:pt x="54" y="86"/>
                </a:cubicBezTo>
                <a:cubicBezTo>
                  <a:pt x="56" y="88"/>
                  <a:pt x="58" y="89"/>
                  <a:pt x="61" y="89"/>
                </a:cubicBezTo>
                <a:cubicBezTo>
                  <a:pt x="100" y="89"/>
                  <a:pt x="100" y="89"/>
                  <a:pt x="100" y="89"/>
                </a:cubicBezTo>
                <a:cubicBezTo>
                  <a:pt x="100" y="104"/>
                  <a:pt x="100" y="104"/>
                  <a:pt x="100" y="104"/>
                </a:cubicBezTo>
                <a:cubicBezTo>
                  <a:pt x="100" y="109"/>
                  <a:pt x="96" y="113"/>
                  <a:pt x="91" y="113"/>
                </a:cubicBezTo>
                <a:cubicBezTo>
                  <a:pt x="12" y="113"/>
                  <a:pt x="12" y="113"/>
                  <a:pt x="12" y="113"/>
                </a:cubicBezTo>
                <a:cubicBezTo>
                  <a:pt x="5" y="114"/>
                  <a:pt x="1" y="111"/>
                  <a:pt x="0" y="104"/>
                </a:cubicBezTo>
                <a:cubicBezTo>
                  <a:pt x="0" y="37"/>
                  <a:pt x="0" y="37"/>
                  <a:pt x="0" y="37"/>
                </a:cubicBezTo>
                <a:cubicBezTo>
                  <a:pt x="0" y="28"/>
                  <a:pt x="3" y="21"/>
                  <a:pt x="10" y="19"/>
                </a:cubicBezTo>
                <a:cubicBezTo>
                  <a:pt x="10" y="19"/>
                  <a:pt x="10" y="19"/>
                  <a:pt x="10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38" y="19"/>
                  <a:pt x="38" y="19"/>
                  <a:pt x="38" y="19"/>
                </a:cubicBezTo>
                <a:cubicBezTo>
                  <a:pt x="19" y="28"/>
                  <a:pt x="19" y="28"/>
                  <a:pt x="19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9" y="29"/>
                  <a:pt x="9" y="36"/>
                  <a:pt x="12" y="37"/>
                </a:cubicBezTo>
                <a:close/>
                <a:moveTo>
                  <a:pt x="12" y="105"/>
                </a:moveTo>
                <a:cubicBezTo>
                  <a:pt x="11" y="105"/>
                  <a:pt x="11" y="105"/>
                  <a:pt x="11" y="106"/>
                </a:cubicBezTo>
                <a:cubicBezTo>
                  <a:pt x="11" y="106"/>
                  <a:pt x="11" y="106"/>
                  <a:pt x="11" y="106"/>
                </a:cubicBezTo>
                <a:cubicBezTo>
                  <a:pt x="11" y="107"/>
                  <a:pt x="11" y="107"/>
                  <a:pt x="12" y="107"/>
                </a:cubicBezTo>
                <a:cubicBezTo>
                  <a:pt x="20" y="107"/>
                  <a:pt x="20" y="107"/>
                  <a:pt x="20" y="107"/>
                </a:cubicBezTo>
                <a:cubicBezTo>
                  <a:pt x="21" y="107"/>
                  <a:pt x="21" y="107"/>
                  <a:pt x="21" y="106"/>
                </a:cubicBezTo>
                <a:cubicBezTo>
                  <a:pt x="21" y="106"/>
                  <a:pt x="21" y="106"/>
                  <a:pt x="21" y="106"/>
                </a:cubicBezTo>
                <a:cubicBezTo>
                  <a:pt x="21" y="105"/>
                  <a:pt x="21" y="105"/>
                  <a:pt x="20" y="105"/>
                </a:cubicBezTo>
                <a:cubicBezTo>
                  <a:pt x="12" y="105"/>
                  <a:pt x="12" y="105"/>
                  <a:pt x="12" y="105"/>
                </a:cubicBezTo>
                <a:close/>
                <a:moveTo>
                  <a:pt x="68" y="66"/>
                </a:moveTo>
                <a:cubicBezTo>
                  <a:pt x="64" y="66"/>
                  <a:pt x="61" y="69"/>
                  <a:pt x="61" y="73"/>
                </a:cubicBezTo>
                <a:cubicBezTo>
                  <a:pt x="61" y="77"/>
                  <a:pt x="64" y="80"/>
                  <a:pt x="68" y="80"/>
                </a:cubicBezTo>
                <a:cubicBezTo>
                  <a:pt x="72" y="80"/>
                  <a:pt x="75" y="77"/>
                  <a:pt x="75" y="73"/>
                </a:cubicBezTo>
                <a:cubicBezTo>
                  <a:pt x="75" y="69"/>
                  <a:pt x="72" y="66"/>
                  <a:pt x="68" y="66"/>
                </a:cubicBezTo>
                <a:close/>
                <a:moveTo>
                  <a:pt x="12" y="45"/>
                </a:moveTo>
                <a:cubicBezTo>
                  <a:pt x="11" y="45"/>
                  <a:pt x="11" y="46"/>
                  <a:pt x="11" y="46"/>
                </a:cubicBezTo>
                <a:cubicBezTo>
                  <a:pt x="11" y="46"/>
                  <a:pt x="11" y="46"/>
                  <a:pt x="11" y="46"/>
                </a:cubicBezTo>
                <a:cubicBezTo>
                  <a:pt x="11" y="47"/>
                  <a:pt x="11" y="48"/>
                  <a:pt x="12" y="48"/>
                </a:cubicBezTo>
                <a:cubicBezTo>
                  <a:pt x="20" y="48"/>
                  <a:pt x="20" y="48"/>
                  <a:pt x="20" y="48"/>
                </a:cubicBezTo>
                <a:cubicBezTo>
                  <a:pt x="21" y="48"/>
                  <a:pt x="21" y="47"/>
                  <a:pt x="21" y="46"/>
                </a:cubicBezTo>
                <a:cubicBezTo>
                  <a:pt x="21" y="46"/>
                  <a:pt x="21" y="46"/>
                  <a:pt x="21" y="46"/>
                </a:cubicBezTo>
                <a:cubicBezTo>
                  <a:pt x="21" y="46"/>
                  <a:pt x="21" y="45"/>
                  <a:pt x="20" y="45"/>
                </a:cubicBezTo>
                <a:cubicBezTo>
                  <a:pt x="12" y="45"/>
                  <a:pt x="12" y="45"/>
                  <a:pt x="12" y="45"/>
                </a:cubicBezTo>
                <a:close/>
                <a:moveTo>
                  <a:pt x="84" y="45"/>
                </a:moveTo>
                <a:cubicBezTo>
                  <a:pt x="83" y="45"/>
                  <a:pt x="82" y="46"/>
                  <a:pt x="82" y="46"/>
                </a:cubicBezTo>
                <a:cubicBezTo>
                  <a:pt x="82" y="46"/>
                  <a:pt x="82" y="46"/>
                  <a:pt x="82" y="46"/>
                </a:cubicBezTo>
                <a:cubicBezTo>
                  <a:pt x="82" y="47"/>
                  <a:pt x="83" y="48"/>
                  <a:pt x="84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2" y="48"/>
                  <a:pt x="93" y="47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2" y="45"/>
                  <a:pt x="91" y="45"/>
                </a:cubicBezTo>
                <a:cubicBezTo>
                  <a:pt x="84" y="45"/>
                  <a:pt x="84" y="45"/>
                  <a:pt x="84" y="45"/>
                </a:cubicBezTo>
                <a:close/>
                <a:moveTo>
                  <a:pt x="69" y="45"/>
                </a:moveTo>
                <a:cubicBezTo>
                  <a:pt x="69" y="45"/>
                  <a:pt x="68" y="46"/>
                  <a:pt x="68" y="46"/>
                </a:cubicBezTo>
                <a:cubicBezTo>
                  <a:pt x="68" y="46"/>
                  <a:pt x="68" y="46"/>
                  <a:pt x="68" y="46"/>
                </a:cubicBezTo>
                <a:cubicBezTo>
                  <a:pt x="68" y="47"/>
                  <a:pt x="69" y="48"/>
                  <a:pt x="69" y="48"/>
                </a:cubicBezTo>
                <a:cubicBezTo>
                  <a:pt x="77" y="48"/>
                  <a:pt x="77" y="48"/>
                  <a:pt x="77" y="48"/>
                </a:cubicBezTo>
                <a:cubicBezTo>
                  <a:pt x="78" y="48"/>
                  <a:pt x="79" y="47"/>
                  <a:pt x="79" y="46"/>
                </a:cubicBezTo>
                <a:cubicBezTo>
                  <a:pt x="79" y="46"/>
                  <a:pt x="79" y="46"/>
                  <a:pt x="79" y="46"/>
                </a:cubicBezTo>
                <a:cubicBezTo>
                  <a:pt x="79" y="46"/>
                  <a:pt x="78" y="45"/>
                  <a:pt x="77" y="45"/>
                </a:cubicBezTo>
                <a:cubicBezTo>
                  <a:pt x="69" y="45"/>
                  <a:pt x="69" y="45"/>
                  <a:pt x="69" y="45"/>
                </a:cubicBezTo>
                <a:close/>
                <a:moveTo>
                  <a:pt x="56" y="45"/>
                </a:moveTo>
                <a:cubicBezTo>
                  <a:pt x="55" y="45"/>
                  <a:pt x="54" y="46"/>
                  <a:pt x="54" y="46"/>
                </a:cubicBezTo>
                <a:cubicBezTo>
                  <a:pt x="54" y="46"/>
                  <a:pt x="54" y="46"/>
                  <a:pt x="54" y="46"/>
                </a:cubicBezTo>
                <a:cubicBezTo>
                  <a:pt x="54" y="47"/>
                  <a:pt x="55" y="48"/>
                  <a:pt x="56" y="48"/>
                </a:cubicBezTo>
                <a:cubicBezTo>
                  <a:pt x="63" y="48"/>
                  <a:pt x="63" y="48"/>
                  <a:pt x="63" y="48"/>
                </a:cubicBezTo>
                <a:cubicBezTo>
                  <a:pt x="64" y="48"/>
                  <a:pt x="65" y="47"/>
                  <a:pt x="65" y="46"/>
                </a:cubicBezTo>
                <a:cubicBezTo>
                  <a:pt x="65" y="46"/>
                  <a:pt x="65" y="46"/>
                  <a:pt x="65" y="46"/>
                </a:cubicBezTo>
                <a:cubicBezTo>
                  <a:pt x="65" y="46"/>
                  <a:pt x="64" y="45"/>
                  <a:pt x="63" y="45"/>
                </a:cubicBezTo>
                <a:cubicBezTo>
                  <a:pt x="56" y="45"/>
                  <a:pt x="56" y="45"/>
                  <a:pt x="56" y="45"/>
                </a:cubicBezTo>
                <a:close/>
                <a:moveTo>
                  <a:pt x="41" y="45"/>
                </a:moveTo>
                <a:cubicBezTo>
                  <a:pt x="41" y="45"/>
                  <a:pt x="40" y="46"/>
                  <a:pt x="40" y="46"/>
                </a:cubicBezTo>
                <a:cubicBezTo>
                  <a:pt x="40" y="46"/>
                  <a:pt x="40" y="46"/>
                  <a:pt x="40" y="46"/>
                </a:cubicBezTo>
                <a:cubicBezTo>
                  <a:pt x="40" y="47"/>
                  <a:pt x="41" y="48"/>
                  <a:pt x="41" y="48"/>
                </a:cubicBezTo>
                <a:cubicBezTo>
                  <a:pt x="49" y="48"/>
                  <a:pt x="49" y="48"/>
                  <a:pt x="49" y="48"/>
                </a:cubicBezTo>
                <a:cubicBezTo>
                  <a:pt x="50" y="48"/>
                  <a:pt x="51" y="47"/>
                  <a:pt x="51" y="46"/>
                </a:cubicBezTo>
                <a:cubicBezTo>
                  <a:pt x="51" y="46"/>
                  <a:pt x="51" y="46"/>
                  <a:pt x="51" y="46"/>
                </a:cubicBezTo>
                <a:cubicBezTo>
                  <a:pt x="51" y="46"/>
                  <a:pt x="50" y="45"/>
                  <a:pt x="49" y="45"/>
                </a:cubicBezTo>
                <a:cubicBezTo>
                  <a:pt x="41" y="45"/>
                  <a:pt x="41" y="45"/>
                  <a:pt x="41" y="45"/>
                </a:cubicBezTo>
                <a:close/>
                <a:moveTo>
                  <a:pt x="26" y="45"/>
                </a:moveTo>
                <a:cubicBezTo>
                  <a:pt x="26" y="45"/>
                  <a:pt x="25" y="46"/>
                  <a:pt x="25" y="46"/>
                </a:cubicBezTo>
                <a:cubicBezTo>
                  <a:pt x="25" y="46"/>
                  <a:pt x="25" y="46"/>
                  <a:pt x="25" y="46"/>
                </a:cubicBezTo>
                <a:cubicBezTo>
                  <a:pt x="25" y="47"/>
                  <a:pt x="26" y="48"/>
                  <a:pt x="26" y="48"/>
                </a:cubicBezTo>
                <a:cubicBezTo>
                  <a:pt x="34" y="48"/>
                  <a:pt x="34" y="48"/>
                  <a:pt x="34" y="48"/>
                </a:cubicBezTo>
                <a:cubicBezTo>
                  <a:pt x="35" y="48"/>
                  <a:pt x="35" y="47"/>
                  <a:pt x="35" y="46"/>
                </a:cubicBezTo>
                <a:cubicBezTo>
                  <a:pt x="35" y="46"/>
                  <a:pt x="35" y="46"/>
                  <a:pt x="35" y="46"/>
                </a:cubicBezTo>
                <a:cubicBezTo>
                  <a:pt x="35" y="46"/>
                  <a:pt x="35" y="45"/>
                  <a:pt x="34" y="45"/>
                </a:cubicBezTo>
                <a:cubicBezTo>
                  <a:pt x="26" y="45"/>
                  <a:pt x="26" y="45"/>
                  <a:pt x="26" y="45"/>
                </a:cubicBezTo>
                <a:close/>
                <a:moveTo>
                  <a:pt x="10" y="51"/>
                </a:moveTo>
                <a:cubicBezTo>
                  <a:pt x="10" y="51"/>
                  <a:pt x="9" y="50"/>
                  <a:pt x="8" y="50"/>
                </a:cubicBezTo>
                <a:cubicBezTo>
                  <a:pt x="8" y="50"/>
                  <a:pt x="8" y="50"/>
                  <a:pt x="8" y="50"/>
                </a:cubicBezTo>
                <a:cubicBezTo>
                  <a:pt x="8" y="50"/>
                  <a:pt x="7" y="51"/>
                  <a:pt x="7" y="51"/>
                </a:cubicBezTo>
                <a:cubicBezTo>
                  <a:pt x="7" y="59"/>
                  <a:pt x="7" y="59"/>
                  <a:pt x="7" y="59"/>
                </a:cubicBezTo>
                <a:cubicBezTo>
                  <a:pt x="7" y="60"/>
                  <a:pt x="8" y="61"/>
                  <a:pt x="8" y="61"/>
                </a:cubicBezTo>
                <a:cubicBezTo>
                  <a:pt x="8" y="61"/>
                  <a:pt x="8" y="61"/>
                  <a:pt x="8" y="61"/>
                </a:cubicBezTo>
                <a:cubicBezTo>
                  <a:pt x="9" y="61"/>
                  <a:pt x="10" y="60"/>
                  <a:pt x="10" y="59"/>
                </a:cubicBezTo>
                <a:cubicBezTo>
                  <a:pt x="10" y="51"/>
                  <a:pt x="10" y="51"/>
                  <a:pt x="10" y="51"/>
                </a:cubicBezTo>
                <a:close/>
                <a:moveTo>
                  <a:pt x="8" y="108"/>
                </a:moveTo>
                <a:cubicBezTo>
                  <a:pt x="15" y="108"/>
                  <a:pt x="2" y="108"/>
                  <a:pt x="8" y="108"/>
                </a:cubicBezTo>
                <a:close/>
                <a:moveTo>
                  <a:pt x="10" y="95"/>
                </a:moveTo>
                <a:cubicBezTo>
                  <a:pt x="10" y="94"/>
                  <a:pt x="9" y="94"/>
                  <a:pt x="8" y="94"/>
                </a:cubicBezTo>
                <a:cubicBezTo>
                  <a:pt x="8" y="94"/>
                  <a:pt x="8" y="94"/>
                  <a:pt x="8" y="94"/>
                </a:cubicBezTo>
                <a:cubicBezTo>
                  <a:pt x="8" y="94"/>
                  <a:pt x="7" y="94"/>
                  <a:pt x="7" y="95"/>
                </a:cubicBezTo>
                <a:cubicBezTo>
                  <a:pt x="7" y="103"/>
                  <a:pt x="7" y="103"/>
                  <a:pt x="7" y="103"/>
                </a:cubicBezTo>
                <a:cubicBezTo>
                  <a:pt x="7" y="104"/>
                  <a:pt x="8" y="104"/>
                  <a:pt x="8" y="104"/>
                </a:cubicBezTo>
                <a:cubicBezTo>
                  <a:pt x="8" y="104"/>
                  <a:pt x="8" y="104"/>
                  <a:pt x="8" y="104"/>
                </a:cubicBezTo>
                <a:cubicBezTo>
                  <a:pt x="9" y="104"/>
                  <a:pt x="10" y="104"/>
                  <a:pt x="10" y="103"/>
                </a:cubicBezTo>
                <a:cubicBezTo>
                  <a:pt x="10" y="95"/>
                  <a:pt x="10" y="95"/>
                  <a:pt x="10" y="95"/>
                </a:cubicBezTo>
                <a:close/>
                <a:moveTo>
                  <a:pt x="10" y="81"/>
                </a:moveTo>
                <a:cubicBezTo>
                  <a:pt x="10" y="80"/>
                  <a:pt x="9" y="80"/>
                  <a:pt x="8" y="80"/>
                </a:cubicBezTo>
                <a:cubicBezTo>
                  <a:pt x="8" y="80"/>
                  <a:pt x="8" y="80"/>
                  <a:pt x="8" y="80"/>
                </a:cubicBezTo>
                <a:cubicBezTo>
                  <a:pt x="8" y="80"/>
                  <a:pt x="7" y="80"/>
                  <a:pt x="7" y="81"/>
                </a:cubicBezTo>
                <a:cubicBezTo>
                  <a:pt x="7" y="89"/>
                  <a:pt x="7" y="89"/>
                  <a:pt x="7" y="89"/>
                </a:cubicBezTo>
                <a:cubicBezTo>
                  <a:pt x="7" y="89"/>
                  <a:pt x="8" y="90"/>
                  <a:pt x="8" y="90"/>
                </a:cubicBezTo>
                <a:cubicBezTo>
                  <a:pt x="8" y="90"/>
                  <a:pt x="8" y="90"/>
                  <a:pt x="8" y="90"/>
                </a:cubicBezTo>
                <a:cubicBezTo>
                  <a:pt x="9" y="90"/>
                  <a:pt x="10" y="89"/>
                  <a:pt x="10" y="89"/>
                </a:cubicBezTo>
                <a:cubicBezTo>
                  <a:pt x="10" y="81"/>
                  <a:pt x="10" y="81"/>
                  <a:pt x="10" y="81"/>
                </a:cubicBezTo>
                <a:close/>
                <a:moveTo>
                  <a:pt x="10" y="66"/>
                </a:moveTo>
                <a:cubicBezTo>
                  <a:pt x="10" y="65"/>
                  <a:pt x="9" y="64"/>
                  <a:pt x="8" y="64"/>
                </a:cubicBezTo>
                <a:cubicBezTo>
                  <a:pt x="8" y="64"/>
                  <a:pt x="8" y="64"/>
                  <a:pt x="8" y="64"/>
                </a:cubicBezTo>
                <a:cubicBezTo>
                  <a:pt x="8" y="64"/>
                  <a:pt x="7" y="65"/>
                  <a:pt x="7" y="66"/>
                </a:cubicBezTo>
                <a:cubicBezTo>
                  <a:pt x="7" y="73"/>
                  <a:pt x="7" y="73"/>
                  <a:pt x="7" y="73"/>
                </a:cubicBezTo>
                <a:cubicBezTo>
                  <a:pt x="7" y="74"/>
                  <a:pt x="8" y="75"/>
                  <a:pt x="8" y="75"/>
                </a:cubicBezTo>
                <a:cubicBezTo>
                  <a:pt x="8" y="75"/>
                  <a:pt x="8" y="75"/>
                  <a:pt x="8" y="75"/>
                </a:cubicBezTo>
                <a:cubicBezTo>
                  <a:pt x="9" y="75"/>
                  <a:pt x="10" y="74"/>
                  <a:pt x="10" y="73"/>
                </a:cubicBezTo>
                <a:cubicBezTo>
                  <a:pt x="10" y="66"/>
                  <a:pt x="10" y="66"/>
                  <a:pt x="10" y="66"/>
                </a:cubicBezTo>
                <a:close/>
                <a:moveTo>
                  <a:pt x="84" y="105"/>
                </a:moveTo>
                <a:cubicBezTo>
                  <a:pt x="83" y="105"/>
                  <a:pt x="82" y="105"/>
                  <a:pt x="82" y="106"/>
                </a:cubicBezTo>
                <a:cubicBezTo>
                  <a:pt x="82" y="106"/>
                  <a:pt x="82" y="106"/>
                  <a:pt x="82" y="106"/>
                </a:cubicBezTo>
                <a:cubicBezTo>
                  <a:pt x="82" y="107"/>
                  <a:pt x="83" y="107"/>
                  <a:pt x="84" y="107"/>
                </a:cubicBezTo>
                <a:cubicBezTo>
                  <a:pt x="91" y="107"/>
                  <a:pt x="91" y="107"/>
                  <a:pt x="91" y="107"/>
                </a:cubicBezTo>
                <a:cubicBezTo>
                  <a:pt x="92" y="107"/>
                  <a:pt x="93" y="107"/>
                  <a:pt x="93" y="106"/>
                </a:cubicBezTo>
                <a:cubicBezTo>
                  <a:pt x="93" y="106"/>
                  <a:pt x="93" y="106"/>
                  <a:pt x="93" y="106"/>
                </a:cubicBezTo>
                <a:cubicBezTo>
                  <a:pt x="93" y="105"/>
                  <a:pt x="92" y="105"/>
                  <a:pt x="91" y="105"/>
                </a:cubicBezTo>
                <a:cubicBezTo>
                  <a:pt x="84" y="105"/>
                  <a:pt x="84" y="105"/>
                  <a:pt x="84" y="105"/>
                </a:cubicBezTo>
                <a:close/>
                <a:moveTo>
                  <a:pt x="69" y="105"/>
                </a:moveTo>
                <a:cubicBezTo>
                  <a:pt x="69" y="105"/>
                  <a:pt x="68" y="105"/>
                  <a:pt x="68" y="106"/>
                </a:cubicBezTo>
                <a:cubicBezTo>
                  <a:pt x="68" y="106"/>
                  <a:pt x="68" y="106"/>
                  <a:pt x="68" y="106"/>
                </a:cubicBezTo>
                <a:cubicBezTo>
                  <a:pt x="68" y="107"/>
                  <a:pt x="69" y="107"/>
                  <a:pt x="69" y="107"/>
                </a:cubicBezTo>
                <a:cubicBezTo>
                  <a:pt x="77" y="107"/>
                  <a:pt x="77" y="107"/>
                  <a:pt x="77" y="107"/>
                </a:cubicBezTo>
                <a:cubicBezTo>
                  <a:pt x="78" y="107"/>
                  <a:pt x="79" y="107"/>
                  <a:pt x="79" y="106"/>
                </a:cubicBezTo>
                <a:cubicBezTo>
                  <a:pt x="79" y="106"/>
                  <a:pt x="79" y="106"/>
                  <a:pt x="79" y="106"/>
                </a:cubicBezTo>
                <a:cubicBezTo>
                  <a:pt x="79" y="105"/>
                  <a:pt x="78" y="105"/>
                  <a:pt x="77" y="105"/>
                </a:cubicBezTo>
                <a:cubicBezTo>
                  <a:pt x="69" y="105"/>
                  <a:pt x="69" y="105"/>
                  <a:pt x="69" y="105"/>
                </a:cubicBezTo>
                <a:close/>
                <a:moveTo>
                  <a:pt x="56" y="105"/>
                </a:moveTo>
                <a:cubicBezTo>
                  <a:pt x="55" y="105"/>
                  <a:pt x="54" y="105"/>
                  <a:pt x="54" y="106"/>
                </a:cubicBezTo>
                <a:cubicBezTo>
                  <a:pt x="54" y="106"/>
                  <a:pt x="54" y="106"/>
                  <a:pt x="54" y="106"/>
                </a:cubicBezTo>
                <a:cubicBezTo>
                  <a:pt x="54" y="107"/>
                  <a:pt x="55" y="107"/>
                  <a:pt x="56" y="107"/>
                </a:cubicBezTo>
                <a:cubicBezTo>
                  <a:pt x="63" y="107"/>
                  <a:pt x="63" y="107"/>
                  <a:pt x="63" y="107"/>
                </a:cubicBezTo>
                <a:cubicBezTo>
                  <a:pt x="64" y="107"/>
                  <a:pt x="65" y="107"/>
                  <a:pt x="65" y="106"/>
                </a:cubicBezTo>
                <a:cubicBezTo>
                  <a:pt x="65" y="106"/>
                  <a:pt x="65" y="106"/>
                  <a:pt x="65" y="106"/>
                </a:cubicBezTo>
                <a:cubicBezTo>
                  <a:pt x="65" y="105"/>
                  <a:pt x="64" y="105"/>
                  <a:pt x="63" y="105"/>
                </a:cubicBezTo>
                <a:cubicBezTo>
                  <a:pt x="56" y="105"/>
                  <a:pt x="56" y="105"/>
                  <a:pt x="56" y="105"/>
                </a:cubicBezTo>
                <a:close/>
                <a:moveTo>
                  <a:pt x="41" y="105"/>
                </a:moveTo>
                <a:cubicBezTo>
                  <a:pt x="41" y="105"/>
                  <a:pt x="40" y="105"/>
                  <a:pt x="4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0" y="107"/>
                  <a:pt x="41" y="107"/>
                  <a:pt x="41" y="107"/>
                </a:cubicBezTo>
                <a:cubicBezTo>
                  <a:pt x="49" y="107"/>
                  <a:pt x="49" y="107"/>
                  <a:pt x="49" y="107"/>
                </a:cubicBezTo>
                <a:cubicBezTo>
                  <a:pt x="50" y="107"/>
                  <a:pt x="51" y="107"/>
                  <a:pt x="51" y="106"/>
                </a:cubicBezTo>
                <a:cubicBezTo>
                  <a:pt x="51" y="106"/>
                  <a:pt x="51" y="106"/>
                  <a:pt x="51" y="106"/>
                </a:cubicBezTo>
                <a:cubicBezTo>
                  <a:pt x="51" y="105"/>
                  <a:pt x="50" y="105"/>
                  <a:pt x="49" y="105"/>
                </a:cubicBezTo>
                <a:cubicBezTo>
                  <a:pt x="41" y="105"/>
                  <a:pt x="41" y="105"/>
                  <a:pt x="41" y="105"/>
                </a:cubicBezTo>
                <a:close/>
                <a:moveTo>
                  <a:pt x="26" y="105"/>
                </a:moveTo>
                <a:cubicBezTo>
                  <a:pt x="26" y="105"/>
                  <a:pt x="25" y="105"/>
                  <a:pt x="25" y="106"/>
                </a:cubicBezTo>
                <a:cubicBezTo>
                  <a:pt x="25" y="106"/>
                  <a:pt x="25" y="106"/>
                  <a:pt x="25" y="106"/>
                </a:cubicBezTo>
                <a:cubicBezTo>
                  <a:pt x="25" y="107"/>
                  <a:pt x="26" y="107"/>
                  <a:pt x="26" y="107"/>
                </a:cubicBezTo>
                <a:cubicBezTo>
                  <a:pt x="34" y="107"/>
                  <a:pt x="34" y="107"/>
                  <a:pt x="34" y="107"/>
                </a:cubicBezTo>
                <a:cubicBezTo>
                  <a:pt x="35" y="107"/>
                  <a:pt x="35" y="107"/>
                  <a:pt x="35" y="106"/>
                </a:cubicBezTo>
                <a:cubicBezTo>
                  <a:pt x="35" y="106"/>
                  <a:pt x="35" y="106"/>
                  <a:pt x="35" y="106"/>
                </a:cubicBezTo>
                <a:cubicBezTo>
                  <a:pt x="35" y="105"/>
                  <a:pt x="35" y="105"/>
                  <a:pt x="34" y="105"/>
                </a:cubicBezTo>
                <a:cubicBezTo>
                  <a:pt x="26" y="105"/>
                  <a:pt x="26" y="105"/>
                  <a:pt x="26" y="105"/>
                </a:cubicBezTo>
                <a:close/>
                <a:moveTo>
                  <a:pt x="12" y="34"/>
                </a:moveTo>
                <a:cubicBezTo>
                  <a:pt x="28" y="34"/>
                  <a:pt x="28" y="34"/>
                  <a:pt x="28" y="34"/>
                </a:cubicBezTo>
                <a:cubicBezTo>
                  <a:pt x="90" y="8"/>
                  <a:pt x="90" y="8"/>
                  <a:pt x="90" y="8"/>
                </a:cubicBezTo>
                <a:cubicBezTo>
                  <a:pt x="108" y="49"/>
                  <a:pt x="108" y="49"/>
                  <a:pt x="108" y="49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4" y="59"/>
                  <a:pt x="104" y="59"/>
                  <a:pt x="104" y="59"/>
                </a:cubicBezTo>
                <a:cubicBezTo>
                  <a:pt x="117" y="52"/>
                  <a:pt x="117" y="52"/>
                  <a:pt x="117" y="52"/>
                </a:cubicBezTo>
                <a:cubicBezTo>
                  <a:pt x="95" y="3"/>
                  <a:pt x="95" y="3"/>
                  <a:pt x="95" y="3"/>
                </a:cubicBezTo>
                <a:cubicBezTo>
                  <a:pt x="94" y="0"/>
                  <a:pt x="94" y="0"/>
                  <a:pt x="94" y="0"/>
                </a:cubicBezTo>
                <a:cubicBezTo>
                  <a:pt x="91" y="1"/>
                  <a:pt x="91" y="1"/>
                  <a:pt x="91" y="1"/>
                </a:cubicBezTo>
                <a:cubicBezTo>
                  <a:pt x="12" y="34"/>
                  <a:pt x="12" y="34"/>
                  <a:pt x="12" y="34"/>
                </a:cubicBezTo>
                <a:close/>
                <a:moveTo>
                  <a:pt x="103" y="62"/>
                </a:moveTo>
                <a:cubicBezTo>
                  <a:pt x="100" y="62"/>
                  <a:pt x="100" y="62"/>
                  <a:pt x="100" y="62"/>
                </a:cubicBezTo>
                <a:cubicBezTo>
                  <a:pt x="61" y="62"/>
                  <a:pt x="61" y="62"/>
                  <a:pt x="61" y="62"/>
                </a:cubicBezTo>
                <a:cubicBezTo>
                  <a:pt x="59" y="62"/>
                  <a:pt x="58" y="63"/>
                  <a:pt x="57" y="64"/>
                </a:cubicBezTo>
                <a:cubicBezTo>
                  <a:pt x="56" y="65"/>
                  <a:pt x="55" y="66"/>
                  <a:pt x="55" y="68"/>
                </a:cubicBezTo>
                <a:cubicBezTo>
                  <a:pt x="55" y="79"/>
                  <a:pt x="55" y="79"/>
                  <a:pt x="55" y="79"/>
                </a:cubicBezTo>
                <a:cubicBezTo>
                  <a:pt x="55" y="80"/>
                  <a:pt x="56" y="82"/>
                  <a:pt x="57" y="83"/>
                </a:cubicBezTo>
                <a:cubicBezTo>
                  <a:pt x="58" y="84"/>
                  <a:pt x="59" y="85"/>
                  <a:pt x="61" y="85"/>
                </a:cubicBezTo>
                <a:cubicBezTo>
                  <a:pt x="100" y="85"/>
                  <a:pt x="100" y="85"/>
                  <a:pt x="100" y="85"/>
                </a:cubicBezTo>
                <a:cubicBezTo>
                  <a:pt x="103" y="85"/>
                  <a:pt x="103" y="85"/>
                  <a:pt x="103" y="85"/>
                </a:cubicBezTo>
                <a:lnTo>
                  <a:pt x="103" y="62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Freeform 5553"/>
          <p:cNvSpPr>
            <a:spLocks noEditPoints="1"/>
          </p:cNvSpPr>
          <p:nvPr/>
        </p:nvSpPr>
        <p:spPr>
          <a:xfrm>
            <a:off x="5582920" y="3661410"/>
            <a:ext cx="1095375" cy="818515"/>
          </a:xfrm>
          <a:custGeom>
            <a:avLst/>
            <a:gdLst/>
            <a:ahLst/>
            <a:cxnLst>
              <a:cxn ang="0">
                <a:pos x="90964" y="546362"/>
              </a:cxn>
              <a:cxn ang="0">
                <a:pos x="839666" y="448297"/>
              </a:cxn>
              <a:cxn ang="0">
                <a:pos x="741705" y="0"/>
              </a:cxn>
              <a:cxn ang="0">
                <a:pos x="83967" y="105070"/>
              </a:cxn>
              <a:cxn ang="0">
                <a:pos x="90964" y="98065"/>
              </a:cxn>
              <a:cxn ang="0">
                <a:pos x="125950" y="98065"/>
              </a:cxn>
              <a:cxn ang="0">
                <a:pos x="146942" y="105070"/>
              </a:cxn>
              <a:cxn ang="0">
                <a:pos x="160936" y="91060"/>
              </a:cxn>
              <a:cxn ang="0">
                <a:pos x="188925" y="84056"/>
              </a:cxn>
              <a:cxn ang="0">
                <a:pos x="216914" y="70046"/>
              </a:cxn>
              <a:cxn ang="0">
                <a:pos x="237905" y="91060"/>
              </a:cxn>
              <a:cxn ang="0">
                <a:pos x="230908" y="84056"/>
              </a:cxn>
              <a:cxn ang="0">
                <a:pos x="272891" y="84056"/>
              </a:cxn>
              <a:cxn ang="0">
                <a:pos x="300880" y="84056"/>
              </a:cxn>
              <a:cxn ang="0">
                <a:pos x="286886" y="98065"/>
              </a:cxn>
              <a:cxn ang="0">
                <a:pos x="293883" y="105070"/>
              </a:cxn>
              <a:cxn ang="0">
                <a:pos x="328869" y="84056"/>
              </a:cxn>
              <a:cxn ang="0">
                <a:pos x="328869" y="91060"/>
              </a:cxn>
              <a:cxn ang="0">
                <a:pos x="342864" y="105070"/>
              </a:cxn>
              <a:cxn ang="0">
                <a:pos x="104958" y="385255"/>
              </a:cxn>
              <a:cxn ang="0">
                <a:pos x="594763" y="392260"/>
              </a:cxn>
              <a:cxn ang="0">
                <a:pos x="685727" y="357237"/>
              </a:cxn>
              <a:cxn ang="0">
                <a:pos x="699722" y="350232"/>
              </a:cxn>
              <a:cxn ang="0">
                <a:pos x="706719" y="385255"/>
              </a:cxn>
              <a:cxn ang="0">
                <a:pos x="671733" y="392260"/>
              </a:cxn>
              <a:cxn ang="0">
                <a:pos x="657738" y="364241"/>
              </a:cxn>
              <a:cxn ang="0">
                <a:pos x="615755" y="357237"/>
              </a:cxn>
              <a:cxn ang="0">
                <a:pos x="636747" y="357237"/>
              </a:cxn>
              <a:cxn ang="0">
                <a:pos x="636747" y="385255"/>
              </a:cxn>
              <a:cxn ang="0">
                <a:pos x="594763" y="385255"/>
              </a:cxn>
              <a:cxn ang="0">
                <a:pos x="412836" y="385255"/>
              </a:cxn>
              <a:cxn ang="0">
                <a:pos x="524791" y="350232"/>
              </a:cxn>
              <a:cxn ang="0">
                <a:pos x="538786" y="357237"/>
              </a:cxn>
              <a:cxn ang="0">
                <a:pos x="538786" y="385255"/>
              </a:cxn>
              <a:cxn ang="0">
                <a:pos x="496802" y="392260"/>
              </a:cxn>
              <a:cxn ang="0">
                <a:pos x="489805" y="357237"/>
              </a:cxn>
              <a:cxn ang="0">
                <a:pos x="496802" y="357237"/>
              </a:cxn>
              <a:cxn ang="0">
                <a:pos x="475811" y="357237"/>
              </a:cxn>
              <a:cxn ang="0">
                <a:pos x="468813" y="385255"/>
              </a:cxn>
              <a:cxn ang="0">
                <a:pos x="419833" y="385255"/>
              </a:cxn>
              <a:cxn ang="0">
                <a:pos x="251900" y="357237"/>
              </a:cxn>
              <a:cxn ang="0">
                <a:pos x="265894" y="350232"/>
              </a:cxn>
              <a:cxn ang="0">
                <a:pos x="377850" y="364241"/>
              </a:cxn>
              <a:cxn ang="0">
                <a:pos x="363855" y="385255"/>
              </a:cxn>
              <a:cxn ang="0">
                <a:pos x="314875" y="385255"/>
              </a:cxn>
              <a:cxn ang="0">
                <a:pos x="335866" y="357237"/>
              </a:cxn>
              <a:cxn ang="0">
                <a:pos x="335866" y="357237"/>
              </a:cxn>
              <a:cxn ang="0">
                <a:pos x="307877" y="385255"/>
              </a:cxn>
              <a:cxn ang="0">
                <a:pos x="286886" y="385255"/>
              </a:cxn>
              <a:cxn ang="0">
                <a:pos x="251900" y="357237"/>
              </a:cxn>
              <a:cxn ang="0">
                <a:pos x="195922" y="350232"/>
              </a:cxn>
              <a:cxn ang="0">
                <a:pos x="209916" y="357237"/>
              </a:cxn>
              <a:cxn ang="0">
                <a:pos x="202919" y="385255"/>
              </a:cxn>
              <a:cxn ang="0">
                <a:pos x="160936" y="392260"/>
              </a:cxn>
              <a:cxn ang="0">
                <a:pos x="153939" y="357237"/>
              </a:cxn>
              <a:cxn ang="0">
                <a:pos x="167933" y="357237"/>
              </a:cxn>
              <a:cxn ang="0">
                <a:pos x="139944" y="357237"/>
              </a:cxn>
              <a:cxn ang="0">
                <a:pos x="132947" y="385255"/>
              </a:cxn>
              <a:cxn ang="0">
                <a:pos x="83967" y="385255"/>
              </a:cxn>
              <a:cxn ang="0">
                <a:pos x="167933" y="287190"/>
              </a:cxn>
              <a:cxn ang="0">
                <a:pos x="209916" y="231153"/>
              </a:cxn>
              <a:cxn ang="0">
                <a:pos x="83967" y="259172"/>
              </a:cxn>
              <a:cxn ang="0">
                <a:pos x="83967" y="224148"/>
              </a:cxn>
            </a:cxnLst>
            <a:rect l="0" t="0" r="0" b="0"/>
            <a:pathLst>
              <a:path w="130" h="97">
                <a:moveTo>
                  <a:pt x="120" y="23"/>
                </a:moveTo>
                <a:cubicBezTo>
                  <a:pt x="123" y="23"/>
                  <a:pt x="125" y="24"/>
                  <a:pt x="127" y="26"/>
                </a:cubicBezTo>
                <a:cubicBezTo>
                  <a:pt x="127" y="26"/>
                  <a:pt x="127" y="26"/>
                  <a:pt x="127" y="26"/>
                </a:cubicBezTo>
                <a:cubicBezTo>
                  <a:pt x="129" y="28"/>
                  <a:pt x="130" y="31"/>
                  <a:pt x="130" y="34"/>
                </a:cubicBezTo>
                <a:cubicBezTo>
                  <a:pt x="130" y="86"/>
                  <a:pt x="130" y="86"/>
                  <a:pt x="130" y="86"/>
                </a:cubicBezTo>
                <a:cubicBezTo>
                  <a:pt x="130" y="89"/>
                  <a:pt x="129" y="92"/>
                  <a:pt x="127" y="94"/>
                </a:cubicBezTo>
                <a:cubicBezTo>
                  <a:pt x="127" y="94"/>
                  <a:pt x="127" y="94"/>
                  <a:pt x="127" y="94"/>
                </a:cubicBezTo>
                <a:cubicBezTo>
                  <a:pt x="125" y="96"/>
                  <a:pt x="122" y="97"/>
                  <a:pt x="119" y="97"/>
                </a:cubicBezTo>
                <a:cubicBezTo>
                  <a:pt x="24" y="97"/>
                  <a:pt x="24" y="97"/>
                  <a:pt x="24" y="97"/>
                </a:cubicBezTo>
                <a:cubicBezTo>
                  <a:pt x="21" y="97"/>
                  <a:pt x="19" y="96"/>
                  <a:pt x="17" y="94"/>
                </a:cubicBezTo>
                <a:cubicBezTo>
                  <a:pt x="17" y="94"/>
                  <a:pt x="17" y="94"/>
                  <a:pt x="17" y="94"/>
                </a:cubicBezTo>
                <a:cubicBezTo>
                  <a:pt x="15" y="92"/>
                  <a:pt x="13" y="89"/>
                  <a:pt x="13" y="86"/>
                </a:cubicBezTo>
                <a:cubicBezTo>
                  <a:pt x="13" y="78"/>
                  <a:pt x="13" y="78"/>
                  <a:pt x="13" y="78"/>
                </a:cubicBezTo>
                <a:cubicBezTo>
                  <a:pt x="20" y="78"/>
                  <a:pt x="20" y="78"/>
                  <a:pt x="20" y="78"/>
                </a:cubicBezTo>
                <a:cubicBezTo>
                  <a:pt x="20" y="86"/>
                  <a:pt x="20" y="86"/>
                  <a:pt x="20" y="86"/>
                </a:cubicBezTo>
                <a:cubicBezTo>
                  <a:pt x="20" y="87"/>
                  <a:pt x="20" y="89"/>
                  <a:pt x="21" y="89"/>
                </a:cubicBezTo>
                <a:cubicBezTo>
                  <a:pt x="22" y="90"/>
                  <a:pt x="23" y="91"/>
                  <a:pt x="24" y="91"/>
                </a:cubicBezTo>
                <a:cubicBezTo>
                  <a:pt x="119" y="91"/>
                  <a:pt x="119" y="91"/>
                  <a:pt x="119" y="91"/>
                </a:cubicBezTo>
                <a:cubicBezTo>
                  <a:pt x="120" y="91"/>
                  <a:pt x="122" y="90"/>
                  <a:pt x="122" y="89"/>
                </a:cubicBezTo>
                <a:cubicBezTo>
                  <a:pt x="123" y="89"/>
                  <a:pt x="124" y="87"/>
                  <a:pt x="124" y="86"/>
                </a:cubicBezTo>
                <a:cubicBezTo>
                  <a:pt x="124" y="85"/>
                  <a:pt x="124" y="85"/>
                  <a:pt x="124" y="85"/>
                </a:cubicBezTo>
                <a:cubicBezTo>
                  <a:pt x="37" y="85"/>
                  <a:pt x="37" y="85"/>
                  <a:pt x="37" y="85"/>
                </a:cubicBezTo>
                <a:cubicBezTo>
                  <a:pt x="37" y="78"/>
                  <a:pt x="37" y="78"/>
                  <a:pt x="37" y="78"/>
                </a:cubicBezTo>
                <a:cubicBezTo>
                  <a:pt x="108" y="78"/>
                  <a:pt x="108" y="78"/>
                  <a:pt x="108" y="78"/>
                </a:cubicBezTo>
                <a:cubicBezTo>
                  <a:pt x="115" y="78"/>
                  <a:pt x="120" y="72"/>
                  <a:pt x="120" y="65"/>
                </a:cubicBezTo>
                <a:cubicBezTo>
                  <a:pt x="120" y="64"/>
                  <a:pt x="120" y="64"/>
                  <a:pt x="120" y="64"/>
                </a:cubicBezTo>
                <a:cubicBezTo>
                  <a:pt x="124" y="64"/>
                  <a:pt x="124" y="64"/>
                  <a:pt x="124" y="64"/>
                </a:cubicBezTo>
                <a:cubicBezTo>
                  <a:pt x="124" y="34"/>
                  <a:pt x="124" y="34"/>
                  <a:pt x="124" y="34"/>
                </a:cubicBezTo>
                <a:cubicBezTo>
                  <a:pt x="124" y="33"/>
                  <a:pt x="123" y="32"/>
                  <a:pt x="122" y="31"/>
                </a:cubicBezTo>
                <a:cubicBezTo>
                  <a:pt x="122" y="30"/>
                  <a:pt x="121" y="30"/>
                  <a:pt x="120" y="29"/>
                </a:cubicBezTo>
                <a:cubicBezTo>
                  <a:pt x="120" y="23"/>
                  <a:pt x="120" y="23"/>
                  <a:pt x="120" y="23"/>
                </a:cubicBezTo>
                <a:close/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66"/>
                  <a:pt x="2" y="69"/>
                  <a:pt x="5" y="69"/>
                </a:cubicBezTo>
                <a:cubicBezTo>
                  <a:pt x="106" y="69"/>
                  <a:pt x="106" y="69"/>
                  <a:pt x="106" y="69"/>
                </a:cubicBezTo>
                <a:cubicBezTo>
                  <a:pt x="109" y="69"/>
                  <a:pt x="112" y="66"/>
                  <a:pt x="112" y="63"/>
                </a:cubicBezTo>
                <a:cubicBezTo>
                  <a:pt x="112" y="5"/>
                  <a:pt x="112" y="5"/>
                  <a:pt x="112" y="5"/>
                </a:cubicBezTo>
                <a:cubicBezTo>
                  <a:pt x="112" y="2"/>
                  <a:pt x="109" y="0"/>
                  <a:pt x="106" y="0"/>
                </a:cubicBezTo>
                <a:cubicBezTo>
                  <a:pt x="5" y="0"/>
                  <a:pt x="5" y="0"/>
                  <a:pt x="5" y="0"/>
                </a:cubicBezTo>
                <a:close/>
                <a:moveTo>
                  <a:pt x="15" y="24"/>
                </a:moveTo>
                <a:cubicBezTo>
                  <a:pt x="13" y="24"/>
                  <a:pt x="12" y="25"/>
                  <a:pt x="12" y="27"/>
                </a:cubicBezTo>
                <a:cubicBezTo>
                  <a:pt x="12" y="28"/>
                  <a:pt x="12" y="28"/>
                  <a:pt x="12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16" y="24"/>
                  <a:pt x="16" y="24"/>
                  <a:pt x="16" y="24"/>
                </a:cubicBezTo>
                <a:cubicBezTo>
                  <a:pt x="15" y="24"/>
                  <a:pt x="15" y="24"/>
                  <a:pt x="15" y="24"/>
                </a:cubicBezTo>
                <a:close/>
                <a:moveTo>
                  <a:pt x="15" y="13"/>
                </a:moveTo>
                <a:cubicBezTo>
                  <a:pt x="16" y="14"/>
                  <a:pt x="16" y="14"/>
                  <a:pt x="16" y="14"/>
                </a:cubicBezTo>
                <a:cubicBezTo>
                  <a:pt x="16" y="14"/>
                  <a:pt x="16" y="14"/>
                  <a:pt x="16" y="15"/>
                </a:cubicBezTo>
                <a:cubicBezTo>
                  <a:pt x="15" y="15"/>
                  <a:pt x="15" y="15"/>
                  <a:pt x="15" y="15"/>
                </a:cubicBezTo>
                <a:cubicBezTo>
                  <a:pt x="14" y="15"/>
                  <a:pt x="14" y="15"/>
                  <a:pt x="14" y="15"/>
                </a:cubicBezTo>
                <a:cubicBezTo>
                  <a:pt x="13" y="15"/>
                  <a:pt x="13" y="15"/>
                  <a:pt x="12" y="15"/>
                </a:cubicBezTo>
                <a:cubicBezTo>
                  <a:pt x="12" y="15"/>
                  <a:pt x="12" y="15"/>
                  <a:pt x="11" y="14"/>
                </a:cubicBezTo>
                <a:cubicBezTo>
                  <a:pt x="11" y="14"/>
                  <a:pt x="11" y="13"/>
                  <a:pt x="11" y="13"/>
                </a:cubicBezTo>
                <a:cubicBezTo>
                  <a:pt x="11" y="12"/>
                  <a:pt x="11" y="11"/>
                  <a:pt x="12" y="11"/>
                </a:cubicBezTo>
                <a:cubicBezTo>
                  <a:pt x="12" y="10"/>
                  <a:pt x="13" y="10"/>
                  <a:pt x="14" y="10"/>
                </a:cubicBezTo>
                <a:cubicBezTo>
                  <a:pt x="14" y="10"/>
                  <a:pt x="15" y="10"/>
                  <a:pt x="15" y="10"/>
                </a:cubicBezTo>
                <a:cubicBezTo>
                  <a:pt x="15" y="11"/>
                  <a:pt x="16" y="11"/>
                  <a:pt x="16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4" y="12"/>
                  <a:pt x="14" y="12"/>
                  <a:pt x="14" y="12"/>
                </a:cubicBezTo>
                <a:cubicBezTo>
                  <a:pt x="14" y="12"/>
                  <a:pt x="14" y="11"/>
                  <a:pt x="14" y="11"/>
                </a:cubicBezTo>
                <a:cubicBezTo>
                  <a:pt x="14" y="11"/>
                  <a:pt x="14" y="11"/>
                  <a:pt x="14" y="11"/>
                </a:cubicBezTo>
                <a:cubicBezTo>
                  <a:pt x="13" y="11"/>
                  <a:pt x="13" y="11"/>
                  <a:pt x="13" y="12"/>
                </a:cubicBezTo>
                <a:cubicBezTo>
                  <a:pt x="13" y="12"/>
                  <a:pt x="13" y="12"/>
                  <a:pt x="13" y="13"/>
                </a:cubicBezTo>
                <a:cubicBezTo>
                  <a:pt x="13" y="13"/>
                  <a:pt x="13" y="14"/>
                  <a:pt x="13" y="14"/>
                </a:cubicBezTo>
                <a:cubicBezTo>
                  <a:pt x="13" y="14"/>
                  <a:pt x="13" y="14"/>
                  <a:pt x="14" y="14"/>
                </a:cubicBezTo>
                <a:cubicBezTo>
                  <a:pt x="14" y="14"/>
                  <a:pt x="14" y="14"/>
                  <a:pt x="14" y="14"/>
                </a:cubicBezTo>
                <a:cubicBezTo>
                  <a:pt x="14" y="14"/>
                  <a:pt x="15" y="14"/>
                  <a:pt x="15" y="13"/>
                </a:cubicBezTo>
                <a:close/>
                <a:moveTo>
                  <a:pt x="17" y="12"/>
                </a:moveTo>
                <a:cubicBezTo>
                  <a:pt x="18" y="12"/>
                  <a:pt x="18" y="12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19" y="12"/>
                  <a:pt x="19" y="12"/>
                  <a:pt x="19" y="12"/>
                </a:cubicBezTo>
                <a:cubicBezTo>
                  <a:pt x="19" y="12"/>
                  <a:pt x="19" y="12"/>
                  <a:pt x="20" y="12"/>
                </a:cubicBezTo>
                <a:cubicBezTo>
                  <a:pt x="19" y="13"/>
                  <a:pt x="19" y="13"/>
                  <a:pt x="19" y="13"/>
                </a:cubicBezTo>
                <a:cubicBezTo>
                  <a:pt x="19" y="13"/>
                  <a:pt x="19" y="13"/>
                  <a:pt x="19" y="13"/>
                </a:cubicBezTo>
                <a:cubicBezTo>
                  <a:pt x="19" y="13"/>
                  <a:pt x="18" y="13"/>
                  <a:pt x="18" y="13"/>
                </a:cubicBezTo>
                <a:cubicBezTo>
                  <a:pt x="18" y="13"/>
                  <a:pt x="18" y="14"/>
                  <a:pt x="18" y="14"/>
                </a:cubicBezTo>
                <a:cubicBezTo>
                  <a:pt x="18" y="15"/>
                  <a:pt x="18" y="15"/>
                  <a:pt x="18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2"/>
                  <a:pt x="17" y="12"/>
                  <a:pt x="17" y="12"/>
                </a:cubicBezTo>
                <a:close/>
                <a:moveTo>
                  <a:pt x="24" y="14"/>
                </a:moveTo>
                <a:cubicBezTo>
                  <a:pt x="21" y="14"/>
                  <a:pt x="21" y="14"/>
                  <a:pt x="21" y="14"/>
                </a:cubicBezTo>
                <a:cubicBezTo>
                  <a:pt x="21" y="14"/>
                  <a:pt x="21" y="14"/>
                  <a:pt x="22" y="14"/>
                </a:cubicBezTo>
                <a:cubicBezTo>
                  <a:pt x="22" y="15"/>
                  <a:pt x="22" y="15"/>
                  <a:pt x="22" y="15"/>
                </a:cubicBezTo>
                <a:cubicBezTo>
                  <a:pt x="22" y="15"/>
                  <a:pt x="22" y="15"/>
                  <a:pt x="22" y="15"/>
                </a:cubicBezTo>
                <a:cubicBezTo>
                  <a:pt x="23" y="14"/>
                  <a:pt x="23" y="14"/>
                  <a:pt x="23" y="14"/>
                </a:cubicBezTo>
                <a:cubicBezTo>
                  <a:pt x="24" y="14"/>
                  <a:pt x="24" y="14"/>
                  <a:pt x="24" y="14"/>
                </a:cubicBezTo>
                <a:cubicBezTo>
                  <a:pt x="24" y="15"/>
                  <a:pt x="24" y="15"/>
                  <a:pt x="23" y="15"/>
                </a:cubicBezTo>
                <a:cubicBezTo>
                  <a:pt x="23" y="15"/>
                  <a:pt x="23" y="15"/>
                  <a:pt x="22" y="15"/>
                </a:cubicBezTo>
                <a:cubicBezTo>
                  <a:pt x="22" y="15"/>
                  <a:pt x="21" y="15"/>
                  <a:pt x="21" y="15"/>
                </a:cubicBezTo>
                <a:cubicBezTo>
                  <a:pt x="21" y="15"/>
                  <a:pt x="20" y="15"/>
                  <a:pt x="20" y="15"/>
                </a:cubicBezTo>
                <a:cubicBezTo>
                  <a:pt x="20" y="14"/>
                  <a:pt x="20" y="14"/>
                  <a:pt x="20" y="13"/>
                </a:cubicBezTo>
                <a:cubicBezTo>
                  <a:pt x="20" y="13"/>
                  <a:pt x="20" y="12"/>
                  <a:pt x="20" y="12"/>
                </a:cubicBezTo>
                <a:cubicBezTo>
                  <a:pt x="21" y="12"/>
                  <a:pt x="21" y="12"/>
                  <a:pt x="22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3"/>
                  <a:pt x="24" y="13"/>
                  <a:pt x="24" y="14"/>
                </a:cubicBezTo>
                <a:cubicBezTo>
                  <a:pt x="24" y="14"/>
                  <a:pt x="24" y="14"/>
                  <a:pt x="24" y="14"/>
                </a:cubicBezTo>
                <a:close/>
                <a:moveTo>
                  <a:pt x="23" y="13"/>
                </a:moveTo>
                <a:cubicBezTo>
                  <a:pt x="21" y="13"/>
                  <a:pt x="21" y="13"/>
                  <a:pt x="21" y="13"/>
                </a:cubicBezTo>
                <a:cubicBezTo>
                  <a:pt x="21" y="13"/>
                  <a:pt x="21" y="13"/>
                  <a:pt x="22" y="13"/>
                </a:cubicBezTo>
                <a:cubicBezTo>
                  <a:pt x="22" y="12"/>
                  <a:pt x="22" y="12"/>
                  <a:pt x="22" y="12"/>
                </a:cubicBezTo>
                <a:cubicBezTo>
                  <a:pt x="22" y="12"/>
                  <a:pt x="22" y="12"/>
                  <a:pt x="23" y="13"/>
                </a:cubicBezTo>
                <a:cubicBezTo>
                  <a:pt x="23" y="13"/>
                  <a:pt x="23" y="13"/>
                  <a:pt x="23" y="13"/>
                </a:cubicBezTo>
                <a:close/>
                <a:moveTo>
                  <a:pt x="29" y="10"/>
                </a:moveTo>
                <a:cubicBezTo>
                  <a:pt x="29" y="15"/>
                  <a:pt x="29" y="15"/>
                  <a:pt x="29" y="15"/>
                </a:cubicBezTo>
                <a:cubicBezTo>
                  <a:pt x="28" y="15"/>
                  <a:pt x="28" y="15"/>
                  <a:pt x="28" y="15"/>
                </a:cubicBezTo>
                <a:cubicBezTo>
                  <a:pt x="28" y="15"/>
                  <a:pt x="28" y="15"/>
                  <a:pt x="28" y="15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5"/>
                  <a:pt x="27" y="15"/>
                  <a:pt x="26" y="15"/>
                </a:cubicBezTo>
                <a:cubicBezTo>
                  <a:pt x="26" y="15"/>
                  <a:pt x="25" y="15"/>
                  <a:pt x="25" y="15"/>
                </a:cubicBezTo>
                <a:cubicBezTo>
                  <a:pt x="25" y="14"/>
                  <a:pt x="25" y="14"/>
                  <a:pt x="25" y="13"/>
                </a:cubicBezTo>
                <a:cubicBezTo>
                  <a:pt x="25" y="13"/>
                  <a:pt x="25" y="12"/>
                  <a:pt x="25" y="12"/>
                </a:cubicBezTo>
                <a:cubicBezTo>
                  <a:pt x="25" y="12"/>
                  <a:pt x="26" y="12"/>
                  <a:pt x="26" y="12"/>
                </a:cubicBezTo>
                <a:cubicBezTo>
                  <a:pt x="27" y="12"/>
                  <a:pt x="27" y="12"/>
                  <a:pt x="27" y="12"/>
                </a:cubicBezTo>
                <a:cubicBezTo>
                  <a:pt x="27" y="12"/>
                  <a:pt x="27" y="12"/>
                  <a:pt x="27" y="12"/>
                </a:cubicBezTo>
                <a:cubicBezTo>
                  <a:pt x="27" y="10"/>
                  <a:pt x="27" y="10"/>
                  <a:pt x="27" y="10"/>
                </a:cubicBezTo>
                <a:cubicBezTo>
                  <a:pt x="29" y="10"/>
                  <a:pt x="29" y="10"/>
                  <a:pt x="29" y="10"/>
                </a:cubicBezTo>
                <a:close/>
                <a:moveTo>
                  <a:pt x="27" y="13"/>
                </a:move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7" y="14"/>
                  <a:pt x="27" y="14"/>
                </a:cubicBezTo>
                <a:cubicBezTo>
                  <a:pt x="27" y="14"/>
                  <a:pt x="26" y="14"/>
                  <a:pt x="26" y="14"/>
                </a:cubicBezTo>
                <a:cubicBezTo>
                  <a:pt x="26" y="14"/>
                  <a:pt x="26" y="14"/>
                  <a:pt x="26" y="14"/>
                </a:cubicBezTo>
                <a:cubicBezTo>
                  <a:pt x="26" y="13"/>
                  <a:pt x="26" y="13"/>
                  <a:pt x="26" y="13"/>
                </a:cubicBezTo>
                <a:cubicBezTo>
                  <a:pt x="26" y="13"/>
                  <a:pt x="27" y="13"/>
                  <a:pt x="27" y="13"/>
                </a:cubicBezTo>
                <a:cubicBezTo>
                  <a:pt x="27" y="13"/>
                  <a:pt x="27" y="13"/>
                  <a:pt x="27" y="13"/>
                </a:cubicBezTo>
                <a:cubicBezTo>
                  <a:pt x="27" y="13"/>
                  <a:pt x="27" y="13"/>
                  <a:pt x="27" y="13"/>
                </a:cubicBezTo>
                <a:close/>
                <a:moveTo>
                  <a:pt x="30" y="10"/>
                </a:moveTo>
                <a:cubicBezTo>
                  <a:pt x="31" y="10"/>
                  <a:pt x="31" y="10"/>
                  <a:pt x="31" y="10"/>
                </a:cubicBezTo>
                <a:cubicBezTo>
                  <a:pt x="31" y="11"/>
                  <a:pt x="31" y="11"/>
                  <a:pt x="31" y="11"/>
                </a:cubicBezTo>
                <a:cubicBezTo>
                  <a:pt x="30" y="11"/>
                  <a:pt x="30" y="11"/>
                  <a:pt x="30" y="11"/>
                </a:cubicBezTo>
                <a:cubicBezTo>
                  <a:pt x="30" y="10"/>
                  <a:pt x="30" y="10"/>
                  <a:pt x="30" y="10"/>
                </a:cubicBezTo>
                <a:close/>
                <a:moveTo>
                  <a:pt x="30" y="12"/>
                </a:moveTo>
                <a:cubicBezTo>
                  <a:pt x="31" y="12"/>
                  <a:pt x="31" y="12"/>
                  <a:pt x="31" y="12"/>
                </a:cubicBezTo>
                <a:cubicBezTo>
                  <a:pt x="31" y="15"/>
                  <a:pt x="31" y="15"/>
                  <a:pt x="31" y="15"/>
                </a:cubicBezTo>
                <a:cubicBezTo>
                  <a:pt x="30" y="15"/>
                  <a:pt x="30" y="15"/>
                  <a:pt x="30" y="15"/>
                </a:cubicBezTo>
                <a:cubicBezTo>
                  <a:pt x="30" y="12"/>
                  <a:pt x="30" y="12"/>
                  <a:pt x="30" y="12"/>
                </a:cubicBezTo>
                <a:close/>
                <a:moveTo>
                  <a:pt x="34" y="10"/>
                </a:moveTo>
                <a:cubicBezTo>
                  <a:pt x="34" y="12"/>
                  <a:pt x="34" y="12"/>
                  <a:pt x="34" y="12"/>
                </a:cubicBezTo>
                <a:cubicBezTo>
                  <a:pt x="35" y="12"/>
                  <a:pt x="35" y="12"/>
                  <a:pt x="35" y="12"/>
                </a:cubicBezTo>
                <a:cubicBezTo>
                  <a:pt x="35" y="13"/>
                  <a:pt x="35" y="13"/>
                  <a:pt x="35" y="13"/>
                </a:cubicBezTo>
                <a:cubicBezTo>
                  <a:pt x="34" y="13"/>
                  <a:pt x="34" y="13"/>
                  <a:pt x="34" y="13"/>
                </a:cubicBezTo>
                <a:cubicBezTo>
                  <a:pt x="34" y="14"/>
                  <a:pt x="34" y="14"/>
                  <a:pt x="34" y="14"/>
                </a:cubicBezTo>
                <a:cubicBezTo>
                  <a:pt x="34" y="14"/>
                  <a:pt x="34" y="14"/>
                  <a:pt x="34" y="14"/>
                </a:cubicBezTo>
                <a:cubicBezTo>
                  <a:pt x="34" y="14"/>
                  <a:pt x="34" y="14"/>
                  <a:pt x="34" y="14"/>
                </a:cubicBezTo>
                <a:cubicBezTo>
                  <a:pt x="34" y="14"/>
                  <a:pt x="35" y="14"/>
                  <a:pt x="35" y="14"/>
                </a:cubicBezTo>
                <a:cubicBezTo>
                  <a:pt x="35" y="15"/>
                  <a:pt x="35" y="15"/>
                  <a:pt x="35" y="15"/>
                </a:cubicBezTo>
                <a:cubicBezTo>
                  <a:pt x="34" y="15"/>
                  <a:pt x="34" y="15"/>
                  <a:pt x="34" y="15"/>
                </a:cubicBezTo>
                <a:cubicBezTo>
                  <a:pt x="33" y="15"/>
                  <a:pt x="33" y="15"/>
                  <a:pt x="33" y="15"/>
                </a:cubicBezTo>
                <a:cubicBezTo>
                  <a:pt x="33" y="15"/>
                  <a:pt x="33" y="15"/>
                  <a:pt x="33" y="15"/>
                </a:cubicBezTo>
                <a:cubicBezTo>
                  <a:pt x="33" y="15"/>
                  <a:pt x="33" y="14"/>
                  <a:pt x="33" y="14"/>
                </a:cubicBezTo>
                <a:cubicBezTo>
                  <a:pt x="33" y="13"/>
                  <a:pt x="33" y="13"/>
                  <a:pt x="33" y="13"/>
                </a:cubicBezTo>
                <a:cubicBezTo>
                  <a:pt x="32" y="13"/>
                  <a:pt x="32" y="13"/>
                  <a:pt x="32" y="13"/>
                </a:cubicBezTo>
                <a:cubicBezTo>
                  <a:pt x="32" y="12"/>
                  <a:pt x="32" y="12"/>
                  <a:pt x="32" y="12"/>
                </a:cubicBezTo>
                <a:cubicBezTo>
                  <a:pt x="33" y="12"/>
                  <a:pt x="33" y="12"/>
                  <a:pt x="33" y="12"/>
                </a:cubicBezTo>
                <a:cubicBezTo>
                  <a:pt x="33" y="11"/>
                  <a:pt x="33" y="11"/>
                  <a:pt x="33" y="11"/>
                </a:cubicBezTo>
                <a:cubicBezTo>
                  <a:pt x="34" y="10"/>
                  <a:pt x="34" y="10"/>
                  <a:pt x="34" y="10"/>
                </a:cubicBezTo>
                <a:close/>
                <a:moveTo>
                  <a:pt x="39" y="13"/>
                </a:moveTo>
                <a:cubicBezTo>
                  <a:pt x="40" y="14"/>
                  <a:pt x="40" y="14"/>
                  <a:pt x="40" y="14"/>
                </a:cubicBezTo>
                <a:cubicBezTo>
                  <a:pt x="40" y="14"/>
                  <a:pt x="39" y="15"/>
                  <a:pt x="39" y="15"/>
                </a:cubicBezTo>
                <a:cubicBezTo>
                  <a:pt x="39" y="15"/>
                  <a:pt x="38" y="15"/>
                  <a:pt x="38" y="15"/>
                </a:cubicBezTo>
                <a:cubicBezTo>
                  <a:pt x="37" y="15"/>
                  <a:pt x="36" y="15"/>
                  <a:pt x="36" y="15"/>
                </a:cubicBezTo>
                <a:cubicBezTo>
                  <a:pt x="36" y="14"/>
                  <a:pt x="35" y="14"/>
                  <a:pt x="35" y="13"/>
                </a:cubicBezTo>
                <a:cubicBezTo>
                  <a:pt x="35" y="12"/>
                  <a:pt x="36" y="11"/>
                  <a:pt x="36" y="11"/>
                </a:cubicBezTo>
                <a:cubicBezTo>
                  <a:pt x="36" y="10"/>
                  <a:pt x="37" y="10"/>
                  <a:pt x="38" y="10"/>
                </a:cubicBezTo>
                <a:cubicBezTo>
                  <a:pt x="38" y="10"/>
                  <a:pt x="39" y="10"/>
                  <a:pt x="39" y="11"/>
                </a:cubicBezTo>
                <a:cubicBezTo>
                  <a:pt x="40" y="11"/>
                  <a:pt x="40" y="11"/>
                  <a:pt x="40" y="12"/>
                </a:cubicBezTo>
                <a:cubicBezTo>
                  <a:pt x="39" y="12"/>
                  <a:pt x="39" y="12"/>
                  <a:pt x="39" y="12"/>
                </a:cubicBezTo>
                <a:cubicBezTo>
                  <a:pt x="39" y="12"/>
                  <a:pt x="39" y="11"/>
                  <a:pt x="38" y="11"/>
                </a:cubicBezTo>
                <a:cubicBezTo>
                  <a:pt x="38" y="11"/>
                  <a:pt x="38" y="11"/>
                  <a:pt x="38" y="11"/>
                </a:cubicBezTo>
                <a:cubicBezTo>
                  <a:pt x="37" y="11"/>
                  <a:pt x="37" y="11"/>
                  <a:pt x="37" y="11"/>
                </a:cubicBezTo>
                <a:cubicBezTo>
                  <a:pt x="37" y="12"/>
                  <a:pt x="36" y="12"/>
                  <a:pt x="36" y="13"/>
                </a:cubicBezTo>
                <a:cubicBezTo>
                  <a:pt x="36" y="13"/>
                  <a:pt x="37" y="14"/>
                  <a:pt x="37" y="14"/>
                </a:cubicBezTo>
                <a:cubicBezTo>
                  <a:pt x="37" y="14"/>
                  <a:pt x="37" y="15"/>
                  <a:pt x="38" y="15"/>
                </a:cubicBezTo>
                <a:cubicBezTo>
                  <a:pt x="38" y="15"/>
                  <a:pt x="38" y="14"/>
                  <a:pt x="38" y="14"/>
                </a:cubicBezTo>
                <a:cubicBezTo>
                  <a:pt x="39" y="14"/>
                  <a:pt x="39" y="14"/>
                  <a:pt x="39" y="13"/>
                </a:cubicBezTo>
                <a:close/>
                <a:moveTo>
                  <a:pt x="42" y="13"/>
                </a:moveTo>
                <a:cubicBezTo>
                  <a:pt x="41" y="13"/>
                  <a:pt x="41" y="13"/>
                  <a:pt x="41" y="13"/>
                </a:cubicBezTo>
                <a:cubicBezTo>
                  <a:pt x="41" y="12"/>
                  <a:pt x="41" y="12"/>
                  <a:pt x="41" y="12"/>
                </a:cubicBezTo>
                <a:cubicBezTo>
                  <a:pt x="41" y="12"/>
                  <a:pt x="42" y="12"/>
                  <a:pt x="42" y="12"/>
                </a:cubicBezTo>
                <a:cubicBezTo>
                  <a:pt x="43" y="12"/>
                  <a:pt x="43" y="12"/>
                  <a:pt x="43" y="12"/>
                </a:cubicBezTo>
                <a:cubicBezTo>
                  <a:pt x="43" y="12"/>
                  <a:pt x="44" y="12"/>
                  <a:pt x="44" y="12"/>
                </a:cubicBezTo>
                <a:cubicBezTo>
                  <a:pt x="44" y="12"/>
                  <a:pt x="44" y="13"/>
                  <a:pt x="44" y="13"/>
                </a:cubicBezTo>
                <a:cubicBezTo>
                  <a:pt x="44" y="14"/>
                  <a:pt x="44" y="14"/>
                  <a:pt x="44" y="14"/>
                </a:cubicBezTo>
                <a:cubicBezTo>
                  <a:pt x="44" y="14"/>
                  <a:pt x="44" y="15"/>
                  <a:pt x="44" y="15"/>
                </a:cubicBezTo>
                <a:cubicBezTo>
                  <a:pt x="44" y="15"/>
                  <a:pt x="44" y="15"/>
                  <a:pt x="44" y="15"/>
                </a:cubicBezTo>
                <a:cubicBezTo>
                  <a:pt x="43" y="15"/>
                  <a:pt x="43" y="15"/>
                  <a:pt x="43" y="15"/>
                </a:cubicBezTo>
                <a:cubicBezTo>
                  <a:pt x="43" y="15"/>
                  <a:pt x="43" y="15"/>
                  <a:pt x="43" y="15"/>
                </a:cubicBezTo>
                <a:cubicBezTo>
                  <a:pt x="43" y="15"/>
                  <a:pt x="43" y="15"/>
                  <a:pt x="43" y="15"/>
                </a:cubicBezTo>
                <a:cubicBezTo>
                  <a:pt x="43" y="15"/>
                  <a:pt x="43" y="15"/>
                  <a:pt x="42" y="15"/>
                </a:cubicBezTo>
                <a:cubicBezTo>
                  <a:pt x="42" y="15"/>
                  <a:pt x="42" y="15"/>
                  <a:pt x="42" y="15"/>
                </a:cubicBezTo>
                <a:cubicBezTo>
                  <a:pt x="41" y="15"/>
                  <a:pt x="41" y="15"/>
                  <a:pt x="41" y="15"/>
                </a:cubicBezTo>
                <a:cubicBezTo>
                  <a:pt x="41" y="15"/>
                  <a:pt x="41" y="15"/>
                  <a:pt x="41" y="14"/>
                </a:cubicBezTo>
                <a:cubicBezTo>
                  <a:pt x="41" y="14"/>
                  <a:pt x="41" y="14"/>
                  <a:pt x="41" y="14"/>
                </a:cubicBezTo>
                <a:cubicBezTo>
                  <a:pt x="41" y="14"/>
                  <a:pt x="41" y="13"/>
                  <a:pt x="41" y="13"/>
                </a:cubicBezTo>
                <a:cubicBezTo>
                  <a:pt x="41" y="13"/>
                  <a:pt x="42" y="13"/>
                  <a:pt x="42" y="13"/>
                </a:cubicBezTo>
                <a:cubicBezTo>
                  <a:pt x="42" y="13"/>
                  <a:pt x="43" y="13"/>
                  <a:pt x="43" y="13"/>
                </a:cubicBezTo>
                <a:cubicBezTo>
                  <a:pt x="43" y="13"/>
                  <a:pt x="43" y="13"/>
                  <a:pt x="43" y="13"/>
                </a:cubicBezTo>
                <a:cubicBezTo>
                  <a:pt x="43" y="13"/>
                  <a:pt x="43" y="12"/>
                  <a:pt x="43" y="12"/>
                </a:cubicBezTo>
                <a:cubicBezTo>
                  <a:pt x="43" y="12"/>
                  <a:pt x="42" y="12"/>
                  <a:pt x="42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42" y="12"/>
                  <a:pt x="42" y="13"/>
                  <a:pt x="42" y="13"/>
                </a:cubicBezTo>
                <a:close/>
                <a:moveTo>
                  <a:pt x="43" y="14"/>
                </a:moveTo>
                <a:cubicBezTo>
                  <a:pt x="43" y="14"/>
                  <a:pt x="43" y="14"/>
                  <a:pt x="43" y="14"/>
                </a:cubicBezTo>
                <a:cubicBezTo>
                  <a:pt x="43" y="14"/>
                  <a:pt x="43" y="14"/>
                  <a:pt x="43" y="14"/>
                </a:cubicBezTo>
                <a:cubicBezTo>
                  <a:pt x="43" y="14"/>
                  <a:pt x="43" y="15"/>
                  <a:pt x="43" y="15"/>
                </a:cubicBezTo>
                <a:cubicBezTo>
                  <a:pt x="42" y="15"/>
                  <a:pt x="42" y="15"/>
                  <a:pt x="42" y="15"/>
                </a:cubicBezTo>
                <a:cubicBezTo>
                  <a:pt x="42" y="15"/>
                  <a:pt x="42" y="15"/>
                  <a:pt x="42" y="15"/>
                </a:cubicBezTo>
                <a:cubicBezTo>
                  <a:pt x="42" y="15"/>
                  <a:pt x="42" y="14"/>
                  <a:pt x="42" y="14"/>
                </a:cubicBezTo>
                <a:cubicBezTo>
                  <a:pt x="42" y="14"/>
                  <a:pt x="42" y="14"/>
                  <a:pt x="42" y="14"/>
                </a:cubicBezTo>
                <a:cubicBezTo>
                  <a:pt x="42" y="14"/>
                  <a:pt x="42" y="14"/>
                  <a:pt x="42" y="14"/>
                </a:cubicBezTo>
                <a:cubicBezTo>
                  <a:pt x="43" y="14"/>
                  <a:pt x="43" y="14"/>
                  <a:pt x="43" y="14"/>
                </a:cubicBezTo>
                <a:close/>
                <a:moveTo>
                  <a:pt x="46" y="15"/>
                </a:moveTo>
                <a:cubicBezTo>
                  <a:pt x="45" y="15"/>
                  <a:pt x="45" y="15"/>
                  <a:pt x="45" y="15"/>
                </a:cubicBezTo>
                <a:cubicBezTo>
                  <a:pt x="45" y="12"/>
                  <a:pt x="45" y="12"/>
                  <a:pt x="45" y="12"/>
                </a:cubicBezTo>
                <a:cubicBezTo>
                  <a:pt x="46" y="12"/>
                  <a:pt x="46" y="12"/>
                  <a:pt x="46" y="12"/>
                </a:cubicBezTo>
                <a:cubicBezTo>
                  <a:pt x="46" y="12"/>
                  <a:pt x="46" y="12"/>
                  <a:pt x="46" y="12"/>
                </a:cubicBezTo>
                <a:cubicBezTo>
                  <a:pt x="46" y="12"/>
                  <a:pt x="46" y="12"/>
                  <a:pt x="46" y="12"/>
                </a:cubicBezTo>
                <a:cubicBezTo>
                  <a:pt x="46" y="12"/>
                  <a:pt x="46" y="12"/>
                  <a:pt x="47" y="12"/>
                </a:cubicBezTo>
                <a:cubicBezTo>
                  <a:pt x="47" y="12"/>
                  <a:pt x="47" y="12"/>
                  <a:pt x="47" y="12"/>
                </a:cubicBezTo>
                <a:cubicBezTo>
                  <a:pt x="47" y="13"/>
                  <a:pt x="47" y="13"/>
                  <a:pt x="47" y="13"/>
                </a:cubicBezTo>
                <a:cubicBezTo>
                  <a:pt x="47" y="12"/>
                  <a:pt x="47" y="12"/>
                  <a:pt x="46" y="12"/>
                </a:cubicBezTo>
                <a:cubicBezTo>
                  <a:pt x="46" y="12"/>
                  <a:pt x="46" y="12"/>
                  <a:pt x="46" y="13"/>
                </a:cubicBezTo>
                <a:cubicBezTo>
                  <a:pt x="46" y="13"/>
                  <a:pt x="46" y="13"/>
                  <a:pt x="46" y="13"/>
                </a:cubicBezTo>
                <a:cubicBezTo>
                  <a:pt x="46" y="13"/>
                  <a:pt x="46" y="14"/>
                  <a:pt x="46" y="14"/>
                </a:cubicBezTo>
                <a:cubicBezTo>
                  <a:pt x="46" y="15"/>
                  <a:pt x="46" y="15"/>
                  <a:pt x="46" y="15"/>
                </a:cubicBezTo>
                <a:close/>
                <a:moveTo>
                  <a:pt x="51" y="15"/>
                </a:move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49" y="15"/>
                  <a:pt x="49" y="15"/>
                  <a:pt x="49" y="15"/>
                </a:cubicBezTo>
                <a:cubicBezTo>
                  <a:pt x="49" y="15"/>
                  <a:pt x="48" y="15"/>
                  <a:pt x="48" y="15"/>
                </a:cubicBezTo>
                <a:cubicBezTo>
                  <a:pt x="48" y="15"/>
                  <a:pt x="47" y="14"/>
                  <a:pt x="47" y="13"/>
                </a:cubicBezTo>
                <a:cubicBezTo>
                  <a:pt x="47" y="13"/>
                  <a:pt x="48" y="12"/>
                  <a:pt x="48" y="12"/>
                </a:cubicBezTo>
                <a:cubicBezTo>
                  <a:pt x="48" y="12"/>
                  <a:pt x="49" y="12"/>
                  <a:pt x="49" y="12"/>
                </a:cubicBezTo>
                <a:cubicBezTo>
                  <a:pt x="49" y="12"/>
                  <a:pt x="50" y="12"/>
                  <a:pt x="50" y="12"/>
                </a:cubicBezTo>
                <a:cubicBezTo>
                  <a:pt x="50" y="10"/>
                  <a:pt x="50" y="10"/>
                  <a:pt x="50" y="10"/>
                </a:cubicBezTo>
                <a:cubicBezTo>
                  <a:pt x="51" y="10"/>
                  <a:pt x="51" y="10"/>
                  <a:pt x="51" y="10"/>
                </a:cubicBezTo>
                <a:cubicBezTo>
                  <a:pt x="51" y="15"/>
                  <a:pt x="51" y="15"/>
                  <a:pt x="51" y="15"/>
                </a:cubicBezTo>
                <a:close/>
                <a:moveTo>
                  <a:pt x="49" y="13"/>
                </a:moveTo>
                <a:cubicBezTo>
                  <a:pt x="49" y="13"/>
                  <a:pt x="49" y="13"/>
                  <a:pt x="49" y="13"/>
                </a:cubicBezTo>
                <a:cubicBezTo>
                  <a:pt x="49" y="12"/>
                  <a:pt x="49" y="12"/>
                  <a:pt x="49" y="12"/>
                </a:cubicBezTo>
                <a:cubicBezTo>
                  <a:pt x="50" y="12"/>
                  <a:pt x="50" y="12"/>
                  <a:pt x="50" y="13"/>
                </a:cubicBezTo>
                <a:cubicBezTo>
                  <a:pt x="50" y="13"/>
                  <a:pt x="50" y="13"/>
                  <a:pt x="50" y="14"/>
                </a:cubicBezTo>
                <a:cubicBezTo>
                  <a:pt x="50" y="14"/>
                  <a:pt x="50" y="14"/>
                  <a:pt x="50" y="14"/>
                </a:cubicBezTo>
                <a:cubicBezTo>
                  <a:pt x="50" y="15"/>
                  <a:pt x="50" y="15"/>
                  <a:pt x="49" y="15"/>
                </a:cubicBezTo>
                <a:cubicBezTo>
                  <a:pt x="49" y="15"/>
                  <a:pt x="49" y="15"/>
                  <a:pt x="49" y="14"/>
                </a:cubicBezTo>
                <a:cubicBezTo>
                  <a:pt x="49" y="14"/>
                  <a:pt x="49" y="14"/>
                  <a:pt x="49" y="13"/>
                </a:cubicBezTo>
                <a:close/>
                <a:moveTo>
                  <a:pt x="13" y="50"/>
                </a:moveTo>
                <a:cubicBezTo>
                  <a:pt x="13" y="50"/>
                  <a:pt x="12" y="51"/>
                  <a:pt x="12" y="51"/>
                </a:cubicBezTo>
                <a:cubicBezTo>
                  <a:pt x="12" y="51"/>
                  <a:pt x="12" y="51"/>
                  <a:pt x="12" y="51"/>
                </a:cubicBezTo>
                <a:cubicBezTo>
                  <a:pt x="12" y="51"/>
                  <a:pt x="12" y="51"/>
                  <a:pt x="12" y="52"/>
                </a:cubicBezTo>
                <a:cubicBezTo>
                  <a:pt x="12" y="55"/>
                  <a:pt x="12" y="55"/>
                  <a:pt x="12" y="55"/>
                </a:cubicBezTo>
                <a:cubicBezTo>
                  <a:pt x="12" y="55"/>
                  <a:pt x="12" y="55"/>
                  <a:pt x="12" y="56"/>
                </a:cubicBezTo>
                <a:cubicBezTo>
                  <a:pt x="12" y="56"/>
                  <a:pt x="13" y="56"/>
                  <a:pt x="13" y="56"/>
                </a:cubicBezTo>
                <a:cubicBezTo>
                  <a:pt x="14" y="56"/>
                  <a:pt x="14" y="56"/>
                  <a:pt x="14" y="56"/>
                </a:cubicBezTo>
                <a:cubicBezTo>
                  <a:pt x="14" y="56"/>
                  <a:pt x="15" y="56"/>
                  <a:pt x="15" y="56"/>
                </a:cubicBezTo>
                <a:cubicBezTo>
                  <a:pt x="15" y="56"/>
                  <a:pt x="15" y="56"/>
                  <a:pt x="15" y="56"/>
                </a:cubicBezTo>
                <a:cubicBezTo>
                  <a:pt x="15" y="55"/>
                  <a:pt x="15" y="55"/>
                  <a:pt x="15" y="55"/>
                </a:cubicBezTo>
                <a:cubicBezTo>
                  <a:pt x="15" y="52"/>
                  <a:pt x="15" y="52"/>
                  <a:pt x="15" y="52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5" y="51"/>
                  <a:pt x="15" y="51"/>
                </a:cubicBezTo>
                <a:cubicBezTo>
                  <a:pt x="15" y="51"/>
                  <a:pt x="14" y="50"/>
                  <a:pt x="14" y="50"/>
                </a:cubicBezTo>
                <a:cubicBezTo>
                  <a:pt x="13" y="50"/>
                  <a:pt x="13" y="50"/>
                  <a:pt x="13" y="50"/>
                </a:cubicBezTo>
                <a:close/>
                <a:moveTo>
                  <a:pt x="85" y="50"/>
                </a:moveTo>
                <a:cubicBezTo>
                  <a:pt x="84" y="50"/>
                  <a:pt x="84" y="51"/>
                  <a:pt x="83" y="51"/>
                </a:cubicBezTo>
                <a:cubicBezTo>
                  <a:pt x="83" y="51"/>
                  <a:pt x="83" y="51"/>
                  <a:pt x="83" y="51"/>
                </a:cubicBezTo>
                <a:cubicBezTo>
                  <a:pt x="83" y="51"/>
                  <a:pt x="83" y="51"/>
                  <a:pt x="83" y="52"/>
                </a:cubicBezTo>
                <a:cubicBezTo>
                  <a:pt x="83" y="55"/>
                  <a:pt x="83" y="55"/>
                  <a:pt x="83" y="55"/>
                </a:cubicBezTo>
                <a:cubicBezTo>
                  <a:pt x="83" y="55"/>
                  <a:pt x="83" y="55"/>
                  <a:pt x="83" y="56"/>
                </a:cubicBezTo>
                <a:cubicBezTo>
                  <a:pt x="84" y="56"/>
                  <a:pt x="84" y="56"/>
                  <a:pt x="85" y="56"/>
                </a:cubicBezTo>
                <a:cubicBezTo>
                  <a:pt x="85" y="56"/>
                  <a:pt x="85" y="56"/>
                  <a:pt x="85" y="56"/>
                </a:cubicBezTo>
                <a:cubicBezTo>
                  <a:pt x="86" y="56"/>
                  <a:pt x="86" y="56"/>
                  <a:pt x="87" y="56"/>
                </a:cubicBezTo>
                <a:cubicBezTo>
                  <a:pt x="87" y="56"/>
                  <a:pt x="87" y="56"/>
                  <a:pt x="87" y="56"/>
                </a:cubicBezTo>
                <a:cubicBezTo>
                  <a:pt x="87" y="55"/>
                  <a:pt x="87" y="55"/>
                  <a:pt x="87" y="55"/>
                </a:cubicBezTo>
                <a:cubicBezTo>
                  <a:pt x="87" y="52"/>
                  <a:pt x="87" y="52"/>
                  <a:pt x="87" y="52"/>
                </a:cubicBezTo>
                <a:cubicBezTo>
                  <a:pt x="87" y="51"/>
                  <a:pt x="87" y="51"/>
                  <a:pt x="87" y="51"/>
                </a:cubicBezTo>
                <a:cubicBezTo>
                  <a:pt x="87" y="51"/>
                  <a:pt x="87" y="51"/>
                  <a:pt x="87" y="51"/>
                </a:cubicBezTo>
                <a:cubicBezTo>
                  <a:pt x="87" y="51"/>
                  <a:pt x="87" y="51"/>
                  <a:pt x="87" y="51"/>
                </a:cubicBezTo>
                <a:cubicBezTo>
                  <a:pt x="86" y="51"/>
                  <a:pt x="86" y="50"/>
                  <a:pt x="85" y="50"/>
                </a:cubicBezTo>
                <a:cubicBezTo>
                  <a:pt x="85" y="50"/>
                  <a:pt x="85" y="50"/>
                  <a:pt x="85" y="50"/>
                </a:cubicBezTo>
                <a:close/>
                <a:moveTo>
                  <a:pt x="99" y="50"/>
                </a:moveTo>
                <a:cubicBezTo>
                  <a:pt x="99" y="50"/>
                  <a:pt x="98" y="51"/>
                  <a:pt x="98" y="51"/>
                </a:cubicBezTo>
                <a:cubicBezTo>
                  <a:pt x="98" y="51"/>
                  <a:pt x="98" y="51"/>
                  <a:pt x="98" y="51"/>
                </a:cubicBezTo>
                <a:cubicBezTo>
                  <a:pt x="98" y="51"/>
                  <a:pt x="98" y="51"/>
                  <a:pt x="98" y="52"/>
                </a:cubicBezTo>
                <a:cubicBezTo>
                  <a:pt x="98" y="55"/>
                  <a:pt x="98" y="55"/>
                  <a:pt x="98" y="55"/>
                </a:cubicBezTo>
                <a:cubicBezTo>
                  <a:pt x="98" y="55"/>
                  <a:pt x="98" y="55"/>
                  <a:pt x="98" y="56"/>
                </a:cubicBezTo>
                <a:cubicBezTo>
                  <a:pt x="98" y="56"/>
                  <a:pt x="99" y="56"/>
                  <a:pt x="99" y="56"/>
                </a:cubicBezTo>
                <a:cubicBezTo>
                  <a:pt x="100" y="56"/>
                  <a:pt x="100" y="56"/>
                  <a:pt x="100" y="56"/>
                </a:cubicBezTo>
                <a:cubicBezTo>
                  <a:pt x="101" y="56"/>
                  <a:pt x="101" y="56"/>
                  <a:pt x="101" y="56"/>
                </a:cubicBezTo>
                <a:cubicBezTo>
                  <a:pt x="101" y="56"/>
                  <a:pt x="101" y="56"/>
                  <a:pt x="101" y="56"/>
                </a:cubicBezTo>
                <a:cubicBezTo>
                  <a:pt x="101" y="55"/>
                  <a:pt x="102" y="55"/>
                  <a:pt x="102" y="55"/>
                </a:cubicBezTo>
                <a:cubicBezTo>
                  <a:pt x="102" y="52"/>
                  <a:pt x="102" y="52"/>
                  <a:pt x="102" y="52"/>
                </a:cubicBezTo>
                <a:cubicBezTo>
                  <a:pt x="102" y="51"/>
                  <a:pt x="101" y="51"/>
                  <a:pt x="101" y="51"/>
                </a:cubicBezTo>
                <a:cubicBezTo>
                  <a:pt x="101" y="51"/>
                  <a:pt x="101" y="51"/>
                  <a:pt x="101" y="51"/>
                </a:cubicBezTo>
                <a:cubicBezTo>
                  <a:pt x="101" y="51"/>
                  <a:pt x="101" y="51"/>
                  <a:pt x="101" y="51"/>
                </a:cubicBezTo>
                <a:cubicBezTo>
                  <a:pt x="101" y="51"/>
                  <a:pt x="101" y="50"/>
                  <a:pt x="100" y="50"/>
                </a:cubicBezTo>
                <a:cubicBezTo>
                  <a:pt x="99" y="50"/>
                  <a:pt x="99" y="50"/>
                  <a:pt x="99" y="50"/>
                </a:cubicBezTo>
                <a:close/>
                <a:moveTo>
                  <a:pt x="100" y="51"/>
                </a:moveTo>
                <a:cubicBezTo>
                  <a:pt x="99" y="51"/>
                  <a:pt x="99" y="51"/>
                  <a:pt x="99" y="51"/>
                </a:cubicBezTo>
                <a:cubicBezTo>
                  <a:pt x="99" y="51"/>
                  <a:pt x="99" y="51"/>
                  <a:pt x="99" y="51"/>
                </a:cubicBezTo>
                <a:cubicBezTo>
                  <a:pt x="99" y="51"/>
                  <a:pt x="99" y="51"/>
                  <a:pt x="99" y="51"/>
                </a:cubicBezTo>
                <a:cubicBezTo>
                  <a:pt x="99" y="51"/>
                  <a:pt x="99" y="52"/>
                  <a:pt x="99" y="52"/>
                </a:cubicBezTo>
                <a:cubicBezTo>
                  <a:pt x="99" y="55"/>
                  <a:pt x="99" y="55"/>
                  <a:pt x="99" y="55"/>
                </a:cubicBezTo>
                <a:cubicBezTo>
                  <a:pt x="99" y="55"/>
                  <a:pt x="99" y="55"/>
                  <a:pt x="99" y="55"/>
                </a:cubicBezTo>
                <a:cubicBezTo>
                  <a:pt x="99" y="55"/>
                  <a:pt x="99" y="55"/>
                  <a:pt x="99" y="55"/>
                </a:cubicBezTo>
                <a:cubicBezTo>
                  <a:pt x="100" y="55"/>
                  <a:pt x="100" y="55"/>
                  <a:pt x="100" y="55"/>
                </a:cubicBezTo>
                <a:cubicBezTo>
                  <a:pt x="100" y="55"/>
                  <a:pt x="101" y="55"/>
                  <a:pt x="101" y="55"/>
                </a:cubicBezTo>
                <a:cubicBezTo>
                  <a:pt x="101" y="55"/>
                  <a:pt x="101" y="55"/>
                  <a:pt x="101" y="55"/>
                </a:cubicBezTo>
                <a:cubicBezTo>
                  <a:pt x="101" y="55"/>
                  <a:pt x="101" y="55"/>
                  <a:pt x="101" y="55"/>
                </a:cubicBezTo>
                <a:cubicBezTo>
                  <a:pt x="101" y="52"/>
                  <a:pt x="101" y="52"/>
                  <a:pt x="101" y="52"/>
                </a:cubicBezTo>
                <a:cubicBezTo>
                  <a:pt x="101" y="52"/>
                  <a:pt x="101" y="51"/>
                  <a:pt x="101" y="51"/>
                </a:cubicBezTo>
                <a:cubicBezTo>
                  <a:pt x="101" y="51"/>
                  <a:pt x="101" y="51"/>
                  <a:pt x="101" y="51"/>
                </a:cubicBezTo>
                <a:cubicBezTo>
                  <a:pt x="101" y="51"/>
                  <a:pt x="100" y="51"/>
                  <a:pt x="100" y="51"/>
                </a:cubicBezTo>
                <a:close/>
                <a:moveTo>
                  <a:pt x="94" y="50"/>
                </a:moveTo>
                <a:cubicBezTo>
                  <a:pt x="94" y="50"/>
                  <a:pt x="94" y="51"/>
                  <a:pt x="93" y="51"/>
                </a:cubicBezTo>
                <a:cubicBezTo>
                  <a:pt x="93" y="51"/>
                  <a:pt x="93" y="51"/>
                  <a:pt x="93" y="51"/>
                </a:cubicBezTo>
                <a:cubicBezTo>
                  <a:pt x="93" y="51"/>
                  <a:pt x="93" y="51"/>
                  <a:pt x="93" y="52"/>
                </a:cubicBezTo>
                <a:cubicBezTo>
                  <a:pt x="93" y="55"/>
                  <a:pt x="93" y="55"/>
                  <a:pt x="93" y="55"/>
                </a:cubicBezTo>
                <a:cubicBezTo>
                  <a:pt x="93" y="55"/>
                  <a:pt x="93" y="55"/>
                  <a:pt x="93" y="56"/>
                </a:cubicBezTo>
                <a:cubicBezTo>
                  <a:pt x="94" y="56"/>
                  <a:pt x="94" y="56"/>
                  <a:pt x="94" y="56"/>
                </a:cubicBezTo>
                <a:cubicBezTo>
                  <a:pt x="95" y="56"/>
                  <a:pt x="95" y="56"/>
                  <a:pt x="95" y="56"/>
                </a:cubicBezTo>
                <a:cubicBezTo>
                  <a:pt x="96" y="56"/>
                  <a:pt x="96" y="56"/>
                  <a:pt x="96" y="56"/>
                </a:cubicBezTo>
                <a:cubicBezTo>
                  <a:pt x="96" y="56"/>
                  <a:pt x="96" y="56"/>
                  <a:pt x="96" y="56"/>
                </a:cubicBezTo>
                <a:cubicBezTo>
                  <a:pt x="97" y="55"/>
                  <a:pt x="97" y="55"/>
                  <a:pt x="97" y="55"/>
                </a:cubicBezTo>
                <a:cubicBezTo>
                  <a:pt x="97" y="52"/>
                  <a:pt x="97" y="52"/>
                  <a:pt x="97" y="52"/>
                </a:cubicBezTo>
                <a:cubicBezTo>
                  <a:pt x="97" y="51"/>
                  <a:pt x="97" y="51"/>
                  <a:pt x="96" y="51"/>
                </a:cubicBezTo>
                <a:cubicBezTo>
                  <a:pt x="96" y="51"/>
                  <a:pt x="96" y="51"/>
                  <a:pt x="96" y="51"/>
                </a:cubicBezTo>
                <a:cubicBezTo>
                  <a:pt x="96" y="51"/>
                  <a:pt x="96" y="51"/>
                  <a:pt x="96" y="51"/>
                </a:cubicBezTo>
                <a:cubicBezTo>
                  <a:pt x="96" y="51"/>
                  <a:pt x="96" y="50"/>
                  <a:pt x="95" y="50"/>
                </a:cubicBezTo>
                <a:cubicBezTo>
                  <a:pt x="94" y="50"/>
                  <a:pt x="94" y="50"/>
                  <a:pt x="94" y="50"/>
                </a:cubicBezTo>
                <a:close/>
                <a:moveTo>
                  <a:pt x="95" y="51"/>
                </a:moveTo>
                <a:cubicBezTo>
                  <a:pt x="94" y="51"/>
                  <a:pt x="94" y="51"/>
                  <a:pt x="94" y="51"/>
                </a:cubicBezTo>
                <a:cubicBezTo>
                  <a:pt x="94" y="51"/>
                  <a:pt x="94" y="51"/>
                  <a:pt x="94" y="51"/>
                </a:cubicBezTo>
                <a:cubicBezTo>
                  <a:pt x="94" y="51"/>
                  <a:pt x="94" y="51"/>
                  <a:pt x="94" y="51"/>
                </a:cubicBezTo>
                <a:cubicBezTo>
                  <a:pt x="94" y="51"/>
                  <a:pt x="94" y="52"/>
                  <a:pt x="94" y="52"/>
                </a:cubicBezTo>
                <a:cubicBezTo>
                  <a:pt x="94" y="55"/>
                  <a:pt x="94" y="55"/>
                  <a:pt x="94" y="55"/>
                </a:cubicBezTo>
                <a:cubicBezTo>
                  <a:pt x="94" y="55"/>
                  <a:pt x="94" y="55"/>
                  <a:pt x="94" y="55"/>
                </a:cubicBezTo>
                <a:cubicBezTo>
                  <a:pt x="94" y="55"/>
                  <a:pt x="94" y="55"/>
                  <a:pt x="94" y="55"/>
                </a:cubicBezTo>
                <a:cubicBezTo>
                  <a:pt x="95" y="55"/>
                  <a:pt x="95" y="55"/>
                  <a:pt x="95" y="55"/>
                </a:cubicBezTo>
                <a:cubicBezTo>
                  <a:pt x="95" y="55"/>
                  <a:pt x="96" y="55"/>
                  <a:pt x="96" y="55"/>
                </a:cubicBezTo>
                <a:cubicBezTo>
                  <a:pt x="96" y="55"/>
                  <a:pt x="96" y="55"/>
                  <a:pt x="96" y="55"/>
                </a:cubicBezTo>
                <a:cubicBezTo>
                  <a:pt x="96" y="55"/>
                  <a:pt x="96" y="55"/>
                  <a:pt x="96" y="55"/>
                </a:cubicBezTo>
                <a:cubicBezTo>
                  <a:pt x="96" y="52"/>
                  <a:pt x="96" y="52"/>
                  <a:pt x="96" y="52"/>
                </a:cubicBezTo>
                <a:cubicBezTo>
                  <a:pt x="96" y="52"/>
                  <a:pt x="96" y="51"/>
                  <a:pt x="96" y="51"/>
                </a:cubicBezTo>
                <a:cubicBezTo>
                  <a:pt x="96" y="51"/>
                  <a:pt x="96" y="51"/>
                  <a:pt x="96" y="51"/>
                </a:cubicBezTo>
                <a:cubicBezTo>
                  <a:pt x="96" y="51"/>
                  <a:pt x="95" y="51"/>
                  <a:pt x="95" y="51"/>
                </a:cubicBezTo>
                <a:close/>
                <a:moveTo>
                  <a:pt x="89" y="50"/>
                </a:moveTo>
                <a:cubicBezTo>
                  <a:pt x="89" y="50"/>
                  <a:pt x="89" y="51"/>
                  <a:pt x="88" y="51"/>
                </a:cubicBezTo>
                <a:cubicBezTo>
                  <a:pt x="88" y="51"/>
                  <a:pt x="88" y="51"/>
                  <a:pt x="88" y="51"/>
                </a:cubicBezTo>
                <a:cubicBezTo>
                  <a:pt x="88" y="51"/>
                  <a:pt x="88" y="51"/>
                  <a:pt x="88" y="52"/>
                </a:cubicBezTo>
                <a:cubicBezTo>
                  <a:pt x="88" y="55"/>
                  <a:pt x="88" y="55"/>
                  <a:pt x="88" y="55"/>
                </a:cubicBezTo>
                <a:cubicBezTo>
                  <a:pt x="88" y="55"/>
                  <a:pt x="88" y="55"/>
                  <a:pt x="88" y="56"/>
                </a:cubicBezTo>
                <a:cubicBezTo>
                  <a:pt x="89" y="56"/>
                  <a:pt x="89" y="56"/>
                  <a:pt x="89" y="56"/>
                </a:cubicBezTo>
                <a:cubicBezTo>
                  <a:pt x="90" y="56"/>
                  <a:pt x="90" y="56"/>
                  <a:pt x="90" y="56"/>
                </a:cubicBezTo>
                <a:cubicBezTo>
                  <a:pt x="91" y="56"/>
                  <a:pt x="91" y="56"/>
                  <a:pt x="91" y="56"/>
                </a:cubicBezTo>
                <a:cubicBezTo>
                  <a:pt x="91" y="56"/>
                  <a:pt x="91" y="56"/>
                  <a:pt x="91" y="56"/>
                </a:cubicBezTo>
                <a:cubicBezTo>
                  <a:pt x="92" y="55"/>
                  <a:pt x="92" y="55"/>
                  <a:pt x="92" y="55"/>
                </a:cubicBezTo>
                <a:cubicBezTo>
                  <a:pt x="92" y="52"/>
                  <a:pt x="92" y="52"/>
                  <a:pt x="92" y="52"/>
                </a:cubicBezTo>
                <a:cubicBezTo>
                  <a:pt x="92" y="51"/>
                  <a:pt x="92" y="51"/>
                  <a:pt x="91" y="51"/>
                </a:cubicBezTo>
                <a:cubicBezTo>
                  <a:pt x="91" y="51"/>
                  <a:pt x="91" y="51"/>
                  <a:pt x="91" y="51"/>
                </a:cubicBezTo>
                <a:cubicBezTo>
                  <a:pt x="91" y="51"/>
                  <a:pt x="91" y="51"/>
                  <a:pt x="91" y="51"/>
                </a:cubicBezTo>
                <a:cubicBezTo>
                  <a:pt x="91" y="51"/>
                  <a:pt x="91" y="50"/>
                  <a:pt x="90" y="50"/>
                </a:cubicBezTo>
                <a:cubicBezTo>
                  <a:pt x="89" y="50"/>
                  <a:pt x="89" y="50"/>
                  <a:pt x="89" y="50"/>
                </a:cubicBezTo>
                <a:close/>
                <a:moveTo>
                  <a:pt x="90" y="51"/>
                </a:moveTo>
                <a:cubicBezTo>
                  <a:pt x="89" y="51"/>
                  <a:pt x="89" y="51"/>
                  <a:pt x="89" y="51"/>
                </a:cubicBezTo>
                <a:cubicBezTo>
                  <a:pt x="89" y="51"/>
                  <a:pt x="89" y="51"/>
                  <a:pt x="89" y="51"/>
                </a:cubicBezTo>
                <a:cubicBezTo>
                  <a:pt x="89" y="51"/>
                  <a:pt x="89" y="51"/>
                  <a:pt x="89" y="51"/>
                </a:cubicBezTo>
                <a:cubicBezTo>
                  <a:pt x="89" y="51"/>
                  <a:pt x="89" y="52"/>
                  <a:pt x="89" y="52"/>
                </a:cubicBezTo>
                <a:cubicBezTo>
                  <a:pt x="89" y="55"/>
                  <a:pt x="89" y="55"/>
                  <a:pt x="89" y="55"/>
                </a:cubicBezTo>
                <a:cubicBezTo>
                  <a:pt x="89" y="55"/>
                  <a:pt x="89" y="55"/>
                  <a:pt x="89" y="55"/>
                </a:cubicBezTo>
                <a:cubicBezTo>
                  <a:pt x="89" y="55"/>
                  <a:pt x="89" y="55"/>
                  <a:pt x="89" y="55"/>
                </a:cubicBezTo>
                <a:cubicBezTo>
                  <a:pt x="90" y="55"/>
                  <a:pt x="90" y="55"/>
                  <a:pt x="90" y="55"/>
                </a:cubicBezTo>
                <a:cubicBezTo>
                  <a:pt x="91" y="55"/>
                  <a:pt x="91" y="55"/>
                  <a:pt x="91" y="55"/>
                </a:cubicBezTo>
                <a:cubicBezTo>
                  <a:pt x="91" y="55"/>
                  <a:pt x="91" y="55"/>
                  <a:pt x="91" y="55"/>
                </a:cubicBezTo>
                <a:cubicBezTo>
                  <a:pt x="91" y="55"/>
                  <a:pt x="91" y="55"/>
                  <a:pt x="91" y="55"/>
                </a:cubicBezTo>
                <a:cubicBezTo>
                  <a:pt x="91" y="52"/>
                  <a:pt x="91" y="52"/>
                  <a:pt x="91" y="52"/>
                </a:cubicBezTo>
                <a:cubicBezTo>
                  <a:pt x="91" y="52"/>
                  <a:pt x="91" y="51"/>
                  <a:pt x="91" y="51"/>
                </a:cubicBezTo>
                <a:cubicBezTo>
                  <a:pt x="91" y="51"/>
                  <a:pt x="91" y="51"/>
                  <a:pt x="91" y="51"/>
                </a:cubicBezTo>
                <a:cubicBezTo>
                  <a:pt x="91" y="51"/>
                  <a:pt x="91" y="51"/>
                  <a:pt x="90" y="51"/>
                </a:cubicBezTo>
                <a:close/>
                <a:moveTo>
                  <a:pt x="85" y="51"/>
                </a:moveTo>
                <a:cubicBezTo>
                  <a:pt x="85" y="51"/>
                  <a:pt x="85" y="51"/>
                  <a:pt x="85" y="51"/>
                </a:cubicBezTo>
                <a:cubicBezTo>
                  <a:pt x="84" y="51"/>
                  <a:pt x="84" y="51"/>
                  <a:pt x="84" y="51"/>
                </a:cubicBezTo>
                <a:cubicBezTo>
                  <a:pt x="84" y="51"/>
                  <a:pt x="84" y="51"/>
                  <a:pt x="84" y="51"/>
                </a:cubicBezTo>
                <a:cubicBezTo>
                  <a:pt x="84" y="51"/>
                  <a:pt x="84" y="52"/>
                  <a:pt x="84" y="52"/>
                </a:cubicBezTo>
                <a:cubicBezTo>
                  <a:pt x="84" y="55"/>
                  <a:pt x="84" y="55"/>
                  <a:pt x="84" y="55"/>
                </a:cubicBezTo>
                <a:cubicBezTo>
                  <a:pt x="84" y="55"/>
                  <a:pt x="84" y="55"/>
                  <a:pt x="84" y="55"/>
                </a:cubicBezTo>
                <a:cubicBezTo>
                  <a:pt x="84" y="55"/>
                  <a:pt x="84" y="55"/>
                  <a:pt x="85" y="55"/>
                </a:cubicBezTo>
                <a:cubicBezTo>
                  <a:pt x="85" y="55"/>
                  <a:pt x="85" y="55"/>
                  <a:pt x="85" y="55"/>
                </a:cubicBezTo>
                <a:cubicBezTo>
                  <a:pt x="86" y="55"/>
                  <a:pt x="86" y="55"/>
                  <a:pt x="86" y="55"/>
                </a:cubicBezTo>
                <a:cubicBezTo>
                  <a:pt x="86" y="55"/>
                  <a:pt x="86" y="55"/>
                  <a:pt x="86" y="55"/>
                </a:cubicBezTo>
                <a:cubicBezTo>
                  <a:pt x="86" y="55"/>
                  <a:pt x="86" y="55"/>
                  <a:pt x="86" y="55"/>
                </a:cubicBezTo>
                <a:cubicBezTo>
                  <a:pt x="86" y="52"/>
                  <a:pt x="86" y="52"/>
                  <a:pt x="86" y="52"/>
                </a:cubicBezTo>
                <a:cubicBezTo>
                  <a:pt x="86" y="52"/>
                  <a:pt x="86" y="51"/>
                  <a:pt x="86" y="51"/>
                </a:cubicBezTo>
                <a:cubicBezTo>
                  <a:pt x="86" y="51"/>
                  <a:pt x="86" y="51"/>
                  <a:pt x="86" y="51"/>
                </a:cubicBezTo>
                <a:cubicBezTo>
                  <a:pt x="86" y="51"/>
                  <a:pt x="86" y="51"/>
                  <a:pt x="85" y="51"/>
                </a:cubicBezTo>
                <a:close/>
                <a:moveTo>
                  <a:pt x="61" y="50"/>
                </a:moveTo>
                <a:cubicBezTo>
                  <a:pt x="60" y="50"/>
                  <a:pt x="60" y="51"/>
                  <a:pt x="60" y="51"/>
                </a:cubicBezTo>
                <a:cubicBezTo>
                  <a:pt x="60" y="51"/>
                  <a:pt x="60" y="51"/>
                  <a:pt x="60" y="51"/>
                </a:cubicBezTo>
                <a:cubicBezTo>
                  <a:pt x="59" y="51"/>
                  <a:pt x="59" y="51"/>
                  <a:pt x="59" y="52"/>
                </a:cubicBezTo>
                <a:cubicBezTo>
                  <a:pt x="59" y="55"/>
                  <a:pt x="59" y="55"/>
                  <a:pt x="59" y="55"/>
                </a:cubicBezTo>
                <a:cubicBezTo>
                  <a:pt x="59" y="55"/>
                  <a:pt x="59" y="55"/>
                  <a:pt x="60" y="56"/>
                </a:cubicBezTo>
                <a:cubicBezTo>
                  <a:pt x="60" y="56"/>
                  <a:pt x="60" y="56"/>
                  <a:pt x="61" y="56"/>
                </a:cubicBezTo>
                <a:cubicBezTo>
                  <a:pt x="62" y="56"/>
                  <a:pt x="62" y="56"/>
                  <a:pt x="62" y="56"/>
                </a:cubicBezTo>
                <a:cubicBezTo>
                  <a:pt x="62" y="56"/>
                  <a:pt x="62" y="56"/>
                  <a:pt x="63" y="56"/>
                </a:cubicBezTo>
                <a:cubicBezTo>
                  <a:pt x="63" y="56"/>
                  <a:pt x="63" y="56"/>
                  <a:pt x="63" y="56"/>
                </a:cubicBezTo>
                <a:cubicBezTo>
                  <a:pt x="63" y="55"/>
                  <a:pt x="63" y="55"/>
                  <a:pt x="63" y="55"/>
                </a:cubicBezTo>
                <a:cubicBezTo>
                  <a:pt x="63" y="52"/>
                  <a:pt x="63" y="52"/>
                  <a:pt x="63" y="52"/>
                </a:cubicBezTo>
                <a:cubicBezTo>
                  <a:pt x="63" y="51"/>
                  <a:pt x="63" y="51"/>
                  <a:pt x="63" y="51"/>
                </a:cubicBezTo>
                <a:cubicBezTo>
                  <a:pt x="63" y="51"/>
                  <a:pt x="63" y="51"/>
                  <a:pt x="63" y="51"/>
                </a:cubicBezTo>
                <a:cubicBezTo>
                  <a:pt x="63" y="51"/>
                  <a:pt x="63" y="51"/>
                  <a:pt x="63" y="51"/>
                </a:cubicBezTo>
                <a:cubicBezTo>
                  <a:pt x="62" y="51"/>
                  <a:pt x="62" y="50"/>
                  <a:pt x="62" y="50"/>
                </a:cubicBezTo>
                <a:cubicBezTo>
                  <a:pt x="61" y="50"/>
                  <a:pt x="61" y="50"/>
                  <a:pt x="61" y="50"/>
                </a:cubicBezTo>
                <a:close/>
                <a:moveTo>
                  <a:pt x="75" y="50"/>
                </a:moveTo>
                <a:cubicBezTo>
                  <a:pt x="75" y="50"/>
                  <a:pt x="75" y="51"/>
                  <a:pt x="74" y="51"/>
                </a:cubicBezTo>
                <a:cubicBezTo>
                  <a:pt x="74" y="51"/>
                  <a:pt x="74" y="51"/>
                  <a:pt x="74" y="51"/>
                </a:cubicBezTo>
                <a:cubicBezTo>
                  <a:pt x="74" y="51"/>
                  <a:pt x="74" y="51"/>
                  <a:pt x="74" y="52"/>
                </a:cubicBezTo>
                <a:cubicBezTo>
                  <a:pt x="74" y="55"/>
                  <a:pt x="74" y="55"/>
                  <a:pt x="74" y="55"/>
                </a:cubicBezTo>
                <a:cubicBezTo>
                  <a:pt x="74" y="55"/>
                  <a:pt x="74" y="55"/>
                  <a:pt x="74" y="56"/>
                </a:cubicBezTo>
                <a:cubicBezTo>
                  <a:pt x="75" y="56"/>
                  <a:pt x="75" y="56"/>
                  <a:pt x="75" y="56"/>
                </a:cubicBezTo>
                <a:cubicBezTo>
                  <a:pt x="76" y="56"/>
                  <a:pt x="76" y="56"/>
                  <a:pt x="76" y="56"/>
                </a:cubicBezTo>
                <a:cubicBezTo>
                  <a:pt x="77" y="56"/>
                  <a:pt x="77" y="56"/>
                  <a:pt x="77" y="56"/>
                </a:cubicBezTo>
                <a:cubicBezTo>
                  <a:pt x="77" y="56"/>
                  <a:pt x="77" y="56"/>
                  <a:pt x="77" y="56"/>
                </a:cubicBezTo>
                <a:cubicBezTo>
                  <a:pt x="78" y="55"/>
                  <a:pt x="78" y="55"/>
                  <a:pt x="78" y="55"/>
                </a:cubicBezTo>
                <a:cubicBezTo>
                  <a:pt x="78" y="52"/>
                  <a:pt x="78" y="52"/>
                  <a:pt x="78" y="52"/>
                </a:cubicBezTo>
                <a:cubicBezTo>
                  <a:pt x="78" y="51"/>
                  <a:pt x="78" y="51"/>
                  <a:pt x="77" y="51"/>
                </a:cubicBezTo>
                <a:cubicBezTo>
                  <a:pt x="77" y="51"/>
                  <a:pt x="77" y="51"/>
                  <a:pt x="77" y="51"/>
                </a:cubicBezTo>
                <a:cubicBezTo>
                  <a:pt x="77" y="51"/>
                  <a:pt x="77" y="51"/>
                  <a:pt x="77" y="51"/>
                </a:cubicBezTo>
                <a:cubicBezTo>
                  <a:pt x="77" y="51"/>
                  <a:pt x="77" y="50"/>
                  <a:pt x="76" y="50"/>
                </a:cubicBezTo>
                <a:cubicBezTo>
                  <a:pt x="75" y="50"/>
                  <a:pt x="75" y="50"/>
                  <a:pt x="75" y="50"/>
                </a:cubicBezTo>
                <a:close/>
                <a:moveTo>
                  <a:pt x="76" y="51"/>
                </a:moveTo>
                <a:cubicBezTo>
                  <a:pt x="75" y="51"/>
                  <a:pt x="75" y="51"/>
                  <a:pt x="75" y="51"/>
                </a:cubicBezTo>
                <a:cubicBezTo>
                  <a:pt x="75" y="51"/>
                  <a:pt x="75" y="51"/>
                  <a:pt x="75" y="51"/>
                </a:cubicBezTo>
                <a:cubicBezTo>
                  <a:pt x="75" y="51"/>
                  <a:pt x="75" y="51"/>
                  <a:pt x="75" y="51"/>
                </a:cubicBezTo>
                <a:cubicBezTo>
                  <a:pt x="75" y="51"/>
                  <a:pt x="75" y="52"/>
                  <a:pt x="75" y="52"/>
                </a:cubicBezTo>
                <a:cubicBezTo>
                  <a:pt x="75" y="55"/>
                  <a:pt x="75" y="55"/>
                  <a:pt x="75" y="55"/>
                </a:cubicBezTo>
                <a:cubicBezTo>
                  <a:pt x="75" y="55"/>
                  <a:pt x="75" y="55"/>
                  <a:pt x="75" y="55"/>
                </a:cubicBezTo>
                <a:cubicBezTo>
                  <a:pt x="75" y="55"/>
                  <a:pt x="75" y="55"/>
                  <a:pt x="75" y="55"/>
                </a:cubicBezTo>
                <a:cubicBezTo>
                  <a:pt x="76" y="55"/>
                  <a:pt x="76" y="55"/>
                  <a:pt x="76" y="55"/>
                </a:cubicBezTo>
                <a:cubicBezTo>
                  <a:pt x="77" y="55"/>
                  <a:pt x="77" y="55"/>
                  <a:pt x="77" y="55"/>
                </a:cubicBezTo>
                <a:cubicBezTo>
                  <a:pt x="77" y="55"/>
                  <a:pt x="77" y="55"/>
                  <a:pt x="77" y="55"/>
                </a:cubicBezTo>
                <a:cubicBezTo>
                  <a:pt x="77" y="55"/>
                  <a:pt x="77" y="55"/>
                  <a:pt x="77" y="55"/>
                </a:cubicBezTo>
                <a:cubicBezTo>
                  <a:pt x="77" y="52"/>
                  <a:pt x="77" y="52"/>
                  <a:pt x="77" y="52"/>
                </a:cubicBezTo>
                <a:cubicBezTo>
                  <a:pt x="77" y="52"/>
                  <a:pt x="77" y="51"/>
                  <a:pt x="77" y="51"/>
                </a:cubicBezTo>
                <a:cubicBezTo>
                  <a:pt x="77" y="51"/>
                  <a:pt x="77" y="51"/>
                  <a:pt x="77" y="51"/>
                </a:cubicBezTo>
                <a:cubicBezTo>
                  <a:pt x="77" y="51"/>
                  <a:pt x="77" y="51"/>
                  <a:pt x="76" y="51"/>
                </a:cubicBezTo>
                <a:close/>
                <a:moveTo>
                  <a:pt x="71" y="50"/>
                </a:moveTo>
                <a:cubicBezTo>
                  <a:pt x="70" y="50"/>
                  <a:pt x="70" y="51"/>
                  <a:pt x="69" y="51"/>
                </a:cubicBezTo>
                <a:cubicBezTo>
                  <a:pt x="69" y="51"/>
                  <a:pt x="69" y="51"/>
                  <a:pt x="69" y="51"/>
                </a:cubicBezTo>
                <a:cubicBezTo>
                  <a:pt x="69" y="51"/>
                  <a:pt x="69" y="51"/>
                  <a:pt x="69" y="52"/>
                </a:cubicBezTo>
                <a:cubicBezTo>
                  <a:pt x="69" y="55"/>
                  <a:pt x="69" y="55"/>
                  <a:pt x="69" y="55"/>
                </a:cubicBezTo>
                <a:cubicBezTo>
                  <a:pt x="69" y="55"/>
                  <a:pt x="69" y="55"/>
                  <a:pt x="69" y="56"/>
                </a:cubicBezTo>
                <a:cubicBezTo>
                  <a:pt x="70" y="56"/>
                  <a:pt x="70" y="56"/>
                  <a:pt x="71" y="56"/>
                </a:cubicBezTo>
                <a:cubicBezTo>
                  <a:pt x="71" y="56"/>
                  <a:pt x="71" y="56"/>
                  <a:pt x="71" y="56"/>
                </a:cubicBezTo>
                <a:cubicBezTo>
                  <a:pt x="72" y="56"/>
                  <a:pt x="72" y="56"/>
                  <a:pt x="73" y="56"/>
                </a:cubicBezTo>
                <a:cubicBezTo>
                  <a:pt x="73" y="56"/>
                  <a:pt x="73" y="56"/>
                  <a:pt x="73" y="56"/>
                </a:cubicBezTo>
                <a:cubicBezTo>
                  <a:pt x="73" y="55"/>
                  <a:pt x="73" y="55"/>
                  <a:pt x="73" y="55"/>
                </a:cubicBezTo>
                <a:cubicBezTo>
                  <a:pt x="73" y="52"/>
                  <a:pt x="73" y="52"/>
                  <a:pt x="73" y="52"/>
                </a:cubicBezTo>
                <a:cubicBezTo>
                  <a:pt x="73" y="51"/>
                  <a:pt x="73" y="51"/>
                  <a:pt x="73" y="51"/>
                </a:cubicBezTo>
                <a:cubicBezTo>
                  <a:pt x="73" y="51"/>
                  <a:pt x="73" y="51"/>
                  <a:pt x="73" y="51"/>
                </a:cubicBezTo>
                <a:cubicBezTo>
                  <a:pt x="73" y="51"/>
                  <a:pt x="73" y="51"/>
                  <a:pt x="73" y="51"/>
                </a:cubicBezTo>
                <a:cubicBezTo>
                  <a:pt x="72" y="51"/>
                  <a:pt x="72" y="50"/>
                  <a:pt x="71" y="50"/>
                </a:cubicBezTo>
                <a:cubicBezTo>
                  <a:pt x="71" y="50"/>
                  <a:pt x="71" y="50"/>
                  <a:pt x="71" y="50"/>
                </a:cubicBezTo>
                <a:close/>
                <a:moveTo>
                  <a:pt x="71" y="51"/>
                </a:moveTo>
                <a:cubicBezTo>
                  <a:pt x="71" y="51"/>
                  <a:pt x="71" y="51"/>
                  <a:pt x="71" y="51"/>
                </a:cubicBezTo>
                <a:cubicBezTo>
                  <a:pt x="70" y="51"/>
                  <a:pt x="70" y="51"/>
                  <a:pt x="70" y="51"/>
                </a:cubicBezTo>
                <a:cubicBezTo>
                  <a:pt x="70" y="51"/>
                  <a:pt x="70" y="51"/>
                  <a:pt x="70" y="51"/>
                </a:cubicBezTo>
                <a:cubicBezTo>
                  <a:pt x="70" y="51"/>
                  <a:pt x="70" y="52"/>
                  <a:pt x="70" y="52"/>
                </a:cubicBezTo>
                <a:cubicBezTo>
                  <a:pt x="70" y="55"/>
                  <a:pt x="70" y="55"/>
                  <a:pt x="70" y="55"/>
                </a:cubicBezTo>
                <a:cubicBezTo>
                  <a:pt x="70" y="55"/>
                  <a:pt x="70" y="55"/>
                  <a:pt x="70" y="55"/>
                </a:cubicBezTo>
                <a:cubicBezTo>
                  <a:pt x="70" y="55"/>
                  <a:pt x="70" y="55"/>
                  <a:pt x="71" y="55"/>
                </a:cubicBezTo>
                <a:cubicBezTo>
                  <a:pt x="71" y="55"/>
                  <a:pt x="71" y="55"/>
                  <a:pt x="71" y="55"/>
                </a:cubicBezTo>
                <a:cubicBezTo>
                  <a:pt x="72" y="55"/>
                  <a:pt x="72" y="55"/>
                  <a:pt x="72" y="55"/>
                </a:cubicBezTo>
                <a:cubicBezTo>
                  <a:pt x="72" y="55"/>
                  <a:pt x="72" y="55"/>
                  <a:pt x="72" y="55"/>
                </a:cubicBezTo>
                <a:cubicBezTo>
                  <a:pt x="72" y="55"/>
                  <a:pt x="72" y="55"/>
                  <a:pt x="72" y="55"/>
                </a:cubicBezTo>
                <a:cubicBezTo>
                  <a:pt x="72" y="52"/>
                  <a:pt x="72" y="52"/>
                  <a:pt x="72" y="52"/>
                </a:cubicBezTo>
                <a:cubicBezTo>
                  <a:pt x="72" y="52"/>
                  <a:pt x="72" y="51"/>
                  <a:pt x="72" y="51"/>
                </a:cubicBezTo>
                <a:cubicBezTo>
                  <a:pt x="72" y="51"/>
                  <a:pt x="72" y="51"/>
                  <a:pt x="72" y="51"/>
                </a:cubicBezTo>
                <a:cubicBezTo>
                  <a:pt x="72" y="51"/>
                  <a:pt x="72" y="51"/>
                  <a:pt x="71" y="51"/>
                </a:cubicBezTo>
                <a:close/>
                <a:moveTo>
                  <a:pt x="66" y="50"/>
                </a:moveTo>
                <a:cubicBezTo>
                  <a:pt x="65" y="50"/>
                  <a:pt x="65" y="51"/>
                  <a:pt x="65" y="51"/>
                </a:cubicBezTo>
                <a:cubicBezTo>
                  <a:pt x="65" y="51"/>
                  <a:pt x="65" y="51"/>
                  <a:pt x="65" y="51"/>
                </a:cubicBezTo>
                <a:cubicBezTo>
                  <a:pt x="64" y="51"/>
                  <a:pt x="64" y="51"/>
                  <a:pt x="64" y="52"/>
                </a:cubicBezTo>
                <a:cubicBezTo>
                  <a:pt x="64" y="55"/>
                  <a:pt x="64" y="55"/>
                  <a:pt x="64" y="55"/>
                </a:cubicBezTo>
                <a:cubicBezTo>
                  <a:pt x="64" y="55"/>
                  <a:pt x="64" y="55"/>
                  <a:pt x="65" y="56"/>
                </a:cubicBezTo>
                <a:cubicBezTo>
                  <a:pt x="65" y="56"/>
                  <a:pt x="65" y="56"/>
                  <a:pt x="66" y="56"/>
                </a:cubicBezTo>
                <a:cubicBezTo>
                  <a:pt x="67" y="56"/>
                  <a:pt x="67" y="56"/>
                  <a:pt x="67" y="56"/>
                </a:cubicBezTo>
                <a:cubicBezTo>
                  <a:pt x="67" y="56"/>
                  <a:pt x="67" y="56"/>
                  <a:pt x="68" y="56"/>
                </a:cubicBezTo>
                <a:cubicBezTo>
                  <a:pt x="68" y="56"/>
                  <a:pt x="68" y="56"/>
                  <a:pt x="68" y="56"/>
                </a:cubicBezTo>
                <a:cubicBezTo>
                  <a:pt x="68" y="55"/>
                  <a:pt x="68" y="55"/>
                  <a:pt x="68" y="55"/>
                </a:cubicBezTo>
                <a:cubicBezTo>
                  <a:pt x="68" y="52"/>
                  <a:pt x="68" y="52"/>
                  <a:pt x="68" y="52"/>
                </a:cubicBezTo>
                <a:cubicBezTo>
                  <a:pt x="68" y="51"/>
                  <a:pt x="68" y="51"/>
                  <a:pt x="68" y="51"/>
                </a:cubicBezTo>
                <a:cubicBezTo>
                  <a:pt x="68" y="51"/>
                  <a:pt x="68" y="51"/>
                  <a:pt x="68" y="51"/>
                </a:cubicBezTo>
                <a:cubicBezTo>
                  <a:pt x="68" y="51"/>
                  <a:pt x="68" y="51"/>
                  <a:pt x="68" y="51"/>
                </a:cubicBezTo>
                <a:cubicBezTo>
                  <a:pt x="67" y="51"/>
                  <a:pt x="67" y="50"/>
                  <a:pt x="67" y="50"/>
                </a:cubicBezTo>
                <a:cubicBezTo>
                  <a:pt x="66" y="50"/>
                  <a:pt x="66" y="50"/>
                  <a:pt x="66" y="50"/>
                </a:cubicBezTo>
                <a:close/>
                <a:moveTo>
                  <a:pt x="67" y="51"/>
                </a:moveTo>
                <a:cubicBezTo>
                  <a:pt x="66" y="51"/>
                  <a:pt x="66" y="51"/>
                  <a:pt x="66" y="51"/>
                </a:cubicBezTo>
                <a:cubicBezTo>
                  <a:pt x="65" y="51"/>
                  <a:pt x="65" y="51"/>
                  <a:pt x="65" y="51"/>
                </a:cubicBezTo>
                <a:cubicBezTo>
                  <a:pt x="65" y="51"/>
                  <a:pt x="65" y="51"/>
                  <a:pt x="65" y="51"/>
                </a:cubicBezTo>
                <a:cubicBezTo>
                  <a:pt x="65" y="51"/>
                  <a:pt x="65" y="52"/>
                  <a:pt x="65" y="52"/>
                </a:cubicBezTo>
                <a:cubicBezTo>
                  <a:pt x="65" y="55"/>
                  <a:pt x="65" y="55"/>
                  <a:pt x="65" y="55"/>
                </a:cubicBezTo>
                <a:cubicBezTo>
                  <a:pt x="65" y="55"/>
                  <a:pt x="65" y="55"/>
                  <a:pt x="65" y="55"/>
                </a:cubicBezTo>
                <a:cubicBezTo>
                  <a:pt x="65" y="55"/>
                  <a:pt x="65" y="55"/>
                  <a:pt x="66" y="55"/>
                </a:cubicBezTo>
                <a:cubicBezTo>
                  <a:pt x="67" y="55"/>
                  <a:pt x="67" y="55"/>
                  <a:pt x="67" y="55"/>
                </a:cubicBezTo>
                <a:cubicBezTo>
                  <a:pt x="67" y="55"/>
                  <a:pt x="67" y="55"/>
                  <a:pt x="67" y="55"/>
                </a:cubicBezTo>
                <a:cubicBezTo>
                  <a:pt x="67" y="55"/>
                  <a:pt x="67" y="55"/>
                  <a:pt x="67" y="55"/>
                </a:cubicBezTo>
                <a:cubicBezTo>
                  <a:pt x="67" y="55"/>
                  <a:pt x="67" y="55"/>
                  <a:pt x="67" y="55"/>
                </a:cubicBezTo>
                <a:cubicBezTo>
                  <a:pt x="67" y="52"/>
                  <a:pt x="67" y="52"/>
                  <a:pt x="67" y="52"/>
                </a:cubicBezTo>
                <a:cubicBezTo>
                  <a:pt x="67" y="52"/>
                  <a:pt x="67" y="51"/>
                  <a:pt x="67" y="51"/>
                </a:cubicBezTo>
                <a:cubicBezTo>
                  <a:pt x="67" y="51"/>
                  <a:pt x="67" y="51"/>
                  <a:pt x="67" y="51"/>
                </a:cubicBezTo>
                <a:cubicBezTo>
                  <a:pt x="67" y="51"/>
                  <a:pt x="67" y="51"/>
                  <a:pt x="67" y="51"/>
                </a:cubicBezTo>
                <a:close/>
                <a:moveTo>
                  <a:pt x="62" y="51"/>
                </a:moveTo>
                <a:cubicBezTo>
                  <a:pt x="61" y="51"/>
                  <a:pt x="61" y="51"/>
                  <a:pt x="61" y="51"/>
                </a:cubicBezTo>
                <a:cubicBezTo>
                  <a:pt x="61" y="51"/>
                  <a:pt x="60" y="51"/>
                  <a:pt x="60" y="51"/>
                </a:cubicBezTo>
                <a:cubicBezTo>
                  <a:pt x="60" y="51"/>
                  <a:pt x="60" y="51"/>
                  <a:pt x="60" y="51"/>
                </a:cubicBezTo>
                <a:cubicBezTo>
                  <a:pt x="60" y="51"/>
                  <a:pt x="60" y="52"/>
                  <a:pt x="60" y="52"/>
                </a:cubicBezTo>
                <a:cubicBezTo>
                  <a:pt x="60" y="55"/>
                  <a:pt x="60" y="55"/>
                  <a:pt x="60" y="55"/>
                </a:cubicBezTo>
                <a:cubicBezTo>
                  <a:pt x="60" y="55"/>
                  <a:pt x="60" y="55"/>
                  <a:pt x="60" y="55"/>
                </a:cubicBezTo>
                <a:cubicBezTo>
                  <a:pt x="60" y="55"/>
                  <a:pt x="61" y="55"/>
                  <a:pt x="61" y="55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55"/>
                  <a:pt x="62" y="55"/>
                  <a:pt x="62" y="55"/>
                </a:cubicBezTo>
                <a:cubicBezTo>
                  <a:pt x="62" y="52"/>
                  <a:pt x="62" y="52"/>
                  <a:pt x="62" y="52"/>
                </a:cubicBezTo>
                <a:cubicBezTo>
                  <a:pt x="62" y="52"/>
                  <a:pt x="62" y="51"/>
                  <a:pt x="62" y="51"/>
                </a:cubicBezTo>
                <a:cubicBezTo>
                  <a:pt x="62" y="51"/>
                  <a:pt x="62" y="51"/>
                  <a:pt x="62" y="51"/>
                </a:cubicBezTo>
                <a:cubicBezTo>
                  <a:pt x="62" y="51"/>
                  <a:pt x="62" y="51"/>
                  <a:pt x="62" y="51"/>
                </a:cubicBezTo>
                <a:close/>
                <a:moveTo>
                  <a:pt x="37" y="50"/>
                </a:moveTo>
                <a:cubicBezTo>
                  <a:pt x="36" y="50"/>
                  <a:pt x="36" y="51"/>
                  <a:pt x="36" y="51"/>
                </a:cubicBezTo>
                <a:cubicBezTo>
                  <a:pt x="36" y="51"/>
                  <a:pt x="36" y="51"/>
                  <a:pt x="36" y="51"/>
                </a:cubicBezTo>
                <a:cubicBezTo>
                  <a:pt x="36" y="51"/>
                  <a:pt x="35" y="51"/>
                  <a:pt x="35" y="52"/>
                </a:cubicBezTo>
                <a:cubicBezTo>
                  <a:pt x="35" y="55"/>
                  <a:pt x="35" y="55"/>
                  <a:pt x="35" y="55"/>
                </a:cubicBezTo>
                <a:cubicBezTo>
                  <a:pt x="35" y="55"/>
                  <a:pt x="36" y="55"/>
                  <a:pt x="36" y="56"/>
                </a:cubicBezTo>
                <a:cubicBezTo>
                  <a:pt x="36" y="56"/>
                  <a:pt x="36" y="56"/>
                  <a:pt x="37" y="56"/>
                </a:cubicBezTo>
                <a:cubicBezTo>
                  <a:pt x="38" y="56"/>
                  <a:pt x="38" y="56"/>
                  <a:pt x="38" y="56"/>
                </a:cubicBezTo>
                <a:cubicBezTo>
                  <a:pt x="38" y="56"/>
                  <a:pt x="39" y="56"/>
                  <a:pt x="39" y="56"/>
                </a:cubicBezTo>
                <a:cubicBezTo>
                  <a:pt x="39" y="56"/>
                  <a:pt x="39" y="56"/>
                  <a:pt x="39" y="56"/>
                </a:cubicBezTo>
                <a:cubicBezTo>
                  <a:pt x="39" y="55"/>
                  <a:pt x="39" y="55"/>
                  <a:pt x="39" y="55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9" y="51"/>
                  <a:pt x="39" y="51"/>
                </a:cubicBezTo>
                <a:cubicBezTo>
                  <a:pt x="39" y="51"/>
                  <a:pt x="38" y="50"/>
                  <a:pt x="38" y="50"/>
                </a:cubicBezTo>
                <a:cubicBezTo>
                  <a:pt x="37" y="50"/>
                  <a:pt x="37" y="50"/>
                  <a:pt x="37" y="50"/>
                </a:cubicBezTo>
                <a:close/>
                <a:moveTo>
                  <a:pt x="52" y="50"/>
                </a:moveTo>
                <a:cubicBezTo>
                  <a:pt x="51" y="50"/>
                  <a:pt x="51" y="51"/>
                  <a:pt x="51" y="51"/>
                </a:cubicBezTo>
                <a:cubicBezTo>
                  <a:pt x="51" y="51"/>
                  <a:pt x="51" y="51"/>
                  <a:pt x="51" y="51"/>
                </a:cubicBezTo>
                <a:cubicBezTo>
                  <a:pt x="50" y="51"/>
                  <a:pt x="50" y="51"/>
                  <a:pt x="50" y="52"/>
                </a:cubicBezTo>
                <a:cubicBezTo>
                  <a:pt x="50" y="55"/>
                  <a:pt x="50" y="55"/>
                  <a:pt x="50" y="55"/>
                </a:cubicBezTo>
                <a:cubicBezTo>
                  <a:pt x="50" y="55"/>
                  <a:pt x="50" y="55"/>
                  <a:pt x="51" y="56"/>
                </a:cubicBezTo>
                <a:cubicBezTo>
                  <a:pt x="51" y="56"/>
                  <a:pt x="51" y="56"/>
                  <a:pt x="52" y="56"/>
                </a:cubicBezTo>
                <a:cubicBezTo>
                  <a:pt x="53" y="56"/>
                  <a:pt x="53" y="56"/>
                  <a:pt x="53" y="56"/>
                </a:cubicBezTo>
                <a:cubicBezTo>
                  <a:pt x="53" y="56"/>
                  <a:pt x="53" y="56"/>
                  <a:pt x="54" y="56"/>
                </a:cubicBezTo>
                <a:cubicBezTo>
                  <a:pt x="54" y="56"/>
                  <a:pt x="54" y="56"/>
                  <a:pt x="54" y="56"/>
                </a:cubicBezTo>
                <a:cubicBezTo>
                  <a:pt x="54" y="55"/>
                  <a:pt x="54" y="55"/>
                  <a:pt x="54" y="55"/>
                </a:cubicBezTo>
                <a:cubicBezTo>
                  <a:pt x="54" y="52"/>
                  <a:pt x="54" y="52"/>
                  <a:pt x="54" y="52"/>
                </a:cubicBezTo>
                <a:cubicBezTo>
                  <a:pt x="54" y="51"/>
                  <a:pt x="54" y="51"/>
                  <a:pt x="54" y="51"/>
                </a:cubicBezTo>
                <a:cubicBezTo>
                  <a:pt x="54" y="51"/>
                  <a:pt x="54" y="51"/>
                  <a:pt x="54" y="51"/>
                </a:cubicBezTo>
                <a:cubicBezTo>
                  <a:pt x="54" y="51"/>
                  <a:pt x="54" y="51"/>
                  <a:pt x="54" y="51"/>
                </a:cubicBezTo>
                <a:cubicBezTo>
                  <a:pt x="53" y="51"/>
                  <a:pt x="53" y="50"/>
                  <a:pt x="53" y="50"/>
                </a:cubicBezTo>
                <a:cubicBezTo>
                  <a:pt x="52" y="50"/>
                  <a:pt x="52" y="50"/>
                  <a:pt x="52" y="50"/>
                </a:cubicBezTo>
                <a:close/>
                <a:moveTo>
                  <a:pt x="53" y="51"/>
                </a:moveTo>
                <a:cubicBezTo>
                  <a:pt x="52" y="51"/>
                  <a:pt x="52" y="51"/>
                  <a:pt x="52" y="51"/>
                </a:cubicBezTo>
                <a:cubicBezTo>
                  <a:pt x="51" y="51"/>
                  <a:pt x="51" y="51"/>
                  <a:pt x="51" y="51"/>
                </a:cubicBezTo>
                <a:cubicBezTo>
                  <a:pt x="51" y="51"/>
                  <a:pt x="51" y="51"/>
                  <a:pt x="51" y="51"/>
                </a:cubicBezTo>
                <a:cubicBezTo>
                  <a:pt x="51" y="51"/>
                  <a:pt x="51" y="52"/>
                  <a:pt x="51" y="52"/>
                </a:cubicBezTo>
                <a:cubicBezTo>
                  <a:pt x="51" y="55"/>
                  <a:pt x="51" y="55"/>
                  <a:pt x="51" y="55"/>
                </a:cubicBezTo>
                <a:cubicBezTo>
                  <a:pt x="51" y="55"/>
                  <a:pt x="51" y="55"/>
                  <a:pt x="51" y="55"/>
                </a:cubicBezTo>
                <a:cubicBezTo>
                  <a:pt x="51" y="55"/>
                  <a:pt x="51" y="55"/>
                  <a:pt x="52" y="55"/>
                </a:cubicBezTo>
                <a:cubicBezTo>
                  <a:pt x="53" y="55"/>
                  <a:pt x="53" y="55"/>
                  <a:pt x="53" y="55"/>
                </a:cubicBezTo>
                <a:cubicBezTo>
                  <a:pt x="53" y="55"/>
                  <a:pt x="53" y="55"/>
                  <a:pt x="53" y="55"/>
                </a:cubicBezTo>
                <a:cubicBezTo>
                  <a:pt x="53" y="55"/>
                  <a:pt x="53" y="55"/>
                  <a:pt x="53" y="55"/>
                </a:cubicBezTo>
                <a:cubicBezTo>
                  <a:pt x="53" y="55"/>
                  <a:pt x="53" y="55"/>
                  <a:pt x="53" y="55"/>
                </a:cubicBezTo>
                <a:cubicBezTo>
                  <a:pt x="53" y="52"/>
                  <a:pt x="53" y="52"/>
                  <a:pt x="53" y="52"/>
                </a:cubicBezTo>
                <a:cubicBezTo>
                  <a:pt x="53" y="52"/>
                  <a:pt x="53" y="51"/>
                  <a:pt x="53" y="51"/>
                </a:cubicBezTo>
                <a:cubicBezTo>
                  <a:pt x="53" y="51"/>
                  <a:pt x="53" y="51"/>
                  <a:pt x="53" y="51"/>
                </a:cubicBezTo>
                <a:cubicBezTo>
                  <a:pt x="53" y="51"/>
                  <a:pt x="53" y="51"/>
                  <a:pt x="53" y="51"/>
                </a:cubicBezTo>
                <a:close/>
                <a:moveTo>
                  <a:pt x="47" y="50"/>
                </a:moveTo>
                <a:cubicBezTo>
                  <a:pt x="46" y="50"/>
                  <a:pt x="46" y="51"/>
                  <a:pt x="46" y="51"/>
                </a:cubicBezTo>
                <a:cubicBezTo>
                  <a:pt x="46" y="51"/>
                  <a:pt x="46" y="51"/>
                  <a:pt x="46" y="51"/>
                </a:cubicBezTo>
                <a:cubicBezTo>
                  <a:pt x="45" y="51"/>
                  <a:pt x="45" y="51"/>
                  <a:pt x="45" y="52"/>
                </a:cubicBezTo>
                <a:cubicBezTo>
                  <a:pt x="45" y="55"/>
                  <a:pt x="45" y="55"/>
                  <a:pt x="45" y="55"/>
                </a:cubicBezTo>
                <a:cubicBezTo>
                  <a:pt x="45" y="55"/>
                  <a:pt x="45" y="55"/>
                  <a:pt x="46" y="56"/>
                </a:cubicBezTo>
                <a:cubicBezTo>
                  <a:pt x="46" y="56"/>
                  <a:pt x="46" y="56"/>
                  <a:pt x="47" y="56"/>
                </a:cubicBezTo>
                <a:cubicBezTo>
                  <a:pt x="48" y="56"/>
                  <a:pt x="48" y="56"/>
                  <a:pt x="48" y="56"/>
                </a:cubicBezTo>
                <a:cubicBezTo>
                  <a:pt x="48" y="56"/>
                  <a:pt x="48" y="56"/>
                  <a:pt x="49" y="56"/>
                </a:cubicBezTo>
                <a:cubicBezTo>
                  <a:pt x="49" y="56"/>
                  <a:pt x="49" y="56"/>
                  <a:pt x="49" y="56"/>
                </a:cubicBezTo>
                <a:cubicBezTo>
                  <a:pt x="49" y="55"/>
                  <a:pt x="49" y="55"/>
                  <a:pt x="49" y="55"/>
                </a:cubicBezTo>
                <a:cubicBezTo>
                  <a:pt x="49" y="52"/>
                  <a:pt x="49" y="52"/>
                  <a:pt x="49" y="52"/>
                </a:cubicBezTo>
                <a:cubicBezTo>
                  <a:pt x="49" y="51"/>
                  <a:pt x="49" y="51"/>
                  <a:pt x="4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9" y="51"/>
                  <a:pt x="49" y="51"/>
                  <a:pt x="49" y="51"/>
                </a:cubicBezTo>
                <a:cubicBezTo>
                  <a:pt x="48" y="51"/>
                  <a:pt x="48" y="50"/>
                  <a:pt x="48" y="50"/>
                </a:cubicBezTo>
                <a:cubicBezTo>
                  <a:pt x="47" y="50"/>
                  <a:pt x="47" y="50"/>
                  <a:pt x="47" y="50"/>
                </a:cubicBezTo>
                <a:close/>
                <a:moveTo>
                  <a:pt x="48" y="51"/>
                </a:moveTo>
                <a:cubicBezTo>
                  <a:pt x="47" y="51"/>
                  <a:pt x="47" y="51"/>
                  <a:pt x="47" y="51"/>
                </a:cubicBezTo>
                <a:cubicBezTo>
                  <a:pt x="46" y="51"/>
                  <a:pt x="46" y="51"/>
                  <a:pt x="46" y="51"/>
                </a:cubicBezTo>
                <a:cubicBezTo>
                  <a:pt x="46" y="51"/>
                  <a:pt x="46" y="51"/>
                  <a:pt x="46" y="51"/>
                </a:cubicBezTo>
                <a:cubicBezTo>
                  <a:pt x="46" y="51"/>
                  <a:pt x="46" y="52"/>
                  <a:pt x="46" y="52"/>
                </a:cubicBezTo>
                <a:cubicBezTo>
                  <a:pt x="46" y="55"/>
                  <a:pt x="46" y="55"/>
                  <a:pt x="46" y="55"/>
                </a:cubicBezTo>
                <a:cubicBezTo>
                  <a:pt x="46" y="55"/>
                  <a:pt x="46" y="55"/>
                  <a:pt x="46" y="55"/>
                </a:cubicBezTo>
                <a:cubicBezTo>
                  <a:pt x="46" y="55"/>
                  <a:pt x="46" y="55"/>
                  <a:pt x="47" y="55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5"/>
                  <a:pt x="48" y="55"/>
                  <a:pt x="48" y="55"/>
                </a:cubicBezTo>
                <a:cubicBezTo>
                  <a:pt x="48" y="52"/>
                  <a:pt x="48" y="52"/>
                  <a:pt x="48" y="52"/>
                </a:cubicBezTo>
                <a:cubicBezTo>
                  <a:pt x="48" y="52"/>
                  <a:pt x="48" y="51"/>
                  <a:pt x="48" y="51"/>
                </a:cubicBezTo>
                <a:cubicBezTo>
                  <a:pt x="48" y="51"/>
                  <a:pt x="48" y="51"/>
                  <a:pt x="48" y="51"/>
                </a:cubicBezTo>
                <a:cubicBezTo>
                  <a:pt x="48" y="51"/>
                  <a:pt x="48" y="51"/>
                  <a:pt x="48" y="51"/>
                </a:cubicBezTo>
                <a:close/>
                <a:moveTo>
                  <a:pt x="42" y="50"/>
                </a:moveTo>
                <a:cubicBezTo>
                  <a:pt x="41" y="50"/>
                  <a:pt x="41" y="51"/>
                  <a:pt x="41" y="51"/>
                </a:cubicBezTo>
                <a:cubicBezTo>
                  <a:pt x="41" y="51"/>
                  <a:pt x="41" y="51"/>
                  <a:pt x="41" y="51"/>
                </a:cubicBezTo>
                <a:cubicBezTo>
                  <a:pt x="40" y="51"/>
                  <a:pt x="40" y="51"/>
                  <a:pt x="40" y="52"/>
                </a:cubicBezTo>
                <a:cubicBezTo>
                  <a:pt x="40" y="55"/>
                  <a:pt x="40" y="55"/>
                  <a:pt x="40" y="55"/>
                </a:cubicBezTo>
                <a:cubicBezTo>
                  <a:pt x="40" y="55"/>
                  <a:pt x="40" y="55"/>
                  <a:pt x="41" y="56"/>
                </a:cubicBezTo>
                <a:cubicBezTo>
                  <a:pt x="41" y="56"/>
                  <a:pt x="41" y="56"/>
                  <a:pt x="42" y="56"/>
                </a:cubicBezTo>
                <a:cubicBezTo>
                  <a:pt x="43" y="56"/>
                  <a:pt x="43" y="56"/>
                  <a:pt x="43" y="56"/>
                </a:cubicBezTo>
                <a:cubicBezTo>
                  <a:pt x="43" y="56"/>
                  <a:pt x="43" y="56"/>
                  <a:pt x="44" y="56"/>
                </a:cubicBezTo>
                <a:cubicBezTo>
                  <a:pt x="44" y="56"/>
                  <a:pt x="44" y="56"/>
                  <a:pt x="44" y="56"/>
                </a:cubicBezTo>
                <a:cubicBezTo>
                  <a:pt x="44" y="55"/>
                  <a:pt x="44" y="55"/>
                  <a:pt x="44" y="55"/>
                </a:cubicBezTo>
                <a:cubicBezTo>
                  <a:pt x="44" y="52"/>
                  <a:pt x="44" y="52"/>
                  <a:pt x="44" y="52"/>
                </a:cubicBezTo>
                <a:cubicBezTo>
                  <a:pt x="44" y="51"/>
                  <a:pt x="44" y="51"/>
                  <a:pt x="44" y="51"/>
                </a:cubicBezTo>
                <a:cubicBezTo>
                  <a:pt x="44" y="51"/>
                  <a:pt x="44" y="51"/>
                  <a:pt x="44" y="51"/>
                </a:cubicBezTo>
                <a:cubicBezTo>
                  <a:pt x="44" y="51"/>
                  <a:pt x="44" y="51"/>
                  <a:pt x="44" y="51"/>
                </a:cubicBezTo>
                <a:cubicBezTo>
                  <a:pt x="43" y="51"/>
                  <a:pt x="43" y="50"/>
                  <a:pt x="43" y="50"/>
                </a:cubicBezTo>
                <a:cubicBezTo>
                  <a:pt x="42" y="50"/>
                  <a:pt x="42" y="50"/>
                  <a:pt x="42" y="50"/>
                </a:cubicBezTo>
                <a:close/>
                <a:moveTo>
                  <a:pt x="43" y="51"/>
                </a:moveTo>
                <a:cubicBezTo>
                  <a:pt x="42" y="51"/>
                  <a:pt x="42" y="51"/>
                  <a:pt x="42" y="51"/>
                </a:cubicBezTo>
                <a:cubicBezTo>
                  <a:pt x="42" y="51"/>
                  <a:pt x="41" y="51"/>
                  <a:pt x="41" y="51"/>
                </a:cubicBezTo>
                <a:cubicBezTo>
                  <a:pt x="41" y="51"/>
                  <a:pt x="41" y="51"/>
                  <a:pt x="41" y="51"/>
                </a:cubicBezTo>
                <a:cubicBezTo>
                  <a:pt x="41" y="51"/>
                  <a:pt x="41" y="52"/>
                  <a:pt x="41" y="52"/>
                </a:cubicBezTo>
                <a:cubicBezTo>
                  <a:pt x="41" y="55"/>
                  <a:pt x="41" y="55"/>
                  <a:pt x="41" y="55"/>
                </a:cubicBezTo>
                <a:cubicBezTo>
                  <a:pt x="41" y="55"/>
                  <a:pt x="41" y="55"/>
                  <a:pt x="41" y="55"/>
                </a:cubicBezTo>
                <a:cubicBezTo>
                  <a:pt x="41" y="55"/>
                  <a:pt x="42" y="55"/>
                  <a:pt x="42" y="55"/>
                </a:cubicBezTo>
                <a:cubicBezTo>
                  <a:pt x="43" y="55"/>
                  <a:pt x="43" y="55"/>
                  <a:pt x="43" y="55"/>
                </a:cubicBezTo>
                <a:cubicBezTo>
                  <a:pt x="43" y="55"/>
                  <a:pt x="43" y="55"/>
                  <a:pt x="43" y="55"/>
                </a:cubicBezTo>
                <a:cubicBezTo>
                  <a:pt x="43" y="55"/>
                  <a:pt x="43" y="55"/>
                  <a:pt x="43" y="55"/>
                </a:cubicBezTo>
                <a:cubicBezTo>
                  <a:pt x="43" y="55"/>
                  <a:pt x="43" y="55"/>
                  <a:pt x="43" y="55"/>
                </a:cubicBezTo>
                <a:cubicBezTo>
                  <a:pt x="43" y="52"/>
                  <a:pt x="43" y="52"/>
                  <a:pt x="43" y="52"/>
                </a:cubicBezTo>
                <a:cubicBezTo>
                  <a:pt x="43" y="52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ubicBezTo>
                  <a:pt x="43" y="51"/>
                  <a:pt x="43" y="51"/>
                  <a:pt x="43" y="51"/>
                </a:cubicBezTo>
                <a:close/>
                <a:moveTo>
                  <a:pt x="38" y="51"/>
                </a:moveTo>
                <a:cubicBezTo>
                  <a:pt x="37" y="51"/>
                  <a:pt x="37" y="51"/>
                  <a:pt x="37" y="51"/>
                </a:cubicBezTo>
                <a:cubicBezTo>
                  <a:pt x="37" y="51"/>
                  <a:pt x="37" y="51"/>
                  <a:pt x="36" y="51"/>
                </a:cubicBezTo>
                <a:cubicBezTo>
                  <a:pt x="36" y="51"/>
                  <a:pt x="36" y="51"/>
                  <a:pt x="36" y="51"/>
                </a:cubicBezTo>
                <a:cubicBezTo>
                  <a:pt x="36" y="51"/>
                  <a:pt x="36" y="52"/>
                  <a:pt x="36" y="52"/>
                </a:cubicBezTo>
                <a:cubicBezTo>
                  <a:pt x="36" y="55"/>
                  <a:pt x="36" y="55"/>
                  <a:pt x="36" y="55"/>
                </a:cubicBezTo>
                <a:cubicBezTo>
                  <a:pt x="36" y="55"/>
                  <a:pt x="36" y="55"/>
                  <a:pt x="36" y="55"/>
                </a:cubicBezTo>
                <a:cubicBezTo>
                  <a:pt x="37" y="55"/>
                  <a:pt x="37" y="55"/>
                  <a:pt x="37" y="55"/>
                </a:cubicBezTo>
                <a:cubicBezTo>
                  <a:pt x="38" y="55"/>
                  <a:pt x="38" y="55"/>
                  <a:pt x="38" y="55"/>
                </a:cubicBezTo>
                <a:cubicBezTo>
                  <a:pt x="38" y="55"/>
                  <a:pt x="38" y="55"/>
                  <a:pt x="38" y="55"/>
                </a:cubicBezTo>
                <a:cubicBezTo>
                  <a:pt x="38" y="55"/>
                  <a:pt x="38" y="55"/>
                  <a:pt x="38" y="55"/>
                </a:cubicBezTo>
                <a:cubicBezTo>
                  <a:pt x="38" y="55"/>
                  <a:pt x="39" y="55"/>
                  <a:pt x="39" y="55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52"/>
                  <a:pt x="38" y="51"/>
                  <a:pt x="38" y="51"/>
                </a:cubicBezTo>
                <a:cubicBezTo>
                  <a:pt x="38" y="51"/>
                  <a:pt x="38" y="51"/>
                  <a:pt x="38" y="51"/>
                </a:cubicBezTo>
                <a:cubicBezTo>
                  <a:pt x="38" y="51"/>
                  <a:pt x="38" y="51"/>
                  <a:pt x="38" y="51"/>
                </a:cubicBezTo>
                <a:close/>
                <a:moveTo>
                  <a:pt x="28" y="50"/>
                </a:moveTo>
                <a:cubicBezTo>
                  <a:pt x="27" y="50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6" y="51"/>
                  <a:pt x="26" y="51"/>
                  <a:pt x="26" y="52"/>
                </a:cubicBezTo>
                <a:cubicBezTo>
                  <a:pt x="26" y="55"/>
                  <a:pt x="26" y="55"/>
                  <a:pt x="26" y="55"/>
                </a:cubicBezTo>
                <a:cubicBezTo>
                  <a:pt x="26" y="55"/>
                  <a:pt x="26" y="55"/>
                  <a:pt x="27" y="56"/>
                </a:cubicBezTo>
                <a:cubicBezTo>
                  <a:pt x="27" y="56"/>
                  <a:pt x="27" y="56"/>
                  <a:pt x="28" y="56"/>
                </a:cubicBezTo>
                <a:cubicBezTo>
                  <a:pt x="29" y="56"/>
                  <a:pt x="29" y="56"/>
                  <a:pt x="29" y="56"/>
                </a:cubicBezTo>
                <a:cubicBezTo>
                  <a:pt x="29" y="56"/>
                  <a:pt x="29" y="56"/>
                  <a:pt x="30" y="56"/>
                </a:cubicBezTo>
                <a:cubicBezTo>
                  <a:pt x="30" y="56"/>
                  <a:pt x="30" y="56"/>
                  <a:pt x="30" y="56"/>
                </a:cubicBezTo>
                <a:cubicBezTo>
                  <a:pt x="30" y="55"/>
                  <a:pt x="30" y="55"/>
                  <a:pt x="30" y="55"/>
                </a:cubicBezTo>
                <a:cubicBezTo>
                  <a:pt x="30" y="52"/>
                  <a:pt x="30" y="52"/>
                  <a:pt x="30" y="52"/>
                </a:cubicBezTo>
                <a:cubicBezTo>
                  <a:pt x="30" y="51"/>
                  <a:pt x="30" y="51"/>
                  <a:pt x="30" y="51"/>
                </a:cubicBezTo>
                <a:cubicBezTo>
                  <a:pt x="30" y="51"/>
                  <a:pt x="30" y="51"/>
                  <a:pt x="30" y="51"/>
                </a:cubicBezTo>
                <a:cubicBezTo>
                  <a:pt x="30" y="51"/>
                  <a:pt x="30" y="51"/>
                  <a:pt x="30" y="51"/>
                </a:cubicBezTo>
                <a:cubicBezTo>
                  <a:pt x="29" y="51"/>
                  <a:pt x="29" y="50"/>
                  <a:pt x="29" y="50"/>
                </a:cubicBezTo>
                <a:cubicBezTo>
                  <a:pt x="28" y="50"/>
                  <a:pt x="28" y="50"/>
                  <a:pt x="28" y="50"/>
                </a:cubicBezTo>
                <a:close/>
                <a:moveTo>
                  <a:pt x="29" y="51"/>
                </a:moveTo>
                <a:cubicBezTo>
                  <a:pt x="28" y="51"/>
                  <a:pt x="28" y="51"/>
                  <a:pt x="28" y="51"/>
                </a:cubicBezTo>
                <a:cubicBezTo>
                  <a:pt x="28" y="51"/>
                  <a:pt x="27" y="51"/>
                  <a:pt x="27" y="51"/>
                </a:cubicBezTo>
                <a:cubicBezTo>
                  <a:pt x="27" y="51"/>
                  <a:pt x="27" y="51"/>
                  <a:pt x="27" y="51"/>
                </a:cubicBezTo>
                <a:cubicBezTo>
                  <a:pt x="27" y="51"/>
                  <a:pt x="27" y="52"/>
                  <a:pt x="27" y="52"/>
                </a:cubicBezTo>
                <a:cubicBezTo>
                  <a:pt x="27" y="55"/>
                  <a:pt x="27" y="55"/>
                  <a:pt x="27" y="55"/>
                </a:cubicBezTo>
                <a:cubicBezTo>
                  <a:pt x="27" y="55"/>
                  <a:pt x="27" y="55"/>
                  <a:pt x="27" y="55"/>
                </a:cubicBezTo>
                <a:cubicBezTo>
                  <a:pt x="27" y="55"/>
                  <a:pt x="28" y="55"/>
                  <a:pt x="28" y="55"/>
                </a:cubicBezTo>
                <a:cubicBezTo>
                  <a:pt x="29" y="55"/>
                  <a:pt x="29" y="55"/>
                  <a:pt x="29" y="55"/>
                </a:cubicBezTo>
                <a:cubicBezTo>
                  <a:pt x="29" y="55"/>
                  <a:pt x="29" y="55"/>
                  <a:pt x="29" y="55"/>
                </a:cubicBezTo>
                <a:cubicBezTo>
                  <a:pt x="29" y="55"/>
                  <a:pt x="29" y="55"/>
                  <a:pt x="29" y="55"/>
                </a:cubicBezTo>
                <a:cubicBezTo>
                  <a:pt x="29" y="55"/>
                  <a:pt x="29" y="55"/>
                  <a:pt x="29" y="55"/>
                </a:cubicBezTo>
                <a:cubicBezTo>
                  <a:pt x="29" y="52"/>
                  <a:pt x="29" y="52"/>
                  <a:pt x="29" y="52"/>
                </a:cubicBezTo>
                <a:cubicBezTo>
                  <a:pt x="29" y="52"/>
                  <a:pt x="29" y="51"/>
                  <a:pt x="29" y="51"/>
                </a:cubicBezTo>
                <a:cubicBezTo>
                  <a:pt x="29" y="51"/>
                  <a:pt x="29" y="51"/>
                  <a:pt x="29" y="51"/>
                </a:cubicBezTo>
                <a:cubicBezTo>
                  <a:pt x="29" y="51"/>
                  <a:pt x="29" y="51"/>
                  <a:pt x="29" y="51"/>
                </a:cubicBezTo>
                <a:close/>
                <a:moveTo>
                  <a:pt x="23" y="50"/>
                </a:moveTo>
                <a:cubicBezTo>
                  <a:pt x="22" y="50"/>
                  <a:pt x="22" y="51"/>
                  <a:pt x="22" y="51"/>
                </a:cubicBezTo>
                <a:cubicBezTo>
                  <a:pt x="22" y="51"/>
                  <a:pt x="22" y="51"/>
                  <a:pt x="22" y="51"/>
                </a:cubicBezTo>
                <a:cubicBezTo>
                  <a:pt x="22" y="51"/>
                  <a:pt x="21" y="51"/>
                  <a:pt x="21" y="52"/>
                </a:cubicBezTo>
                <a:cubicBezTo>
                  <a:pt x="21" y="55"/>
                  <a:pt x="21" y="55"/>
                  <a:pt x="21" y="55"/>
                </a:cubicBezTo>
                <a:cubicBezTo>
                  <a:pt x="21" y="55"/>
                  <a:pt x="22" y="55"/>
                  <a:pt x="22" y="56"/>
                </a:cubicBezTo>
                <a:cubicBezTo>
                  <a:pt x="22" y="56"/>
                  <a:pt x="22" y="56"/>
                  <a:pt x="23" y="56"/>
                </a:cubicBezTo>
                <a:cubicBezTo>
                  <a:pt x="24" y="56"/>
                  <a:pt x="24" y="56"/>
                  <a:pt x="24" y="56"/>
                </a:cubicBezTo>
                <a:cubicBezTo>
                  <a:pt x="24" y="56"/>
                  <a:pt x="25" y="56"/>
                  <a:pt x="25" y="56"/>
                </a:cubicBezTo>
                <a:cubicBezTo>
                  <a:pt x="25" y="56"/>
                  <a:pt x="25" y="56"/>
                  <a:pt x="25" y="56"/>
                </a:cubicBezTo>
                <a:cubicBezTo>
                  <a:pt x="25" y="55"/>
                  <a:pt x="25" y="55"/>
                  <a:pt x="25" y="55"/>
                </a:cubicBezTo>
                <a:cubicBezTo>
                  <a:pt x="25" y="52"/>
                  <a:pt x="25" y="52"/>
                  <a:pt x="25" y="52"/>
                </a:cubicBezTo>
                <a:cubicBezTo>
                  <a:pt x="25" y="51"/>
                  <a:pt x="25" y="51"/>
                  <a:pt x="25" y="51"/>
                </a:cubicBezTo>
                <a:cubicBezTo>
                  <a:pt x="25" y="51"/>
                  <a:pt x="25" y="51"/>
                  <a:pt x="25" y="51"/>
                </a:cubicBezTo>
                <a:cubicBezTo>
                  <a:pt x="25" y="51"/>
                  <a:pt x="25" y="51"/>
                  <a:pt x="25" y="51"/>
                </a:cubicBezTo>
                <a:cubicBezTo>
                  <a:pt x="25" y="51"/>
                  <a:pt x="24" y="50"/>
                  <a:pt x="24" y="50"/>
                </a:cubicBezTo>
                <a:cubicBezTo>
                  <a:pt x="23" y="50"/>
                  <a:pt x="23" y="50"/>
                  <a:pt x="23" y="50"/>
                </a:cubicBezTo>
                <a:close/>
                <a:moveTo>
                  <a:pt x="24" y="51"/>
                </a:moveTo>
                <a:cubicBezTo>
                  <a:pt x="23" y="51"/>
                  <a:pt x="23" y="51"/>
                  <a:pt x="23" y="51"/>
                </a:cubicBezTo>
                <a:cubicBezTo>
                  <a:pt x="23" y="51"/>
                  <a:pt x="23" y="51"/>
                  <a:pt x="22" y="51"/>
                </a:cubicBezTo>
                <a:cubicBezTo>
                  <a:pt x="22" y="51"/>
                  <a:pt x="22" y="51"/>
                  <a:pt x="22" y="51"/>
                </a:cubicBezTo>
                <a:cubicBezTo>
                  <a:pt x="22" y="51"/>
                  <a:pt x="22" y="52"/>
                  <a:pt x="22" y="52"/>
                </a:cubicBezTo>
                <a:cubicBezTo>
                  <a:pt x="22" y="55"/>
                  <a:pt x="22" y="55"/>
                  <a:pt x="22" y="55"/>
                </a:cubicBezTo>
                <a:cubicBezTo>
                  <a:pt x="22" y="55"/>
                  <a:pt x="22" y="55"/>
                  <a:pt x="22" y="55"/>
                </a:cubicBezTo>
                <a:cubicBezTo>
                  <a:pt x="23" y="55"/>
                  <a:pt x="23" y="55"/>
                  <a:pt x="23" y="55"/>
                </a:cubicBezTo>
                <a:cubicBezTo>
                  <a:pt x="24" y="55"/>
                  <a:pt x="24" y="55"/>
                  <a:pt x="24" y="55"/>
                </a:cubicBezTo>
                <a:cubicBezTo>
                  <a:pt x="24" y="55"/>
                  <a:pt x="24" y="55"/>
                  <a:pt x="24" y="55"/>
                </a:cubicBezTo>
                <a:cubicBezTo>
                  <a:pt x="24" y="55"/>
                  <a:pt x="24" y="55"/>
                  <a:pt x="24" y="55"/>
                </a:cubicBezTo>
                <a:cubicBezTo>
                  <a:pt x="24" y="55"/>
                  <a:pt x="24" y="55"/>
                  <a:pt x="24" y="55"/>
                </a:cubicBezTo>
                <a:cubicBezTo>
                  <a:pt x="24" y="52"/>
                  <a:pt x="24" y="52"/>
                  <a:pt x="24" y="52"/>
                </a:cubicBezTo>
                <a:cubicBezTo>
                  <a:pt x="24" y="52"/>
                  <a:pt x="24" y="51"/>
                  <a:pt x="24" y="51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51"/>
                  <a:pt x="24" y="51"/>
                  <a:pt x="24" y="51"/>
                </a:cubicBezTo>
                <a:close/>
                <a:moveTo>
                  <a:pt x="18" y="50"/>
                </a:moveTo>
                <a:cubicBezTo>
                  <a:pt x="18" y="50"/>
                  <a:pt x="17" y="51"/>
                  <a:pt x="17" y="51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6" y="51"/>
                  <a:pt x="16" y="52"/>
                </a:cubicBezTo>
                <a:cubicBezTo>
                  <a:pt x="16" y="55"/>
                  <a:pt x="16" y="55"/>
                  <a:pt x="16" y="55"/>
                </a:cubicBezTo>
                <a:cubicBezTo>
                  <a:pt x="16" y="55"/>
                  <a:pt x="17" y="55"/>
                  <a:pt x="17" y="56"/>
                </a:cubicBezTo>
                <a:cubicBezTo>
                  <a:pt x="17" y="56"/>
                  <a:pt x="18" y="56"/>
                  <a:pt x="18" y="56"/>
                </a:cubicBezTo>
                <a:cubicBezTo>
                  <a:pt x="19" y="56"/>
                  <a:pt x="19" y="56"/>
                  <a:pt x="19" y="56"/>
                </a:cubicBezTo>
                <a:cubicBezTo>
                  <a:pt x="19" y="56"/>
                  <a:pt x="20" y="56"/>
                  <a:pt x="20" y="56"/>
                </a:cubicBezTo>
                <a:cubicBezTo>
                  <a:pt x="20" y="56"/>
                  <a:pt x="20" y="56"/>
                  <a:pt x="20" y="56"/>
                </a:cubicBezTo>
                <a:cubicBezTo>
                  <a:pt x="20" y="55"/>
                  <a:pt x="20" y="55"/>
                  <a:pt x="20" y="55"/>
                </a:cubicBezTo>
                <a:cubicBezTo>
                  <a:pt x="20" y="52"/>
                  <a:pt x="20" y="52"/>
                  <a:pt x="20" y="52"/>
                </a:cubicBezTo>
                <a:cubicBezTo>
                  <a:pt x="20" y="51"/>
                  <a:pt x="20" y="51"/>
                  <a:pt x="20" y="51"/>
                </a:cubicBezTo>
                <a:cubicBezTo>
                  <a:pt x="20" y="51"/>
                  <a:pt x="20" y="51"/>
                  <a:pt x="20" y="51"/>
                </a:cubicBezTo>
                <a:cubicBezTo>
                  <a:pt x="20" y="51"/>
                  <a:pt x="20" y="51"/>
                  <a:pt x="20" y="51"/>
                </a:cubicBezTo>
                <a:cubicBezTo>
                  <a:pt x="20" y="51"/>
                  <a:pt x="19" y="50"/>
                  <a:pt x="19" y="50"/>
                </a:cubicBezTo>
                <a:cubicBezTo>
                  <a:pt x="18" y="50"/>
                  <a:pt x="18" y="50"/>
                  <a:pt x="18" y="50"/>
                </a:cubicBezTo>
                <a:close/>
                <a:moveTo>
                  <a:pt x="19" y="51"/>
                </a:moveTo>
                <a:cubicBezTo>
                  <a:pt x="18" y="51"/>
                  <a:pt x="18" y="51"/>
                  <a:pt x="18" y="51"/>
                </a:cubicBezTo>
                <a:cubicBezTo>
                  <a:pt x="18" y="51"/>
                  <a:pt x="18" y="51"/>
                  <a:pt x="17" y="51"/>
                </a:cubicBezTo>
                <a:cubicBezTo>
                  <a:pt x="17" y="51"/>
                  <a:pt x="17" y="51"/>
                  <a:pt x="17" y="51"/>
                </a:cubicBezTo>
                <a:cubicBezTo>
                  <a:pt x="17" y="51"/>
                  <a:pt x="17" y="52"/>
                  <a:pt x="17" y="52"/>
                </a:cubicBezTo>
                <a:cubicBezTo>
                  <a:pt x="17" y="55"/>
                  <a:pt x="17" y="55"/>
                  <a:pt x="17" y="55"/>
                </a:cubicBezTo>
                <a:cubicBezTo>
                  <a:pt x="17" y="55"/>
                  <a:pt x="17" y="55"/>
                  <a:pt x="17" y="55"/>
                </a:cubicBezTo>
                <a:cubicBezTo>
                  <a:pt x="18" y="55"/>
                  <a:pt x="18" y="55"/>
                  <a:pt x="18" y="55"/>
                </a:cubicBezTo>
                <a:cubicBezTo>
                  <a:pt x="19" y="55"/>
                  <a:pt x="19" y="55"/>
                  <a:pt x="19" y="55"/>
                </a:cubicBezTo>
                <a:cubicBezTo>
                  <a:pt x="19" y="55"/>
                  <a:pt x="19" y="55"/>
                  <a:pt x="19" y="55"/>
                </a:cubicBezTo>
                <a:cubicBezTo>
                  <a:pt x="19" y="55"/>
                  <a:pt x="19" y="55"/>
                  <a:pt x="19" y="55"/>
                </a:cubicBezTo>
                <a:cubicBezTo>
                  <a:pt x="19" y="55"/>
                  <a:pt x="20" y="55"/>
                  <a:pt x="20" y="55"/>
                </a:cubicBezTo>
                <a:cubicBezTo>
                  <a:pt x="20" y="52"/>
                  <a:pt x="20" y="52"/>
                  <a:pt x="20" y="52"/>
                </a:cubicBezTo>
                <a:cubicBezTo>
                  <a:pt x="20" y="52"/>
                  <a:pt x="19" y="51"/>
                  <a:pt x="19" y="51"/>
                </a:cubicBezTo>
                <a:cubicBezTo>
                  <a:pt x="19" y="51"/>
                  <a:pt x="19" y="51"/>
                  <a:pt x="19" y="51"/>
                </a:cubicBezTo>
                <a:cubicBezTo>
                  <a:pt x="19" y="51"/>
                  <a:pt x="19" y="51"/>
                  <a:pt x="19" y="51"/>
                </a:cubicBezTo>
                <a:close/>
                <a:moveTo>
                  <a:pt x="14" y="51"/>
                </a:moveTo>
                <a:cubicBezTo>
                  <a:pt x="13" y="51"/>
                  <a:pt x="13" y="51"/>
                  <a:pt x="13" y="51"/>
                </a:cubicBezTo>
                <a:cubicBezTo>
                  <a:pt x="13" y="51"/>
                  <a:pt x="13" y="51"/>
                  <a:pt x="13" y="51"/>
                </a:cubicBezTo>
                <a:cubicBezTo>
                  <a:pt x="13" y="51"/>
                  <a:pt x="13" y="51"/>
                  <a:pt x="13" y="51"/>
                </a:cubicBezTo>
                <a:cubicBezTo>
                  <a:pt x="12" y="51"/>
                  <a:pt x="12" y="52"/>
                  <a:pt x="12" y="52"/>
                </a:cubicBezTo>
                <a:cubicBezTo>
                  <a:pt x="12" y="55"/>
                  <a:pt x="12" y="55"/>
                  <a:pt x="12" y="55"/>
                </a:cubicBezTo>
                <a:cubicBezTo>
                  <a:pt x="12" y="55"/>
                  <a:pt x="12" y="55"/>
                  <a:pt x="13" y="55"/>
                </a:cubicBezTo>
                <a:cubicBezTo>
                  <a:pt x="13" y="55"/>
                  <a:pt x="13" y="55"/>
                  <a:pt x="13" y="55"/>
                </a:cubicBezTo>
                <a:cubicBezTo>
                  <a:pt x="14" y="55"/>
                  <a:pt x="14" y="55"/>
                  <a:pt x="14" y="55"/>
                </a:cubicBezTo>
                <a:cubicBezTo>
                  <a:pt x="14" y="55"/>
                  <a:pt x="14" y="55"/>
                  <a:pt x="14" y="55"/>
                </a:cubicBezTo>
                <a:cubicBezTo>
                  <a:pt x="14" y="55"/>
                  <a:pt x="14" y="55"/>
                  <a:pt x="14" y="55"/>
                </a:cubicBezTo>
                <a:cubicBezTo>
                  <a:pt x="15" y="55"/>
                  <a:pt x="15" y="55"/>
                  <a:pt x="15" y="55"/>
                </a:cubicBezTo>
                <a:cubicBezTo>
                  <a:pt x="15" y="52"/>
                  <a:pt x="15" y="52"/>
                  <a:pt x="15" y="52"/>
                </a:cubicBezTo>
                <a:cubicBezTo>
                  <a:pt x="15" y="52"/>
                  <a:pt x="15" y="51"/>
                  <a:pt x="14" y="51"/>
                </a:cubicBezTo>
                <a:cubicBezTo>
                  <a:pt x="14" y="51"/>
                  <a:pt x="14" y="51"/>
                  <a:pt x="14" y="51"/>
                </a:cubicBezTo>
                <a:cubicBezTo>
                  <a:pt x="14" y="51"/>
                  <a:pt x="14" y="51"/>
                  <a:pt x="14" y="51"/>
                </a:cubicBezTo>
                <a:close/>
                <a:moveTo>
                  <a:pt x="17" y="24"/>
                </a:moveTo>
                <a:cubicBezTo>
                  <a:pt x="17" y="41"/>
                  <a:pt x="17" y="41"/>
                  <a:pt x="17" y="41"/>
                </a:cubicBezTo>
                <a:cubicBezTo>
                  <a:pt x="24" y="41"/>
                  <a:pt x="24" y="41"/>
                  <a:pt x="24" y="41"/>
                </a:cubicBezTo>
                <a:cubicBezTo>
                  <a:pt x="24" y="28"/>
                  <a:pt x="24" y="28"/>
                  <a:pt x="24" y="28"/>
                </a:cubicBezTo>
                <a:cubicBezTo>
                  <a:pt x="25" y="28"/>
                  <a:pt x="25" y="28"/>
                  <a:pt x="25" y="28"/>
                </a:cubicBezTo>
                <a:cubicBezTo>
                  <a:pt x="25" y="28"/>
                  <a:pt x="25" y="28"/>
                  <a:pt x="25" y="28"/>
                </a:cubicBezTo>
                <a:cubicBezTo>
                  <a:pt x="30" y="28"/>
                  <a:pt x="30" y="28"/>
                  <a:pt x="30" y="28"/>
                </a:cubicBezTo>
                <a:cubicBezTo>
                  <a:pt x="30" y="27"/>
                  <a:pt x="30" y="27"/>
                  <a:pt x="30" y="27"/>
                </a:cubicBezTo>
                <a:cubicBezTo>
                  <a:pt x="30" y="25"/>
                  <a:pt x="29" y="24"/>
                  <a:pt x="27" y="24"/>
                </a:cubicBezTo>
                <a:cubicBezTo>
                  <a:pt x="17" y="24"/>
                  <a:pt x="17" y="24"/>
                  <a:pt x="17" y="24"/>
                </a:cubicBezTo>
                <a:close/>
                <a:moveTo>
                  <a:pt x="30" y="29"/>
                </a:moveTo>
                <a:cubicBezTo>
                  <a:pt x="25" y="29"/>
                  <a:pt x="25" y="29"/>
                  <a:pt x="25" y="29"/>
                </a:cubicBezTo>
                <a:cubicBezTo>
                  <a:pt x="25" y="32"/>
                  <a:pt x="25" y="32"/>
                  <a:pt x="25" y="32"/>
                </a:cubicBezTo>
                <a:cubicBezTo>
                  <a:pt x="30" y="32"/>
                  <a:pt x="30" y="32"/>
                  <a:pt x="30" y="32"/>
                </a:cubicBezTo>
                <a:cubicBezTo>
                  <a:pt x="30" y="29"/>
                  <a:pt x="30" y="29"/>
                  <a:pt x="30" y="29"/>
                </a:cubicBezTo>
                <a:close/>
                <a:moveTo>
                  <a:pt x="30" y="33"/>
                </a:moveTo>
                <a:cubicBezTo>
                  <a:pt x="25" y="33"/>
                  <a:pt x="25" y="33"/>
                  <a:pt x="25" y="33"/>
                </a:cubicBezTo>
                <a:cubicBezTo>
                  <a:pt x="25" y="36"/>
                  <a:pt x="25" y="36"/>
                  <a:pt x="25" y="36"/>
                </a:cubicBezTo>
                <a:cubicBezTo>
                  <a:pt x="30" y="36"/>
                  <a:pt x="30" y="36"/>
                  <a:pt x="30" y="36"/>
                </a:cubicBezTo>
                <a:cubicBezTo>
                  <a:pt x="30" y="33"/>
                  <a:pt x="30" y="33"/>
                  <a:pt x="30" y="33"/>
                </a:cubicBezTo>
                <a:close/>
                <a:moveTo>
                  <a:pt x="30" y="37"/>
                </a:moveTo>
                <a:cubicBezTo>
                  <a:pt x="25" y="37"/>
                  <a:pt x="25" y="37"/>
                  <a:pt x="25" y="37"/>
                </a:cubicBezTo>
                <a:cubicBezTo>
                  <a:pt x="25" y="41"/>
                  <a:pt x="25" y="41"/>
                  <a:pt x="25" y="41"/>
                </a:cubicBezTo>
                <a:cubicBezTo>
                  <a:pt x="27" y="41"/>
                  <a:pt x="27" y="41"/>
                  <a:pt x="27" y="41"/>
                </a:cubicBezTo>
                <a:cubicBezTo>
                  <a:pt x="29" y="41"/>
                  <a:pt x="30" y="40"/>
                  <a:pt x="30" y="38"/>
                </a:cubicBezTo>
                <a:cubicBezTo>
                  <a:pt x="30" y="37"/>
                  <a:pt x="30" y="37"/>
                  <a:pt x="30" y="37"/>
                </a:cubicBezTo>
                <a:close/>
                <a:moveTo>
                  <a:pt x="16" y="41"/>
                </a:moveTo>
                <a:cubicBezTo>
                  <a:pt x="16" y="37"/>
                  <a:pt x="16" y="37"/>
                  <a:pt x="16" y="37"/>
                </a:cubicBezTo>
                <a:cubicBezTo>
                  <a:pt x="12" y="37"/>
                  <a:pt x="12" y="37"/>
                  <a:pt x="12" y="37"/>
                </a:cubicBezTo>
                <a:cubicBezTo>
                  <a:pt x="12" y="38"/>
                  <a:pt x="12" y="38"/>
                  <a:pt x="12" y="38"/>
                </a:cubicBezTo>
                <a:cubicBezTo>
                  <a:pt x="12" y="40"/>
                  <a:pt x="13" y="41"/>
                  <a:pt x="15" y="41"/>
                </a:cubicBezTo>
                <a:cubicBezTo>
                  <a:pt x="16" y="41"/>
                  <a:pt x="16" y="41"/>
                  <a:pt x="16" y="41"/>
                </a:cubicBezTo>
                <a:close/>
                <a:moveTo>
                  <a:pt x="12" y="36"/>
                </a:moveTo>
                <a:cubicBezTo>
                  <a:pt x="16" y="36"/>
                  <a:pt x="16" y="36"/>
                  <a:pt x="16" y="36"/>
                </a:cubicBezTo>
                <a:cubicBezTo>
                  <a:pt x="16" y="33"/>
                  <a:pt x="16" y="33"/>
                  <a:pt x="16" y="33"/>
                </a:cubicBezTo>
                <a:cubicBezTo>
                  <a:pt x="12" y="33"/>
                  <a:pt x="12" y="33"/>
                  <a:pt x="12" y="33"/>
                </a:cubicBezTo>
                <a:cubicBezTo>
                  <a:pt x="12" y="36"/>
                  <a:pt x="12" y="36"/>
                  <a:pt x="12" y="36"/>
                </a:cubicBezTo>
                <a:close/>
                <a:moveTo>
                  <a:pt x="12" y="32"/>
                </a:moveTo>
                <a:cubicBezTo>
                  <a:pt x="16" y="32"/>
                  <a:pt x="16" y="32"/>
                  <a:pt x="16" y="32"/>
                </a:cubicBezTo>
                <a:cubicBezTo>
                  <a:pt x="16" y="29"/>
                  <a:pt x="16" y="29"/>
                  <a:pt x="16" y="29"/>
                </a:cubicBezTo>
                <a:cubicBezTo>
                  <a:pt x="12" y="29"/>
                  <a:pt x="12" y="29"/>
                  <a:pt x="12" y="29"/>
                </a:cubicBezTo>
                <a:lnTo>
                  <a:pt x="12" y="32"/>
                </a:ln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Freeform 5554"/>
          <p:cNvSpPr>
            <a:spLocks noEditPoints="1"/>
          </p:cNvSpPr>
          <p:nvPr/>
        </p:nvSpPr>
        <p:spPr>
          <a:xfrm>
            <a:off x="2999740" y="1773555"/>
            <a:ext cx="1128395" cy="864235"/>
          </a:xfrm>
          <a:custGeom>
            <a:avLst/>
            <a:gdLst/>
            <a:ahLst/>
            <a:cxnLst>
              <a:cxn ang="0">
                <a:pos x="671015" y="174163"/>
              </a:cxn>
              <a:cxn ang="0">
                <a:pos x="41938" y="222928"/>
              </a:cxn>
              <a:cxn ang="0">
                <a:pos x="789840" y="675751"/>
              </a:cxn>
              <a:cxn ang="0">
                <a:pos x="817799" y="417990"/>
              </a:cxn>
              <a:cxn ang="0">
                <a:pos x="831779" y="383158"/>
              </a:cxn>
              <a:cxn ang="0">
                <a:pos x="831779" y="383158"/>
              </a:cxn>
              <a:cxn ang="0">
                <a:pos x="831779" y="717550"/>
              </a:cxn>
              <a:cxn ang="0">
                <a:pos x="20969" y="717550"/>
              </a:cxn>
              <a:cxn ang="0">
                <a:pos x="0" y="696650"/>
              </a:cxn>
              <a:cxn ang="0">
                <a:pos x="0" y="174163"/>
              </a:cxn>
              <a:cxn ang="0">
                <a:pos x="118826" y="459789"/>
              </a:cxn>
              <a:cxn ang="0">
                <a:pos x="356477" y="494622"/>
              </a:cxn>
              <a:cxn ang="0">
                <a:pos x="118826" y="459789"/>
              </a:cxn>
              <a:cxn ang="0">
                <a:pos x="118826" y="397091"/>
              </a:cxn>
              <a:cxn ang="0">
                <a:pos x="524230" y="362258"/>
              </a:cxn>
              <a:cxn ang="0">
                <a:pos x="118826" y="264727"/>
              </a:cxn>
              <a:cxn ang="0">
                <a:pos x="524230" y="299560"/>
              </a:cxn>
              <a:cxn ang="0">
                <a:pos x="118826" y="264727"/>
              </a:cxn>
              <a:cxn ang="0">
                <a:pos x="866728" y="111464"/>
              </a:cxn>
              <a:cxn ang="0">
                <a:pos x="817799" y="299560"/>
              </a:cxn>
              <a:cxn ang="0">
                <a:pos x="852748" y="292593"/>
              </a:cxn>
              <a:cxn ang="0">
                <a:pos x="929635" y="118431"/>
              </a:cxn>
              <a:cxn ang="0">
                <a:pos x="922646" y="97531"/>
              </a:cxn>
              <a:cxn ang="0">
                <a:pos x="747902" y="111464"/>
              </a:cxn>
              <a:cxn ang="0">
                <a:pos x="789840" y="348325"/>
              </a:cxn>
              <a:cxn ang="0">
                <a:pos x="629076" y="480689"/>
              </a:cxn>
              <a:cxn ang="0">
                <a:pos x="615097" y="592153"/>
              </a:cxn>
              <a:cxn ang="0">
                <a:pos x="643056" y="550354"/>
              </a:cxn>
              <a:cxn ang="0">
                <a:pos x="664025" y="515521"/>
              </a:cxn>
              <a:cxn ang="0">
                <a:pos x="657035" y="550354"/>
              </a:cxn>
              <a:cxn ang="0">
                <a:pos x="650046" y="606086"/>
              </a:cxn>
              <a:cxn ang="0">
                <a:pos x="712953" y="508555"/>
              </a:cxn>
              <a:cxn ang="0">
                <a:pos x="782851" y="362258"/>
              </a:cxn>
              <a:cxn ang="0">
                <a:pos x="629076" y="466756"/>
              </a:cxn>
              <a:cxn ang="0">
                <a:pos x="782851" y="362258"/>
              </a:cxn>
              <a:cxn ang="0">
                <a:pos x="293569" y="633952"/>
              </a:cxn>
              <a:cxn ang="0">
                <a:pos x="356477" y="585186"/>
              </a:cxn>
              <a:cxn ang="0">
                <a:pos x="363466" y="626985"/>
              </a:cxn>
              <a:cxn ang="0">
                <a:pos x="447343" y="613052"/>
              </a:cxn>
              <a:cxn ang="0">
                <a:pos x="482292" y="620019"/>
              </a:cxn>
              <a:cxn ang="0">
                <a:pos x="489282" y="620019"/>
              </a:cxn>
              <a:cxn ang="0">
                <a:pos x="489282" y="654851"/>
              </a:cxn>
              <a:cxn ang="0">
                <a:pos x="559179" y="661818"/>
              </a:cxn>
              <a:cxn ang="0">
                <a:pos x="517241" y="633952"/>
              </a:cxn>
              <a:cxn ang="0">
                <a:pos x="517241" y="626985"/>
              </a:cxn>
              <a:cxn ang="0">
                <a:pos x="503261" y="585186"/>
              </a:cxn>
              <a:cxn ang="0">
                <a:pos x="468313" y="592153"/>
              </a:cxn>
              <a:cxn ang="0">
                <a:pos x="384436" y="599119"/>
              </a:cxn>
              <a:cxn ang="0">
                <a:pos x="272600" y="606086"/>
              </a:cxn>
            </a:cxnLst>
            <a:rect l="0" t="0" r="0" b="0"/>
            <a:pathLst>
              <a:path w="134" h="103">
                <a:moveTo>
                  <a:pt x="3" y="25"/>
                </a:moveTo>
                <a:cubicBezTo>
                  <a:pt x="96" y="25"/>
                  <a:pt x="96" y="25"/>
                  <a:pt x="96" y="25"/>
                </a:cubicBezTo>
                <a:cubicBezTo>
                  <a:pt x="96" y="27"/>
                  <a:pt x="95" y="30"/>
                  <a:pt x="94" y="32"/>
                </a:cubicBezTo>
                <a:cubicBezTo>
                  <a:pt x="6" y="32"/>
                  <a:pt x="6" y="32"/>
                  <a:pt x="6" y="32"/>
                </a:cubicBezTo>
                <a:cubicBezTo>
                  <a:pt x="6" y="97"/>
                  <a:pt x="6" y="97"/>
                  <a:pt x="6" y="97"/>
                </a:cubicBezTo>
                <a:cubicBezTo>
                  <a:pt x="113" y="97"/>
                  <a:pt x="113" y="97"/>
                  <a:pt x="113" y="97"/>
                </a:cubicBezTo>
                <a:cubicBezTo>
                  <a:pt x="113" y="69"/>
                  <a:pt x="113" y="69"/>
                  <a:pt x="113" y="69"/>
                </a:cubicBezTo>
                <a:cubicBezTo>
                  <a:pt x="114" y="66"/>
                  <a:pt x="115" y="63"/>
                  <a:pt x="117" y="60"/>
                </a:cubicBezTo>
                <a:cubicBezTo>
                  <a:pt x="117" y="60"/>
                  <a:pt x="117" y="60"/>
                  <a:pt x="117" y="60"/>
                </a:cubicBezTo>
                <a:cubicBezTo>
                  <a:pt x="119" y="55"/>
                  <a:pt x="119" y="55"/>
                  <a:pt x="119" y="55"/>
                </a:cubicBezTo>
                <a:cubicBezTo>
                  <a:pt x="119" y="54"/>
                  <a:pt x="119" y="54"/>
                  <a:pt x="119" y="54"/>
                </a:cubicBezTo>
                <a:cubicBezTo>
                  <a:pt x="119" y="54"/>
                  <a:pt x="119" y="54"/>
                  <a:pt x="119" y="55"/>
                </a:cubicBezTo>
                <a:cubicBezTo>
                  <a:pt x="119" y="100"/>
                  <a:pt x="119" y="100"/>
                  <a:pt x="119" y="100"/>
                </a:cubicBezTo>
                <a:cubicBezTo>
                  <a:pt x="119" y="103"/>
                  <a:pt x="119" y="103"/>
                  <a:pt x="119" y="103"/>
                </a:cubicBezTo>
                <a:cubicBezTo>
                  <a:pt x="116" y="103"/>
                  <a:pt x="116" y="103"/>
                  <a:pt x="116" y="103"/>
                </a:cubicBezTo>
                <a:cubicBezTo>
                  <a:pt x="3" y="103"/>
                  <a:pt x="3" y="103"/>
                  <a:pt x="3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100"/>
                  <a:pt x="0" y="100"/>
                  <a:pt x="0" y="100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5"/>
                  <a:pt x="0" y="25"/>
                  <a:pt x="0" y="25"/>
                </a:cubicBezTo>
                <a:cubicBezTo>
                  <a:pt x="3" y="25"/>
                  <a:pt x="3" y="25"/>
                  <a:pt x="3" y="25"/>
                </a:cubicBezTo>
                <a:close/>
                <a:moveTo>
                  <a:pt x="17" y="66"/>
                </a:moveTo>
                <a:cubicBezTo>
                  <a:pt x="17" y="71"/>
                  <a:pt x="17" y="71"/>
                  <a:pt x="17" y="71"/>
                </a:cubicBezTo>
                <a:cubicBezTo>
                  <a:pt x="51" y="71"/>
                  <a:pt x="51" y="71"/>
                  <a:pt x="51" y="71"/>
                </a:cubicBezTo>
                <a:cubicBezTo>
                  <a:pt x="51" y="66"/>
                  <a:pt x="51" y="66"/>
                  <a:pt x="51" y="66"/>
                </a:cubicBezTo>
                <a:cubicBezTo>
                  <a:pt x="17" y="66"/>
                  <a:pt x="17" y="66"/>
                  <a:pt x="17" y="66"/>
                </a:cubicBezTo>
                <a:close/>
                <a:moveTo>
                  <a:pt x="17" y="52"/>
                </a:moveTo>
                <a:cubicBezTo>
                  <a:pt x="17" y="57"/>
                  <a:pt x="17" y="57"/>
                  <a:pt x="17" y="57"/>
                </a:cubicBezTo>
                <a:cubicBezTo>
                  <a:pt x="75" y="57"/>
                  <a:pt x="75" y="57"/>
                  <a:pt x="75" y="57"/>
                </a:cubicBezTo>
                <a:cubicBezTo>
                  <a:pt x="75" y="52"/>
                  <a:pt x="75" y="52"/>
                  <a:pt x="75" y="52"/>
                </a:cubicBezTo>
                <a:cubicBezTo>
                  <a:pt x="17" y="52"/>
                  <a:pt x="17" y="52"/>
                  <a:pt x="17" y="52"/>
                </a:cubicBezTo>
                <a:close/>
                <a:moveTo>
                  <a:pt x="17" y="38"/>
                </a:moveTo>
                <a:cubicBezTo>
                  <a:pt x="17" y="43"/>
                  <a:pt x="17" y="43"/>
                  <a:pt x="17" y="43"/>
                </a:cubicBezTo>
                <a:cubicBezTo>
                  <a:pt x="75" y="43"/>
                  <a:pt x="75" y="43"/>
                  <a:pt x="75" y="43"/>
                </a:cubicBezTo>
                <a:cubicBezTo>
                  <a:pt x="75" y="38"/>
                  <a:pt x="75" y="38"/>
                  <a:pt x="75" y="38"/>
                </a:cubicBezTo>
                <a:cubicBezTo>
                  <a:pt x="17" y="38"/>
                  <a:pt x="17" y="38"/>
                  <a:pt x="17" y="38"/>
                </a:cubicBezTo>
                <a:close/>
                <a:moveTo>
                  <a:pt x="123" y="21"/>
                </a:moveTo>
                <a:cubicBezTo>
                  <a:pt x="123" y="19"/>
                  <a:pt x="124" y="18"/>
                  <a:pt x="124" y="16"/>
                </a:cubicBezTo>
                <a:cubicBezTo>
                  <a:pt x="128" y="17"/>
                  <a:pt x="128" y="17"/>
                  <a:pt x="128" y="17"/>
                </a:cubicBezTo>
                <a:cubicBezTo>
                  <a:pt x="125" y="23"/>
                  <a:pt x="116" y="41"/>
                  <a:pt x="117" y="43"/>
                </a:cubicBezTo>
                <a:cubicBezTo>
                  <a:pt x="118" y="46"/>
                  <a:pt x="121" y="46"/>
                  <a:pt x="121" y="46"/>
                </a:cubicBezTo>
                <a:cubicBezTo>
                  <a:pt x="122" y="42"/>
                  <a:pt x="122" y="42"/>
                  <a:pt x="122" y="42"/>
                </a:cubicBezTo>
                <a:cubicBezTo>
                  <a:pt x="122" y="42"/>
                  <a:pt x="121" y="43"/>
                  <a:pt x="121" y="42"/>
                </a:cubicBezTo>
                <a:cubicBezTo>
                  <a:pt x="120" y="41"/>
                  <a:pt x="133" y="17"/>
                  <a:pt x="133" y="17"/>
                </a:cubicBezTo>
                <a:cubicBezTo>
                  <a:pt x="134" y="15"/>
                  <a:pt x="134" y="15"/>
                  <a:pt x="134" y="15"/>
                </a:cubicBezTo>
                <a:cubicBezTo>
                  <a:pt x="132" y="14"/>
                  <a:pt x="132" y="14"/>
                  <a:pt x="132" y="14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4" y="0"/>
                  <a:pt x="114" y="0"/>
                  <a:pt x="107" y="16"/>
                </a:cubicBezTo>
                <a:cubicBezTo>
                  <a:pt x="103" y="25"/>
                  <a:pt x="99" y="35"/>
                  <a:pt x="96" y="44"/>
                </a:cubicBezTo>
                <a:cubicBezTo>
                  <a:pt x="113" y="50"/>
                  <a:pt x="113" y="50"/>
                  <a:pt x="113" y="50"/>
                </a:cubicBezTo>
                <a:cubicBezTo>
                  <a:pt x="117" y="41"/>
                  <a:pt x="120" y="31"/>
                  <a:pt x="123" y="21"/>
                </a:cubicBezTo>
                <a:close/>
                <a:moveTo>
                  <a:pt x="90" y="69"/>
                </a:moveTo>
                <a:cubicBezTo>
                  <a:pt x="86" y="74"/>
                  <a:pt x="86" y="74"/>
                  <a:pt x="86" y="74"/>
                </a:cubicBezTo>
                <a:cubicBezTo>
                  <a:pt x="88" y="85"/>
                  <a:pt x="88" y="85"/>
                  <a:pt x="88" y="85"/>
                </a:cubicBezTo>
                <a:cubicBezTo>
                  <a:pt x="90" y="86"/>
                  <a:pt x="90" y="86"/>
                  <a:pt x="90" y="86"/>
                </a:cubicBezTo>
                <a:cubicBezTo>
                  <a:pt x="92" y="79"/>
                  <a:pt x="92" y="79"/>
                  <a:pt x="92" y="79"/>
                </a:cubicBezTo>
                <a:cubicBezTo>
                  <a:pt x="91" y="78"/>
                  <a:pt x="91" y="77"/>
                  <a:pt x="91" y="76"/>
                </a:cubicBezTo>
                <a:cubicBezTo>
                  <a:pt x="92" y="75"/>
                  <a:pt x="93" y="74"/>
                  <a:pt x="95" y="74"/>
                </a:cubicBezTo>
                <a:cubicBezTo>
                  <a:pt x="96" y="75"/>
                  <a:pt x="97" y="76"/>
                  <a:pt x="96" y="78"/>
                </a:cubicBezTo>
                <a:cubicBezTo>
                  <a:pt x="96" y="79"/>
                  <a:pt x="95" y="79"/>
                  <a:pt x="94" y="79"/>
                </a:cubicBezTo>
                <a:cubicBezTo>
                  <a:pt x="91" y="87"/>
                  <a:pt x="91" y="87"/>
                  <a:pt x="91" y="87"/>
                </a:cubicBezTo>
                <a:cubicBezTo>
                  <a:pt x="93" y="87"/>
                  <a:pt x="93" y="87"/>
                  <a:pt x="93" y="87"/>
                </a:cubicBezTo>
                <a:cubicBezTo>
                  <a:pt x="102" y="80"/>
                  <a:pt x="102" y="80"/>
                  <a:pt x="102" y="80"/>
                </a:cubicBezTo>
                <a:cubicBezTo>
                  <a:pt x="102" y="73"/>
                  <a:pt x="102" y="73"/>
                  <a:pt x="102" y="73"/>
                </a:cubicBezTo>
                <a:cubicBezTo>
                  <a:pt x="90" y="69"/>
                  <a:pt x="90" y="69"/>
                  <a:pt x="90" y="69"/>
                </a:cubicBezTo>
                <a:close/>
                <a:moveTo>
                  <a:pt x="112" y="52"/>
                </a:moveTo>
                <a:cubicBezTo>
                  <a:pt x="96" y="46"/>
                  <a:pt x="96" y="46"/>
                  <a:pt x="96" y="46"/>
                </a:cubicBezTo>
                <a:cubicBezTo>
                  <a:pt x="93" y="53"/>
                  <a:pt x="92" y="60"/>
                  <a:pt x="90" y="67"/>
                </a:cubicBezTo>
                <a:cubicBezTo>
                  <a:pt x="94" y="69"/>
                  <a:pt x="99" y="70"/>
                  <a:pt x="103" y="72"/>
                </a:cubicBezTo>
                <a:cubicBezTo>
                  <a:pt x="107" y="65"/>
                  <a:pt x="109" y="59"/>
                  <a:pt x="112" y="52"/>
                </a:cubicBezTo>
                <a:close/>
                <a:moveTo>
                  <a:pt x="39" y="87"/>
                </a:moveTo>
                <a:cubicBezTo>
                  <a:pt x="42" y="91"/>
                  <a:pt x="42" y="91"/>
                  <a:pt x="42" y="91"/>
                </a:cubicBezTo>
                <a:cubicBezTo>
                  <a:pt x="42" y="91"/>
                  <a:pt x="53" y="80"/>
                  <a:pt x="53" y="81"/>
                </a:cubicBezTo>
                <a:cubicBezTo>
                  <a:pt x="53" y="82"/>
                  <a:pt x="51" y="83"/>
                  <a:pt x="51" y="84"/>
                </a:cubicBezTo>
                <a:cubicBezTo>
                  <a:pt x="49" y="85"/>
                  <a:pt x="48" y="86"/>
                  <a:pt x="48" y="87"/>
                </a:cubicBezTo>
                <a:cubicBezTo>
                  <a:pt x="48" y="89"/>
                  <a:pt x="49" y="90"/>
                  <a:pt x="52" y="90"/>
                </a:cubicBezTo>
                <a:cubicBezTo>
                  <a:pt x="55" y="91"/>
                  <a:pt x="57" y="90"/>
                  <a:pt x="60" y="89"/>
                </a:cubicBezTo>
                <a:cubicBezTo>
                  <a:pt x="61" y="88"/>
                  <a:pt x="63" y="88"/>
                  <a:pt x="64" y="88"/>
                </a:cubicBezTo>
                <a:cubicBezTo>
                  <a:pt x="64" y="89"/>
                  <a:pt x="65" y="89"/>
                  <a:pt x="66" y="90"/>
                </a:cubicBezTo>
                <a:cubicBezTo>
                  <a:pt x="67" y="90"/>
                  <a:pt x="68" y="89"/>
                  <a:pt x="69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70" y="89"/>
                  <a:pt x="70" y="89"/>
                  <a:pt x="70" y="89"/>
                </a:cubicBezTo>
                <a:cubicBezTo>
                  <a:pt x="69" y="91"/>
                  <a:pt x="69" y="93"/>
                  <a:pt x="70" y="94"/>
                </a:cubicBezTo>
                <a:cubicBezTo>
                  <a:pt x="70" y="96"/>
                  <a:pt x="72" y="96"/>
                  <a:pt x="74" y="95"/>
                </a:cubicBezTo>
                <a:cubicBezTo>
                  <a:pt x="76" y="95"/>
                  <a:pt x="80" y="95"/>
                  <a:pt x="80" y="95"/>
                </a:cubicBezTo>
                <a:cubicBezTo>
                  <a:pt x="81" y="91"/>
                  <a:pt x="81" y="91"/>
                  <a:pt x="81" y="91"/>
                </a:cubicBezTo>
                <a:cubicBezTo>
                  <a:pt x="81" y="91"/>
                  <a:pt x="77" y="90"/>
                  <a:pt x="74" y="91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90"/>
                  <a:pt x="74" y="90"/>
                  <a:pt x="74" y="90"/>
                </a:cubicBezTo>
                <a:cubicBezTo>
                  <a:pt x="74" y="89"/>
                  <a:pt x="75" y="89"/>
                  <a:pt x="75" y="88"/>
                </a:cubicBezTo>
                <a:cubicBezTo>
                  <a:pt x="75" y="85"/>
                  <a:pt x="74" y="84"/>
                  <a:pt x="72" y="84"/>
                </a:cubicBezTo>
                <a:cubicBezTo>
                  <a:pt x="71" y="83"/>
                  <a:pt x="69" y="84"/>
                  <a:pt x="68" y="85"/>
                </a:cubicBezTo>
                <a:cubicBezTo>
                  <a:pt x="68" y="85"/>
                  <a:pt x="67" y="85"/>
                  <a:pt x="67" y="85"/>
                </a:cubicBezTo>
                <a:cubicBezTo>
                  <a:pt x="65" y="83"/>
                  <a:pt x="62" y="84"/>
                  <a:pt x="58" y="85"/>
                </a:cubicBezTo>
                <a:cubicBezTo>
                  <a:pt x="57" y="85"/>
                  <a:pt x="56" y="86"/>
                  <a:pt x="55" y="86"/>
                </a:cubicBezTo>
                <a:cubicBezTo>
                  <a:pt x="56" y="85"/>
                  <a:pt x="57" y="83"/>
                  <a:pt x="57" y="81"/>
                </a:cubicBezTo>
                <a:cubicBezTo>
                  <a:pt x="57" y="73"/>
                  <a:pt x="39" y="87"/>
                  <a:pt x="39" y="87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27" name="组合 26"/>
          <p:cNvGrpSpPr/>
          <p:nvPr/>
        </p:nvGrpSpPr>
        <p:grpSpPr>
          <a:xfrm>
            <a:off x="419100" y="546735"/>
            <a:ext cx="4699000" cy="497840"/>
            <a:chOff x="180" y="190"/>
            <a:chExt cx="7400" cy="784"/>
          </a:xfrm>
        </p:grpSpPr>
        <p:sp>
          <p:nvSpPr>
            <p:cNvPr id="28" name="MH_Number_1"/>
            <p:cNvSpPr/>
            <p:nvPr/>
          </p:nvSpPr>
          <p:spPr>
            <a:xfrm>
              <a:off x="180" y="190"/>
              <a:ext cx="788" cy="785"/>
            </a:xfrm>
            <a:prstGeom prst="roundRect">
              <a:avLst>
                <a:gd name="adj" fmla="val 7611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lIns="0" tIns="0" rIns="0" bIns="0" anchor="ctr"/>
            <a:lstStyle/>
            <a:p>
              <a:pPr lvl="0" algn="ctr"/>
              <a:r>
                <a:rPr lang="en-US" altLang="zh-CN" sz="28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Times New Roman" pitchFamily="18" charset="0"/>
                </a:rPr>
                <a:t>01</a:t>
              </a:r>
              <a:endParaRPr lang="zh-CN" altLang="en-US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endParaRPr>
            </a:p>
          </p:txBody>
        </p:sp>
        <p:sp>
          <p:nvSpPr>
            <p:cNvPr id="29" name="MH_Entry_1"/>
            <p:cNvSpPr/>
            <p:nvPr/>
          </p:nvSpPr>
          <p:spPr>
            <a:xfrm>
              <a:off x="1238" y="190"/>
              <a:ext cx="6342" cy="785"/>
            </a:xfrm>
            <a:prstGeom prst="roundRect">
              <a:avLst>
                <a:gd name="adj" fmla="val 9120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anchor="ctr"/>
            <a:lstStyle/>
            <a:p>
              <a:pPr lvl="0" algn="ctr"/>
              <a:r>
                <a:rPr lang="zh-CN" altLang="en-US" sz="2400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请在此处输入您的标题</a:t>
              </a:r>
              <a:endParaRPr lang="zh-CN" altLang="en-US" dirty="0">
                <a:latin typeface="Arial" pitchFamily="34" charset="0"/>
                <a:ea typeface="宋体" pitchFamily="2" charset="-122"/>
              </a:endParaRPr>
            </a:p>
          </p:txBody>
        </p:sp>
      </p:grp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图片 39"/>
          <p:cNvPicPr>
            <a:picLocks noChangeAspect="1"/>
          </p:cNvPicPr>
          <p:nvPr/>
        </p:nvPicPr>
        <p:blipFill>
          <a:blip r:embed="rId3">
            <a:grayscl/>
          </a:blip>
          <a:stretch>
            <a:fillRect/>
          </a:stretch>
        </p:blipFill>
        <p:spPr>
          <a:xfrm>
            <a:off x="422593" y="1572578"/>
            <a:ext cx="2667635" cy="177736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14339" name="图片 41"/>
          <p:cNvPicPr>
            <a:picLocks noChangeAspect="1"/>
          </p:cNvPicPr>
          <p:nvPr/>
        </p:nvPicPr>
        <p:blipFill>
          <a:blip r:embed="rId4">
            <a:grayscl/>
          </a:blip>
          <a:srcRect b="5684"/>
          <a:stretch>
            <a:fillRect/>
          </a:stretch>
        </p:blipFill>
        <p:spPr>
          <a:xfrm>
            <a:off x="8968105" y="1520190"/>
            <a:ext cx="2833370" cy="188976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14340" name="图片 42"/>
          <p:cNvPicPr>
            <a:picLocks noChangeAspect="1"/>
          </p:cNvPicPr>
          <p:nvPr/>
        </p:nvPicPr>
        <p:blipFill>
          <a:blip r:embed="rId5">
            <a:grayscl/>
          </a:blip>
          <a:srcRect l="-426" t="35692" r="426" b="15691"/>
          <a:stretch>
            <a:fillRect/>
          </a:stretch>
        </p:blipFill>
        <p:spPr>
          <a:xfrm>
            <a:off x="3226435" y="1520190"/>
            <a:ext cx="2756535" cy="188214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14341" name="图片 40"/>
          <p:cNvPicPr>
            <a:picLocks noChangeAspect="1"/>
          </p:cNvPicPr>
          <p:nvPr/>
        </p:nvPicPr>
        <p:blipFill>
          <a:blip r:embed="rId6">
            <a:grayscl/>
          </a:blip>
          <a:srcRect r="3090"/>
          <a:stretch>
            <a:fillRect/>
          </a:stretch>
        </p:blipFill>
        <p:spPr>
          <a:xfrm>
            <a:off x="6111875" y="1520190"/>
            <a:ext cx="2725420" cy="187325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4343" name="矩形 14"/>
          <p:cNvSpPr/>
          <p:nvPr/>
        </p:nvSpPr>
        <p:spPr>
          <a:xfrm>
            <a:off x="6111875" y="3260725"/>
            <a:ext cx="2740025" cy="161290"/>
          </a:xfrm>
          <a:prstGeom prst="rect">
            <a:avLst/>
          </a:prstGeom>
          <a:solidFill>
            <a:srgbClr val="B3D53D"/>
          </a:solidFill>
          <a:ln w="12700">
            <a:noFill/>
            <a:miter/>
          </a:ln>
        </p:spPr>
        <p:txBody>
          <a:bodyPr anchor="ctr"/>
          <a:lstStyle/>
          <a:p>
            <a:pPr lvl="0" algn="ctr"/>
            <a:endParaRPr lang="zh-CN" altLang="zh-CN" dirty="0">
              <a:solidFill>
                <a:srgbClr val="FFFFFF"/>
              </a:solidFill>
              <a:latin typeface="宋体" pitchFamily="2" charset="-122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4344" name="矩形 15"/>
          <p:cNvSpPr/>
          <p:nvPr/>
        </p:nvSpPr>
        <p:spPr>
          <a:xfrm>
            <a:off x="9014460" y="3248660"/>
            <a:ext cx="2740660" cy="161290"/>
          </a:xfrm>
          <a:prstGeom prst="rect">
            <a:avLst/>
          </a:prstGeom>
          <a:solidFill>
            <a:srgbClr val="75625B"/>
          </a:solidFill>
          <a:ln w="12700">
            <a:noFill/>
            <a:miter/>
          </a:ln>
        </p:spPr>
        <p:txBody>
          <a:bodyPr anchor="ctr"/>
          <a:lstStyle/>
          <a:p>
            <a:pPr lvl="0" algn="ctr"/>
            <a:endParaRPr lang="zh-CN" altLang="zh-CN" dirty="0">
              <a:solidFill>
                <a:srgbClr val="FFFFFF"/>
              </a:solidFill>
              <a:latin typeface="宋体" pitchFamily="2" charset="-122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4345" name="矩形 16"/>
          <p:cNvSpPr/>
          <p:nvPr/>
        </p:nvSpPr>
        <p:spPr>
          <a:xfrm>
            <a:off x="3222943" y="3241040"/>
            <a:ext cx="2763520" cy="161290"/>
          </a:xfrm>
          <a:prstGeom prst="rect">
            <a:avLst/>
          </a:prstGeom>
          <a:solidFill>
            <a:srgbClr val="FFBF17"/>
          </a:solidFill>
          <a:ln w="12700">
            <a:noFill/>
            <a:miter/>
          </a:ln>
        </p:spPr>
        <p:txBody>
          <a:bodyPr anchor="ctr"/>
          <a:lstStyle/>
          <a:p>
            <a:pPr lvl="0" algn="ctr"/>
            <a:endParaRPr lang="zh-CN" altLang="zh-CN" dirty="0">
              <a:solidFill>
                <a:srgbClr val="FFFFFF"/>
              </a:solidFill>
              <a:latin typeface="宋体" pitchFamily="2" charset="-122"/>
              <a:ea typeface="宋体" pitchFamily="2" charset="-122"/>
              <a:sym typeface="宋体" pitchFamily="2" charset="-122"/>
            </a:endParaRPr>
          </a:p>
        </p:txBody>
      </p:sp>
      <p:sp>
        <p:nvSpPr>
          <p:cNvPr id="14346" name="矩形 43"/>
          <p:cNvSpPr/>
          <p:nvPr/>
        </p:nvSpPr>
        <p:spPr>
          <a:xfrm>
            <a:off x="1301592" y="3840163"/>
            <a:ext cx="909223" cy="4616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sz="2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2014</a:t>
            </a:r>
          </a:p>
        </p:txBody>
      </p:sp>
      <p:sp>
        <p:nvSpPr>
          <p:cNvPr id="14347" name="矩形 44"/>
          <p:cNvSpPr/>
          <p:nvPr/>
        </p:nvSpPr>
        <p:spPr>
          <a:xfrm>
            <a:off x="4100513" y="3840163"/>
            <a:ext cx="909223" cy="4616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sz="2400" dirty="0"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2015</a:t>
            </a:r>
            <a:endParaRPr lang="zh-CN" altLang="en-US" sz="2400" dirty="0"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4348" name="矩形 45"/>
          <p:cNvSpPr/>
          <p:nvPr/>
        </p:nvSpPr>
        <p:spPr>
          <a:xfrm>
            <a:off x="7223125" y="3840163"/>
            <a:ext cx="909223" cy="4616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sz="2400" dirty="0"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2016</a:t>
            </a:r>
            <a:endParaRPr lang="zh-CN" altLang="en-US" sz="2400" dirty="0"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4349" name="矩形 46"/>
          <p:cNvSpPr/>
          <p:nvPr/>
        </p:nvSpPr>
        <p:spPr>
          <a:xfrm>
            <a:off x="10163175" y="3841750"/>
            <a:ext cx="909223" cy="4616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en-US" altLang="zh-CN" sz="2400" dirty="0"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2017</a:t>
            </a:r>
            <a:endParaRPr lang="zh-CN" altLang="en-US" sz="2400" dirty="0"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4350" name="矩形 47"/>
          <p:cNvSpPr/>
          <p:nvPr/>
        </p:nvSpPr>
        <p:spPr>
          <a:xfrm>
            <a:off x="741204" y="4302125"/>
            <a:ext cx="2030413" cy="46196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zh-CN" altLang="en-US" sz="2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点击添加标题</a:t>
            </a:r>
          </a:p>
        </p:txBody>
      </p:sp>
      <p:sp>
        <p:nvSpPr>
          <p:cNvPr id="14351" name="矩形 48"/>
          <p:cNvSpPr/>
          <p:nvPr/>
        </p:nvSpPr>
        <p:spPr>
          <a:xfrm>
            <a:off x="3441700" y="4302125"/>
            <a:ext cx="2032000" cy="46196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zh-CN" altLang="en-US" sz="2400" dirty="0"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点击添加标题</a:t>
            </a:r>
            <a:endParaRPr lang="zh-CN" altLang="en-US" dirty="0">
              <a:latin typeface="Arial" pitchFamily="34" charset="0"/>
              <a:ea typeface="宋体" charset="-122"/>
              <a:sym typeface="Calibri" pitchFamily="34" charset="0"/>
            </a:endParaRPr>
          </a:p>
        </p:txBody>
      </p:sp>
      <p:sp>
        <p:nvSpPr>
          <p:cNvPr id="14352" name="矩形 51"/>
          <p:cNvSpPr/>
          <p:nvPr/>
        </p:nvSpPr>
        <p:spPr>
          <a:xfrm>
            <a:off x="6583363" y="4302125"/>
            <a:ext cx="2032000" cy="46196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zh-CN" altLang="en-US" sz="2400" dirty="0"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点击添加标题</a:t>
            </a:r>
            <a:endParaRPr lang="zh-CN" altLang="en-US" dirty="0">
              <a:latin typeface="Arial" pitchFamily="34" charset="0"/>
              <a:ea typeface="宋体" charset="-122"/>
              <a:sym typeface="Calibri" pitchFamily="34" charset="0"/>
            </a:endParaRPr>
          </a:p>
        </p:txBody>
      </p:sp>
      <p:sp>
        <p:nvSpPr>
          <p:cNvPr id="14353" name="矩形 52"/>
          <p:cNvSpPr/>
          <p:nvPr/>
        </p:nvSpPr>
        <p:spPr>
          <a:xfrm>
            <a:off x="9640888" y="4302125"/>
            <a:ext cx="2032000" cy="46196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/>
            <a:r>
              <a:rPr lang="zh-CN" altLang="en-US" sz="2400" dirty="0"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点击添加标题</a:t>
            </a:r>
            <a:endParaRPr lang="zh-CN" altLang="en-US" dirty="0">
              <a:latin typeface="Arial" pitchFamily="34" charset="0"/>
              <a:ea typeface="宋体" charset="-122"/>
              <a:sym typeface="Calibri" pitchFamily="34" charset="0"/>
            </a:endParaRPr>
          </a:p>
        </p:txBody>
      </p:sp>
      <p:sp>
        <p:nvSpPr>
          <p:cNvPr id="14342" name="矩形 13"/>
          <p:cNvSpPr/>
          <p:nvPr/>
        </p:nvSpPr>
        <p:spPr>
          <a:xfrm>
            <a:off x="415290" y="3224530"/>
            <a:ext cx="2682240" cy="161290"/>
          </a:xfrm>
          <a:prstGeom prst="rect">
            <a:avLst/>
          </a:prstGeom>
          <a:solidFill>
            <a:srgbClr val="0895BE"/>
          </a:solidFill>
          <a:ln w="12700">
            <a:noFill/>
            <a:miter/>
          </a:ln>
        </p:spPr>
        <p:txBody>
          <a:bodyPr anchor="ctr"/>
          <a:lstStyle/>
          <a:p>
            <a:pPr lvl="0" algn="ctr"/>
            <a:endParaRPr lang="zh-CN" altLang="zh-CN" dirty="0">
              <a:solidFill>
                <a:srgbClr val="FFFFFF"/>
              </a:solidFill>
              <a:latin typeface="宋体" pitchFamily="2" charset="-122"/>
              <a:ea typeface="宋体" pitchFamily="2" charset="-122"/>
              <a:sym typeface="宋体" pitchFamily="2" charset="-122"/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405130" y="548640"/>
            <a:ext cx="4699000" cy="497840"/>
            <a:chOff x="180" y="190"/>
            <a:chExt cx="7400" cy="784"/>
          </a:xfrm>
        </p:grpSpPr>
        <p:sp>
          <p:nvSpPr>
            <p:cNvPr id="28" name="MH_Number_1"/>
            <p:cNvSpPr/>
            <p:nvPr/>
          </p:nvSpPr>
          <p:spPr>
            <a:xfrm>
              <a:off x="180" y="190"/>
              <a:ext cx="788" cy="785"/>
            </a:xfrm>
            <a:prstGeom prst="roundRect">
              <a:avLst>
                <a:gd name="adj" fmla="val 7611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lIns="0" tIns="0" rIns="0" bIns="0" anchor="ctr"/>
            <a:lstStyle/>
            <a:p>
              <a:pPr lvl="0" algn="ctr"/>
              <a:r>
                <a:rPr lang="en-US" altLang="zh-CN" sz="28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Times New Roman" pitchFamily="18" charset="0"/>
                </a:rPr>
                <a:t>01</a:t>
              </a:r>
              <a:endParaRPr lang="zh-CN" altLang="en-US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endParaRPr>
            </a:p>
          </p:txBody>
        </p:sp>
        <p:sp>
          <p:nvSpPr>
            <p:cNvPr id="29" name="MH_Entry_1"/>
            <p:cNvSpPr/>
            <p:nvPr/>
          </p:nvSpPr>
          <p:spPr>
            <a:xfrm>
              <a:off x="1238" y="190"/>
              <a:ext cx="6342" cy="785"/>
            </a:xfrm>
            <a:prstGeom prst="roundRect">
              <a:avLst>
                <a:gd name="adj" fmla="val 9120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anchor="ctr"/>
            <a:lstStyle/>
            <a:p>
              <a:pPr lvl="0" algn="ctr"/>
              <a:r>
                <a:rPr lang="zh-CN" altLang="en-US" sz="2400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请在此处输入您的标题</a:t>
              </a:r>
              <a:endParaRPr lang="zh-CN" altLang="en-US" dirty="0">
                <a:latin typeface="Arial" pitchFamily="34" charset="0"/>
                <a:ea typeface="宋体" pitchFamily="2" charset="-122"/>
              </a:endParaRPr>
            </a:p>
          </p:txBody>
        </p:sp>
      </p:grpSp>
      <p:sp>
        <p:nvSpPr>
          <p:cNvPr id="25" name="矩形 24">
            <a:extLst>
              <a:ext uri="{FF2B5EF4-FFF2-40B4-BE49-F238E27FC236}">
                <a16:creationId xmlns:a16="http://schemas.microsoft.com/office/drawing/2014/main" id="{EBA2A7B2-D48C-456E-9BBB-B6694B71D581}"/>
              </a:ext>
            </a:extLst>
          </p:cNvPr>
          <p:cNvSpPr/>
          <p:nvPr/>
        </p:nvSpPr>
        <p:spPr>
          <a:xfrm>
            <a:off x="741204" y="4756171"/>
            <a:ext cx="20154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B913B953-1558-4567-849E-1058997290BE}"/>
              </a:ext>
            </a:extLst>
          </p:cNvPr>
          <p:cNvSpPr/>
          <p:nvPr/>
        </p:nvSpPr>
        <p:spPr>
          <a:xfrm>
            <a:off x="3547399" y="4786720"/>
            <a:ext cx="20154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C9F97A1C-87DE-48BD-94E0-D2B39B2ECC3A}"/>
              </a:ext>
            </a:extLst>
          </p:cNvPr>
          <p:cNvSpPr/>
          <p:nvPr/>
        </p:nvSpPr>
        <p:spPr>
          <a:xfrm>
            <a:off x="6670011" y="4839223"/>
            <a:ext cx="20154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FD1F9EDF-D450-45B8-9743-AF589F3CC45D}"/>
              </a:ext>
            </a:extLst>
          </p:cNvPr>
          <p:cNvSpPr/>
          <p:nvPr/>
        </p:nvSpPr>
        <p:spPr>
          <a:xfrm>
            <a:off x="9610061" y="4839223"/>
            <a:ext cx="201544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  <p:bldP spid="14345" grpId="0" animBg="1"/>
      <p:bldP spid="14346" grpId="0"/>
      <p:bldP spid="14346" grpId="1"/>
      <p:bldP spid="14347" grpId="0"/>
      <p:bldP spid="14348" grpId="0"/>
      <p:bldP spid="14349" grpId="0"/>
      <p:bldP spid="14350" grpId="0"/>
      <p:bldP spid="14350" grpId="1"/>
      <p:bldP spid="14351" grpId="0"/>
      <p:bldP spid="14352" grpId="0"/>
      <p:bldP spid="14353" grpId="0"/>
      <p:bldP spid="14342" grpId="0" animBg="1"/>
      <p:bldP spid="1434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B6D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组合 26"/>
          <p:cNvGrpSpPr/>
          <p:nvPr/>
        </p:nvGrpSpPr>
        <p:grpSpPr>
          <a:xfrm>
            <a:off x="405130" y="548640"/>
            <a:ext cx="4699000" cy="497840"/>
            <a:chOff x="180" y="190"/>
            <a:chExt cx="7400" cy="784"/>
          </a:xfrm>
        </p:grpSpPr>
        <p:sp>
          <p:nvSpPr>
            <p:cNvPr id="28" name="MH_Number_1"/>
            <p:cNvSpPr/>
            <p:nvPr/>
          </p:nvSpPr>
          <p:spPr>
            <a:xfrm>
              <a:off x="180" y="190"/>
              <a:ext cx="788" cy="785"/>
            </a:xfrm>
            <a:prstGeom prst="roundRect">
              <a:avLst>
                <a:gd name="adj" fmla="val 7611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lIns="0" tIns="0" rIns="0" bIns="0" anchor="ctr"/>
            <a:lstStyle/>
            <a:p>
              <a:pPr lvl="0" algn="ctr"/>
              <a:r>
                <a:rPr lang="en-US" altLang="zh-CN" sz="2800" b="1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Times New Roman" pitchFamily="18" charset="0"/>
                </a:rPr>
                <a:t>01</a:t>
              </a:r>
              <a:endParaRPr lang="zh-CN" altLang="en-US" sz="28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sym typeface="Times New Roman" pitchFamily="18" charset="0"/>
              </a:endParaRPr>
            </a:p>
          </p:txBody>
        </p:sp>
        <p:sp>
          <p:nvSpPr>
            <p:cNvPr id="29" name="MH_Entry_1"/>
            <p:cNvSpPr/>
            <p:nvPr/>
          </p:nvSpPr>
          <p:spPr>
            <a:xfrm>
              <a:off x="1238" y="190"/>
              <a:ext cx="6342" cy="785"/>
            </a:xfrm>
            <a:prstGeom prst="roundRect">
              <a:avLst>
                <a:gd name="adj" fmla="val 9120"/>
              </a:avLst>
            </a:prstGeom>
            <a:solidFill>
              <a:srgbClr val="0895BE"/>
            </a:solidFill>
            <a:ln w="12700">
              <a:noFill/>
            </a:ln>
          </p:spPr>
          <p:txBody>
            <a:bodyPr anchor="ctr"/>
            <a:lstStyle/>
            <a:p>
              <a:pPr lvl="0" algn="ctr"/>
              <a:r>
                <a:rPr lang="zh-CN" altLang="en-US" sz="2400" dirty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  <a:sym typeface="微软雅黑" pitchFamily="34" charset="-122"/>
                </a:rPr>
                <a:t>请在此处输入您的标题</a:t>
              </a:r>
              <a:endParaRPr lang="zh-CN" altLang="en-US" dirty="0">
                <a:latin typeface="Arial" pitchFamily="34" charset="0"/>
                <a:ea typeface="宋体" pitchFamily="2" charset="-122"/>
              </a:endParaRPr>
            </a:p>
          </p:txBody>
        </p:sp>
      </p:grpSp>
      <p:sp>
        <p:nvSpPr>
          <p:cNvPr id="25601" name="Freeform 5"/>
          <p:cNvSpPr/>
          <p:nvPr/>
        </p:nvSpPr>
        <p:spPr>
          <a:xfrm>
            <a:off x="2695575" y="1223963"/>
            <a:ext cx="2292350" cy="195580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714" h="609">
                <a:moveTo>
                  <a:pt x="699" y="64"/>
                </a:moveTo>
                <a:cubicBezTo>
                  <a:pt x="697" y="56"/>
                  <a:pt x="697" y="56"/>
                  <a:pt x="697" y="56"/>
                </a:cubicBezTo>
                <a:cubicBezTo>
                  <a:pt x="689" y="43"/>
                  <a:pt x="689" y="43"/>
                  <a:pt x="689" y="43"/>
                </a:cubicBezTo>
                <a:cubicBezTo>
                  <a:pt x="683" y="40"/>
                  <a:pt x="683" y="40"/>
                  <a:pt x="683" y="40"/>
                </a:cubicBezTo>
                <a:cubicBezTo>
                  <a:pt x="677" y="43"/>
                  <a:pt x="677" y="43"/>
                  <a:pt x="677" y="43"/>
                </a:cubicBezTo>
                <a:cubicBezTo>
                  <a:pt x="674" y="50"/>
                  <a:pt x="674" y="50"/>
                  <a:pt x="674" y="50"/>
                </a:cubicBezTo>
                <a:cubicBezTo>
                  <a:pt x="673" y="51"/>
                  <a:pt x="673" y="51"/>
                  <a:pt x="673" y="51"/>
                </a:cubicBezTo>
                <a:cubicBezTo>
                  <a:pt x="673" y="51"/>
                  <a:pt x="673" y="51"/>
                  <a:pt x="673" y="51"/>
                </a:cubicBezTo>
                <a:cubicBezTo>
                  <a:pt x="672" y="51"/>
                  <a:pt x="672" y="51"/>
                  <a:pt x="672" y="51"/>
                </a:cubicBezTo>
                <a:cubicBezTo>
                  <a:pt x="661" y="53"/>
                  <a:pt x="661" y="53"/>
                  <a:pt x="661" y="53"/>
                </a:cubicBezTo>
                <a:cubicBezTo>
                  <a:pt x="660" y="54"/>
                  <a:pt x="659" y="54"/>
                  <a:pt x="658" y="56"/>
                </a:cubicBezTo>
                <a:cubicBezTo>
                  <a:pt x="655" y="58"/>
                  <a:pt x="655" y="58"/>
                  <a:pt x="655" y="58"/>
                </a:cubicBezTo>
                <a:cubicBezTo>
                  <a:pt x="649" y="63"/>
                  <a:pt x="649" y="63"/>
                  <a:pt x="649" y="63"/>
                </a:cubicBezTo>
                <a:cubicBezTo>
                  <a:pt x="648" y="64"/>
                  <a:pt x="648" y="64"/>
                  <a:pt x="648" y="64"/>
                </a:cubicBezTo>
                <a:cubicBezTo>
                  <a:pt x="643" y="65"/>
                  <a:pt x="643" y="65"/>
                  <a:pt x="643" y="65"/>
                </a:cubicBezTo>
                <a:cubicBezTo>
                  <a:pt x="640" y="64"/>
                  <a:pt x="637" y="62"/>
                  <a:pt x="632" y="59"/>
                </a:cubicBezTo>
                <a:cubicBezTo>
                  <a:pt x="631" y="58"/>
                  <a:pt x="631" y="58"/>
                  <a:pt x="631" y="58"/>
                </a:cubicBezTo>
                <a:cubicBezTo>
                  <a:pt x="623" y="50"/>
                  <a:pt x="619" y="45"/>
                  <a:pt x="619" y="42"/>
                </a:cubicBezTo>
                <a:cubicBezTo>
                  <a:pt x="619" y="31"/>
                  <a:pt x="619" y="31"/>
                  <a:pt x="619" y="31"/>
                </a:cubicBezTo>
                <a:cubicBezTo>
                  <a:pt x="619" y="31"/>
                  <a:pt x="619" y="31"/>
                  <a:pt x="619" y="31"/>
                </a:cubicBezTo>
                <a:cubicBezTo>
                  <a:pt x="619" y="30"/>
                  <a:pt x="619" y="30"/>
                  <a:pt x="619" y="30"/>
                </a:cubicBezTo>
                <a:cubicBezTo>
                  <a:pt x="621" y="28"/>
                  <a:pt x="621" y="28"/>
                  <a:pt x="621" y="28"/>
                </a:cubicBezTo>
                <a:cubicBezTo>
                  <a:pt x="609" y="24"/>
                  <a:pt x="609" y="24"/>
                  <a:pt x="609" y="24"/>
                </a:cubicBezTo>
                <a:cubicBezTo>
                  <a:pt x="609" y="28"/>
                  <a:pt x="609" y="28"/>
                  <a:pt x="609" y="28"/>
                </a:cubicBezTo>
                <a:cubicBezTo>
                  <a:pt x="609" y="30"/>
                  <a:pt x="607" y="31"/>
                  <a:pt x="605" y="32"/>
                </a:cubicBezTo>
                <a:cubicBezTo>
                  <a:pt x="601" y="34"/>
                  <a:pt x="601" y="34"/>
                  <a:pt x="601" y="34"/>
                </a:cubicBezTo>
                <a:cubicBezTo>
                  <a:pt x="600" y="34"/>
                  <a:pt x="600" y="34"/>
                  <a:pt x="600" y="34"/>
                </a:cubicBezTo>
                <a:cubicBezTo>
                  <a:pt x="600" y="33"/>
                  <a:pt x="600" y="33"/>
                  <a:pt x="600" y="33"/>
                </a:cubicBezTo>
                <a:cubicBezTo>
                  <a:pt x="594" y="32"/>
                  <a:pt x="594" y="32"/>
                  <a:pt x="594" y="32"/>
                </a:cubicBezTo>
                <a:cubicBezTo>
                  <a:pt x="595" y="36"/>
                  <a:pt x="595" y="36"/>
                  <a:pt x="595" y="36"/>
                </a:cubicBezTo>
                <a:cubicBezTo>
                  <a:pt x="585" y="30"/>
                  <a:pt x="585" y="30"/>
                  <a:pt x="585" y="30"/>
                </a:cubicBezTo>
                <a:cubicBezTo>
                  <a:pt x="584" y="30"/>
                  <a:pt x="584" y="30"/>
                  <a:pt x="584" y="30"/>
                </a:cubicBezTo>
                <a:cubicBezTo>
                  <a:pt x="584" y="29"/>
                  <a:pt x="584" y="29"/>
                  <a:pt x="584" y="29"/>
                </a:cubicBezTo>
                <a:cubicBezTo>
                  <a:pt x="584" y="29"/>
                  <a:pt x="584" y="29"/>
                  <a:pt x="584" y="29"/>
                </a:cubicBezTo>
                <a:cubicBezTo>
                  <a:pt x="582" y="25"/>
                  <a:pt x="581" y="20"/>
                  <a:pt x="581" y="16"/>
                </a:cubicBezTo>
                <a:cubicBezTo>
                  <a:pt x="581" y="12"/>
                  <a:pt x="582" y="9"/>
                  <a:pt x="583" y="8"/>
                </a:cubicBezTo>
                <a:cubicBezTo>
                  <a:pt x="586" y="3"/>
                  <a:pt x="586" y="3"/>
                  <a:pt x="586" y="3"/>
                </a:cubicBezTo>
                <a:cubicBezTo>
                  <a:pt x="585" y="0"/>
                  <a:pt x="585" y="0"/>
                  <a:pt x="585" y="0"/>
                </a:cubicBezTo>
                <a:cubicBezTo>
                  <a:pt x="575" y="1"/>
                  <a:pt x="575" y="1"/>
                  <a:pt x="575" y="1"/>
                </a:cubicBezTo>
                <a:cubicBezTo>
                  <a:pt x="569" y="2"/>
                  <a:pt x="566" y="5"/>
                  <a:pt x="564" y="11"/>
                </a:cubicBezTo>
                <a:cubicBezTo>
                  <a:pt x="564" y="11"/>
                  <a:pt x="564" y="11"/>
                  <a:pt x="564" y="11"/>
                </a:cubicBezTo>
                <a:cubicBezTo>
                  <a:pt x="564" y="11"/>
                  <a:pt x="564" y="11"/>
                  <a:pt x="564" y="11"/>
                </a:cubicBezTo>
                <a:cubicBezTo>
                  <a:pt x="558" y="20"/>
                  <a:pt x="558" y="20"/>
                  <a:pt x="558" y="20"/>
                </a:cubicBezTo>
                <a:cubicBezTo>
                  <a:pt x="564" y="20"/>
                  <a:pt x="564" y="20"/>
                  <a:pt x="564" y="20"/>
                </a:cubicBezTo>
                <a:cubicBezTo>
                  <a:pt x="564" y="20"/>
                  <a:pt x="564" y="20"/>
                  <a:pt x="564" y="20"/>
                </a:cubicBezTo>
                <a:cubicBezTo>
                  <a:pt x="565" y="20"/>
                  <a:pt x="565" y="20"/>
                  <a:pt x="565" y="20"/>
                </a:cubicBezTo>
                <a:cubicBezTo>
                  <a:pt x="565" y="20"/>
                  <a:pt x="565" y="20"/>
                  <a:pt x="565" y="20"/>
                </a:cubicBezTo>
                <a:cubicBezTo>
                  <a:pt x="570" y="22"/>
                  <a:pt x="570" y="22"/>
                  <a:pt x="570" y="22"/>
                </a:cubicBezTo>
                <a:cubicBezTo>
                  <a:pt x="571" y="22"/>
                  <a:pt x="571" y="22"/>
                  <a:pt x="571" y="22"/>
                </a:cubicBezTo>
                <a:cubicBezTo>
                  <a:pt x="571" y="23"/>
                  <a:pt x="571" y="23"/>
                  <a:pt x="571" y="23"/>
                </a:cubicBezTo>
                <a:cubicBezTo>
                  <a:pt x="571" y="24"/>
                  <a:pt x="571" y="24"/>
                  <a:pt x="571" y="24"/>
                </a:cubicBezTo>
                <a:cubicBezTo>
                  <a:pt x="572" y="32"/>
                  <a:pt x="572" y="32"/>
                  <a:pt x="572" y="32"/>
                </a:cubicBezTo>
                <a:cubicBezTo>
                  <a:pt x="575" y="40"/>
                  <a:pt x="575" y="40"/>
                  <a:pt x="575" y="40"/>
                </a:cubicBezTo>
                <a:cubicBezTo>
                  <a:pt x="575" y="41"/>
                  <a:pt x="575" y="41"/>
                  <a:pt x="575" y="41"/>
                </a:cubicBezTo>
                <a:cubicBezTo>
                  <a:pt x="575" y="41"/>
                  <a:pt x="575" y="41"/>
                  <a:pt x="575" y="41"/>
                </a:cubicBezTo>
                <a:cubicBezTo>
                  <a:pt x="575" y="42"/>
                  <a:pt x="575" y="42"/>
                  <a:pt x="575" y="42"/>
                </a:cubicBezTo>
                <a:cubicBezTo>
                  <a:pt x="561" y="68"/>
                  <a:pt x="561" y="68"/>
                  <a:pt x="561" y="68"/>
                </a:cubicBezTo>
                <a:cubicBezTo>
                  <a:pt x="559" y="71"/>
                  <a:pt x="558" y="81"/>
                  <a:pt x="557" y="95"/>
                </a:cubicBezTo>
                <a:cubicBezTo>
                  <a:pt x="557" y="96"/>
                  <a:pt x="557" y="96"/>
                  <a:pt x="557" y="96"/>
                </a:cubicBezTo>
                <a:cubicBezTo>
                  <a:pt x="552" y="106"/>
                  <a:pt x="552" y="106"/>
                  <a:pt x="552" y="106"/>
                </a:cubicBezTo>
                <a:cubicBezTo>
                  <a:pt x="555" y="110"/>
                  <a:pt x="555" y="110"/>
                  <a:pt x="555" y="110"/>
                </a:cubicBezTo>
                <a:cubicBezTo>
                  <a:pt x="555" y="111"/>
                  <a:pt x="555" y="111"/>
                  <a:pt x="555" y="111"/>
                </a:cubicBezTo>
                <a:cubicBezTo>
                  <a:pt x="556" y="117"/>
                  <a:pt x="555" y="121"/>
                  <a:pt x="554" y="122"/>
                </a:cubicBezTo>
                <a:cubicBezTo>
                  <a:pt x="553" y="122"/>
                  <a:pt x="553" y="122"/>
                  <a:pt x="553" y="122"/>
                </a:cubicBezTo>
                <a:cubicBezTo>
                  <a:pt x="550" y="124"/>
                  <a:pt x="541" y="133"/>
                  <a:pt x="526" y="151"/>
                </a:cubicBezTo>
                <a:cubicBezTo>
                  <a:pt x="525" y="152"/>
                  <a:pt x="525" y="152"/>
                  <a:pt x="525" y="152"/>
                </a:cubicBezTo>
                <a:cubicBezTo>
                  <a:pt x="524" y="152"/>
                  <a:pt x="524" y="152"/>
                  <a:pt x="524" y="152"/>
                </a:cubicBezTo>
                <a:cubicBezTo>
                  <a:pt x="523" y="151"/>
                  <a:pt x="523" y="151"/>
                  <a:pt x="523" y="151"/>
                </a:cubicBezTo>
                <a:cubicBezTo>
                  <a:pt x="517" y="148"/>
                  <a:pt x="513" y="144"/>
                  <a:pt x="510" y="141"/>
                </a:cubicBezTo>
                <a:cubicBezTo>
                  <a:pt x="507" y="140"/>
                  <a:pt x="501" y="138"/>
                  <a:pt x="491" y="138"/>
                </a:cubicBezTo>
                <a:cubicBezTo>
                  <a:pt x="491" y="157"/>
                  <a:pt x="491" y="157"/>
                  <a:pt x="491" y="157"/>
                </a:cubicBezTo>
                <a:cubicBezTo>
                  <a:pt x="491" y="157"/>
                  <a:pt x="491" y="157"/>
                  <a:pt x="491" y="157"/>
                </a:cubicBezTo>
                <a:cubicBezTo>
                  <a:pt x="483" y="192"/>
                  <a:pt x="483" y="192"/>
                  <a:pt x="483" y="192"/>
                </a:cubicBezTo>
                <a:cubicBezTo>
                  <a:pt x="482" y="196"/>
                  <a:pt x="481" y="204"/>
                  <a:pt x="481" y="216"/>
                </a:cubicBezTo>
                <a:cubicBezTo>
                  <a:pt x="484" y="220"/>
                  <a:pt x="484" y="220"/>
                  <a:pt x="484" y="220"/>
                </a:cubicBezTo>
                <a:cubicBezTo>
                  <a:pt x="487" y="215"/>
                  <a:pt x="487" y="215"/>
                  <a:pt x="487" y="215"/>
                </a:cubicBezTo>
                <a:cubicBezTo>
                  <a:pt x="487" y="215"/>
                  <a:pt x="487" y="215"/>
                  <a:pt x="487" y="215"/>
                </a:cubicBezTo>
                <a:cubicBezTo>
                  <a:pt x="487" y="214"/>
                  <a:pt x="487" y="214"/>
                  <a:pt x="487" y="214"/>
                </a:cubicBezTo>
                <a:cubicBezTo>
                  <a:pt x="497" y="210"/>
                  <a:pt x="497" y="210"/>
                  <a:pt x="497" y="210"/>
                </a:cubicBezTo>
                <a:cubicBezTo>
                  <a:pt x="522" y="214"/>
                  <a:pt x="522" y="214"/>
                  <a:pt x="522" y="214"/>
                </a:cubicBezTo>
                <a:cubicBezTo>
                  <a:pt x="525" y="210"/>
                  <a:pt x="525" y="210"/>
                  <a:pt x="525" y="210"/>
                </a:cubicBezTo>
                <a:cubicBezTo>
                  <a:pt x="529" y="204"/>
                  <a:pt x="529" y="204"/>
                  <a:pt x="529" y="204"/>
                </a:cubicBezTo>
                <a:cubicBezTo>
                  <a:pt x="529" y="204"/>
                  <a:pt x="529" y="204"/>
                  <a:pt x="529" y="204"/>
                </a:cubicBezTo>
                <a:cubicBezTo>
                  <a:pt x="529" y="204"/>
                  <a:pt x="529" y="204"/>
                  <a:pt x="529" y="204"/>
                </a:cubicBezTo>
                <a:cubicBezTo>
                  <a:pt x="530" y="203"/>
                  <a:pt x="530" y="203"/>
                  <a:pt x="530" y="203"/>
                </a:cubicBezTo>
                <a:cubicBezTo>
                  <a:pt x="540" y="201"/>
                  <a:pt x="540" y="201"/>
                  <a:pt x="540" y="201"/>
                </a:cubicBezTo>
                <a:cubicBezTo>
                  <a:pt x="553" y="200"/>
                  <a:pt x="553" y="200"/>
                  <a:pt x="553" y="200"/>
                </a:cubicBezTo>
                <a:cubicBezTo>
                  <a:pt x="557" y="201"/>
                  <a:pt x="562" y="206"/>
                  <a:pt x="568" y="214"/>
                </a:cubicBezTo>
                <a:cubicBezTo>
                  <a:pt x="584" y="222"/>
                  <a:pt x="593" y="230"/>
                  <a:pt x="595" y="236"/>
                </a:cubicBezTo>
                <a:cubicBezTo>
                  <a:pt x="596" y="239"/>
                  <a:pt x="596" y="242"/>
                  <a:pt x="595" y="244"/>
                </a:cubicBezTo>
                <a:cubicBezTo>
                  <a:pt x="593" y="247"/>
                  <a:pt x="591" y="249"/>
                  <a:pt x="587" y="249"/>
                </a:cubicBezTo>
                <a:cubicBezTo>
                  <a:pt x="586" y="249"/>
                  <a:pt x="586" y="249"/>
                  <a:pt x="586" y="249"/>
                </a:cubicBezTo>
                <a:cubicBezTo>
                  <a:pt x="567" y="248"/>
                  <a:pt x="555" y="248"/>
                  <a:pt x="551" y="250"/>
                </a:cubicBezTo>
                <a:cubicBezTo>
                  <a:pt x="542" y="256"/>
                  <a:pt x="542" y="256"/>
                  <a:pt x="542" y="256"/>
                </a:cubicBezTo>
                <a:cubicBezTo>
                  <a:pt x="530" y="265"/>
                  <a:pt x="522" y="269"/>
                  <a:pt x="517" y="269"/>
                </a:cubicBezTo>
                <a:cubicBezTo>
                  <a:pt x="509" y="270"/>
                  <a:pt x="509" y="270"/>
                  <a:pt x="509" y="270"/>
                </a:cubicBezTo>
                <a:cubicBezTo>
                  <a:pt x="505" y="290"/>
                  <a:pt x="505" y="290"/>
                  <a:pt x="505" y="290"/>
                </a:cubicBezTo>
                <a:cubicBezTo>
                  <a:pt x="503" y="296"/>
                  <a:pt x="501" y="300"/>
                  <a:pt x="498" y="303"/>
                </a:cubicBezTo>
                <a:cubicBezTo>
                  <a:pt x="495" y="306"/>
                  <a:pt x="490" y="308"/>
                  <a:pt x="483" y="310"/>
                </a:cubicBezTo>
                <a:cubicBezTo>
                  <a:pt x="476" y="311"/>
                  <a:pt x="469" y="314"/>
                  <a:pt x="463" y="317"/>
                </a:cubicBezTo>
                <a:cubicBezTo>
                  <a:pt x="457" y="332"/>
                  <a:pt x="457" y="332"/>
                  <a:pt x="457" y="332"/>
                </a:cubicBezTo>
                <a:cubicBezTo>
                  <a:pt x="456" y="332"/>
                  <a:pt x="456" y="332"/>
                  <a:pt x="456" y="332"/>
                </a:cubicBezTo>
                <a:cubicBezTo>
                  <a:pt x="456" y="332"/>
                  <a:pt x="456" y="332"/>
                  <a:pt x="456" y="332"/>
                </a:cubicBezTo>
                <a:cubicBezTo>
                  <a:pt x="455" y="332"/>
                  <a:pt x="455" y="332"/>
                  <a:pt x="455" y="332"/>
                </a:cubicBezTo>
                <a:cubicBezTo>
                  <a:pt x="437" y="340"/>
                  <a:pt x="437" y="340"/>
                  <a:pt x="437" y="340"/>
                </a:cubicBezTo>
                <a:cubicBezTo>
                  <a:pt x="436" y="340"/>
                  <a:pt x="436" y="340"/>
                  <a:pt x="436" y="340"/>
                </a:cubicBezTo>
                <a:cubicBezTo>
                  <a:pt x="427" y="338"/>
                  <a:pt x="427" y="338"/>
                  <a:pt x="427" y="338"/>
                </a:cubicBezTo>
                <a:cubicBezTo>
                  <a:pt x="419" y="336"/>
                  <a:pt x="414" y="334"/>
                  <a:pt x="410" y="332"/>
                </a:cubicBezTo>
                <a:cubicBezTo>
                  <a:pt x="405" y="330"/>
                  <a:pt x="400" y="329"/>
                  <a:pt x="395" y="331"/>
                </a:cubicBezTo>
                <a:cubicBezTo>
                  <a:pt x="390" y="338"/>
                  <a:pt x="387" y="346"/>
                  <a:pt x="388" y="355"/>
                </a:cubicBezTo>
                <a:cubicBezTo>
                  <a:pt x="388" y="360"/>
                  <a:pt x="389" y="363"/>
                  <a:pt x="391" y="364"/>
                </a:cubicBezTo>
                <a:cubicBezTo>
                  <a:pt x="393" y="364"/>
                  <a:pt x="393" y="364"/>
                  <a:pt x="393" y="364"/>
                </a:cubicBezTo>
                <a:cubicBezTo>
                  <a:pt x="397" y="362"/>
                  <a:pt x="397" y="362"/>
                  <a:pt x="397" y="362"/>
                </a:cubicBezTo>
                <a:cubicBezTo>
                  <a:pt x="397" y="374"/>
                  <a:pt x="397" y="374"/>
                  <a:pt x="397" y="374"/>
                </a:cubicBezTo>
                <a:cubicBezTo>
                  <a:pt x="397" y="379"/>
                  <a:pt x="396" y="382"/>
                  <a:pt x="393" y="384"/>
                </a:cubicBezTo>
                <a:cubicBezTo>
                  <a:pt x="391" y="386"/>
                  <a:pt x="387" y="388"/>
                  <a:pt x="382" y="389"/>
                </a:cubicBezTo>
                <a:cubicBezTo>
                  <a:pt x="379" y="390"/>
                  <a:pt x="379" y="390"/>
                  <a:pt x="379" y="390"/>
                </a:cubicBezTo>
                <a:cubicBezTo>
                  <a:pt x="375" y="392"/>
                  <a:pt x="366" y="402"/>
                  <a:pt x="354" y="422"/>
                </a:cubicBezTo>
                <a:cubicBezTo>
                  <a:pt x="354" y="422"/>
                  <a:pt x="354" y="422"/>
                  <a:pt x="354" y="422"/>
                </a:cubicBezTo>
                <a:cubicBezTo>
                  <a:pt x="353" y="422"/>
                  <a:pt x="353" y="422"/>
                  <a:pt x="353" y="422"/>
                </a:cubicBezTo>
                <a:cubicBezTo>
                  <a:pt x="341" y="430"/>
                  <a:pt x="341" y="430"/>
                  <a:pt x="341" y="430"/>
                </a:cubicBezTo>
                <a:cubicBezTo>
                  <a:pt x="343" y="430"/>
                  <a:pt x="345" y="430"/>
                  <a:pt x="344" y="432"/>
                </a:cubicBezTo>
                <a:cubicBezTo>
                  <a:pt x="344" y="434"/>
                  <a:pt x="343" y="434"/>
                  <a:pt x="339" y="434"/>
                </a:cubicBezTo>
                <a:cubicBezTo>
                  <a:pt x="305" y="434"/>
                  <a:pt x="305" y="434"/>
                  <a:pt x="305" y="434"/>
                </a:cubicBezTo>
                <a:cubicBezTo>
                  <a:pt x="267" y="432"/>
                  <a:pt x="238" y="443"/>
                  <a:pt x="217" y="464"/>
                </a:cubicBezTo>
                <a:cubicBezTo>
                  <a:pt x="216" y="465"/>
                  <a:pt x="216" y="465"/>
                  <a:pt x="216" y="465"/>
                </a:cubicBezTo>
                <a:cubicBezTo>
                  <a:pt x="215" y="465"/>
                  <a:pt x="215" y="465"/>
                  <a:pt x="215" y="465"/>
                </a:cubicBezTo>
                <a:cubicBezTo>
                  <a:pt x="215" y="465"/>
                  <a:pt x="215" y="465"/>
                  <a:pt x="215" y="465"/>
                </a:cubicBezTo>
                <a:cubicBezTo>
                  <a:pt x="201" y="467"/>
                  <a:pt x="201" y="467"/>
                  <a:pt x="201" y="467"/>
                </a:cubicBezTo>
                <a:cubicBezTo>
                  <a:pt x="200" y="467"/>
                  <a:pt x="200" y="467"/>
                  <a:pt x="200" y="467"/>
                </a:cubicBezTo>
                <a:cubicBezTo>
                  <a:pt x="199" y="467"/>
                  <a:pt x="199" y="467"/>
                  <a:pt x="199" y="467"/>
                </a:cubicBezTo>
                <a:cubicBezTo>
                  <a:pt x="195" y="458"/>
                  <a:pt x="195" y="458"/>
                  <a:pt x="195" y="458"/>
                </a:cubicBezTo>
                <a:cubicBezTo>
                  <a:pt x="181" y="461"/>
                  <a:pt x="181" y="461"/>
                  <a:pt x="181" y="461"/>
                </a:cubicBezTo>
                <a:cubicBezTo>
                  <a:pt x="173" y="462"/>
                  <a:pt x="163" y="460"/>
                  <a:pt x="152" y="454"/>
                </a:cubicBezTo>
                <a:cubicBezTo>
                  <a:pt x="142" y="450"/>
                  <a:pt x="133" y="444"/>
                  <a:pt x="123" y="436"/>
                </a:cubicBezTo>
                <a:cubicBezTo>
                  <a:pt x="117" y="432"/>
                  <a:pt x="110" y="428"/>
                  <a:pt x="101" y="427"/>
                </a:cubicBezTo>
                <a:cubicBezTo>
                  <a:pt x="88" y="426"/>
                  <a:pt x="88" y="426"/>
                  <a:pt x="88" y="426"/>
                </a:cubicBezTo>
                <a:cubicBezTo>
                  <a:pt x="74" y="428"/>
                  <a:pt x="74" y="428"/>
                  <a:pt x="74" y="428"/>
                </a:cubicBezTo>
                <a:cubicBezTo>
                  <a:pt x="63" y="429"/>
                  <a:pt x="53" y="429"/>
                  <a:pt x="43" y="428"/>
                </a:cubicBezTo>
                <a:cubicBezTo>
                  <a:pt x="32" y="428"/>
                  <a:pt x="18" y="424"/>
                  <a:pt x="1" y="419"/>
                </a:cubicBezTo>
                <a:cubicBezTo>
                  <a:pt x="0" y="422"/>
                  <a:pt x="0" y="422"/>
                  <a:pt x="0" y="422"/>
                </a:cubicBezTo>
                <a:cubicBezTo>
                  <a:pt x="0" y="422"/>
                  <a:pt x="0" y="422"/>
                  <a:pt x="0" y="422"/>
                </a:cubicBezTo>
                <a:cubicBezTo>
                  <a:pt x="1" y="422"/>
                  <a:pt x="1" y="422"/>
                  <a:pt x="1" y="422"/>
                </a:cubicBezTo>
                <a:cubicBezTo>
                  <a:pt x="1" y="422"/>
                  <a:pt x="1" y="422"/>
                  <a:pt x="1" y="422"/>
                </a:cubicBezTo>
                <a:cubicBezTo>
                  <a:pt x="1" y="422"/>
                  <a:pt x="1" y="422"/>
                  <a:pt x="1" y="422"/>
                </a:cubicBezTo>
                <a:cubicBezTo>
                  <a:pt x="1" y="426"/>
                  <a:pt x="1" y="426"/>
                  <a:pt x="1" y="426"/>
                </a:cubicBezTo>
                <a:cubicBezTo>
                  <a:pt x="5" y="434"/>
                  <a:pt x="5" y="434"/>
                  <a:pt x="5" y="434"/>
                </a:cubicBezTo>
                <a:cubicBezTo>
                  <a:pt x="13" y="444"/>
                  <a:pt x="13" y="444"/>
                  <a:pt x="13" y="444"/>
                </a:cubicBezTo>
                <a:cubicBezTo>
                  <a:pt x="14" y="446"/>
                  <a:pt x="14" y="446"/>
                  <a:pt x="14" y="446"/>
                </a:cubicBezTo>
                <a:cubicBezTo>
                  <a:pt x="12" y="453"/>
                  <a:pt x="12" y="453"/>
                  <a:pt x="12" y="453"/>
                </a:cubicBezTo>
                <a:cubicBezTo>
                  <a:pt x="12" y="454"/>
                  <a:pt x="12" y="454"/>
                  <a:pt x="12" y="454"/>
                </a:cubicBezTo>
                <a:cubicBezTo>
                  <a:pt x="12" y="454"/>
                  <a:pt x="12" y="454"/>
                  <a:pt x="12" y="454"/>
                </a:cubicBezTo>
                <a:cubicBezTo>
                  <a:pt x="7" y="460"/>
                  <a:pt x="7" y="460"/>
                  <a:pt x="7" y="460"/>
                </a:cubicBezTo>
                <a:cubicBezTo>
                  <a:pt x="12" y="465"/>
                  <a:pt x="12" y="465"/>
                  <a:pt x="12" y="465"/>
                </a:cubicBezTo>
                <a:cubicBezTo>
                  <a:pt x="14" y="467"/>
                  <a:pt x="15" y="469"/>
                  <a:pt x="15" y="470"/>
                </a:cubicBezTo>
                <a:cubicBezTo>
                  <a:pt x="17" y="478"/>
                  <a:pt x="17" y="478"/>
                  <a:pt x="17" y="478"/>
                </a:cubicBezTo>
                <a:cubicBezTo>
                  <a:pt x="23" y="484"/>
                  <a:pt x="23" y="484"/>
                  <a:pt x="23" y="484"/>
                </a:cubicBezTo>
                <a:cubicBezTo>
                  <a:pt x="23" y="485"/>
                  <a:pt x="23" y="485"/>
                  <a:pt x="23" y="485"/>
                </a:cubicBezTo>
                <a:cubicBezTo>
                  <a:pt x="23" y="490"/>
                  <a:pt x="23" y="490"/>
                  <a:pt x="23" y="490"/>
                </a:cubicBezTo>
                <a:cubicBezTo>
                  <a:pt x="23" y="494"/>
                  <a:pt x="23" y="494"/>
                  <a:pt x="23" y="494"/>
                </a:cubicBezTo>
                <a:cubicBezTo>
                  <a:pt x="27" y="497"/>
                  <a:pt x="27" y="497"/>
                  <a:pt x="27" y="497"/>
                </a:cubicBezTo>
                <a:cubicBezTo>
                  <a:pt x="29" y="496"/>
                  <a:pt x="29" y="496"/>
                  <a:pt x="29" y="496"/>
                </a:cubicBezTo>
                <a:cubicBezTo>
                  <a:pt x="30" y="495"/>
                  <a:pt x="30" y="495"/>
                  <a:pt x="30" y="495"/>
                </a:cubicBezTo>
                <a:cubicBezTo>
                  <a:pt x="31" y="492"/>
                  <a:pt x="33" y="490"/>
                  <a:pt x="36" y="490"/>
                </a:cubicBezTo>
                <a:cubicBezTo>
                  <a:pt x="39" y="488"/>
                  <a:pt x="39" y="488"/>
                  <a:pt x="39" y="488"/>
                </a:cubicBezTo>
                <a:cubicBezTo>
                  <a:pt x="60" y="486"/>
                  <a:pt x="60" y="486"/>
                  <a:pt x="60" y="486"/>
                </a:cubicBezTo>
                <a:cubicBezTo>
                  <a:pt x="69" y="483"/>
                  <a:pt x="69" y="483"/>
                  <a:pt x="69" y="483"/>
                </a:cubicBezTo>
                <a:cubicBezTo>
                  <a:pt x="69" y="483"/>
                  <a:pt x="69" y="483"/>
                  <a:pt x="69" y="483"/>
                </a:cubicBezTo>
                <a:cubicBezTo>
                  <a:pt x="71" y="482"/>
                  <a:pt x="71" y="482"/>
                  <a:pt x="71" y="482"/>
                </a:cubicBezTo>
                <a:cubicBezTo>
                  <a:pt x="75" y="492"/>
                  <a:pt x="75" y="492"/>
                  <a:pt x="75" y="492"/>
                </a:cubicBezTo>
                <a:cubicBezTo>
                  <a:pt x="75" y="492"/>
                  <a:pt x="75" y="492"/>
                  <a:pt x="75" y="492"/>
                </a:cubicBezTo>
                <a:cubicBezTo>
                  <a:pt x="75" y="492"/>
                  <a:pt x="75" y="492"/>
                  <a:pt x="75" y="492"/>
                </a:cubicBezTo>
                <a:cubicBezTo>
                  <a:pt x="76" y="494"/>
                  <a:pt x="75" y="496"/>
                  <a:pt x="74" y="498"/>
                </a:cubicBezTo>
                <a:cubicBezTo>
                  <a:pt x="63" y="514"/>
                  <a:pt x="63" y="514"/>
                  <a:pt x="63" y="514"/>
                </a:cubicBezTo>
                <a:cubicBezTo>
                  <a:pt x="63" y="517"/>
                  <a:pt x="63" y="517"/>
                  <a:pt x="63" y="517"/>
                </a:cubicBezTo>
                <a:cubicBezTo>
                  <a:pt x="69" y="522"/>
                  <a:pt x="69" y="522"/>
                  <a:pt x="69" y="522"/>
                </a:cubicBezTo>
                <a:cubicBezTo>
                  <a:pt x="74" y="526"/>
                  <a:pt x="74" y="526"/>
                  <a:pt x="74" y="526"/>
                </a:cubicBezTo>
                <a:cubicBezTo>
                  <a:pt x="74" y="526"/>
                  <a:pt x="74" y="526"/>
                  <a:pt x="74" y="526"/>
                </a:cubicBezTo>
                <a:cubicBezTo>
                  <a:pt x="77" y="529"/>
                  <a:pt x="79" y="531"/>
                  <a:pt x="81" y="532"/>
                </a:cubicBezTo>
                <a:cubicBezTo>
                  <a:pt x="84" y="532"/>
                  <a:pt x="87" y="535"/>
                  <a:pt x="89" y="538"/>
                </a:cubicBezTo>
                <a:cubicBezTo>
                  <a:pt x="89" y="539"/>
                  <a:pt x="89" y="539"/>
                  <a:pt x="89" y="539"/>
                </a:cubicBezTo>
                <a:cubicBezTo>
                  <a:pt x="93" y="541"/>
                  <a:pt x="93" y="541"/>
                  <a:pt x="93" y="541"/>
                </a:cubicBezTo>
                <a:cubicBezTo>
                  <a:pt x="95" y="541"/>
                  <a:pt x="95" y="541"/>
                  <a:pt x="95" y="541"/>
                </a:cubicBezTo>
                <a:cubicBezTo>
                  <a:pt x="95" y="541"/>
                  <a:pt x="95" y="541"/>
                  <a:pt x="95" y="541"/>
                </a:cubicBezTo>
                <a:cubicBezTo>
                  <a:pt x="96" y="546"/>
                  <a:pt x="96" y="546"/>
                  <a:pt x="96" y="546"/>
                </a:cubicBezTo>
                <a:cubicBezTo>
                  <a:pt x="96" y="546"/>
                  <a:pt x="96" y="546"/>
                  <a:pt x="96" y="546"/>
                </a:cubicBezTo>
                <a:cubicBezTo>
                  <a:pt x="97" y="550"/>
                  <a:pt x="97" y="550"/>
                  <a:pt x="97" y="550"/>
                </a:cubicBezTo>
                <a:cubicBezTo>
                  <a:pt x="98" y="556"/>
                  <a:pt x="98" y="556"/>
                  <a:pt x="98" y="556"/>
                </a:cubicBezTo>
                <a:cubicBezTo>
                  <a:pt x="108" y="558"/>
                  <a:pt x="108" y="558"/>
                  <a:pt x="108" y="558"/>
                </a:cubicBezTo>
                <a:cubicBezTo>
                  <a:pt x="109" y="558"/>
                  <a:pt x="109" y="558"/>
                  <a:pt x="109" y="558"/>
                </a:cubicBezTo>
                <a:cubicBezTo>
                  <a:pt x="109" y="558"/>
                  <a:pt x="109" y="558"/>
                  <a:pt x="109" y="558"/>
                </a:cubicBezTo>
                <a:cubicBezTo>
                  <a:pt x="109" y="559"/>
                  <a:pt x="109" y="559"/>
                  <a:pt x="109" y="559"/>
                </a:cubicBezTo>
                <a:cubicBezTo>
                  <a:pt x="110" y="560"/>
                  <a:pt x="110" y="560"/>
                  <a:pt x="110" y="560"/>
                </a:cubicBezTo>
                <a:cubicBezTo>
                  <a:pt x="113" y="565"/>
                  <a:pt x="113" y="565"/>
                  <a:pt x="113" y="565"/>
                </a:cubicBezTo>
                <a:cubicBezTo>
                  <a:pt x="121" y="568"/>
                  <a:pt x="121" y="568"/>
                  <a:pt x="121" y="568"/>
                </a:cubicBezTo>
                <a:cubicBezTo>
                  <a:pt x="126" y="565"/>
                  <a:pt x="126" y="565"/>
                  <a:pt x="126" y="565"/>
                </a:cubicBezTo>
                <a:cubicBezTo>
                  <a:pt x="125" y="562"/>
                  <a:pt x="125" y="562"/>
                  <a:pt x="125" y="562"/>
                </a:cubicBezTo>
                <a:cubicBezTo>
                  <a:pt x="120" y="557"/>
                  <a:pt x="120" y="557"/>
                  <a:pt x="120" y="557"/>
                </a:cubicBezTo>
                <a:cubicBezTo>
                  <a:pt x="121" y="556"/>
                  <a:pt x="121" y="556"/>
                  <a:pt x="121" y="556"/>
                </a:cubicBezTo>
                <a:cubicBezTo>
                  <a:pt x="121" y="556"/>
                  <a:pt x="121" y="556"/>
                  <a:pt x="121" y="556"/>
                </a:cubicBezTo>
                <a:cubicBezTo>
                  <a:pt x="125" y="547"/>
                  <a:pt x="125" y="547"/>
                  <a:pt x="125" y="547"/>
                </a:cubicBezTo>
                <a:cubicBezTo>
                  <a:pt x="135" y="547"/>
                  <a:pt x="135" y="547"/>
                  <a:pt x="135" y="547"/>
                </a:cubicBezTo>
                <a:cubicBezTo>
                  <a:pt x="135" y="548"/>
                  <a:pt x="135" y="548"/>
                  <a:pt x="135" y="548"/>
                </a:cubicBezTo>
                <a:cubicBezTo>
                  <a:pt x="149" y="552"/>
                  <a:pt x="149" y="552"/>
                  <a:pt x="149" y="552"/>
                </a:cubicBezTo>
                <a:cubicBezTo>
                  <a:pt x="157" y="551"/>
                  <a:pt x="157" y="551"/>
                  <a:pt x="157" y="551"/>
                </a:cubicBezTo>
                <a:cubicBezTo>
                  <a:pt x="163" y="546"/>
                  <a:pt x="163" y="546"/>
                  <a:pt x="163" y="546"/>
                </a:cubicBezTo>
                <a:cubicBezTo>
                  <a:pt x="169" y="537"/>
                  <a:pt x="174" y="534"/>
                  <a:pt x="177" y="536"/>
                </a:cubicBezTo>
                <a:cubicBezTo>
                  <a:pt x="180" y="535"/>
                  <a:pt x="180" y="535"/>
                  <a:pt x="180" y="535"/>
                </a:cubicBezTo>
                <a:cubicBezTo>
                  <a:pt x="183" y="535"/>
                  <a:pt x="185" y="536"/>
                  <a:pt x="187" y="536"/>
                </a:cubicBezTo>
                <a:cubicBezTo>
                  <a:pt x="187" y="537"/>
                  <a:pt x="187" y="538"/>
                  <a:pt x="187" y="538"/>
                </a:cubicBezTo>
                <a:cubicBezTo>
                  <a:pt x="187" y="540"/>
                  <a:pt x="189" y="543"/>
                  <a:pt x="191" y="548"/>
                </a:cubicBezTo>
                <a:cubicBezTo>
                  <a:pt x="191" y="548"/>
                  <a:pt x="191" y="548"/>
                  <a:pt x="191" y="548"/>
                </a:cubicBezTo>
                <a:cubicBezTo>
                  <a:pt x="191" y="548"/>
                  <a:pt x="191" y="548"/>
                  <a:pt x="191" y="548"/>
                </a:cubicBezTo>
                <a:cubicBezTo>
                  <a:pt x="193" y="554"/>
                  <a:pt x="193" y="554"/>
                  <a:pt x="193" y="554"/>
                </a:cubicBezTo>
                <a:cubicBezTo>
                  <a:pt x="193" y="555"/>
                  <a:pt x="193" y="555"/>
                  <a:pt x="193" y="555"/>
                </a:cubicBezTo>
                <a:cubicBezTo>
                  <a:pt x="191" y="562"/>
                  <a:pt x="191" y="562"/>
                  <a:pt x="191" y="562"/>
                </a:cubicBezTo>
                <a:cubicBezTo>
                  <a:pt x="191" y="562"/>
                  <a:pt x="191" y="562"/>
                  <a:pt x="191" y="562"/>
                </a:cubicBezTo>
                <a:cubicBezTo>
                  <a:pt x="191" y="562"/>
                  <a:pt x="191" y="562"/>
                  <a:pt x="191" y="562"/>
                </a:cubicBezTo>
                <a:cubicBezTo>
                  <a:pt x="191" y="562"/>
                  <a:pt x="191" y="562"/>
                  <a:pt x="191" y="562"/>
                </a:cubicBezTo>
                <a:cubicBezTo>
                  <a:pt x="184" y="570"/>
                  <a:pt x="184" y="570"/>
                  <a:pt x="184" y="570"/>
                </a:cubicBezTo>
                <a:cubicBezTo>
                  <a:pt x="183" y="571"/>
                  <a:pt x="183" y="571"/>
                  <a:pt x="183" y="571"/>
                </a:cubicBezTo>
                <a:cubicBezTo>
                  <a:pt x="183" y="571"/>
                  <a:pt x="183" y="571"/>
                  <a:pt x="183" y="571"/>
                </a:cubicBezTo>
                <a:cubicBezTo>
                  <a:pt x="169" y="577"/>
                  <a:pt x="169" y="577"/>
                  <a:pt x="169" y="577"/>
                </a:cubicBezTo>
                <a:cubicBezTo>
                  <a:pt x="167" y="581"/>
                  <a:pt x="167" y="581"/>
                  <a:pt x="167" y="581"/>
                </a:cubicBezTo>
                <a:cubicBezTo>
                  <a:pt x="165" y="593"/>
                  <a:pt x="165" y="593"/>
                  <a:pt x="165" y="593"/>
                </a:cubicBezTo>
                <a:cubicBezTo>
                  <a:pt x="166" y="598"/>
                  <a:pt x="166" y="598"/>
                  <a:pt x="166" y="598"/>
                </a:cubicBezTo>
                <a:cubicBezTo>
                  <a:pt x="170" y="604"/>
                  <a:pt x="170" y="604"/>
                  <a:pt x="170" y="604"/>
                </a:cubicBezTo>
                <a:cubicBezTo>
                  <a:pt x="171" y="606"/>
                  <a:pt x="171" y="606"/>
                  <a:pt x="171" y="606"/>
                </a:cubicBezTo>
                <a:cubicBezTo>
                  <a:pt x="176" y="609"/>
                  <a:pt x="176" y="609"/>
                  <a:pt x="176" y="609"/>
                </a:cubicBezTo>
                <a:cubicBezTo>
                  <a:pt x="193" y="609"/>
                  <a:pt x="193" y="609"/>
                  <a:pt x="193" y="609"/>
                </a:cubicBezTo>
                <a:cubicBezTo>
                  <a:pt x="207" y="607"/>
                  <a:pt x="207" y="607"/>
                  <a:pt x="207" y="607"/>
                </a:cubicBezTo>
                <a:cubicBezTo>
                  <a:pt x="209" y="605"/>
                  <a:pt x="209" y="605"/>
                  <a:pt x="209" y="605"/>
                </a:cubicBezTo>
                <a:cubicBezTo>
                  <a:pt x="211" y="602"/>
                  <a:pt x="213" y="602"/>
                  <a:pt x="214" y="602"/>
                </a:cubicBezTo>
                <a:cubicBezTo>
                  <a:pt x="224" y="603"/>
                  <a:pt x="224" y="603"/>
                  <a:pt x="224" y="603"/>
                </a:cubicBezTo>
                <a:cubicBezTo>
                  <a:pt x="225" y="602"/>
                  <a:pt x="225" y="602"/>
                  <a:pt x="225" y="602"/>
                </a:cubicBezTo>
                <a:cubicBezTo>
                  <a:pt x="224" y="599"/>
                  <a:pt x="224" y="596"/>
                  <a:pt x="225" y="594"/>
                </a:cubicBezTo>
                <a:cubicBezTo>
                  <a:pt x="229" y="587"/>
                  <a:pt x="229" y="587"/>
                  <a:pt x="229" y="587"/>
                </a:cubicBezTo>
                <a:cubicBezTo>
                  <a:pt x="229" y="574"/>
                  <a:pt x="229" y="574"/>
                  <a:pt x="229" y="574"/>
                </a:cubicBezTo>
                <a:cubicBezTo>
                  <a:pt x="229" y="574"/>
                  <a:pt x="229" y="574"/>
                  <a:pt x="229" y="574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7" y="552"/>
                  <a:pt x="237" y="552"/>
                  <a:pt x="237" y="552"/>
                </a:cubicBezTo>
                <a:cubicBezTo>
                  <a:pt x="237" y="552"/>
                  <a:pt x="237" y="552"/>
                  <a:pt x="237" y="552"/>
                </a:cubicBezTo>
                <a:cubicBezTo>
                  <a:pt x="237" y="552"/>
                  <a:pt x="237" y="552"/>
                  <a:pt x="237" y="552"/>
                </a:cubicBezTo>
                <a:cubicBezTo>
                  <a:pt x="250" y="542"/>
                  <a:pt x="250" y="542"/>
                  <a:pt x="250" y="542"/>
                </a:cubicBezTo>
                <a:cubicBezTo>
                  <a:pt x="251" y="541"/>
                  <a:pt x="251" y="541"/>
                  <a:pt x="251" y="541"/>
                </a:cubicBezTo>
                <a:cubicBezTo>
                  <a:pt x="261" y="546"/>
                  <a:pt x="261" y="546"/>
                  <a:pt x="261" y="546"/>
                </a:cubicBezTo>
                <a:cubicBezTo>
                  <a:pt x="261" y="546"/>
                  <a:pt x="261" y="546"/>
                  <a:pt x="261" y="546"/>
                </a:cubicBezTo>
                <a:cubicBezTo>
                  <a:pt x="267" y="550"/>
                  <a:pt x="270" y="553"/>
                  <a:pt x="270" y="555"/>
                </a:cubicBezTo>
                <a:cubicBezTo>
                  <a:pt x="269" y="564"/>
                  <a:pt x="269" y="564"/>
                  <a:pt x="269" y="564"/>
                </a:cubicBezTo>
                <a:cubicBezTo>
                  <a:pt x="265" y="570"/>
                  <a:pt x="265" y="570"/>
                  <a:pt x="265" y="570"/>
                </a:cubicBezTo>
                <a:cubicBezTo>
                  <a:pt x="263" y="578"/>
                  <a:pt x="263" y="578"/>
                  <a:pt x="263" y="578"/>
                </a:cubicBezTo>
                <a:cubicBezTo>
                  <a:pt x="263" y="586"/>
                  <a:pt x="263" y="586"/>
                  <a:pt x="263" y="586"/>
                </a:cubicBezTo>
                <a:cubicBezTo>
                  <a:pt x="265" y="590"/>
                  <a:pt x="265" y="590"/>
                  <a:pt x="265" y="590"/>
                </a:cubicBezTo>
                <a:cubicBezTo>
                  <a:pt x="269" y="590"/>
                  <a:pt x="269" y="590"/>
                  <a:pt x="269" y="590"/>
                </a:cubicBezTo>
                <a:cubicBezTo>
                  <a:pt x="270" y="590"/>
                  <a:pt x="270" y="590"/>
                  <a:pt x="270" y="590"/>
                </a:cubicBezTo>
                <a:cubicBezTo>
                  <a:pt x="276" y="590"/>
                  <a:pt x="276" y="590"/>
                  <a:pt x="276" y="590"/>
                </a:cubicBezTo>
                <a:cubicBezTo>
                  <a:pt x="279" y="592"/>
                  <a:pt x="281" y="594"/>
                  <a:pt x="283" y="598"/>
                </a:cubicBezTo>
                <a:cubicBezTo>
                  <a:pt x="286" y="600"/>
                  <a:pt x="286" y="600"/>
                  <a:pt x="286" y="600"/>
                </a:cubicBezTo>
                <a:cubicBezTo>
                  <a:pt x="287" y="600"/>
                  <a:pt x="287" y="600"/>
                  <a:pt x="287" y="600"/>
                </a:cubicBezTo>
                <a:cubicBezTo>
                  <a:pt x="287" y="600"/>
                  <a:pt x="287" y="600"/>
                  <a:pt x="287" y="600"/>
                </a:cubicBezTo>
                <a:cubicBezTo>
                  <a:pt x="287" y="600"/>
                  <a:pt x="287" y="600"/>
                  <a:pt x="287" y="600"/>
                </a:cubicBezTo>
                <a:cubicBezTo>
                  <a:pt x="301" y="606"/>
                  <a:pt x="301" y="606"/>
                  <a:pt x="301" y="606"/>
                </a:cubicBezTo>
                <a:cubicBezTo>
                  <a:pt x="307" y="608"/>
                  <a:pt x="307" y="608"/>
                  <a:pt x="307" y="608"/>
                </a:cubicBezTo>
                <a:cubicBezTo>
                  <a:pt x="315" y="607"/>
                  <a:pt x="315" y="607"/>
                  <a:pt x="315" y="607"/>
                </a:cubicBezTo>
                <a:cubicBezTo>
                  <a:pt x="319" y="602"/>
                  <a:pt x="319" y="602"/>
                  <a:pt x="319" y="602"/>
                </a:cubicBezTo>
                <a:cubicBezTo>
                  <a:pt x="323" y="582"/>
                  <a:pt x="323" y="582"/>
                  <a:pt x="323" y="582"/>
                </a:cubicBezTo>
                <a:cubicBezTo>
                  <a:pt x="324" y="572"/>
                  <a:pt x="324" y="572"/>
                  <a:pt x="324" y="572"/>
                </a:cubicBezTo>
                <a:cubicBezTo>
                  <a:pt x="324" y="571"/>
                  <a:pt x="324" y="571"/>
                  <a:pt x="324" y="571"/>
                </a:cubicBezTo>
                <a:cubicBezTo>
                  <a:pt x="325" y="570"/>
                  <a:pt x="325" y="570"/>
                  <a:pt x="325" y="570"/>
                </a:cubicBezTo>
                <a:cubicBezTo>
                  <a:pt x="325" y="570"/>
                  <a:pt x="325" y="570"/>
                  <a:pt x="325" y="570"/>
                </a:cubicBezTo>
                <a:cubicBezTo>
                  <a:pt x="333" y="564"/>
                  <a:pt x="333" y="564"/>
                  <a:pt x="333" y="564"/>
                </a:cubicBezTo>
                <a:cubicBezTo>
                  <a:pt x="337" y="558"/>
                  <a:pt x="337" y="558"/>
                  <a:pt x="337" y="558"/>
                </a:cubicBezTo>
                <a:cubicBezTo>
                  <a:pt x="337" y="558"/>
                  <a:pt x="337" y="558"/>
                  <a:pt x="337" y="558"/>
                </a:cubicBezTo>
                <a:cubicBezTo>
                  <a:pt x="345" y="554"/>
                  <a:pt x="345" y="554"/>
                  <a:pt x="345" y="554"/>
                </a:cubicBezTo>
                <a:cubicBezTo>
                  <a:pt x="350" y="551"/>
                  <a:pt x="350" y="551"/>
                  <a:pt x="350" y="551"/>
                </a:cubicBezTo>
                <a:cubicBezTo>
                  <a:pt x="356" y="549"/>
                  <a:pt x="356" y="549"/>
                  <a:pt x="356" y="549"/>
                </a:cubicBezTo>
                <a:cubicBezTo>
                  <a:pt x="353" y="537"/>
                  <a:pt x="353" y="537"/>
                  <a:pt x="353" y="537"/>
                </a:cubicBezTo>
                <a:cubicBezTo>
                  <a:pt x="367" y="538"/>
                  <a:pt x="367" y="538"/>
                  <a:pt x="367" y="538"/>
                </a:cubicBezTo>
                <a:cubicBezTo>
                  <a:pt x="367" y="538"/>
                  <a:pt x="367" y="538"/>
                  <a:pt x="367" y="538"/>
                </a:cubicBezTo>
                <a:cubicBezTo>
                  <a:pt x="367" y="539"/>
                  <a:pt x="367" y="539"/>
                  <a:pt x="367" y="539"/>
                </a:cubicBezTo>
                <a:cubicBezTo>
                  <a:pt x="367" y="539"/>
                  <a:pt x="367" y="539"/>
                  <a:pt x="367" y="539"/>
                </a:cubicBezTo>
                <a:cubicBezTo>
                  <a:pt x="374" y="542"/>
                  <a:pt x="374" y="542"/>
                  <a:pt x="374" y="542"/>
                </a:cubicBezTo>
                <a:cubicBezTo>
                  <a:pt x="374" y="542"/>
                  <a:pt x="374" y="542"/>
                  <a:pt x="374" y="542"/>
                </a:cubicBezTo>
                <a:cubicBezTo>
                  <a:pt x="374" y="541"/>
                  <a:pt x="374" y="541"/>
                  <a:pt x="374" y="541"/>
                </a:cubicBezTo>
                <a:cubicBezTo>
                  <a:pt x="376" y="534"/>
                  <a:pt x="376" y="534"/>
                  <a:pt x="376" y="534"/>
                </a:cubicBezTo>
                <a:cubicBezTo>
                  <a:pt x="376" y="532"/>
                  <a:pt x="376" y="532"/>
                  <a:pt x="376" y="532"/>
                </a:cubicBezTo>
                <a:cubicBezTo>
                  <a:pt x="377" y="533"/>
                  <a:pt x="377" y="533"/>
                  <a:pt x="377" y="533"/>
                </a:cubicBezTo>
                <a:cubicBezTo>
                  <a:pt x="378" y="533"/>
                  <a:pt x="378" y="533"/>
                  <a:pt x="378" y="533"/>
                </a:cubicBezTo>
                <a:cubicBezTo>
                  <a:pt x="384" y="534"/>
                  <a:pt x="384" y="534"/>
                  <a:pt x="384" y="534"/>
                </a:cubicBezTo>
                <a:cubicBezTo>
                  <a:pt x="387" y="534"/>
                  <a:pt x="387" y="534"/>
                  <a:pt x="387" y="534"/>
                </a:cubicBezTo>
                <a:cubicBezTo>
                  <a:pt x="393" y="528"/>
                  <a:pt x="393" y="528"/>
                  <a:pt x="393" y="528"/>
                </a:cubicBezTo>
                <a:cubicBezTo>
                  <a:pt x="394" y="528"/>
                  <a:pt x="394" y="528"/>
                  <a:pt x="394" y="528"/>
                </a:cubicBezTo>
                <a:cubicBezTo>
                  <a:pt x="394" y="527"/>
                  <a:pt x="394" y="527"/>
                  <a:pt x="394" y="527"/>
                </a:cubicBezTo>
                <a:cubicBezTo>
                  <a:pt x="395" y="527"/>
                  <a:pt x="395" y="527"/>
                  <a:pt x="395" y="527"/>
                </a:cubicBezTo>
                <a:cubicBezTo>
                  <a:pt x="403" y="526"/>
                  <a:pt x="403" y="526"/>
                  <a:pt x="403" y="526"/>
                </a:cubicBezTo>
                <a:cubicBezTo>
                  <a:pt x="409" y="519"/>
                  <a:pt x="409" y="519"/>
                  <a:pt x="409" y="519"/>
                </a:cubicBezTo>
                <a:cubicBezTo>
                  <a:pt x="413" y="514"/>
                  <a:pt x="413" y="514"/>
                  <a:pt x="413" y="514"/>
                </a:cubicBezTo>
                <a:cubicBezTo>
                  <a:pt x="413" y="508"/>
                  <a:pt x="413" y="508"/>
                  <a:pt x="413" y="508"/>
                </a:cubicBezTo>
                <a:cubicBezTo>
                  <a:pt x="413" y="505"/>
                  <a:pt x="414" y="504"/>
                  <a:pt x="417" y="502"/>
                </a:cubicBezTo>
                <a:cubicBezTo>
                  <a:pt x="417" y="502"/>
                  <a:pt x="417" y="502"/>
                  <a:pt x="417" y="502"/>
                </a:cubicBezTo>
                <a:cubicBezTo>
                  <a:pt x="417" y="502"/>
                  <a:pt x="417" y="502"/>
                  <a:pt x="417" y="502"/>
                </a:cubicBezTo>
                <a:cubicBezTo>
                  <a:pt x="418" y="502"/>
                  <a:pt x="418" y="502"/>
                  <a:pt x="418" y="502"/>
                </a:cubicBezTo>
                <a:cubicBezTo>
                  <a:pt x="425" y="503"/>
                  <a:pt x="425" y="503"/>
                  <a:pt x="425" y="503"/>
                </a:cubicBezTo>
                <a:cubicBezTo>
                  <a:pt x="429" y="501"/>
                  <a:pt x="429" y="501"/>
                  <a:pt x="429" y="501"/>
                </a:cubicBezTo>
                <a:cubicBezTo>
                  <a:pt x="430" y="496"/>
                  <a:pt x="430" y="496"/>
                  <a:pt x="430" y="496"/>
                </a:cubicBezTo>
                <a:cubicBezTo>
                  <a:pt x="438" y="493"/>
                  <a:pt x="438" y="493"/>
                  <a:pt x="438" y="493"/>
                </a:cubicBezTo>
                <a:cubicBezTo>
                  <a:pt x="438" y="493"/>
                  <a:pt x="438" y="493"/>
                  <a:pt x="438" y="493"/>
                </a:cubicBezTo>
                <a:cubicBezTo>
                  <a:pt x="439" y="493"/>
                  <a:pt x="439" y="493"/>
                  <a:pt x="439" y="493"/>
                </a:cubicBezTo>
                <a:cubicBezTo>
                  <a:pt x="439" y="493"/>
                  <a:pt x="439" y="493"/>
                  <a:pt x="439" y="493"/>
                </a:cubicBezTo>
                <a:cubicBezTo>
                  <a:pt x="449" y="494"/>
                  <a:pt x="449" y="494"/>
                  <a:pt x="449" y="494"/>
                </a:cubicBezTo>
                <a:cubicBezTo>
                  <a:pt x="457" y="492"/>
                  <a:pt x="457" y="492"/>
                  <a:pt x="457" y="492"/>
                </a:cubicBezTo>
                <a:cubicBezTo>
                  <a:pt x="461" y="488"/>
                  <a:pt x="461" y="488"/>
                  <a:pt x="461" y="488"/>
                </a:cubicBezTo>
                <a:cubicBezTo>
                  <a:pt x="465" y="481"/>
                  <a:pt x="465" y="481"/>
                  <a:pt x="465" y="481"/>
                </a:cubicBezTo>
                <a:cubicBezTo>
                  <a:pt x="459" y="475"/>
                  <a:pt x="459" y="475"/>
                  <a:pt x="459" y="475"/>
                </a:cubicBezTo>
                <a:cubicBezTo>
                  <a:pt x="459" y="474"/>
                  <a:pt x="459" y="474"/>
                  <a:pt x="459" y="474"/>
                </a:cubicBezTo>
                <a:cubicBezTo>
                  <a:pt x="459" y="474"/>
                  <a:pt x="459" y="474"/>
                  <a:pt x="459" y="474"/>
                </a:cubicBezTo>
                <a:cubicBezTo>
                  <a:pt x="457" y="470"/>
                  <a:pt x="457" y="470"/>
                  <a:pt x="457" y="470"/>
                </a:cubicBezTo>
                <a:cubicBezTo>
                  <a:pt x="457" y="470"/>
                  <a:pt x="457" y="470"/>
                  <a:pt x="457" y="470"/>
                </a:cubicBezTo>
                <a:cubicBezTo>
                  <a:pt x="456" y="462"/>
                  <a:pt x="456" y="462"/>
                  <a:pt x="456" y="462"/>
                </a:cubicBezTo>
                <a:cubicBezTo>
                  <a:pt x="456" y="462"/>
                  <a:pt x="456" y="462"/>
                  <a:pt x="456" y="462"/>
                </a:cubicBezTo>
                <a:cubicBezTo>
                  <a:pt x="459" y="456"/>
                  <a:pt x="459" y="456"/>
                  <a:pt x="459" y="456"/>
                </a:cubicBezTo>
                <a:cubicBezTo>
                  <a:pt x="459" y="454"/>
                  <a:pt x="461" y="451"/>
                  <a:pt x="464" y="448"/>
                </a:cubicBezTo>
                <a:cubicBezTo>
                  <a:pt x="468" y="439"/>
                  <a:pt x="468" y="439"/>
                  <a:pt x="468" y="439"/>
                </a:cubicBezTo>
                <a:cubicBezTo>
                  <a:pt x="468" y="438"/>
                  <a:pt x="468" y="438"/>
                  <a:pt x="468" y="438"/>
                </a:cubicBezTo>
                <a:cubicBezTo>
                  <a:pt x="469" y="438"/>
                  <a:pt x="469" y="438"/>
                  <a:pt x="469" y="438"/>
                </a:cubicBezTo>
                <a:cubicBezTo>
                  <a:pt x="473" y="432"/>
                  <a:pt x="473" y="432"/>
                  <a:pt x="473" y="432"/>
                </a:cubicBezTo>
                <a:cubicBezTo>
                  <a:pt x="479" y="420"/>
                  <a:pt x="479" y="420"/>
                  <a:pt x="479" y="420"/>
                </a:cubicBezTo>
                <a:cubicBezTo>
                  <a:pt x="484" y="428"/>
                  <a:pt x="484" y="428"/>
                  <a:pt x="484" y="428"/>
                </a:cubicBezTo>
                <a:cubicBezTo>
                  <a:pt x="485" y="428"/>
                  <a:pt x="485" y="428"/>
                  <a:pt x="485" y="428"/>
                </a:cubicBezTo>
                <a:cubicBezTo>
                  <a:pt x="485" y="429"/>
                  <a:pt x="485" y="429"/>
                  <a:pt x="485" y="429"/>
                </a:cubicBezTo>
                <a:cubicBezTo>
                  <a:pt x="487" y="437"/>
                  <a:pt x="487" y="437"/>
                  <a:pt x="487" y="437"/>
                </a:cubicBezTo>
                <a:cubicBezTo>
                  <a:pt x="487" y="437"/>
                  <a:pt x="487" y="437"/>
                  <a:pt x="487" y="437"/>
                </a:cubicBezTo>
                <a:cubicBezTo>
                  <a:pt x="488" y="445"/>
                  <a:pt x="488" y="445"/>
                  <a:pt x="488" y="445"/>
                </a:cubicBezTo>
                <a:cubicBezTo>
                  <a:pt x="493" y="448"/>
                  <a:pt x="493" y="448"/>
                  <a:pt x="493" y="448"/>
                </a:cubicBezTo>
                <a:cubicBezTo>
                  <a:pt x="494" y="448"/>
                  <a:pt x="494" y="448"/>
                  <a:pt x="494" y="448"/>
                </a:cubicBezTo>
                <a:cubicBezTo>
                  <a:pt x="494" y="448"/>
                  <a:pt x="494" y="448"/>
                  <a:pt x="494" y="448"/>
                </a:cubicBezTo>
                <a:cubicBezTo>
                  <a:pt x="494" y="448"/>
                  <a:pt x="494" y="448"/>
                  <a:pt x="494" y="448"/>
                </a:cubicBezTo>
                <a:cubicBezTo>
                  <a:pt x="495" y="448"/>
                  <a:pt x="495" y="448"/>
                  <a:pt x="495" y="448"/>
                </a:cubicBezTo>
                <a:cubicBezTo>
                  <a:pt x="496" y="448"/>
                  <a:pt x="496" y="448"/>
                  <a:pt x="496" y="448"/>
                </a:cubicBezTo>
                <a:cubicBezTo>
                  <a:pt x="501" y="440"/>
                  <a:pt x="501" y="440"/>
                  <a:pt x="501" y="440"/>
                </a:cubicBezTo>
                <a:cubicBezTo>
                  <a:pt x="503" y="432"/>
                  <a:pt x="503" y="432"/>
                  <a:pt x="503" y="432"/>
                </a:cubicBezTo>
                <a:cubicBezTo>
                  <a:pt x="505" y="432"/>
                  <a:pt x="505" y="432"/>
                  <a:pt x="505" y="432"/>
                </a:cubicBezTo>
                <a:cubicBezTo>
                  <a:pt x="506" y="432"/>
                  <a:pt x="506" y="432"/>
                  <a:pt x="506" y="432"/>
                </a:cubicBezTo>
                <a:cubicBezTo>
                  <a:pt x="517" y="436"/>
                  <a:pt x="517" y="436"/>
                  <a:pt x="517" y="436"/>
                </a:cubicBezTo>
                <a:cubicBezTo>
                  <a:pt x="523" y="432"/>
                  <a:pt x="523" y="432"/>
                  <a:pt x="523" y="432"/>
                </a:cubicBezTo>
                <a:cubicBezTo>
                  <a:pt x="523" y="432"/>
                  <a:pt x="523" y="432"/>
                  <a:pt x="523" y="432"/>
                </a:cubicBezTo>
                <a:cubicBezTo>
                  <a:pt x="524" y="432"/>
                  <a:pt x="524" y="432"/>
                  <a:pt x="524" y="432"/>
                </a:cubicBezTo>
                <a:cubicBezTo>
                  <a:pt x="530" y="431"/>
                  <a:pt x="530" y="431"/>
                  <a:pt x="530" y="431"/>
                </a:cubicBezTo>
                <a:cubicBezTo>
                  <a:pt x="534" y="424"/>
                  <a:pt x="534" y="424"/>
                  <a:pt x="534" y="424"/>
                </a:cubicBezTo>
                <a:cubicBezTo>
                  <a:pt x="534" y="416"/>
                  <a:pt x="534" y="416"/>
                  <a:pt x="534" y="416"/>
                </a:cubicBezTo>
                <a:cubicBezTo>
                  <a:pt x="537" y="403"/>
                  <a:pt x="537" y="403"/>
                  <a:pt x="537" y="403"/>
                </a:cubicBezTo>
                <a:cubicBezTo>
                  <a:pt x="537" y="404"/>
                  <a:pt x="537" y="404"/>
                  <a:pt x="537" y="404"/>
                </a:cubicBezTo>
                <a:cubicBezTo>
                  <a:pt x="539" y="404"/>
                  <a:pt x="539" y="404"/>
                  <a:pt x="539" y="404"/>
                </a:cubicBezTo>
                <a:cubicBezTo>
                  <a:pt x="547" y="406"/>
                  <a:pt x="547" y="406"/>
                  <a:pt x="547" y="406"/>
                </a:cubicBezTo>
                <a:cubicBezTo>
                  <a:pt x="551" y="398"/>
                  <a:pt x="551" y="398"/>
                  <a:pt x="551" y="398"/>
                </a:cubicBezTo>
                <a:cubicBezTo>
                  <a:pt x="552" y="398"/>
                  <a:pt x="552" y="398"/>
                  <a:pt x="552" y="398"/>
                </a:cubicBezTo>
                <a:cubicBezTo>
                  <a:pt x="553" y="398"/>
                  <a:pt x="553" y="398"/>
                  <a:pt x="553" y="398"/>
                </a:cubicBezTo>
                <a:cubicBezTo>
                  <a:pt x="561" y="398"/>
                  <a:pt x="561" y="398"/>
                  <a:pt x="561" y="398"/>
                </a:cubicBezTo>
                <a:cubicBezTo>
                  <a:pt x="562" y="398"/>
                  <a:pt x="562" y="398"/>
                  <a:pt x="562" y="398"/>
                </a:cubicBezTo>
                <a:cubicBezTo>
                  <a:pt x="562" y="398"/>
                  <a:pt x="562" y="398"/>
                  <a:pt x="562" y="398"/>
                </a:cubicBezTo>
                <a:cubicBezTo>
                  <a:pt x="563" y="398"/>
                  <a:pt x="563" y="398"/>
                  <a:pt x="563" y="398"/>
                </a:cubicBezTo>
                <a:cubicBezTo>
                  <a:pt x="567" y="404"/>
                  <a:pt x="567" y="404"/>
                  <a:pt x="567" y="404"/>
                </a:cubicBezTo>
                <a:cubicBezTo>
                  <a:pt x="567" y="404"/>
                  <a:pt x="567" y="404"/>
                  <a:pt x="567" y="404"/>
                </a:cubicBezTo>
                <a:cubicBezTo>
                  <a:pt x="567" y="405"/>
                  <a:pt x="567" y="405"/>
                  <a:pt x="567" y="405"/>
                </a:cubicBezTo>
                <a:cubicBezTo>
                  <a:pt x="567" y="406"/>
                  <a:pt x="567" y="406"/>
                  <a:pt x="567" y="406"/>
                </a:cubicBezTo>
                <a:cubicBezTo>
                  <a:pt x="568" y="414"/>
                  <a:pt x="568" y="414"/>
                  <a:pt x="568" y="414"/>
                </a:cubicBezTo>
                <a:cubicBezTo>
                  <a:pt x="572" y="417"/>
                  <a:pt x="572" y="417"/>
                  <a:pt x="572" y="417"/>
                </a:cubicBezTo>
                <a:cubicBezTo>
                  <a:pt x="577" y="412"/>
                  <a:pt x="577" y="412"/>
                  <a:pt x="577" y="412"/>
                </a:cubicBezTo>
                <a:cubicBezTo>
                  <a:pt x="579" y="414"/>
                  <a:pt x="579" y="414"/>
                  <a:pt x="579" y="414"/>
                </a:cubicBezTo>
                <a:cubicBezTo>
                  <a:pt x="581" y="416"/>
                  <a:pt x="581" y="418"/>
                  <a:pt x="581" y="420"/>
                </a:cubicBezTo>
                <a:cubicBezTo>
                  <a:pt x="581" y="427"/>
                  <a:pt x="581" y="427"/>
                  <a:pt x="581" y="427"/>
                </a:cubicBezTo>
                <a:cubicBezTo>
                  <a:pt x="579" y="434"/>
                  <a:pt x="579" y="434"/>
                  <a:pt x="579" y="434"/>
                </a:cubicBezTo>
                <a:cubicBezTo>
                  <a:pt x="581" y="438"/>
                  <a:pt x="581" y="438"/>
                  <a:pt x="581" y="438"/>
                </a:cubicBezTo>
                <a:cubicBezTo>
                  <a:pt x="585" y="442"/>
                  <a:pt x="585" y="442"/>
                  <a:pt x="585" y="442"/>
                </a:cubicBezTo>
                <a:cubicBezTo>
                  <a:pt x="601" y="444"/>
                  <a:pt x="601" y="444"/>
                  <a:pt x="601" y="444"/>
                </a:cubicBezTo>
                <a:cubicBezTo>
                  <a:pt x="602" y="445"/>
                  <a:pt x="602" y="445"/>
                  <a:pt x="602" y="445"/>
                </a:cubicBezTo>
                <a:cubicBezTo>
                  <a:pt x="602" y="445"/>
                  <a:pt x="602" y="445"/>
                  <a:pt x="602" y="445"/>
                </a:cubicBezTo>
                <a:cubicBezTo>
                  <a:pt x="603" y="445"/>
                  <a:pt x="603" y="445"/>
                  <a:pt x="603" y="445"/>
                </a:cubicBezTo>
                <a:cubicBezTo>
                  <a:pt x="603" y="445"/>
                  <a:pt x="603" y="445"/>
                  <a:pt x="603" y="445"/>
                </a:cubicBezTo>
                <a:cubicBezTo>
                  <a:pt x="604" y="446"/>
                  <a:pt x="604" y="446"/>
                  <a:pt x="604" y="446"/>
                </a:cubicBezTo>
                <a:cubicBezTo>
                  <a:pt x="609" y="440"/>
                  <a:pt x="609" y="440"/>
                  <a:pt x="609" y="440"/>
                </a:cubicBezTo>
                <a:cubicBezTo>
                  <a:pt x="609" y="440"/>
                  <a:pt x="609" y="440"/>
                  <a:pt x="609" y="440"/>
                </a:cubicBezTo>
                <a:cubicBezTo>
                  <a:pt x="613" y="436"/>
                  <a:pt x="613" y="436"/>
                  <a:pt x="613" y="436"/>
                </a:cubicBezTo>
                <a:cubicBezTo>
                  <a:pt x="611" y="430"/>
                  <a:pt x="611" y="430"/>
                  <a:pt x="611" y="430"/>
                </a:cubicBezTo>
                <a:cubicBezTo>
                  <a:pt x="607" y="404"/>
                  <a:pt x="607" y="404"/>
                  <a:pt x="607" y="404"/>
                </a:cubicBezTo>
                <a:cubicBezTo>
                  <a:pt x="619" y="410"/>
                  <a:pt x="619" y="410"/>
                  <a:pt x="619" y="410"/>
                </a:cubicBezTo>
                <a:cubicBezTo>
                  <a:pt x="619" y="410"/>
                  <a:pt x="619" y="410"/>
                  <a:pt x="619" y="410"/>
                </a:cubicBezTo>
                <a:cubicBezTo>
                  <a:pt x="619" y="410"/>
                  <a:pt x="619" y="410"/>
                  <a:pt x="619" y="410"/>
                </a:cubicBezTo>
                <a:cubicBezTo>
                  <a:pt x="625" y="416"/>
                  <a:pt x="625" y="416"/>
                  <a:pt x="625" y="416"/>
                </a:cubicBezTo>
                <a:cubicBezTo>
                  <a:pt x="628" y="419"/>
                  <a:pt x="628" y="419"/>
                  <a:pt x="628" y="419"/>
                </a:cubicBezTo>
                <a:cubicBezTo>
                  <a:pt x="633" y="416"/>
                  <a:pt x="633" y="416"/>
                  <a:pt x="633" y="416"/>
                </a:cubicBezTo>
                <a:cubicBezTo>
                  <a:pt x="649" y="398"/>
                  <a:pt x="649" y="398"/>
                  <a:pt x="649" y="398"/>
                </a:cubicBezTo>
                <a:cubicBezTo>
                  <a:pt x="649" y="398"/>
                  <a:pt x="649" y="398"/>
                  <a:pt x="649" y="398"/>
                </a:cubicBezTo>
                <a:cubicBezTo>
                  <a:pt x="650" y="398"/>
                  <a:pt x="650" y="398"/>
                  <a:pt x="650" y="398"/>
                </a:cubicBezTo>
                <a:cubicBezTo>
                  <a:pt x="656" y="393"/>
                  <a:pt x="656" y="393"/>
                  <a:pt x="656" y="393"/>
                </a:cubicBezTo>
                <a:cubicBezTo>
                  <a:pt x="663" y="384"/>
                  <a:pt x="663" y="384"/>
                  <a:pt x="663" y="384"/>
                </a:cubicBezTo>
                <a:cubicBezTo>
                  <a:pt x="663" y="383"/>
                  <a:pt x="663" y="383"/>
                  <a:pt x="663" y="383"/>
                </a:cubicBezTo>
                <a:cubicBezTo>
                  <a:pt x="672" y="385"/>
                  <a:pt x="672" y="385"/>
                  <a:pt x="672" y="385"/>
                </a:cubicBezTo>
                <a:cubicBezTo>
                  <a:pt x="677" y="385"/>
                  <a:pt x="677" y="385"/>
                  <a:pt x="677" y="385"/>
                </a:cubicBezTo>
                <a:cubicBezTo>
                  <a:pt x="677" y="382"/>
                  <a:pt x="677" y="379"/>
                  <a:pt x="678" y="378"/>
                </a:cubicBezTo>
                <a:cubicBezTo>
                  <a:pt x="685" y="370"/>
                  <a:pt x="685" y="370"/>
                  <a:pt x="685" y="370"/>
                </a:cubicBezTo>
                <a:cubicBezTo>
                  <a:pt x="687" y="368"/>
                  <a:pt x="687" y="368"/>
                  <a:pt x="687" y="368"/>
                </a:cubicBezTo>
                <a:cubicBezTo>
                  <a:pt x="695" y="371"/>
                  <a:pt x="695" y="371"/>
                  <a:pt x="695" y="371"/>
                </a:cubicBezTo>
                <a:cubicBezTo>
                  <a:pt x="704" y="370"/>
                  <a:pt x="704" y="370"/>
                  <a:pt x="704" y="370"/>
                </a:cubicBezTo>
                <a:cubicBezTo>
                  <a:pt x="711" y="363"/>
                  <a:pt x="711" y="363"/>
                  <a:pt x="711" y="363"/>
                </a:cubicBezTo>
                <a:cubicBezTo>
                  <a:pt x="714" y="357"/>
                  <a:pt x="714" y="357"/>
                  <a:pt x="714" y="357"/>
                </a:cubicBezTo>
                <a:cubicBezTo>
                  <a:pt x="712" y="354"/>
                  <a:pt x="712" y="354"/>
                  <a:pt x="712" y="354"/>
                </a:cubicBezTo>
                <a:cubicBezTo>
                  <a:pt x="706" y="357"/>
                  <a:pt x="706" y="357"/>
                  <a:pt x="706" y="357"/>
                </a:cubicBezTo>
                <a:cubicBezTo>
                  <a:pt x="706" y="356"/>
                  <a:pt x="706" y="356"/>
                  <a:pt x="706" y="356"/>
                </a:cubicBezTo>
                <a:cubicBezTo>
                  <a:pt x="705" y="356"/>
                  <a:pt x="705" y="356"/>
                  <a:pt x="705" y="356"/>
                </a:cubicBezTo>
                <a:cubicBezTo>
                  <a:pt x="698" y="350"/>
                  <a:pt x="698" y="350"/>
                  <a:pt x="698" y="350"/>
                </a:cubicBezTo>
                <a:cubicBezTo>
                  <a:pt x="698" y="349"/>
                  <a:pt x="698" y="349"/>
                  <a:pt x="698" y="349"/>
                </a:cubicBezTo>
                <a:cubicBezTo>
                  <a:pt x="701" y="338"/>
                  <a:pt x="701" y="338"/>
                  <a:pt x="701" y="338"/>
                </a:cubicBezTo>
                <a:cubicBezTo>
                  <a:pt x="701" y="330"/>
                  <a:pt x="701" y="330"/>
                  <a:pt x="701" y="330"/>
                </a:cubicBezTo>
                <a:cubicBezTo>
                  <a:pt x="699" y="324"/>
                  <a:pt x="699" y="324"/>
                  <a:pt x="699" y="324"/>
                </a:cubicBezTo>
                <a:cubicBezTo>
                  <a:pt x="694" y="322"/>
                  <a:pt x="694" y="322"/>
                  <a:pt x="694" y="322"/>
                </a:cubicBezTo>
                <a:cubicBezTo>
                  <a:pt x="694" y="321"/>
                  <a:pt x="694" y="321"/>
                  <a:pt x="694" y="321"/>
                </a:cubicBezTo>
                <a:cubicBezTo>
                  <a:pt x="693" y="321"/>
                  <a:pt x="693" y="321"/>
                  <a:pt x="693" y="321"/>
                </a:cubicBezTo>
                <a:cubicBezTo>
                  <a:pt x="693" y="320"/>
                  <a:pt x="693" y="320"/>
                  <a:pt x="693" y="320"/>
                </a:cubicBezTo>
                <a:cubicBezTo>
                  <a:pt x="688" y="311"/>
                  <a:pt x="688" y="311"/>
                  <a:pt x="688" y="311"/>
                </a:cubicBezTo>
                <a:cubicBezTo>
                  <a:pt x="687" y="310"/>
                  <a:pt x="687" y="310"/>
                  <a:pt x="687" y="310"/>
                </a:cubicBezTo>
                <a:cubicBezTo>
                  <a:pt x="681" y="318"/>
                  <a:pt x="681" y="318"/>
                  <a:pt x="681" y="318"/>
                </a:cubicBezTo>
                <a:cubicBezTo>
                  <a:pt x="674" y="322"/>
                  <a:pt x="674" y="322"/>
                  <a:pt x="674" y="322"/>
                </a:cubicBezTo>
                <a:cubicBezTo>
                  <a:pt x="672" y="323"/>
                  <a:pt x="672" y="323"/>
                  <a:pt x="672" y="323"/>
                </a:cubicBezTo>
                <a:cubicBezTo>
                  <a:pt x="672" y="322"/>
                  <a:pt x="672" y="322"/>
                  <a:pt x="672" y="322"/>
                </a:cubicBezTo>
                <a:cubicBezTo>
                  <a:pt x="671" y="322"/>
                  <a:pt x="671" y="322"/>
                  <a:pt x="671" y="322"/>
                </a:cubicBezTo>
                <a:cubicBezTo>
                  <a:pt x="664" y="315"/>
                  <a:pt x="664" y="315"/>
                  <a:pt x="664" y="315"/>
                </a:cubicBezTo>
                <a:cubicBezTo>
                  <a:pt x="664" y="314"/>
                  <a:pt x="664" y="314"/>
                  <a:pt x="664" y="314"/>
                </a:cubicBezTo>
                <a:cubicBezTo>
                  <a:pt x="659" y="303"/>
                  <a:pt x="659" y="303"/>
                  <a:pt x="659" y="303"/>
                </a:cubicBezTo>
                <a:cubicBezTo>
                  <a:pt x="659" y="303"/>
                  <a:pt x="659" y="303"/>
                  <a:pt x="659" y="303"/>
                </a:cubicBezTo>
                <a:cubicBezTo>
                  <a:pt x="657" y="295"/>
                  <a:pt x="657" y="295"/>
                  <a:pt x="657" y="295"/>
                </a:cubicBezTo>
                <a:cubicBezTo>
                  <a:pt x="657" y="294"/>
                  <a:pt x="657" y="294"/>
                  <a:pt x="657" y="294"/>
                </a:cubicBezTo>
                <a:cubicBezTo>
                  <a:pt x="657" y="294"/>
                  <a:pt x="657" y="294"/>
                  <a:pt x="657" y="294"/>
                </a:cubicBezTo>
                <a:cubicBezTo>
                  <a:pt x="657" y="282"/>
                  <a:pt x="657" y="282"/>
                  <a:pt x="657" y="282"/>
                </a:cubicBezTo>
                <a:cubicBezTo>
                  <a:pt x="656" y="275"/>
                  <a:pt x="656" y="275"/>
                  <a:pt x="656" y="275"/>
                </a:cubicBezTo>
                <a:cubicBezTo>
                  <a:pt x="650" y="273"/>
                  <a:pt x="650" y="273"/>
                  <a:pt x="650" y="273"/>
                </a:cubicBezTo>
                <a:cubicBezTo>
                  <a:pt x="650" y="273"/>
                  <a:pt x="650" y="273"/>
                  <a:pt x="650" y="273"/>
                </a:cubicBezTo>
                <a:cubicBezTo>
                  <a:pt x="650" y="273"/>
                  <a:pt x="650" y="273"/>
                  <a:pt x="650" y="273"/>
                </a:cubicBezTo>
                <a:cubicBezTo>
                  <a:pt x="637" y="263"/>
                  <a:pt x="637" y="263"/>
                  <a:pt x="637" y="263"/>
                </a:cubicBezTo>
                <a:cubicBezTo>
                  <a:pt x="638" y="262"/>
                  <a:pt x="638" y="262"/>
                  <a:pt x="638" y="262"/>
                </a:cubicBezTo>
                <a:cubicBezTo>
                  <a:pt x="644" y="255"/>
                  <a:pt x="644" y="255"/>
                  <a:pt x="644" y="255"/>
                </a:cubicBezTo>
                <a:cubicBezTo>
                  <a:pt x="644" y="255"/>
                  <a:pt x="644" y="255"/>
                  <a:pt x="644" y="255"/>
                </a:cubicBezTo>
                <a:cubicBezTo>
                  <a:pt x="644" y="254"/>
                  <a:pt x="644" y="254"/>
                  <a:pt x="644" y="254"/>
                </a:cubicBezTo>
                <a:cubicBezTo>
                  <a:pt x="645" y="254"/>
                  <a:pt x="645" y="254"/>
                  <a:pt x="645" y="254"/>
                </a:cubicBezTo>
                <a:cubicBezTo>
                  <a:pt x="645" y="254"/>
                  <a:pt x="645" y="254"/>
                  <a:pt x="645" y="254"/>
                </a:cubicBezTo>
                <a:cubicBezTo>
                  <a:pt x="651" y="254"/>
                  <a:pt x="651" y="254"/>
                  <a:pt x="651" y="254"/>
                </a:cubicBezTo>
                <a:cubicBezTo>
                  <a:pt x="652" y="254"/>
                  <a:pt x="652" y="254"/>
                  <a:pt x="652" y="254"/>
                </a:cubicBezTo>
                <a:cubicBezTo>
                  <a:pt x="654" y="254"/>
                  <a:pt x="656" y="255"/>
                  <a:pt x="657" y="257"/>
                </a:cubicBezTo>
                <a:cubicBezTo>
                  <a:pt x="663" y="261"/>
                  <a:pt x="663" y="261"/>
                  <a:pt x="663" y="261"/>
                </a:cubicBezTo>
                <a:cubicBezTo>
                  <a:pt x="669" y="256"/>
                  <a:pt x="669" y="256"/>
                  <a:pt x="669" y="256"/>
                </a:cubicBezTo>
                <a:cubicBezTo>
                  <a:pt x="673" y="250"/>
                  <a:pt x="673" y="250"/>
                  <a:pt x="673" y="250"/>
                </a:cubicBezTo>
                <a:cubicBezTo>
                  <a:pt x="673" y="245"/>
                  <a:pt x="673" y="245"/>
                  <a:pt x="673" y="245"/>
                </a:cubicBezTo>
                <a:cubicBezTo>
                  <a:pt x="672" y="232"/>
                  <a:pt x="672" y="232"/>
                  <a:pt x="672" y="232"/>
                </a:cubicBezTo>
                <a:cubicBezTo>
                  <a:pt x="671" y="227"/>
                  <a:pt x="671" y="227"/>
                  <a:pt x="671" y="227"/>
                </a:cubicBezTo>
                <a:cubicBezTo>
                  <a:pt x="662" y="226"/>
                  <a:pt x="662" y="226"/>
                  <a:pt x="662" y="226"/>
                </a:cubicBezTo>
                <a:cubicBezTo>
                  <a:pt x="662" y="220"/>
                  <a:pt x="662" y="220"/>
                  <a:pt x="662" y="220"/>
                </a:cubicBezTo>
                <a:cubicBezTo>
                  <a:pt x="654" y="210"/>
                  <a:pt x="654" y="210"/>
                  <a:pt x="654" y="210"/>
                </a:cubicBezTo>
                <a:cubicBezTo>
                  <a:pt x="653" y="210"/>
                  <a:pt x="653" y="210"/>
                  <a:pt x="653" y="210"/>
                </a:cubicBezTo>
                <a:cubicBezTo>
                  <a:pt x="649" y="203"/>
                  <a:pt x="649" y="203"/>
                  <a:pt x="649" y="203"/>
                </a:cubicBezTo>
                <a:cubicBezTo>
                  <a:pt x="649" y="202"/>
                  <a:pt x="649" y="202"/>
                  <a:pt x="649" y="202"/>
                </a:cubicBezTo>
                <a:cubicBezTo>
                  <a:pt x="649" y="201"/>
                  <a:pt x="649" y="201"/>
                  <a:pt x="649" y="201"/>
                </a:cubicBezTo>
                <a:cubicBezTo>
                  <a:pt x="649" y="201"/>
                  <a:pt x="649" y="201"/>
                  <a:pt x="649" y="201"/>
                </a:cubicBezTo>
                <a:cubicBezTo>
                  <a:pt x="657" y="190"/>
                  <a:pt x="657" y="190"/>
                  <a:pt x="657" y="190"/>
                </a:cubicBezTo>
                <a:cubicBezTo>
                  <a:pt x="657" y="189"/>
                  <a:pt x="657" y="189"/>
                  <a:pt x="657" y="189"/>
                </a:cubicBezTo>
                <a:cubicBezTo>
                  <a:pt x="658" y="189"/>
                  <a:pt x="658" y="189"/>
                  <a:pt x="658" y="189"/>
                </a:cubicBezTo>
                <a:cubicBezTo>
                  <a:pt x="658" y="188"/>
                  <a:pt x="658" y="188"/>
                  <a:pt x="658" y="188"/>
                </a:cubicBezTo>
                <a:cubicBezTo>
                  <a:pt x="659" y="188"/>
                  <a:pt x="659" y="188"/>
                  <a:pt x="659" y="188"/>
                </a:cubicBezTo>
                <a:cubicBezTo>
                  <a:pt x="662" y="188"/>
                  <a:pt x="662" y="188"/>
                  <a:pt x="662" y="188"/>
                </a:cubicBezTo>
                <a:cubicBezTo>
                  <a:pt x="667" y="184"/>
                  <a:pt x="667" y="184"/>
                  <a:pt x="667" y="184"/>
                </a:cubicBezTo>
                <a:cubicBezTo>
                  <a:pt x="672" y="168"/>
                  <a:pt x="672" y="168"/>
                  <a:pt x="672" y="168"/>
                </a:cubicBezTo>
                <a:cubicBezTo>
                  <a:pt x="672" y="168"/>
                  <a:pt x="672" y="168"/>
                  <a:pt x="672" y="168"/>
                </a:cubicBezTo>
                <a:cubicBezTo>
                  <a:pt x="672" y="168"/>
                  <a:pt x="672" y="168"/>
                  <a:pt x="672" y="168"/>
                </a:cubicBezTo>
                <a:cubicBezTo>
                  <a:pt x="679" y="161"/>
                  <a:pt x="679" y="161"/>
                  <a:pt x="679" y="161"/>
                </a:cubicBezTo>
                <a:cubicBezTo>
                  <a:pt x="679" y="160"/>
                  <a:pt x="679" y="160"/>
                  <a:pt x="679" y="160"/>
                </a:cubicBezTo>
                <a:cubicBezTo>
                  <a:pt x="679" y="160"/>
                  <a:pt x="679" y="160"/>
                  <a:pt x="679" y="160"/>
                </a:cubicBezTo>
                <a:cubicBezTo>
                  <a:pt x="679" y="160"/>
                  <a:pt x="679" y="160"/>
                  <a:pt x="679" y="160"/>
                </a:cubicBezTo>
                <a:cubicBezTo>
                  <a:pt x="687" y="158"/>
                  <a:pt x="687" y="158"/>
                  <a:pt x="687" y="158"/>
                </a:cubicBezTo>
                <a:cubicBezTo>
                  <a:pt x="687" y="159"/>
                  <a:pt x="687" y="159"/>
                  <a:pt x="687" y="159"/>
                </a:cubicBezTo>
                <a:cubicBezTo>
                  <a:pt x="691" y="163"/>
                  <a:pt x="691" y="163"/>
                  <a:pt x="691" y="163"/>
                </a:cubicBezTo>
                <a:cubicBezTo>
                  <a:pt x="693" y="164"/>
                  <a:pt x="693" y="164"/>
                  <a:pt x="693" y="164"/>
                </a:cubicBezTo>
                <a:cubicBezTo>
                  <a:pt x="696" y="151"/>
                  <a:pt x="696" y="151"/>
                  <a:pt x="696" y="151"/>
                </a:cubicBezTo>
                <a:cubicBezTo>
                  <a:pt x="693" y="142"/>
                  <a:pt x="693" y="142"/>
                  <a:pt x="693" y="142"/>
                </a:cubicBezTo>
                <a:cubicBezTo>
                  <a:pt x="693" y="142"/>
                  <a:pt x="693" y="142"/>
                  <a:pt x="693" y="142"/>
                </a:cubicBezTo>
                <a:cubicBezTo>
                  <a:pt x="693" y="141"/>
                  <a:pt x="693" y="141"/>
                  <a:pt x="693" y="141"/>
                </a:cubicBezTo>
                <a:cubicBezTo>
                  <a:pt x="694" y="131"/>
                  <a:pt x="694" y="131"/>
                  <a:pt x="694" y="131"/>
                </a:cubicBezTo>
                <a:cubicBezTo>
                  <a:pt x="694" y="130"/>
                  <a:pt x="694" y="130"/>
                  <a:pt x="694" y="130"/>
                </a:cubicBezTo>
                <a:cubicBezTo>
                  <a:pt x="699" y="125"/>
                  <a:pt x="699" y="125"/>
                  <a:pt x="699" y="125"/>
                </a:cubicBezTo>
                <a:cubicBezTo>
                  <a:pt x="702" y="120"/>
                  <a:pt x="702" y="120"/>
                  <a:pt x="702" y="120"/>
                </a:cubicBezTo>
                <a:cubicBezTo>
                  <a:pt x="702" y="115"/>
                  <a:pt x="702" y="115"/>
                  <a:pt x="702" y="115"/>
                </a:cubicBezTo>
                <a:cubicBezTo>
                  <a:pt x="702" y="112"/>
                  <a:pt x="701" y="108"/>
                  <a:pt x="699" y="102"/>
                </a:cubicBezTo>
                <a:cubicBezTo>
                  <a:pt x="699" y="102"/>
                  <a:pt x="699" y="102"/>
                  <a:pt x="699" y="102"/>
                </a:cubicBezTo>
                <a:cubicBezTo>
                  <a:pt x="699" y="102"/>
                  <a:pt x="699" y="102"/>
                  <a:pt x="699" y="102"/>
                </a:cubicBezTo>
                <a:cubicBezTo>
                  <a:pt x="699" y="93"/>
                  <a:pt x="699" y="93"/>
                  <a:pt x="699" y="93"/>
                </a:cubicBezTo>
                <a:cubicBezTo>
                  <a:pt x="699" y="92"/>
                  <a:pt x="699" y="92"/>
                  <a:pt x="699" y="92"/>
                </a:cubicBezTo>
                <a:cubicBezTo>
                  <a:pt x="701" y="84"/>
                  <a:pt x="701" y="84"/>
                  <a:pt x="701" y="84"/>
                </a:cubicBezTo>
                <a:cubicBezTo>
                  <a:pt x="699" y="80"/>
                  <a:pt x="698" y="78"/>
                  <a:pt x="698" y="76"/>
                </a:cubicBezTo>
                <a:lnTo>
                  <a:pt x="699" y="64"/>
                </a:lnTo>
                <a:close/>
              </a:path>
            </a:pathLst>
          </a:custGeom>
          <a:solidFill>
            <a:srgbClr val="B3D53D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02" name="Freeform 6"/>
          <p:cNvSpPr/>
          <p:nvPr/>
        </p:nvSpPr>
        <p:spPr>
          <a:xfrm>
            <a:off x="2254250" y="2547938"/>
            <a:ext cx="1466850" cy="1239837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456" h="386">
                <a:moveTo>
                  <a:pt x="271" y="140"/>
                </a:moveTo>
                <a:cubicBezTo>
                  <a:pt x="265" y="140"/>
                  <a:pt x="265" y="140"/>
                  <a:pt x="265" y="140"/>
                </a:cubicBezTo>
                <a:cubicBezTo>
                  <a:pt x="263" y="144"/>
                  <a:pt x="263" y="144"/>
                  <a:pt x="263" y="144"/>
                </a:cubicBezTo>
                <a:cubicBezTo>
                  <a:pt x="266" y="148"/>
                  <a:pt x="266" y="148"/>
                  <a:pt x="266" y="148"/>
                </a:cubicBezTo>
                <a:cubicBezTo>
                  <a:pt x="266" y="148"/>
                  <a:pt x="266" y="148"/>
                  <a:pt x="266" y="148"/>
                </a:cubicBezTo>
                <a:cubicBezTo>
                  <a:pt x="266" y="148"/>
                  <a:pt x="266" y="148"/>
                  <a:pt x="266" y="148"/>
                </a:cubicBezTo>
                <a:cubicBezTo>
                  <a:pt x="268" y="154"/>
                  <a:pt x="268" y="154"/>
                  <a:pt x="268" y="154"/>
                </a:cubicBezTo>
                <a:cubicBezTo>
                  <a:pt x="268" y="154"/>
                  <a:pt x="268" y="154"/>
                  <a:pt x="268" y="154"/>
                </a:cubicBezTo>
                <a:cubicBezTo>
                  <a:pt x="268" y="155"/>
                  <a:pt x="268" y="155"/>
                  <a:pt x="268" y="155"/>
                </a:cubicBezTo>
                <a:cubicBezTo>
                  <a:pt x="268" y="156"/>
                  <a:pt x="268" y="156"/>
                  <a:pt x="268" y="156"/>
                </a:cubicBezTo>
                <a:cubicBezTo>
                  <a:pt x="259" y="160"/>
                  <a:pt x="259" y="160"/>
                  <a:pt x="259" y="160"/>
                </a:cubicBezTo>
                <a:cubicBezTo>
                  <a:pt x="258" y="160"/>
                  <a:pt x="258" y="160"/>
                  <a:pt x="258" y="160"/>
                </a:cubicBezTo>
                <a:cubicBezTo>
                  <a:pt x="258" y="160"/>
                  <a:pt x="258" y="160"/>
                  <a:pt x="258" y="160"/>
                </a:cubicBezTo>
                <a:cubicBezTo>
                  <a:pt x="258" y="160"/>
                  <a:pt x="258" y="160"/>
                  <a:pt x="258" y="160"/>
                </a:cubicBezTo>
                <a:cubicBezTo>
                  <a:pt x="258" y="160"/>
                  <a:pt x="258" y="160"/>
                  <a:pt x="258" y="160"/>
                </a:cubicBezTo>
                <a:cubicBezTo>
                  <a:pt x="251" y="160"/>
                  <a:pt x="247" y="158"/>
                  <a:pt x="246" y="155"/>
                </a:cubicBezTo>
                <a:cubicBezTo>
                  <a:pt x="244" y="150"/>
                  <a:pt x="244" y="150"/>
                  <a:pt x="244" y="150"/>
                </a:cubicBezTo>
                <a:cubicBezTo>
                  <a:pt x="232" y="148"/>
                  <a:pt x="232" y="148"/>
                  <a:pt x="232" y="148"/>
                </a:cubicBezTo>
                <a:cubicBezTo>
                  <a:pt x="228" y="132"/>
                  <a:pt x="228" y="132"/>
                  <a:pt x="228" y="132"/>
                </a:cubicBezTo>
                <a:cubicBezTo>
                  <a:pt x="226" y="132"/>
                  <a:pt x="224" y="131"/>
                  <a:pt x="223" y="129"/>
                </a:cubicBezTo>
                <a:cubicBezTo>
                  <a:pt x="222" y="128"/>
                  <a:pt x="222" y="128"/>
                  <a:pt x="222" y="128"/>
                </a:cubicBezTo>
                <a:cubicBezTo>
                  <a:pt x="220" y="126"/>
                  <a:pt x="219" y="124"/>
                  <a:pt x="216" y="124"/>
                </a:cubicBezTo>
                <a:cubicBezTo>
                  <a:pt x="213" y="122"/>
                  <a:pt x="210" y="120"/>
                  <a:pt x="208" y="116"/>
                </a:cubicBezTo>
                <a:cubicBezTo>
                  <a:pt x="203" y="114"/>
                  <a:pt x="203" y="114"/>
                  <a:pt x="203" y="114"/>
                </a:cubicBezTo>
                <a:cubicBezTo>
                  <a:pt x="203" y="114"/>
                  <a:pt x="203" y="114"/>
                  <a:pt x="203" y="114"/>
                </a:cubicBezTo>
                <a:cubicBezTo>
                  <a:pt x="203" y="114"/>
                  <a:pt x="203" y="114"/>
                  <a:pt x="203" y="114"/>
                </a:cubicBezTo>
                <a:cubicBezTo>
                  <a:pt x="203" y="114"/>
                  <a:pt x="203" y="114"/>
                  <a:pt x="203" y="114"/>
                </a:cubicBezTo>
                <a:cubicBezTo>
                  <a:pt x="196" y="107"/>
                  <a:pt x="196" y="107"/>
                  <a:pt x="196" y="107"/>
                </a:cubicBezTo>
                <a:cubicBezTo>
                  <a:pt x="196" y="107"/>
                  <a:pt x="196" y="107"/>
                  <a:pt x="196" y="107"/>
                </a:cubicBezTo>
                <a:cubicBezTo>
                  <a:pt x="195" y="102"/>
                  <a:pt x="195" y="102"/>
                  <a:pt x="195" y="102"/>
                </a:cubicBezTo>
                <a:cubicBezTo>
                  <a:pt x="195" y="101"/>
                  <a:pt x="195" y="101"/>
                  <a:pt x="195" y="101"/>
                </a:cubicBezTo>
                <a:cubicBezTo>
                  <a:pt x="208" y="84"/>
                  <a:pt x="208" y="84"/>
                  <a:pt x="208" y="84"/>
                </a:cubicBezTo>
                <a:cubicBezTo>
                  <a:pt x="208" y="82"/>
                  <a:pt x="208" y="82"/>
                  <a:pt x="208" y="81"/>
                </a:cubicBezTo>
                <a:cubicBezTo>
                  <a:pt x="206" y="76"/>
                  <a:pt x="206" y="76"/>
                  <a:pt x="206" y="76"/>
                </a:cubicBezTo>
                <a:cubicBezTo>
                  <a:pt x="199" y="78"/>
                  <a:pt x="199" y="78"/>
                  <a:pt x="199" y="78"/>
                </a:cubicBezTo>
                <a:cubicBezTo>
                  <a:pt x="198" y="78"/>
                  <a:pt x="198" y="78"/>
                  <a:pt x="198" y="78"/>
                </a:cubicBezTo>
                <a:cubicBezTo>
                  <a:pt x="198" y="79"/>
                  <a:pt x="198" y="79"/>
                  <a:pt x="198" y="79"/>
                </a:cubicBezTo>
                <a:cubicBezTo>
                  <a:pt x="198" y="79"/>
                  <a:pt x="198" y="79"/>
                  <a:pt x="198" y="79"/>
                </a:cubicBezTo>
                <a:cubicBezTo>
                  <a:pt x="180" y="80"/>
                  <a:pt x="180" y="80"/>
                  <a:pt x="180" y="80"/>
                </a:cubicBezTo>
                <a:cubicBezTo>
                  <a:pt x="174" y="82"/>
                  <a:pt x="174" y="82"/>
                  <a:pt x="174" y="82"/>
                </a:cubicBezTo>
                <a:cubicBezTo>
                  <a:pt x="171" y="84"/>
                  <a:pt x="171" y="84"/>
                  <a:pt x="171" y="84"/>
                </a:cubicBezTo>
                <a:cubicBezTo>
                  <a:pt x="170" y="86"/>
                  <a:pt x="170" y="86"/>
                  <a:pt x="170" y="86"/>
                </a:cubicBezTo>
                <a:cubicBezTo>
                  <a:pt x="168" y="88"/>
                  <a:pt x="166" y="90"/>
                  <a:pt x="162" y="89"/>
                </a:cubicBezTo>
                <a:cubicBezTo>
                  <a:pt x="162" y="89"/>
                  <a:pt x="162" y="89"/>
                  <a:pt x="162" y="89"/>
                </a:cubicBezTo>
                <a:cubicBezTo>
                  <a:pt x="162" y="88"/>
                  <a:pt x="162" y="88"/>
                  <a:pt x="162" y="88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6" y="74"/>
                  <a:pt x="156" y="74"/>
                  <a:pt x="156" y="74"/>
                </a:cubicBezTo>
                <a:cubicBezTo>
                  <a:pt x="152" y="72"/>
                  <a:pt x="150" y="69"/>
                  <a:pt x="150" y="67"/>
                </a:cubicBezTo>
                <a:cubicBezTo>
                  <a:pt x="148" y="58"/>
                  <a:pt x="148" y="58"/>
                  <a:pt x="148" y="58"/>
                </a:cubicBezTo>
                <a:cubicBezTo>
                  <a:pt x="144" y="54"/>
                  <a:pt x="144" y="54"/>
                  <a:pt x="144" y="54"/>
                </a:cubicBezTo>
                <a:cubicBezTo>
                  <a:pt x="140" y="50"/>
                  <a:pt x="140" y="50"/>
                  <a:pt x="140" y="50"/>
                </a:cubicBezTo>
                <a:cubicBezTo>
                  <a:pt x="138" y="49"/>
                  <a:pt x="138" y="49"/>
                  <a:pt x="138" y="49"/>
                </a:cubicBezTo>
                <a:cubicBezTo>
                  <a:pt x="145" y="40"/>
                  <a:pt x="145" y="40"/>
                  <a:pt x="145" y="40"/>
                </a:cubicBezTo>
                <a:cubicBezTo>
                  <a:pt x="146" y="34"/>
                  <a:pt x="146" y="34"/>
                  <a:pt x="146" y="34"/>
                </a:cubicBezTo>
                <a:cubicBezTo>
                  <a:pt x="138" y="24"/>
                  <a:pt x="138" y="24"/>
                  <a:pt x="138" y="24"/>
                </a:cubicBezTo>
                <a:cubicBezTo>
                  <a:pt x="138" y="24"/>
                  <a:pt x="138" y="24"/>
                  <a:pt x="138" y="24"/>
                </a:cubicBezTo>
                <a:cubicBezTo>
                  <a:pt x="138" y="24"/>
                  <a:pt x="138" y="24"/>
                  <a:pt x="138" y="24"/>
                </a:cubicBezTo>
                <a:cubicBezTo>
                  <a:pt x="134" y="16"/>
                  <a:pt x="134" y="16"/>
                  <a:pt x="134" y="16"/>
                </a:cubicBezTo>
                <a:cubicBezTo>
                  <a:pt x="134" y="16"/>
                  <a:pt x="134" y="16"/>
                  <a:pt x="134" y="16"/>
                </a:cubicBezTo>
                <a:cubicBezTo>
                  <a:pt x="134" y="16"/>
                  <a:pt x="134" y="16"/>
                  <a:pt x="134" y="16"/>
                </a:cubicBezTo>
                <a:cubicBezTo>
                  <a:pt x="134" y="12"/>
                  <a:pt x="134" y="12"/>
                  <a:pt x="134" y="12"/>
                </a:cubicBezTo>
                <a:cubicBezTo>
                  <a:pt x="128" y="8"/>
                  <a:pt x="128" y="8"/>
                  <a:pt x="128" y="8"/>
                </a:cubicBezTo>
                <a:cubicBezTo>
                  <a:pt x="128" y="7"/>
                  <a:pt x="128" y="7"/>
                  <a:pt x="128" y="7"/>
                </a:cubicBezTo>
                <a:cubicBezTo>
                  <a:pt x="128" y="7"/>
                  <a:pt x="128" y="7"/>
                  <a:pt x="128" y="7"/>
                </a:cubicBezTo>
                <a:cubicBezTo>
                  <a:pt x="128" y="7"/>
                  <a:pt x="128" y="7"/>
                  <a:pt x="128" y="7"/>
                </a:cubicBezTo>
                <a:cubicBezTo>
                  <a:pt x="123" y="1"/>
                  <a:pt x="123" y="1"/>
                  <a:pt x="123" y="1"/>
                </a:cubicBezTo>
                <a:cubicBezTo>
                  <a:pt x="116" y="0"/>
                  <a:pt x="116" y="0"/>
                  <a:pt x="116" y="0"/>
                </a:cubicBezTo>
                <a:cubicBezTo>
                  <a:pt x="108" y="2"/>
                  <a:pt x="108" y="2"/>
                  <a:pt x="108" y="2"/>
                </a:cubicBezTo>
                <a:cubicBezTo>
                  <a:pt x="106" y="4"/>
                  <a:pt x="106" y="4"/>
                  <a:pt x="106" y="4"/>
                </a:cubicBezTo>
                <a:cubicBezTo>
                  <a:pt x="105" y="15"/>
                  <a:pt x="105" y="15"/>
                  <a:pt x="105" y="15"/>
                </a:cubicBezTo>
                <a:cubicBezTo>
                  <a:pt x="105" y="28"/>
                  <a:pt x="105" y="28"/>
                  <a:pt x="105" y="28"/>
                </a:cubicBezTo>
                <a:cubicBezTo>
                  <a:pt x="104" y="28"/>
                  <a:pt x="104" y="28"/>
                  <a:pt x="104" y="28"/>
                </a:cubicBezTo>
                <a:cubicBezTo>
                  <a:pt x="96" y="31"/>
                  <a:pt x="96" y="31"/>
                  <a:pt x="96" y="31"/>
                </a:cubicBezTo>
                <a:cubicBezTo>
                  <a:pt x="96" y="31"/>
                  <a:pt x="96" y="31"/>
                  <a:pt x="96" y="31"/>
                </a:cubicBezTo>
                <a:cubicBezTo>
                  <a:pt x="96" y="31"/>
                  <a:pt x="96" y="31"/>
                  <a:pt x="96" y="31"/>
                </a:cubicBezTo>
                <a:cubicBezTo>
                  <a:pt x="96" y="31"/>
                  <a:pt x="96" y="31"/>
                  <a:pt x="96" y="31"/>
                </a:cubicBezTo>
                <a:cubicBezTo>
                  <a:pt x="89" y="32"/>
                  <a:pt x="89" y="32"/>
                  <a:pt x="89" y="32"/>
                </a:cubicBezTo>
                <a:cubicBezTo>
                  <a:pt x="86" y="34"/>
                  <a:pt x="82" y="36"/>
                  <a:pt x="77" y="37"/>
                </a:cubicBezTo>
                <a:cubicBezTo>
                  <a:pt x="76" y="38"/>
                  <a:pt x="76" y="38"/>
                  <a:pt x="76" y="38"/>
                </a:cubicBezTo>
                <a:cubicBezTo>
                  <a:pt x="76" y="38"/>
                  <a:pt x="76" y="38"/>
                  <a:pt x="76" y="38"/>
                </a:cubicBezTo>
                <a:cubicBezTo>
                  <a:pt x="76" y="38"/>
                  <a:pt x="76" y="38"/>
                  <a:pt x="76" y="38"/>
                </a:cubicBezTo>
                <a:cubicBezTo>
                  <a:pt x="62" y="34"/>
                  <a:pt x="62" y="34"/>
                  <a:pt x="62" y="34"/>
                </a:cubicBezTo>
                <a:cubicBezTo>
                  <a:pt x="57" y="40"/>
                  <a:pt x="57" y="40"/>
                  <a:pt x="57" y="40"/>
                </a:cubicBezTo>
                <a:cubicBezTo>
                  <a:pt x="56" y="42"/>
                  <a:pt x="53" y="44"/>
                  <a:pt x="49" y="44"/>
                </a:cubicBezTo>
                <a:cubicBezTo>
                  <a:pt x="41" y="51"/>
                  <a:pt x="41" y="51"/>
                  <a:pt x="41" y="51"/>
                </a:cubicBezTo>
                <a:cubicBezTo>
                  <a:pt x="36" y="58"/>
                  <a:pt x="36" y="58"/>
                  <a:pt x="36" y="58"/>
                </a:cubicBezTo>
                <a:cubicBezTo>
                  <a:pt x="36" y="58"/>
                  <a:pt x="36" y="58"/>
                  <a:pt x="36" y="58"/>
                </a:cubicBezTo>
                <a:cubicBezTo>
                  <a:pt x="36" y="59"/>
                  <a:pt x="36" y="59"/>
                  <a:pt x="36" y="59"/>
                </a:cubicBezTo>
                <a:cubicBezTo>
                  <a:pt x="34" y="62"/>
                  <a:pt x="32" y="65"/>
                  <a:pt x="30" y="66"/>
                </a:cubicBezTo>
                <a:cubicBezTo>
                  <a:pt x="25" y="72"/>
                  <a:pt x="25" y="72"/>
                  <a:pt x="25" y="72"/>
                </a:cubicBezTo>
                <a:cubicBezTo>
                  <a:pt x="25" y="73"/>
                  <a:pt x="25" y="73"/>
                  <a:pt x="25" y="73"/>
                </a:cubicBezTo>
                <a:cubicBezTo>
                  <a:pt x="25" y="73"/>
                  <a:pt x="25" y="73"/>
                  <a:pt x="25" y="73"/>
                </a:cubicBezTo>
                <a:cubicBezTo>
                  <a:pt x="22" y="75"/>
                  <a:pt x="22" y="75"/>
                  <a:pt x="22" y="75"/>
                </a:cubicBezTo>
                <a:cubicBezTo>
                  <a:pt x="20" y="76"/>
                  <a:pt x="18" y="76"/>
                  <a:pt x="16" y="76"/>
                </a:cubicBezTo>
                <a:cubicBezTo>
                  <a:pt x="6" y="76"/>
                  <a:pt x="6" y="76"/>
                  <a:pt x="6" y="76"/>
                </a:cubicBezTo>
                <a:cubicBezTo>
                  <a:pt x="4" y="79"/>
                  <a:pt x="4" y="79"/>
                  <a:pt x="4" y="79"/>
                </a:cubicBezTo>
                <a:cubicBezTo>
                  <a:pt x="0" y="86"/>
                  <a:pt x="0" y="86"/>
                  <a:pt x="0" y="86"/>
                </a:cubicBezTo>
                <a:cubicBezTo>
                  <a:pt x="2" y="92"/>
                  <a:pt x="2" y="92"/>
                  <a:pt x="2" y="92"/>
                </a:cubicBezTo>
                <a:cubicBezTo>
                  <a:pt x="1" y="108"/>
                  <a:pt x="1" y="108"/>
                  <a:pt x="1" y="108"/>
                </a:cubicBezTo>
                <a:cubicBezTo>
                  <a:pt x="4" y="112"/>
                  <a:pt x="4" y="112"/>
                  <a:pt x="4" y="112"/>
                </a:cubicBezTo>
                <a:cubicBezTo>
                  <a:pt x="4" y="113"/>
                  <a:pt x="4" y="113"/>
                  <a:pt x="4" y="113"/>
                </a:cubicBezTo>
                <a:cubicBezTo>
                  <a:pt x="5" y="116"/>
                  <a:pt x="5" y="116"/>
                  <a:pt x="5" y="116"/>
                </a:cubicBezTo>
                <a:cubicBezTo>
                  <a:pt x="11" y="116"/>
                  <a:pt x="11" y="116"/>
                  <a:pt x="11" y="116"/>
                </a:cubicBezTo>
                <a:cubicBezTo>
                  <a:pt x="20" y="118"/>
                  <a:pt x="20" y="118"/>
                  <a:pt x="20" y="118"/>
                </a:cubicBezTo>
                <a:cubicBezTo>
                  <a:pt x="33" y="119"/>
                  <a:pt x="33" y="119"/>
                  <a:pt x="33" y="119"/>
                </a:cubicBezTo>
                <a:cubicBezTo>
                  <a:pt x="38" y="118"/>
                  <a:pt x="38" y="118"/>
                  <a:pt x="38" y="118"/>
                </a:cubicBezTo>
                <a:cubicBezTo>
                  <a:pt x="39" y="118"/>
                  <a:pt x="39" y="118"/>
                  <a:pt x="39" y="118"/>
                </a:cubicBezTo>
                <a:cubicBezTo>
                  <a:pt x="40" y="118"/>
                  <a:pt x="40" y="118"/>
                  <a:pt x="40" y="118"/>
                </a:cubicBezTo>
                <a:cubicBezTo>
                  <a:pt x="50" y="122"/>
                  <a:pt x="50" y="122"/>
                  <a:pt x="50" y="122"/>
                </a:cubicBezTo>
                <a:cubicBezTo>
                  <a:pt x="50" y="122"/>
                  <a:pt x="50" y="122"/>
                  <a:pt x="50" y="122"/>
                </a:cubicBezTo>
                <a:cubicBezTo>
                  <a:pt x="51" y="122"/>
                  <a:pt x="51" y="122"/>
                  <a:pt x="51" y="122"/>
                </a:cubicBezTo>
                <a:cubicBezTo>
                  <a:pt x="56" y="127"/>
                  <a:pt x="56" y="127"/>
                  <a:pt x="56" y="127"/>
                </a:cubicBezTo>
                <a:cubicBezTo>
                  <a:pt x="68" y="131"/>
                  <a:pt x="68" y="131"/>
                  <a:pt x="68" y="131"/>
                </a:cubicBezTo>
                <a:cubicBezTo>
                  <a:pt x="69" y="131"/>
                  <a:pt x="69" y="131"/>
                  <a:pt x="69" y="131"/>
                </a:cubicBezTo>
                <a:cubicBezTo>
                  <a:pt x="77" y="136"/>
                  <a:pt x="77" y="136"/>
                  <a:pt x="77" y="136"/>
                </a:cubicBezTo>
                <a:cubicBezTo>
                  <a:pt x="96" y="154"/>
                  <a:pt x="96" y="154"/>
                  <a:pt x="96" y="154"/>
                </a:cubicBezTo>
                <a:cubicBezTo>
                  <a:pt x="105" y="158"/>
                  <a:pt x="105" y="158"/>
                  <a:pt x="105" y="158"/>
                </a:cubicBezTo>
                <a:cubicBezTo>
                  <a:pt x="109" y="156"/>
                  <a:pt x="109" y="156"/>
                  <a:pt x="109" y="156"/>
                </a:cubicBezTo>
                <a:cubicBezTo>
                  <a:pt x="112" y="150"/>
                  <a:pt x="112" y="150"/>
                  <a:pt x="112" y="150"/>
                </a:cubicBezTo>
                <a:cubicBezTo>
                  <a:pt x="110" y="139"/>
                  <a:pt x="110" y="139"/>
                  <a:pt x="110" y="139"/>
                </a:cubicBezTo>
                <a:cubicBezTo>
                  <a:pt x="110" y="136"/>
                  <a:pt x="113" y="134"/>
                  <a:pt x="118" y="132"/>
                </a:cubicBezTo>
                <a:cubicBezTo>
                  <a:pt x="118" y="131"/>
                  <a:pt x="118" y="131"/>
                  <a:pt x="118" y="131"/>
                </a:cubicBezTo>
                <a:cubicBezTo>
                  <a:pt x="143" y="146"/>
                  <a:pt x="143" y="146"/>
                  <a:pt x="143" y="146"/>
                </a:cubicBezTo>
                <a:cubicBezTo>
                  <a:pt x="146" y="145"/>
                  <a:pt x="146" y="145"/>
                  <a:pt x="146" y="145"/>
                </a:cubicBezTo>
                <a:cubicBezTo>
                  <a:pt x="151" y="142"/>
                  <a:pt x="151" y="142"/>
                  <a:pt x="151" y="142"/>
                </a:cubicBezTo>
                <a:cubicBezTo>
                  <a:pt x="152" y="142"/>
                  <a:pt x="152" y="142"/>
                  <a:pt x="152" y="142"/>
                </a:cubicBezTo>
                <a:cubicBezTo>
                  <a:pt x="155" y="142"/>
                  <a:pt x="155" y="142"/>
                  <a:pt x="155" y="142"/>
                </a:cubicBezTo>
                <a:cubicBezTo>
                  <a:pt x="160" y="138"/>
                  <a:pt x="160" y="138"/>
                  <a:pt x="160" y="138"/>
                </a:cubicBezTo>
                <a:cubicBezTo>
                  <a:pt x="161" y="138"/>
                  <a:pt x="161" y="138"/>
                  <a:pt x="161" y="138"/>
                </a:cubicBezTo>
                <a:cubicBezTo>
                  <a:pt x="162" y="138"/>
                  <a:pt x="162" y="138"/>
                  <a:pt x="162" y="138"/>
                </a:cubicBezTo>
                <a:cubicBezTo>
                  <a:pt x="176" y="148"/>
                  <a:pt x="176" y="148"/>
                  <a:pt x="176" y="148"/>
                </a:cubicBezTo>
                <a:cubicBezTo>
                  <a:pt x="177" y="149"/>
                  <a:pt x="177" y="149"/>
                  <a:pt x="177" y="149"/>
                </a:cubicBezTo>
                <a:cubicBezTo>
                  <a:pt x="186" y="156"/>
                  <a:pt x="186" y="156"/>
                  <a:pt x="186" y="156"/>
                </a:cubicBezTo>
                <a:cubicBezTo>
                  <a:pt x="188" y="158"/>
                  <a:pt x="192" y="161"/>
                  <a:pt x="194" y="165"/>
                </a:cubicBezTo>
                <a:cubicBezTo>
                  <a:pt x="199" y="170"/>
                  <a:pt x="199" y="170"/>
                  <a:pt x="199" y="170"/>
                </a:cubicBezTo>
                <a:cubicBezTo>
                  <a:pt x="202" y="169"/>
                  <a:pt x="202" y="169"/>
                  <a:pt x="202" y="169"/>
                </a:cubicBezTo>
                <a:cubicBezTo>
                  <a:pt x="206" y="162"/>
                  <a:pt x="206" y="162"/>
                  <a:pt x="206" y="162"/>
                </a:cubicBezTo>
                <a:cubicBezTo>
                  <a:pt x="215" y="168"/>
                  <a:pt x="215" y="168"/>
                  <a:pt x="215" y="168"/>
                </a:cubicBezTo>
                <a:cubicBezTo>
                  <a:pt x="215" y="168"/>
                  <a:pt x="215" y="168"/>
                  <a:pt x="215" y="168"/>
                </a:cubicBezTo>
                <a:cubicBezTo>
                  <a:pt x="216" y="168"/>
                  <a:pt x="216" y="168"/>
                  <a:pt x="216" y="168"/>
                </a:cubicBezTo>
                <a:cubicBezTo>
                  <a:pt x="216" y="168"/>
                  <a:pt x="216" y="168"/>
                  <a:pt x="216" y="168"/>
                </a:cubicBezTo>
                <a:cubicBezTo>
                  <a:pt x="222" y="176"/>
                  <a:pt x="222" y="176"/>
                  <a:pt x="222" y="176"/>
                </a:cubicBezTo>
                <a:cubicBezTo>
                  <a:pt x="240" y="190"/>
                  <a:pt x="240" y="190"/>
                  <a:pt x="240" y="190"/>
                </a:cubicBezTo>
                <a:cubicBezTo>
                  <a:pt x="240" y="190"/>
                  <a:pt x="240" y="190"/>
                  <a:pt x="240" y="190"/>
                </a:cubicBezTo>
                <a:cubicBezTo>
                  <a:pt x="246" y="196"/>
                  <a:pt x="246" y="196"/>
                  <a:pt x="246" y="196"/>
                </a:cubicBezTo>
                <a:cubicBezTo>
                  <a:pt x="261" y="191"/>
                  <a:pt x="261" y="191"/>
                  <a:pt x="261" y="191"/>
                </a:cubicBezTo>
                <a:cubicBezTo>
                  <a:pt x="262" y="203"/>
                  <a:pt x="262" y="203"/>
                  <a:pt x="262" y="203"/>
                </a:cubicBezTo>
                <a:cubicBezTo>
                  <a:pt x="269" y="210"/>
                  <a:pt x="269" y="210"/>
                  <a:pt x="269" y="210"/>
                </a:cubicBezTo>
                <a:cubicBezTo>
                  <a:pt x="269" y="210"/>
                  <a:pt x="269" y="210"/>
                  <a:pt x="269" y="210"/>
                </a:cubicBezTo>
                <a:cubicBezTo>
                  <a:pt x="269" y="210"/>
                  <a:pt x="269" y="210"/>
                  <a:pt x="269" y="210"/>
                </a:cubicBezTo>
                <a:cubicBezTo>
                  <a:pt x="274" y="218"/>
                  <a:pt x="274" y="218"/>
                  <a:pt x="274" y="218"/>
                </a:cubicBezTo>
                <a:cubicBezTo>
                  <a:pt x="274" y="219"/>
                  <a:pt x="274" y="219"/>
                  <a:pt x="274" y="219"/>
                </a:cubicBezTo>
                <a:cubicBezTo>
                  <a:pt x="274" y="219"/>
                  <a:pt x="274" y="219"/>
                  <a:pt x="274" y="219"/>
                </a:cubicBezTo>
                <a:cubicBezTo>
                  <a:pt x="274" y="220"/>
                  <a:pt x="274" y="220"/>
                  <a:pt x="274" y="220"/>
                </a:cubicBezTo>
                <a:cubicBezTo>
                  <a:pt x="280" y="247"/>
                  <a:pt x="280" y="247"/>
                  <a:pt x="280" y="247"/>
                </a:cubicBezTo>
                <a:cubicBezTo>
                  <a:pt x="286" y="258"/>
                  <a:pt x="286" y="258"/>
                  <a:pt x="286" y="258"/>
                </a:cubicBezTo>
                <a:cubicBezTo>
                  <a:pt x="278" y="279"/>
                  <a:pt x="278" y="279"/>
                  <a:pt x="278" y="279"/>
                </a:cubicBezTo>
                <a:cubicBezTo>
                  <a:pt x="278" y="280"/>
                  <a:pt x="278" y="280"/>
                  <a:pt x="278" y="280"/>
                </a:cubicBezTo>
                <a:cubicBezTo>
                  <a:pt x="272" y="282"/>
                  <a:pt x="272" y="282"/>
                  <a:pt x="272" y="282"/>
                </a:cubicBezTo>
                <a:cubicBezTo>
                  <a:pt x="272" y="288"/>
                  <a:pt x="272" y="288"/>
                  <a:pt x="272" y="288"/>
                </a:cubicBezTo>
                <a:cubicBezTo>
                  <a:pt x="271" y="288"/>
                  <a:pt x="271" y="288"/>
                  <a:pt x="271" y="288"/>
                </a:cubicBezTo>
                <a:cubicBezTo>
                  <a:pt x="264" y="299"/>
                  <a:pt x="264" y="299"/>
                  <a:pt x="264" y="299"/>
                </a:cubicBezTo>
                <a:cubicBezTo>
                  <a:pt x="264" y="299"/>
                  <a:pt x="264" y="299"/>
                  <a:pt x="264" y="299"/>
                </a:cubicBezTo>
                <a:cubicBezTo>
                  <a:pt x="254" y="300"/>
                  <a:pt x="254" y="300"/>
                  <a:pt x="254" y="300"/>
                </a:cubicBezTo>
                <a:cubicBezTo>
                  <a:pt x="244" y="308"/>
                  <a:pt x="244" y="308"/>
                  <a:pt x="244" y="308"/>
                </a:cubicBezTo>
                <a:cubicBezTo>
                  <a:pt x="246" y="309"/>
                  <a:pt x="247" y="310"/>
                  <a:pt x="250" y="311"/>
                </a:cubicBezTo>
                <a:cubicBezTo>
                  <a:pt x="254" y="312"/>
                  <a:pt x="254" y="316"/>
                  <a:pt x="252" y="321"/>
                </a:cubicBezTo>
                <a:cubicBezTo>
                  <a:pt x="252" y="322"/>
                  <a:pt x="252" y="322"/>
                  <a:pt x="252" y="322"/>
                </a:cubicBezTo>
                <a:cubicBezTo>
                  <a:pt x="246" y="328"/>
                  <a:pt x="246" y="328"/>
                  <a:pt x="246" y="328"/>
                </a:cubicBezTo>
                <a:cubicBezTo>
                  <a:pt x="245" y="328"/>
                  <a:pt x="245" y="328"/>
                  <a:pt x="245" y="328"/>
                </a:cubicBezTo>
                <a:cubicBezTo>
                  <a:pt x="245" y="329"/>
                  <a:pt x="245" y="329"/>
                  <a:pt x="245" y="329"/>
                </a:cubicBezTo>
                <a:cubicBezTo>
                  <a:pt x="244" y="329"/>
                  <a:pt x="244" y="329"/>
                  <a:pt x="244" y="329"/>
                </a:cubicBezTo>
                <a:cubicBezTo>
                  <a:pt x="244" y="329"/>
                  <a:pt x="244" y="329"/>
                  <a:pt x="244" y="329"/>
                </a:cubicBezTo>
                <a:cubicBezTo>
                  <a:pt x="225" y="326"/>
                  <a:pt x="225" y="326"/>
                  <a:pt x="225" y="326"/>
                </a:cubicBezTo>
                <a:cubicBezTo>
                  <a:pt x="224" y="333"/>
                  <a:pt x="224" y="333"/>
                  <a:pt x="224" y="333"/>
                </a:cubicBezTo>
                <a:cubicBezTo>
                  <a:pt x="226" y="348"/>
                  <a:pt x="226" y="348"/>
                  <a:pt x="226" y="348"/>
                </a:cubicBezTo>
                <a:cubicBezTo>
                  <a:pt x="242" y="354"/>
                  <a:pt x="242" y="354"/>
                  <a:pt x="242" y="354"/>
                </a:cubicBezTo>
                <a:cubicBezTo>
                  <a:pt x="242" y="355"/>
                  <a:pt x="242" y="355"/>
                  <a:pt x="242" y="355"/>
                </a:cubicBezTo>
                <a:cubicBezTo>
                  <a:pt x="242" y="355"/>
                  <a:pt x="242" y="355"/>
                  <a:pt x="242" y="355"/>
                </a:cubicBezTo>
                <a:cubicBezTo>
                  <a:pt x="248" y="353"/>
                  <a:pt x="248" y="353"/>
                  <a:pt x="248" y="353"/>
                </a:cubicBezTo>
                <a:cubicBezTo>
                  <a:pt x="249" y="353"/>
                  <a:pt x="249" y="353"/>
                  <a:pt x="249" y="353"/>
                </a:cubicBezTo>
                <a:cubicBezTo>
                  <a:pt x="250" y="352"/>
                  <a:pt x="250" y="352"/>
                  <a:pt x="250" y="352"/>
                </a:cubicBezTo>
                <a:cubicBezTo>
                  <a:pt x="250" y="353"/>
                  <a:pt x="250" y="353"/>
                  <a:pt x="250" y="353"/>
                </a:cubicBezTo>
                <a:cubicBezTo>
                  <a:pt x="250" y="353"/>
                  <a:pt x="250" y="353"/>
                  <a:pt x="250" y="353"/>
                </a:cubicBezTo>
                <a:cubicBezTo>
                  <a:pt x="255" y="356"/>
                  <a:pt x="255" y="356"/>
                  <a:pt x="255" y="356"/>
                </a:cubicBezTo>
                <a:cubicBezTo>
                  <a:pt x="262" y="356"/>
                  <a:pt x="262" y="356"/>
                  <a:pt x="262" y="356"/>
                </a:cubicBezTo>
                <a:cubicBezTo>
                  <a:pt x="264" y="355"/>
                  <a:pt x="264" y="355"/>
                  <a:pt x="264" y="355"/>
                </a:cubicBezTo>
                <a:cubicBezTo>
                  <a:pt x="262" y="348"/>
                  <a:pt x="262" y="348"/>
                  <a:pt x="262" y="348"/>
                </a:cubicBezTo>
                <a:cubicBezTo>
                  <a:pt x="262" y="348"/>
                  <a:pt x="262" y="348"/>
                  <a:pt x="262" y="348"/>
                </a:cubicBezTo>
                <a:cubicBezTo>
                  <a:pt x="262" y="348"/>
                  <a:pt x="262" y="348"/>
                  <a:pt x="262" y="348"/>
                </a:cubicBezTo>
                <a:cubicBezTo>
                  <a:pt x="260" y="340"/>
                  <a:pt x="260" y="340"/>
                  <a:pt x="260" y="340"/>
                </a:cubicBezTo>
                <a:cubicBezTo>
                  <a:pt x="260" y="339"/>
                  <a:pt x="260" y="339"/>
                  <a:pt x="260" y="339"/>
                </a:cubicBezTo>
                <a:cubicBezTo>
                  <a:pt x="260" y="338"/>
                  <a:pt x="260" y="338"/>
                  <a:pt x="260" y="338"/>
                </a:cubicBezTo>
                <a:cubicBezTo>
                  <a:pt x="260" y="338"/>
                  <a:pt x="260" y="338"/>
                  <a:pt x="260" y="338"/>
                </a:cubicBezTo>
                <a:cubicBezTo>
                  <a:pt x="260" y="338"/>
                  <a:pt x="260" y="338"/>
                  <a:pt x="260" y="338"/>
                </a:cubicBezTo>
                <a:cubicBezTo>
                  <a:pt x="263" y="335"/>
                  <a:pt x="263" y="335"/>
                  <a:pt x="263" y="335"/>
                </a:cubicBezTo>
                <a:cubicBezTo>
                  <a:pt x="264" y="334"/>
                  <a:pt x="264" y="334"/>
                  <a:pt x="264" y="334"/>
                </a:cubicBezTo>
                <a:cubicBezTo>
                  <a:pt x="264" y="334"/>
                  <a:pt x="264" y="334"/>
                  <a:pt x="264" y="334"/>
                </a:cubicBezTo>
                <a:cubicBezTo>
                  <a:pt x="264" y="334"/>
                  <a:pt x="264" y="334"/>
                  <a:pt x="264" y="334"/>
                </a:cubicBezTo>
                <a:cubicBezTo>
                  <a:pt x="268" y="328"/>
                  <a:pt x="268" y="328"/>
                  <a:pt x="268" y="328"/>
                </a:cubicBezTo>
                <a:cubicBezTo>
                  <a:pt x="269" y="327"/>
                  <a:pt x="269" y="327"/>
                  <a:pt x="269" y="327"/>
                </a:cubicBezTo>
                <a:cubicBezTo>
                  <a:pt x="276" y="322"/>
                  <a:pt x="276" y="322"/>
                  <a:pt x="276" y="322"/>
                </a:cubicBezTo>
                <a:cubicBezTo>
                  <a:pt x="276" y="322"/>
                  <a:pt x="276" y="322"/>
                  <a:pt x="276" y="322"/>
                </a:cubicBezTo>
                <a:cubicBezTo>
                  <a:pt x="276" y="321"/>
                  <a:pt x="276" y="321"/>
                  <a:pt x="276" y="321"/>
                </a:cubicBezTo>
                <a:cubicBezTo>
                  <a:pt x="277" y="321"/>
                  <a:pt x="277" y="321"/>
                  <a:pt x="277" y="321"/>
                </a:cubicBezTo>
                <a:cubicBezTo>
                  <a:pt x="277" y="321"/>
                  <a:pt x="277" y="321"/>
                  <a:pt x="277" y="321"/>
                </a:cubicBezTo>
                <a:cubicBezTo>
                  <a:pt x="286" y="320"/>
                  <a:pt x="286" y="320"/>
                  <a:pt x="286" y="320"/>
                </a:cubicBezTo>
                <a:cubicBezTo>
                  <a:pt x="286" y="322"/>
                  <a:pt x="286" y="322"/>
                  <a:pt x="286" y="322"/>
                </a:cubicBezTo>
                <a:cubicBezTo>
                  <a:pt x="286" y="325"/>
                  <a:pt x="286" y="327"/>
                  <a:pt x="286" y="328"/>
                </a:cubicBezTo>
                <a:cubicBezTo>
                  <a:pt x="288" y="332"/>
                  <a:pt x="288" y="332"/>
                  <a:pt x="288" y="332"/>
                </a:cubicBezTo>
                <a:cubicBezTo>
                  <a:pt x="290" y="337"/>
                  <a:pt x="290" y="337"/>
                  <a:pt x="290" y="337"/>
                </a:cubicBezTo>
                <a:cubicBezTo>
                  <a:pt x="298" y="342"/>
                  <a:pt x="298" y="342"/>
                  <a:pt x="298" y="342"/>
                </a:cubicBezTo>
                <a:cubicBezTo>
                  <a:pt x="320" y="344"/>
                  <a:pt x="320" y="344"/>
                  <a:pt x="320" y="344"/>
                </a:cubicBezTo>
                <a:cubicBezTo>
                  <a:pt x="321" y="344"/>
                  <a:pt x="321" y="344"/>
                  <a:pt x="321" y="344"/>
                </a:cubicBezTo>
                <a:cubicBezTo>
                  <a:pt x="322" y="344"/>
                  <a:pt x="322" y="344"/>
                  <a:pt x="322" y="344"/>
                </a:cubicBezTo>
                <a:cubicBezTo>
                  <a:pt x="322" y="345"/>
                  <a:pt x="322" y="345"/>
                  <a:pt x="322" y="345"/>
                </a:cubicBezTo>
                <a:cubicBezTo>
                  <a:pt x="322" y="346"/>
                  <a:pt x="322" y="346"/>
                  <a:pt x="322" y="346"/>
                </a:cubicBezTo>
                <a:cubicBezTo>
                  <a:pt x="322" y="353"/>
                  <a:pt x="322" y="353"/>
                  <a:pt x="322" y="353"/>
                </a:cubicBezTo>
                <a:cubicBezTo>
                  <a:pt x="328" y="360"/>
                  <a:pt x="328" y="360"/>
                  <a:pt x="328" y="360"/>
                </a:cubicBezTo>
                <a:cubicBezTo>
                  <a:pt x="333" y="362"/>
                  <a:pt x="333" y="362"/>
                  <a:pt x="333" y="362"/>
                </a:cubicBezTo>
                <a:cubicBezTo>
                  <a:pt x="334" y="362"/>
                  <a:pt x="334" y="362"/>
                  <a:pt x="334" y="362"/>
                </a:cubicBezTo>
                <a:cubicBezTo>
                  <a:pt x="334" y="362"/>
                  <a:pt x="334" y="362"/>
                  <a:pt x="334" y="362"/>
                </a:cubicBezTo>
                <a:cubicBezTo>
                  <a:pt x="334" y="363"/>
                  <a:pt x="334" y="363"/>
                  <a:pt x="334" y="363"/>
                </a:cubicBezTo>
                <a:cubicBezTo>
                  <a:pt x="334" y="366"/>
                  <a:pt x="334" y="366"/>
                  <a:pt x="334" y="366"/>
                </a:cubicBezTo>
                <a:cubicBezTo>
                  <a:pt x="334" y="370"/>
                  <a:pt x="334" y="370"/>
                  <a:pt x="334" y="370"/>
                </a:cubicBezTo>
                <a:cubicBezTo>
                  <a:pt x="332" y="378"/>
                  <a:pt x="332" y="378"/>
                  <a:pt x="332" y="378"/>
                </a:cubicBezTo>
                <a:cubicBezTo>
                  <a:pt x="335" y="380"/>
                  <a:pt x="335" y="380"/>
                  <a:pt x="335" y="380"/>
                </a:cubicBezTo>
                <a:cubicBezTo>
                  <a:pt x="338" y="380"/>
                  <a:pt x="341" y="380"/>
                  <a:pt x="344" y="382"/>
                </a:cubicBezTo>
                <a:cubicBezTo>
                  <a:pt x="353" y="386"/>
                  <a:pt x="353" y="386"/>
                  <a:pt x="353" y="386"/>
                </a:cubicBezTo>
                <a:cubicBezTo>
                  <a:pt x="358" y="382"/>
                  <a:pt x="358" y="382"/>
                  <a:pt x="358" y="382"/>
                </a:cubicBezTo>
                <a:cubicBezTo>
                  <a:pt x="364" y="375"/>
                  <a:pt x="364" y="375"/>
                  <a:pt x="364" y="375"/>
                </a:cubicBezTo>
                <a:cubicBezTo>
                  <a:pt x="365" y="372"/>
                  <a:pt x="365" y="372"/>
                  <a:pt x="365" y="372"/>
                </a:cubicBezTo>
                <a:cubicBezTo>
                  <a:pt x="365" y="372"/>
                  <a:pt x="365" y="372"/>
                  <a:pt x="365" y="372"/>
                </a:cubicBezTo>
                <a:cubicBezTo>
                  <a:pt x="366" y="371"/>
                  <a:pt x="366" y="371"/>
                  <a:pt x="366" y="371"/>
                </a:cubicBezTo>
                <a:cubicBezTo>
                  <a:pt x="367" y="370"/>
                  <a:pt x="367" y="370"/>
                  <a:pt x="367" y="370"/>
                </a:cubicBezTo>
                <a:cubicBezTo>
                  <a:pt x="367" y="370"/>
                  <a:pt x="367" y="370"/>
                  <a:pt x="367" y="370"/>
                </a:cubicBezTo>
                <a:cubicBezTo>
                  <a:pt x="365" y="361"/>
                  <a:pt x="365" y="361"/>
                  <a:pt x="365" y="361"/>
                </a:cubicBezTo>
                <a:cubicBezTo>
                  <a:pt x="364" y="357"/>
                  <a:pt x="364" y="357"/>
                  <a:pt x="364" y="357"/>
                </a:cubicBezTo>
                <a:cubicBezTo>
                  <a:pt x="364" y="356"/>
                  <a:pt x="364" y="356"/>
                  <a:pt x="364" y="356"/>
                </a:cubicBezTo>
                <a:cubicBezTo>
                  <a:pt x="364" y="356"/>
                  <a:pt x="364" y="356"/>
                  <a:pt x="364" y="356"/>
                </a:cubicBezTo>
                <a:cubicBezTo>
                  <a:pt x="364" y="356"/>
                  <a:pt x="364" y="356"/>
                  <a:pt x="364" y="356"/>
                </a:cubicBezTo>
                <a:cubicBezTo>
                  <a:pt x="364" y="355"/>
                  <a:pt x="364" y="355"/>
                  <a:pt x="364" y="355"/>
                </a:cubicBezTo>
                <a:cubicBezTo>
                  <a:pt x="368" y="350"/>
                  <a:pt x="368" y="350"/>
                  <a:pt x="368" y="350"/>
                </a:cubicBezTo>
                <a:cubicBezTo>
                  <a:pt x="368" y="350"/>
                  <a:pt x="368" y="350"/>
                  <a:pt x="368" y="350"/>
                </a:cubicBezTo>
                <a:cubicBezTo>
                  <a:pt x="368" y="350"/>
                  <a:pt x="368" y="350"/>
                  <a:pt x="368" y="350"/>
                </a:cubicBezTo>
                <a:cubicBezTo>
                  <a:pt x="374" y="345"/>
                  <a:pt x="374" y="345"/>
                  <a:pt x="374" y="345"/>
                </a:cubicBezTo>
                <a:cubicBezTo>
                  <a:pt x="375" y="345"/>
                  <a:pt x="375" y="345"/>
                  <a:pt x="375" y="345"/>
                </a:cubicBezTo>
                <a:cubicBezTo>
                  <a:pt x="388" y="345"/>
                  <a:pt x="388" y="345"/>
                  <a:pt x="388" y="345"/>
                </a:cubicBezTo>
                <a:cubicBezTo>
                  <a:pt x="390" y="344"/>
                  <a:pt x="390" y="344"/>
                  <a:pt x="390" y="344"/>
                </a:cubicBezTo>
                <a:cubicBezTo>
                  <a:pt x="390" y="338"/>
                  <a:pt x="390" y="338"/>
                  <a:pt x="390" y="338"/>
                </a:cubicBezTo>
                <a:cubicBezTo>
                  <a:pt x="388" y="332"/>
                  <a:pt x="388" y="332"/>
                  <a:pt x="388" y="332"/>
                </a:cubicBezTo>
                <a:cubicBezTo>
                  <a:pt x="383" y="324"/>
                  <a:pt x="383" y="324"/>
                  <a:pt x="383" y="324"/>
                </a:cubicBezTo>
                <a:cubicBezTo>
                  <a:pt x="383" y="324"/>
                  <a:pt x="383" y="324"/>
                  <a:pt x="383" y="324"/>
                </a:cubicBezTo>
                <a:cubicBezTo>
                  <a:pt x="383" y="324"/>
                  <a:pt x="383" y="324"/>
                  <a:pt x="383" y="324"/>
                </a:cubicBezTo>
                <a:cubicBezTo>
                  <a:pt x="383" y="314"/>
                  <a:pt x="383" y="314"/>
                  <a:pt x="383" y="314"/>
                </a:cubicBezTo>
                <a:cubicBezTo>
                  <a:pt x="383" y="313"/>
                  <a:pt x="383" y="313"/>
                  <a:pt x="383" y="313"/>
                </a:cubicBezTo>
                <a:cubicBezTo>
                  <a:pt x="383" y="313"/>
                  <a:pt x="383" y="313"/>
                  <a:pt x="383" y="313"/>
                </a:cubicBezTo>
                <a:cubicBezTo>
                  <a:pt x="385" y="307"/>
                  <a:pt x="385" y="307"/>
                  <a:pt x="385" y="307"/>
                </a:cubicBezTo>
                <a:cubicBezTo>
                  <a:pt x="385" y="307"/>
                  <a:pt x="385" y="307"/>
                  <a:pt x="385" y="307"/>
                </a:cubicBezTo>
                <a:cubicBezTo>
                  <a:pt x="386" y="307"/>
                  <a:pt x="386" y="307"/>
                  <a:pt x="386" y="307"/>
                </a:cubicBezTo>
                <a:cubicBezTo>
                  <a:pt x="386" y="307"/>
                  <a:pt x="386" y="307"/>
                  <a:pt x="386" y="307"/>
                </a:cubicBezTo>
                <a:cubicBezTo>
                  <a:pt x="396" y="291"/>
                  <a:pt x="396" y="291"/>
                  <a:pt x="396" y="291"/>
                </a:cubicBezTo>
                <a:cubicBezTo>
                  <a:pt x="397" y="291"/>
                  <a:pt x="397" y="291"/>
                  <a:pt x="397" y="291"/>
                </a:cubicBezTo>
                <a:cubicBezTo>
                  <a:pt x="397" y="291"/>
                  <a:pt x="397" y="291"/>
                  <a:pt x="397" y="291"/>
                </a:cubicBezTo>
                <a:cubicBezTo>
                  <a:pt x="398" y="290"/>
                  <a:pt x="398" y="290"/>
                  <a:pt x="398" y="290"/>
                </a:cubicBezTo>
                <a:cubicBezTo>
                  <a:pt x="400" y="290"/>
                  <a:pt x="400" y="290"/>
                  <a:pt x="400" y="290"/>
                </a:cubicBezTo>
                <a:cubicBezTo>
                  <a:pt x="404" y="291"/>
                  <a:pt x="404" y="291"/>
                  <a:pt x="404" y="291"/>
                </a:cubicBezTo>
                <a:cubicBezTo>
                  <a:pt x="414" y="296"/>
                  <a:pt x="414" y="296"/>
                  <a:pt x="414" y="296"/>
                </a:cubicBezTo>
                <a:cubicBezTo>
                  <a:pt x="420" y="298"/>
                  <a:pt x="420" y="298"/>
                  <a:pt x="420" y="298"/>
                </a:cubicBezTo>
                <a:cubicBezTo>
                  <a:pt x="420" y="295"/>
                  <a:pt x="420" y="295"/>
                  <a:pt x="420" y="295"/>
                </a:cubicBezTo>
                <a:cubicBezTo>
                  <a:pt x="419" y="294"/>
                  <a:pt x="419" y="294"/>
                  <a:pt x="419" y="294"/>
                </a:cubicBezTo>
                <a:cubicBezTo>
                  <a:pt x="419" y="293"/>
                  <a:pt x="419" y="293"/>
                  <a:pt x="419" y="293"/>
                </a:cubicBezTo>
                <a:cubicBezTo>
                  <a:pt x="419" y="290"/>
                  <a:pt x="420" y="288"/>
                  <a:pt x="423" y="286"/>
                </a:cubicBezTo>
                <a:cubicBezTo>
                  <a:pt x="430" y="281"/>
                  <a:pt x="430" y="281"/>
                  <a:pt x="430" y="281"/>
                </a:cubicBezTo>
                <a:cubicBezTo>
                  <a:pt x="430" y="281"/>
                  <a:pt x="430" y="281"/>
                  <a:pt x="430" y="281"/>
                </a:cubicBezTo>
                <a:cubicBezTo>
                  <a:pt x="430" y="281"/>
                  <a:pt x="430" y="281"/>
                  <a:pt x="430" y="281"/>
                </a:cubicBezTo>
                <a:cubicBezTo>
                  <a:pt x="430" y="280"/>
                  <a:pt x="430" y="280"/>
                  <a:pt x="430" y="280"/>
                </a:cubicBezTo>
                <a:cubicBezTo>
                  <a:pt x="434" y="279"/>
                  <a:pt x="437" y="278"/>
                  <a:pt x="438" y="278"/>
                </a:cubicBezTo>
                <a:cubicBezTo>
                  <a:pt x="445" y="278"/>
                  <a:pt x="445" y="278"/>
                  <a:pt x="445" y="278"/>
                </a:cubicBezTo>
                <a:cubicBezTo>
                  <a:pt x="446" y="278"/>
                  <a:pt x="446" y="278"/>
                  <a:pt x="446" y="278"/>
                </a:cubicBezTo>
                <a:cubicBezTo>
                  <a:pt x="446" y="278"/>
                  <a:pt x="446" y="278"/>
                  <a:pt x="446" y="278"/>
                </a:cubicBezTo>
                <a:cubicBezTo>
                  <a:pt x="450" y="278"/>
                  <a:pt x="450" y="278"/>
                  <a:pt x="450" y="278"/>
                </a:cubicBezTo>
                <a:cubicBezTo>
                  <a:pt x="452" y="268"/>
                  <a:pt x="452" y="268"/>
                  <a:pt x="452" y="268"/>
                </a:cubicBezTo>
                <a:cubicBezTo>
                  <a:pt x="452" y="262"/>
                  <a:pt x="452" y="262"/>
                  <a:pt x="452" y="262"/>
                </a:cubicBezTo>
                <a:cubicBezTo>
                  <a:pt x="452" y="257"/>
                  <a:pt x="452" y="254"/>
                  <a:pt x="454" y="254"/>
                </a:cubicBezTo>
                <a:cubicBezTo>
                  <a:pt x="456" y="248"/>
                  <a:pt x="456" y="248"/>
                  <a:pt x="456" y="248"/>
                </a:cubicBezTo>
                <a:cubicBezTo>
                  <a:pt x="453" y="244"/>
                  <a:pt x="453" y="244"/>
                  <a:pt x="453" y="244"/>
                </a:cubicBezTo>
                <a:cubicBezTo>
                  <a:pt x="448" y="240"/>
                  <a:pt x="448" y="240"/>
                  <a:pt x="448" y="240"/>
                </a:cubicBezTo>
                <a:cubicBezTo>
                  <a:pt x="438" y="238"/>
                  <a:pt x="438" y="238"/>
                  <a:pt x="438" y="238"/>
                </a:cubicBezTo>
                <a:cubicBezTo>
                  <a:pt x="436" y="238"/>
                  <a:pt x="432" y="236"/>
                  <a:pt x="426" y="230"/>
                </a:cubicBezTo>
                <a:cubicBezTo>
                  <a:pt x="420" y="228"/>
                  <a:pt x="420" y="228"/>
                  <a:pt x="420" y="228"/>
                </a:cubicBezTo>
                <a:cubicBezTo>
                  <a:pt x="420" y="228"/>
                  <a:pt x="420" y="228"/>
                  <a:pt x="420" y="228"/>
                </a:cubicBezTo>
                <a:cubicBezTo>
                  <a:pt x="420" y="227"/>
                  <a:pt x="420" y="227"/>
                  <a:pt x="420" y="227"/>
                </a:cubicBezTo>
                <a:cubicBezTo>
                  <a:pt x="412" y="218"/>
                  <a:pt x="412" y="218"/>
                  <a:pt x="412" y="218"/>
                </a:cubicBezTo>
                <a:cubicBezTo>
                  <a:pt x="406" y="218"/>
                  <a:pt x="406" y="218"/>
                  <a:pt x="406" y="218"/>
                </a:cubicBezTo>
                <a:cubicBezTo>
                  <a:pt x="405" y="218"/>
                  <a:pt x="405" y="218"/>
                  <a:pt x="405" y="218"/>
                </a:cubicBezTo>
                <a:cubicBezTo>
                  <a:pt x="405" y="218"/>
                  <a:pt x="405" y="218"/>
                  <a:pt x="405" y="218"/>
                </a:cubicBezTo>
                <a:cubicBezTo>
                  <a:pt x="399" y="215"/>
                  <a:pt x="399" y="215"/>
                  <a:pt x="399" y="215"/>
                </a:cubicBezTo>
                <a:cubicBezTo>
                  <a:pt x="395" y="220"/>
                  <a:pt x="395" y="220"/>
                  <a:pt x="395" y="220"/>
                </a:cubicBezTo>
                <a:cubicBezTo>
                  <a:pt x="394" y="238"/>
                  <a:pt x="394" y="238"/>
                  <a:pt x="394" y="238"/>
                </a:cubicBezTo>
                <a:cubicBezTo>
                  <a:pt x="396" y="246"/>
                  <a:pt x="396" y="246"/>
                  <a:pt x="396" y="246"/>
                </a:cubicBezTo>
                <a:cubicBezTo>
                  <a:pt x="398" y="246"/>
                  <a:pt x="398" y="246"/>
                  <a:pt x="398" y="246"/>
                </a:cubicBezTo>
                <a:cubicBezTo>
                  <a:pt x="399" y="246"/>
                  <a:pt x="399" y="246"/>
                  <a:pt x="399" y="246"/>
                </a:cubicBezTo>
                <a:cubicBezTo>
                  <a:pt x="404" y="248"/>
                  <a:pt x="404" y="248"/>
                  <a:pt x="404" y="248"/>
                </a:cubicBezTo>
                <a:cubicBezTo>
                  <a:pt x="404" y="248"/>
                  <a:pt x="404" y="248"/>
                  <a:pt x="404" y="248"/>
                </a:cubicBezTo>
                <a:cubicBezTo>
                  <a:pt x="404" y="248"/>
                  <a:pt x="404" y="248"/>
                  <a:pt x="404" y="248"/>
                </a:cubicBezTo>
                <a:cubicBezTo>
                  <a:pt x="407" y="255"/>
                  <a:pt x="407" y="255"/>
                  <a:pt x="407" y="255"/>
                </a:cubicBezTo>
                <a:cubicBezTo>
                  <a:pt x="408" y="255"/>
                  <a:pt x="408" y="255"/>
                  <a:pt x="408" y="255"/>
                </a:cubicBezTo>
                <a:cubicBezTo>
                  <a:pt x="408" y="256"/>
                  <a:pt x="408" y="256"/>
                  <a:pt x="408" y="256"/>
                </a:cubicBezTo>
                <a:cubicBezTo>
                  <a:pt x="408" y="256"/>
                  <a:pt x="408" y="256"/>
                  <a:pt x="408" y="256"/>
                </a:cubicBezTo>
                <a:cubicBezTo>
                  <a:pt x="408" y="256"/>
                  <a:pt x="408" y="256"/>
                  <a:pt x="408" y="256"/>
                </a:cubicBezTo>
                <a:cubicBezTo>
                  <a:pt x="406" y="268"/>
                  <a:pt x="406" y="268"/>
                  <a:pt x="406" y="268"/>
                </a:cubicBezTo>
                <a:cubicBezTo>
                  <a:pt x="406" y="269"/>
                  <a:pt x="406" y="269"/>
                  <a:pt x="406" y="269"/>
                </a:cubicBezTo>
                <a:cubicBezTo>
                  <a:pt x="406" y="270"/>
                  <a:pt x="406" y="270"/>
                  <a:pt x="406" y="270"/>
                </a:cubicBezTo>
                <a:cubicBezTo>
                  <a:pt x="406" y="270"/>
                  <a:pt x="406" y="270"/>
                  <a:pt x="406" y="270"/>
                </a:cubicBezTo>
                <a:cubicBezTo>
                  <a:pt x="404" y="271"/>
                  <a:pt x="402" y="272"/>
                  <a:pt x="400" y="273"/>
                </a:cubicBezTo>
                <a:cubicBezTo>
                  <a:pt x="399" y="274"/>
                  <a:pt x="399" y="274"/>
                  <a:pt x="399" y="274"/>
                </a:cubicBezTo>
                <a:cubicBezTo>
                  <a:pt x="399" y="273"/>
                  <a:pt x="399" y="273"/>
                  <a:pt x="399" y="273"/>
                </a:cubicBezTo>
                <a:cubicBezTo>
                  <a:pt x="398" y="273"/>
                  <a:pt x="398" y="273"/>
                  <a:pt x="398" y="273"/>
                </a:cubicBezTo>
                <a:cubicBezTo>
                  <a:pt x="396" y="272"/>
                  <a:pt x="396" y="272"/>
                  <a:pt x="396" y="272"/>
                </a:cubicBezTo>
                <a:cubicBezTo>
                  <a:pt x="389" y="275"/>
                  <a:pt x="389" y="275"/>
                  <a:pt x="389" y="275"/>
                </a:cubicBezTo>
                <a:cubicBezTo>
                  <a:pt x="389" y="275"/>
                  <a:pt x="389" y="275"/>
                  <a:pt x="389" y="275"/>
                </a:cubicBezTo>
                <a:cubicBezTo>
                  <a:pt x="389" y="276"/>
                  <a:pt x="389" y="276"/>
                  <a:pt x="389" y="276"/>
                </a:cubicBezTo>
                <a:cubicBezTo>
                  <a:pt x="390" y="276"/>
                  <a:pt x="390" y="276"/>
                  <a:pt x="390" y="276"/>
                </a:cubicBezTo>
                <a:cubicBezTo>
                  <a:pt x="391" y="287"/>
                  <a:pt x="391" y="287"/>
                  <a:pt x="391" y="287"/>
                </a:cubicBezTo>
                <a:cubicBezTo>
                  <a:pt x="391" y="289"/>
                  <a:pt x="390" y="290"/>
                  <a:pt x="388" y="290"/>
                </a:cubicBezTo>
                <a:cubicBezTo>
                  <a:pt x="384" y="290"/>
                  <a:pt x="384" y="290"/>
                  <a:pt x="384" y="290"/>
                </a:cubicBezTo>
                <a:cubicBezTo>
                  <a:pt x="381" y="290"/>
                  <a:pt x="380" y="289"/>
                  <a:pt x="379" y="288"/>
                </a:cubicBezTo>
                <a:cubicBezTo>
                  <a:pt x="374" y="284"/>
                  <a:pt x="374" y="284"/>
                  <a:pt x="374" y="284"/>
                </a:cubicBezTo>
                <a:cubicBezTo>
                  <a:pt x="374" y="284"/>
                  <a:pt x="374" y="284"/>
                  <a:pt x="374" y="284"/>
                </a:cubicBezTo>
                <a:cubicBezTo>
                  <a:pt x="373" y="284"/>
                  <a:pt x="373" y="284"/>
                  <a:pt x="373" y="284"/>
                </a:cubicBezTo>
                <a:cubicBezTo>
                  <a:pt x="373" y="283"/>
                  <a:pt x="373" y="283"/>
                  <a:pt x="373" y="283"/>
                </a:cubicBezTo>
                <a:cubicBezTo>
                  <a:pt x="370" y="276"/>
                  <a:pt x="370" y="276"/>
                  <a:pt x="370" y="276"/>
                </a:cubicBezTo>
                <a:cubicBezTo>
                  <a:pt x="370" y="276"/>
                  <a:pt x="368" y="274"/>
                  <a:pt x="364" y="273"/>
                </a:cubicBezTo>
                <a:cubicBezTo>
                  <a:pt x="363" y="273"/>
                  <a:pt x="363" y="273"/>
                  <a:pt x="363" y="273"/>
                </a:cubicBezTo>
                <a:cubicBezTo>
                  <a:pt x="363" y="273"/>
                  <a:pt x="363" y="273"/>
                  <a:pt x="363" y="273"/>
                </a:cubicBezTo>
                <a:cubicBezTo>
                  <a:pt x="357" y="269"/>
                  <a:pt x="357" y="269"/>
                  <a:pt x="357" y="269"/>
                </a:cubicBezTo>
                <a:cubicBezTo>
                  <a:pt x="356" y="269"/>
                  <a:pt x="356" y="269"/>
                  <a:pt x="356" y="269"/>
                </a:cubicBezTo>
                <a:cubicBezTo>
                  <a:pt x="356" y="268"/>
                  <a:pt x="356" y="268"/>
                  <a:pt x="356" y="268"/>
                </a:cubicBezTo>
                <a:cubicBezTo>
                  <a:pt x="356" y="268"/>
                  <a:pt x="356" y="268"/>
                  <a:pt x="356" y="268"/>
                </a:cubicBezTo>
                <a:cubicBezTo>
                  <a:pt x="355" y="262"/>
                  <a:pt x="355" y="262"/>
                  <a:pt x="355" y="262"/>
                </a:cubicBezTo>
                <a:cubicBezTo>
                  <a:pt x="356" y="256"/>
                  <a:pt x="356" y="256"/>
                  <a:pt x="356" y="256"/>
                </a:cubicBezTo>
                <a:cubicBezTo>
                  <a:pt x="356" y="256"/>
                  <a:pt x="356" y="256"/>
                  <a:pt x="356" y="256"/>
                </a:cubicBezTo>
                <a:cubicBezTo>
                  <a:pt x="356" y="256"/>
                  <a:pt x="356" y="256"/>
                  <a:pt x="356" y="256"/>
                </a:cubicBezTo>
                <a:cubicBezTo>
                  <a:pt x="356" y="256"/>
                  <a:pt x="356" y="256"/>
                  <a:pt x="356" y="256"/>
                </a:cubicBezTo>
                <a:cubicBezTo>
                  <a:pt x="358" y="253"/>
                  <a:pt x="358" y="253"/>
                  <a:pt x="358" y="253"/>
                </a:cubicBezTo>
                <a:cubicBezTo>
                  <a:pt x="358" y="251"/>
                  <a:pt x="358" y="251"/>
                  <a:pt x="358" y="251"/>
                </a:cubicBezTo>
                <a:cubicBezTo>
                  <a:pt x="356" y="244"/>
                  <a:pt x="356" y="244"/>
                  <a:pt x="356" y="244"/>
                </a:cubicBezTo>
                <a:cubicBezTo>
                  <a:pt x="350" y="239"/>
                  <a:pt x="350" y="239"/>
                  <a:pt x="350" y="239"/>
                </a:cubicBezTo>
                <a:cubicBezTo>
                  <a:pt x="350" y="238"/>
                  <a:pt x="350" y="238"/>
                  <a:pt x="350" y="238"/>
                </a:cubicBezTo>
                <a:cubicBezTo>
                  <a:pt x="349" y="222"/>
                  <a:pt x="349" y="222"/>
                  <a:pt x="349" y="222"/>
                </a:cubicBezTo>
                <a:cubicBezTo>
                  <a:pt x="345" y="218"/>
                  <a:pt x="345" y="218"/>
                  <a:pt x="345" y="218"/>
                </a:cubicBezTo>
                <a:cubicBezTo>
                  <a:pt x="344" y="218"/>
                  <a:pt x="344" y="218"/>
                  <a:pt x="344" y="218"/>
                </a:cubicBezTo>
                <a:cubicBezTo>
                  <a:pt x="344" y="217"/>
                  <a:pt x="344" y="217"/>
                  <a:pt x="344" y="217"/>
                </a:cubicBezTo>
                <a:cubicBezTo>
                  <a:pt x="344" y="217"/>
                  <a:pt x="344" y="217"/>
                  <a:pt x="344" y="217"/>
                </a:cubicBezTo>
                <a:cubicBezTo>
                  <a:pt x="341" y="210"/>
                  <a:pt x="341" y="210"/>
                  <a:pt x="341" y="210"/>
                </a:cubicBezTo>
                <a:cubicBezTo>
                  <a:pt x="326" y="208"/>
                  <a:pt x="326" y="208"/>
                  <a:pt x="326" y="208"/>
                </a:cubicBezTo>
                <a:cubicBezTo>
                  <a:pt x="323" y="207"/>
                  <a:pt x="320" y="204"/>
                  <a:pt x="319" y="201"/>
                </a:cubicBezTo>
                <a:cubicBezTo>
                  <a:pt x="312" y="201"/>
                  <a:pt x="312" y="201"/>
                  <a:pt x="312" y="201"/>
                </a:cubicBezTo>
                <a:cubicBezTo>
                  <a:pt x="310" y="200"/>
                  <a:pt x="308" y="199"/>
                  <a:pt x="305" y="196"/>
                </a:cubicBezTo>
                <a:cubicBezTo>
                  <a:pt x="304" y="195"/>
                  <a:pt x="304" y="195"/>
                  <a:pt x="304" y="195"/>
                </a:cubicBezTo>
                <a:cubicBezTo>
                  <a:pt x="302" y="194"/>
                  <a:pt x="301" y="191"/>
                  <a:pt x="299" y="188"/>
                </a:cubicBezTo>
                <a:cubicBezTo>
                  <a:pt x="299" y="188"/>
                  <a:pt x="299" y="188"/>
                  <a:pt x="299" y="188"/>
                </a:cubicBezTo>
                <a:cubicBezTo>
                  <a:pt x="299" y="188"/>
                  <a:pt x="299" y="188"/>
                  <a:pt x="299" y="188"/>
                </a:cubicBezTo>
                <a:cubicBezTo>
                  <a:pt x="298" y="181"/>
                  <a:pt x="298" y="181"/>
                  <a:pt x="298" y="181"/>
                </a:cubicBezTo>
                <a:cubicBezTo>
                  <a:pt x="298" y="181"/>
                  <a:pt x="298" y="181"/>
                  <a:pt x="298" y="181"/>
                </a:cubicBezTo>
                <a:cubicBezTo>
                  <a:pt x="298" y="181"/>
                  <a:pt x="298" y="181"/>
                  <a:pt x="298" y="181"/>
                </a:cubicBezTo>
                <a:cubicBezTo>
                  <a:pt x="298" y="180"/>
                  <a:pt x="298" y="180"/>
                  <a:pt x="298" y="180"/>
                </a:cubicBezTo>
                <a:cubicBezTo>
                  <a:pt x="298" y="180"/>
                  <a:pt x="298" y="180"/>
                  <a:pt x="298" y="180"/>
                </a:cubicBezTo>
                <a:cubicBezTo>
                  <a:pt x="300" y="168"/>
                  <a:pt x="300" y="168"/>
                  <a:pt x="300" y="168"/>
                </a:cubicBezTo>
                <a:cubicBezTo>
                  <a:pt x="300" y="168"/>
                  <a:pt x="300" y="168"/>
                  <a:pt x="300" y="168"/>
                </a:cubicBezTo>
                <a:cubicBezTo>
                  <a:pt x="302" y="162"/>
                  <a:pt x="302" y="162"/>
                  <a:pt x="302" y="162"/>
                </a:cubicBezTo>
                <a:cubicBezTo>
                  <a:pt x="302" y="162"/>
                  <a:pt x="302" y="162"/>
                  <a:pt x="302" y="162"/>
                </a:cubicBezTo>
                <a:cubicBezTo>
                  <a:pt x="302" y="162"/>
                  <a:pt x="302" y="162"/>
                  <a:pt x="302" y="162"/>
                </a:cubicBezTo>
                <a:cubicBezTo>
                  <a:pt x="303" y="162"/>
                  <a:pt x="303" y="162"/>
                  <a:pt x="303" y="162"/>
                </a:cubicBezTo>
                <a:cubicBezTo>
                  <a:pt x="318" y="155"/>
                  <a:pt x="318" y="155"/>
                  <a:pt x="318" y="155"/>
                </a:cubicBezTo>
                <a:cubicBezTo>
                  <a:pt x="324" y="148"/>
                  <a:pt x="324" y="148"/>
                  <a:pt x="324" y="148"/>
                </a:cubicBezTo>
                <a:cubicBezTo>
                  <a:pt x="325" y="142"/>
                  <a:pt x="325" y="142"/>
                  <a:pt x="325" y="142"/>
                </a:cubicBezTo>
                <a:cubicBezTo>
                  <a:pt x="324" y="138"/>
                  <a:pt x="324" y="138"/>
                  <a:pt x="324" y="138"/>
                </a:cubicBezTo>
                <a:cubicBezTo>
                  <a:pt x="322" y="132"/>
                  <a:pt x="320" y="129"/>
                  <a:pt x="320" y="127"/>
                </a:cubicBezTo>
                <a:cubicBezTo>
                  <a:pt x="317" y="128"/>
                  <a:pt x="317" y="128"/>
                  <a:pt x="317" y="128"/>
                </a:cubicBezTo>
                <a:cubicBezTo>
                  <a:pt x="312" y="127"/>
                  <a:pt x="312" y="127"/>
                  <a:pt x="312" y="127"/>
                </a:cubicBezTo>
                <a:cubicBezTo>
                  <a:pt x="310" y="128"/>
                  <a:pt x="307" y="131"/>
                  <a:pt x="303" y="136"/>
                </a:cubicBezTo>
                <a:cubicBezTo>
                  <a:pt x="296" y="143"/>
                  <a:pt x="296" y="143"/>
                  <a:pt x="296" y="143"/>
                </a:cubicBezTo>
                <a:cubicBezTo>
                  <a:pt x="296" y="143"/>
                  <a:pt x="296" y="143"/>
                  <a:pt x="296" y="143"/>
                </a:cubicBezTo>
                <a:cubicBezTo>
                  <a:pt x="295" y="143"/>
                  <a:pt x="295" y="143"/>
                  <a:pt x="295" y="143"/>
                </a:cubicBezTo>
                <a:cubicBezTo>
                  <a:pt x="290" y="144"/>
                  <a:pt x="286" y="145"/>
                  <a:pt x="284" y="144"/>
                </a:cubicBezTo>
                <a:lnTo>
                  <a:pt x="271" y="140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03" name="Freeform 7"/>
          <p:cNvSpPr/>
          <p:nvPr/>
        </p:nvSpPr>
        <p:spPr>
          <a:xfrm>
            <a:off x="3294063" y="2978150"/>
            <a:ext cx="296862" cy="487363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</a:cxnLst>
            <a:rect l="0" t="0" r="0" b="0"/>
            <a:pathLst>
              <a:path w="92" h="152">
                <a:moveTo>
                  <a:pt x="54" y="9"/>
                </a:moveTo>
                <a:cubicBezTo>
                  <a:pt x="46" y="29"/>
                  <a:pt x="46" y="29"/>
                  <a:pt x="46" y="29"/>
                </a:cubicBezTo>
                <a:cubicBezTo>
                  <a:pt x="46" y="42"/>
                  <a:pt x="46" y="42"/>
                  <a:pt x="46" y="42"/>
                </a:cubicBezTo>
                <a:cubicBezTo>
                  <a:pt x="46" y="43"/>
                  <a:pt x="46" y="43"/>
                  <a:pt x="46" y="43"/>
                </a:cubicBezTo>
                <a:cubicBezTo>
                  <a:pt x="42" y="50"/>
                  <a:pt x="42" y="50"/>
                  <a:pt x="42" y="50"/>
                </a:cubicBezTo>
                <a:cubicBezTo>
                  <a:pt x="42" y="54"/>
                  <a:pt x="42" y="54"/>
                  <a:pt x="42" y="54"/>
                </a:cubicBezTo>
                <a:cubicBezTo>
                  <a:pt x="42" y="57"/>
                  <a:pt x="41" y="60"/>
                  <a:pt x="38" y="61"/>
                </a:cubicBezTo>
                <a:cubicBezTo>
                  <a:pt x="38" y="62"/>
                  <a:pt x="38" y="62"/>
                  <a:pt x="38" y="62"/>
                </a:cubicBezTo>
                <a:cubicBezTo>
                  <a:pt x="37" y="62"/>
                  <a:pt x="37" y="62"/>
                  <a:pt x="37" y="62"/>
                </a:cubicBezTo>
                <a:cubicBezTo>
                  <a:pt x="37" y="61"/>
                  <a:pt x="37" y="61"/>
                  <a:pt x="37" y="61"/>
                </a:cubicBezTo>
                <a:cubicBezTo>
                  <a:pt x="27" y="60"/>
                  <a:pt x="27" y="60"/>
                  <a:pt x="27" y="60"/>
                </a:cubicBezTo>
                <a:cubicBezTo>
                  <a:pt x="22" y="65"/>
                  <a:pt x="22" y="65"/>
                  <a:pt x="22" y="65"/>
                </a:cubicBezTo>
                <a:cubicBezTo>
                  <a:pt x="6" y="67"/>
                  <a:pt x="6" y="67"/>
                  <a:pt x="6" y="67"/>
                </a:cubicBezTo>
                <a:cubicBezTo>
                  <a:pt x="6" y="67"/>
                  <a:pt x="6" y="67"/>
                  <a:pt x="6" y="67"/>
                </a:cubicBezTo>
                <a:cubicBezTo>
                  <a:pt x="0" y="67"/>
                  <a:pt x="0" y="67"/>
                  <a:pt x="0" y="67"/>
                </a:cubicBezTo>
                <a:cubicBezTo>
                  <a:pt x="4" y="70"/>
                  <a:pt x="4" y="70"/>
                  <a:pt x="4" y="70"/>
                </a:cubicBezTo>
                <a:cubicBezTo>
                  <a:pt x="18" y="72"/>
                  <a:pt x="18" y="72"/>
                  <a:pt x="18" y="72"/>
                </a:cubicBezTo>
                <a:cubicBezTo>
                  <a:pt x="19" y="72"/>
                  <a:pt x="19" y="72"/>
                  <a:pt x="19" y="72"/>
                </a:cubicBezTo>
                <a:cubicBezTo>
                  <a:pt x="20" y="72"/>
                  <a:pt x="20" y="72"/>
                  <a:pt x="20" y="72"/>
                </a:cubicBezTo>
                <a:cubicBezTo>
                  <a:pt x="20" y="72"/>
                  <a:pt x="20" y="72"/>
                  <a:pt x="20" y="72"/>
                </a:cubicBezTo>
                <a:cubicBezTo>
                  <a:pt x="20" y="72"/>
                  <a:pt x="20" y="72"/>
                  <a:pt x="20" y="72"/>
                </a:cubicBezTo>
                <a:cubicBezTo>
                  <a:pt x="24" y="81"/>
                  <a:pt x="24" y="81"/>
                  <a:pt x="24" y="81"/>
                </a:cubicBezTo>
                <a:cubicBezTo>
                  <a:pt x="28" y="84"/>
                  <a:pt x="28" y="84"/>
                  <a:pt x="28" y="84"/>
                </a:cubicBezTo>
                <a:cubicBezTo>
                  <a:pt x="29" y="86"/>
                  <a:pt x="30" y="88"/>
                  <a:pt x="30" y="92"/>
                </a:cubicBezTo>
                <a:cubicBezTo>
                  <a:pt x="30" y="103"/>
                  <a:pt x="30" y="103"/>
                  <a:pt x="30" y="103"/>
                </a:cubicBezTo>
                <a:cubicBezTo>
                  <a:pt x="35" y="108"/>
                  <a:pt x="35" y="108"/>
                  <a:pt x="35" y="108"/>
                </a:cubicBezTo>
                <a:cubicBezTo>
                  <a:pt x="36" y="108"/>
                  <a:pt x="36" y="108"/>
                  <a:pt x="36" y="108"/>
                </a:cubicBezTo>
                <a:cubicBezTo>
                  <a:pt x="36" y="108"/>
                  <a:pt x="36" y="108"/>
                  <a:pt x="36" y="108"/>
                </a:cubicBezTo>
                <a:cubicBezTo>
                  <a:pt x="36" y="108"/>
                  <a:pt x="36" y="108"/>
                  <a:pt x="36" y="108"/>
                </a:cubicBezTo>
                <a:cubicBezTo>
                  <a:pt x="38" y="116"/>
                  <a:pt x="38" y="116"/>
                  <a:pt x="38" y="116"/>
                </a:cubicBezTo>
                <a:cubicBezTo>
                  <a:pt x="38" y="120"/>
                  <a:pt x="38" y="120"/>
                  <a:pt x="38" y="120"/>
                </a:cubicBezTo>
                <a:cubicBezTo>
                  <a:pt x="36" y="124"/>
                  <a:pt x="36" y="124"/>
                  <a:pt x="36" y="124"/>
                </a:cubicBezTo>
                <a:cubicBezTo>
                  <a:pt x="35" y="128"/>
                  <a:pt x="35" y="128"/>
                  <a:pt x="35" y="128"/>
                </a:cubicBezTo>
                <a:cubicBezTo>
                  <a:pt x="36" y="132"/>
                  <a:pt x="36" y="132"/>
                  <a:pt x="36" y="132"/>
                </a:cubicBezTo>
                <a:cubicBezTo>
                  <a:pt x="41" y="135"/>
                  <a:pt x="41" y="135"/>
                  <a:pt x="41" y="135"/>
                </a:cubicBezTo>
                <a:cubicBezTo>
                  <a:pt x="46" y="137"/>
                  <a:pt x="49" y="138"/>
                  <a:pt x="50" y="140"/>
                </a:cubicBezTo>
                <a:cubicBezTo>
                  <a:pt x="53" y="146"/>
                  <a:pt x="53" y="146"/>
                  <a:pt x="53" y="146"/>
                </a:cubicBezTo>
                <a:cubicBezTo>
                  <a:pt x="56" y="148"/>
                  <a:pt x="58" y="150"/>
                  <a:pt x="58" y="151"/>
                </a:cubicBezTo>
                <a:cubicBezTo>
                  <a:pt x="62" y="152"/>
                  <a:pt x="62" y="152"/>
                  <a:pt x="62" y="152"/>
                </a:cubicBezTo>
                <a:cubicBezTo>
                  <a:pt x="62" y="152"/>
                  <a:pt x="62" y="152"/>
                  <a:pt x="62" y="152"/>
                </a:cubicBezTo>
                <a:cubicBezTo>
                  <a:pt x="61" y="144"/>
                  <a:pt x="61" y="144"/>
                  <a:pt x="61" y="144"/>
                </a:cubicBezTo>
                <a:cubicBezTo>
                  <a:pt x="60" y="142"/>
                  <a:pt x="60" y="140"/>
                  <a:pt x="61" y="139"/>
                </a:cubicBezTo>
                <a:cubicBezTo>
                  <a:pt x="62" y="138"/>
                  <a:pt x="63" y="137"/>
                  <a:pt x="64" y="136"/>
                </a:cubicBezTo>
                <a:cubicBezTo>
                  <a:pt x="70" y="134"/>
                  <a:pt x="70" y="134"/>
                  <a:pt x="70" y="134"/>
                </a:cubicBezTo>
                <a:cubicBezTo>
                  <a:pt x="70" y="134"/>
                  <a:pt x="70" y="134"/>
                  <a:pt x="70" y="134"/>
                </a:cubicBezTo>
                <a:cubicBezTo>
                  <a:pt x="71" y="134"/>
                  <a:pt x="71" y="134"/>
                  <a:pt x="71" y="134"/>
                </a:cubicBezTo>
                <a:cubicBezTo>
                  <a:pt x="71" y="134"/>
                  <a:pt x="71" y="134"/>
                  <a:pt x="71" y="134"/>
                </a:cubicBezTo>
                <a:cubicBezTo>
                  <a:pt x="72" y="134"/>
                  <a:pt x="72" y="134"/>
                  <a:pt x="72" y="134"/>
                </a:cubicBezTo>
                <a:cubicBezTo>
                  <a:pt x="74" y="135"/>
                  <a:pt x="74" y="135"/>
                  <a:pt x="74" y="135"/>
                </a:cubicBezTo>
                <a:cubicBezTo>
                  <a:pt x="78" y="133"/>
                  <a:pt x="78" y="133"/>
                  <a:pt x="78" y="133"/>
                </a:cubicBezTo>
                <a:cubicBezTo>
                  <a:pt x="78" y="132"/>
                  <a:pt x="78" y="132"/>
                  <a:pt x="78" y="132"/>
                </a:cubicBezTo>
                <a:cubicBezTo>
                  <a:pt x="79" y="122"/>
                  <a:pt x="79" y="122"/>
                  <a:pt x="79" y="122"/>
                </a:cubicBezTo>
                <a:cubicBezTo>
                  <a:pt x="77" y="118"/>
                  <a:pt x="77" y="118"/>
                  <a:pt x="77" y="118"/>
                </a:cubicBezTo>
                <a:cubicBezTo>
                  <a:pt x="74" y="116"/>
                  <a:pt x="74" y="116"/>
                  <a:pt x="74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69" y="116"/>
                  <a:pt x="69" y="116"/>
                  <a:pt x="69" y="116"/>
                </a:cubicBezTo>
                <a:cubicBezTo>
                  <a:pt x="68" y="115"/>
                  <a:pt x="68" y="115"/>
                  <a:pt x="68" y="115"/>
                </a:cubicBezTo>
                <a:cubicBezTo>
                  <a:pt x="66" y="105"/>
                  <a:pt x="66" y="105"/>
                  <a:pt x="66" y="105"/>
                </a:cubicBezTo>
                <a:cubicBezTo>
                  <a:pt x="67" y="84"/>
                  <a:pt x="67" y="84"/>
                  <a:pt x="67" y="84"/>
                </a:cubicBezTo>
                <a:cubicBezTo>
                  <a:pt x="68" y="84"/>
                  <a:pt x="68" y="84"/>
                  <a:pt x="68" y="84"/>
                </a:cubicBezTo>
                <a:cubicBezTo>
                  <a:pt x="74" y="75"/>
                  <a:pt x="74" y="75"/>
                  <a:pt x="74" y="75"/>
                </a:cubicBezTo>
                <a:cubicBezTo>
                  <a:pt x="82" y="80"/>
                  <a:pt x="82" y="80"/>
                  <a:pt x="82" y="80"/>
                </a:cubicBezTo>
                <a:cubicBezTo>
                  <a:pt x="88" y="80"/>
                  <a:pt x="88" y="80"/>
                  <a:pt x="88" y="80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1"/>
                  <a:pt x="89" y="49"/>
                  <a:pt x="87" y="48"/>
                </a:cubicBezTo>
                <a:cubicBezTo>
                  <a:pt x="84" y="48"/>
                  <a:pt x="84" y="48"/>
                  <a:pt x="84" y="48"/>
                </a:cubicBezTo>
                <a:cubicBezTo>
                  <a:pt x="84" y="48"/>
                  <a:pt x="84" y="48"/>
                  <a:pt x="84" y="48"/>
                </a:cubicBezTo>
                <a:cubicBezTo>
                  <a:pt x="83" y="48"/>
                  <a:pt x="83" y="48"/>
                  <a:pt x="83" y="48"/>
                </a:cubicBezTo>
                <a:cubicBezTo>
                  <a:pt x="77" y="49"/>
                  <a:pt x="77" y="49"/>
                  <a:pt x="77" y="49"/>
                </a:cubicBezTo>
                <a:cubicBezTo>
                  <a:pt x="76" y="48"/>
                  <a:pt x="76" y="48"/>
                  <a:pt x="76" y="48"/>
                </a:cubicBezTo>
                <a:cubicBezTo>
                  <a:pt x="76" y="48"/>
                  <a:pt x="76" y="48"/>
                  <a:pt x="76" y="48"/>
                </a:cubicBezTo>
                <a:cubicBezTo>
                  <a:pt x="72" y="42"/>
                  <a:pt x="72" y="42"/>
                  <a:pt x="72" y="42"/>
                </a:cubicBezTo>
                <a:cubicBezTo>
                  <a:pt x="72" y="42"/>
                  <a:pt x="72" y="42"/>
                  <a:pt x="72" y="42"/>
                </a:cubicBezTo>
                <a:cubicBezTo>
                  <a:pt x="71" y="42"/>
                  <a:pt x="71" y="42"/>
                  <a:pt x="71" y="42"/>
                </a:cubicBezTo>
                <a:cubicBezTo>
                  <a:pt x="71" y="32"/>
                  <a:pt x="71" y="32"/>
                  <a:pt x="71" y="32"/>
                </a:cubicBezTo>
                <a:cubicBezTo>
                  <a:pt x="73" y="26"/>
                  <a:pt x="73" y="26"/>
                  <a:pt x="73" y="26"/>
                </a:cubicBezTo>
                <a:cubicBezTo>
                  <a:pt x="74" y="24"/>
                  <a:pt x="74" y="24"/>
                  <a:pt x="74" y="24"/>
                </a:cubicBezTo>
                <a:cubicBezTo>
                  <a:pt x="74" y="22"/>
                  <a:pt x="75" y="20"/>
                  <a:pt x="76" y="18"/>
                </a:cubicBezTo>
                <a:cubicBezTo>
                  <a:pt x="78" y="16"/>
                  <a:pt x="78" y="16"/>
                  <a:pt x="78" y="16"/>
                </a:cubicBezTo>
                <a:cubicBezTo>
                  <a:pt x="78" y="10"/>
                  <a:pt x="78" y="10"/>
                  <a:pt x="78" y="10"/>
                </a:cubicBezTo>
                <a:cubicBezTo>
                  <a:pt x="72" y="4"/>
                  <a:pt x="72" y="4"/>
                  <a:pt x="72" y="4"/>
                </a:cubicBezTo>
                <a:cubicBezTo>
                  <a:pt x="64" y="0"/>
                  <a:pt x="64" y="0"/>
                  <a:pt x="64" y="0"/>
                </a:cubicBezTo>
                <a:lnTo>
                  <a:pt x="54" y="9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04" name="Freeform 8"/>
          <p:cNvSpPr/>
          <p:nvPr/>
        </p:nvSpPr>
        <p:spPr>
          <a:xfrm>
            <a:off x="496888" y="1692275"/>
            <a:ext cx="2095500" cy="158432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652" h="493">
                <a:moveTo>
                  <a:pt x="651" y="265"/>
                </a:moveTo>
                <a:cubicBezTo>
                  <a:pt x="652" y="265"/>
                  <a:pt x="652" y="265"/>
                  <a:pt x="652" y="265"/>
                </a:cubicBezTo>
                <a:cubicBezTo>
                  <a:pt x="652" y="265"/>
                  <a:pt x="652" y="265"/>
                  <a:pt x="652" y="265"/>
                </a:cubicBezTo>
                <a:cubicBezTo>
                  <a:pt x="652" y="264"/>
                  <a:pt x="652" y="264"/>
                  <a:pt x="652" y="264"/>
                </a:cubicBezTo>
                <a:cubicBezTo>
                  <a:pt x="639" y="228"/>
                  <a:pt x="639" y="228"/>
                  <a:pt x="639" y="228"/>
                </a:cubicBezTo>
                <a:cubicBezTo>
                  <a:pt x="631" y="222"/>
                  <a:pt x="631" y="222"/>
                  <a:pt x="631" y="222"/>
                </a:cubicBezTo>
                <a:cubicBezTo>
                  <a:pt x="631" y="221"/>
                  <a:pt x="631" y="221"/>
                  <a:pt x="631" y="221"/>
                </a:cubicBezTo>
                <a:cubicBezTo>
                  <a:pt x="629" y="206"/>
                  <a:pt x="629" y="206"/>
                  <a:pt x="629" y="206"/>
                </a:cubicBezTo>
                <a:cubicBezTo>
                  <a:pt x="613" y="204"/>
                  <a:pt x="613" y="204"/>
                  <a:pt x="613" y="204"/>
                </a:cubicBezTo>
                <a:cubicBezTo>
                  <a:pt x="612" y="204"/>
                  <a:pt x="612" y="204"/>
                  <a:pt x="612" y="204"/>
                </a:cubicBezTo>
                <a:cubicBezTo>
                  <a:pt x="611" y="204"/>
                  <a:pt x="611" y="204"/>
                  <a:pt x="611" y="204"/>
                </a:cubicBezTo>
                <a:cubicBezTo>
                  <a:pt x="611" y="203"/>
                  <a:pt x="611" y="203"/>
                  <a:pt x="611" y="203"/>
                </a:cubicBezTo>
                <a:cubicBezTo>
                  <a:pt x="611" y="202"/>
                  <a:pt x="611" y="202"/>
                  <a:pt x="611" y="202"/>
                </a:cubicBezTo>
                <a:cubicBezTo>
                  <a:pt x="611" y="202"/>
                  <a:pt x="611" y="202"/>
                  <a:pt x="611" y="202"/>
                </a:cubicBezTo>
                <a:cubicBezTo>
                  <a:pt x="609" y="196"/>
                  <a:pt x="604" y="190"/>
                  <a:pt x="596" y="184"/>
                </a:cubicBezTo>
                <a:cubicBezTo>
                  <a:pt x="591" y="180"/>
                  <a:pt x="587" y="178"/>
                  <a:pt x="583" y="177"/>
                </a:cubicBezTo>
                <a:cubicBezTo>
                  <a:pt x="581" y="176"/>
                  <a:pt x="578" y="174"/>
                  <a:pt x="576" y="173"/>
                </a:cubicBezTo>
                <a:cubicBezTo>
                  <a:pt x="571" y="169"/>
                  <a:pt x="553" y="166"/>
                  <a:pt x="521" y="166"/>
                </a:cubicBezTo>
                <a:cubicBezTo>
                  <a:pt x="520" y="166"/>
                  <a:pt x="520" y="166"/>
                  <a:pt x="520" y="166"/>
                </a:cubicBezTo>
                <a:cubicBezTo>
                  <a:pt x="520" y="166"/>
                  <a:pt x="520" y="166"/>
                  <a:pt x="520" y="166"/>
                </a:cubicBezTo>
                <a:cubicBezTo>
                  <a:pt x="516" y="160"/>
                  <a:pt x="516" y="160"/>
                  <a:pt x="516" y="160"/>
                </a:cubicBezTo>
                <a:cubicBezTo>
                  <a:pt x="515" y="156"/>
                  <a:pt x="513" y="153"/>
                  <a:pt x="513" y="150"/>
                </a:cubicBezTo>
                <a:cubicBezTo>
                  <a:pt x="513" y="145"/>
                  <a:pt x="518" y="131"/>
                  <a:pt x="529" y="107"/>
                </a:cubicBezTo>
                <a:cubicBezTo>
                  <a:pt x="524" y="90"/>
                  <a:pt x="524" y="90"/>
                  <a:pt x="524" y="90"/>
                </a:cubicBezTo>
                <a:cubicBezTo>
                  <a:pt x="524" y="90"/>
                  <a:pt x="524" y="90"/>
                  <a:pt x="524" y="90"/>
                </a:cubicBezTo>
                <a:cubicBezTo>
                  <a:pt x="518" y="62"/>
                  <a:pt x="518" y="62"/>
                  <a:pt x="518" y="62"/>
                </a:cubicBezTo>
                <a:cubicBezTo>
                  <a:pt x="517" y="58"/>
                  <a:pt x="510" y="54"/>
                  <a:pt x="498" y="50"/>
                </a:cubicBezTo>
                <a:cubicBezTo>
                  <a:pt x="496" y="50"/>
                  <a:pt x="493" y="49"/>
                  <a:pt x="491" y="47"/>
                </a:cubicBezTo>
                <a:cubicBezTo>
                  <a:pt x="487" y="45"/>
                  <a:pt x="483" y="42"/>
                  <a:pt x="482" y="37"/>
                </a:cubicBezTo>
                <a:cubicBezTo>
                  <a:pt x="479" y="32"/>
                  <a:pt x="475" y="28"/>
                  <a:pt x="470" y="25"/>
                </a:cubicBezTo>
                <a:cubicBezTo>
                  <a:pt x="469" y="25"/>
                  <a:pt x="469" y="25"/>
                  <a:pt x="469" y="25"/>
                </a:cubicBezTo>
                <a:cubicBezTo>
                  <a:pt x="469" y="24"/>
                  <a:pt x="469" y="24"/>
                  <a:pt x="469" y="24"/>
                </a:cubicBezTo>
                <a:cubicBezTo>
                  <a:pt x="464" y="0"/>
                  <a:pt x="464" y="0"/>
                  <a:pt x="464" y="0"/>
                </a:cubicBezTo>
                <a:cubicBezTo>
                  <a:pt x="445" y="2"/>
                  <a:pt x="445" y="2"/>
                  <a:pt x="445" y="2"/>
                </a:cubicBezTo>
                <a:cubicBezTo>
                  <a:pt x="443" y="7"/>
                  <a:pt x="443" y="7"/>
                  <a:pt x="443" y="7"/>
                </a:cubicBezTo>
                <a:cubicBezTo>
                  <a:pt x="441" y="15"/>
                  <a:pt x="438" y="19"/>
                  <a:pt x="435" y="19"/>
                </a:cubicBezTo>
                <a:cubicBezTo>
                  <a:pt x="423" y="23"/>
                  <a:pt x="423" y="23"/>
                  <a:pt x="423" y="23"/>
                </a:cubicBezTo>
                <a:cubicBezTo>
                  <a:pt x="415" y="26"/>
                  <a:pt x="411" y="29"/>
                  <a:pt x="408" y="33"/>
                </a:cubicBezTo>
                <a:cubicBezTo>
                  <a:pt x="407" y="34"/>
                  <a:pt x="406" y="39"/>
                  <a:pt x="405" y="46"/>
                </a:cubicBezTo>
                <a:cubicBezTo>
                  <a:pt x="404" y="53"/>
                  <a:pt x="403" y="58"/>
                  <a:pt x="401" y="61"/>
                </a:cubicBezTo>
                <a:cubicBezTo>
                  <a:pt x="399" y="66"/>
                  <a:pt x="395" y="70"/>
                  <a:pt x="389" y="72"/>
                </a:cubicBezTo>
                <a:cubicBezTo>
                  <a:pt x="379" y="76"/>
                  <a:pt x="361" y="70"/>
                  <a:pt x="337" y="52"/>
                </a:cubicBezTo>
                <a:cubicBezTo>
                  <a:pt x="304" y="94"/>
                  <a:pt x="304" y="94"/>
                  <a:pt x="304" y="94"/>
                </a:cubicBezTo>
                <a:cubicBezTo>
                  <a:pt x="308" y="112"/>
                  <a:pt x="308" y="112"/>
                  <a:pt x="308" y="112"/>
                </a:cubicBezTo>
                <a:cubicBezTo>
                  <a:pt x="309" y="112"/>
                  <a:pt x="309" y="112"/>
                  <a:pt x="309" y="112"/>
                </a:cubicBezTo>
                <a:cubicBezTo>
                  <a:pt x="309" y="112"/>
                  <a:pt x="309" y="112"/>
                  <a:pt x="309" y="112"/>
                </a:cubicBezTo>
                <a:cubicBezTo>
                  <a:pt x="308" y="113"/>
                  <a:pt x="308" y="113"/>
                  <a:pt x="308" y="113"/>
                </a:cubicBezTo>
                <a:cubicBezTo>
                  <a:pt x="308" y="113"/>
                  <a:pt x="308" y="113"/>
                  <a:pt x="308" y="113"/>
                </a:cubicBezTo>
                <a:cubicBezTo>
                  <a:pt x="307" y="116"/>
                  <a:pt x="304" y="117"/>
                  <a:pt x="301" y="118"/>
                </a:cubicBezTo>
                <a:cubicBezTo>
                  <a:pt x="298" y="118"/>
                  <a:pt x="295" y="117"/>
                  <a:pt x="291" y="115"/>
                </a:cubicBezTo>
                <a:cubicBezTo>
                  <a:pt x="288" y="112"/>
                  <a:pt x="279" y="110"/>
                  <a:pt x="264" y="110"/>
                </a:cubicBezTo>
                <a:cubicBezTo>
                  <a:pt x="257" y="109"/>
                  <a:pt x="257" y="109"/>
                  <a:pt x="257" y="109"/>
                </a:cubicBezTo>
                <a:cubicBezTo>
                  <a:pt x="257" y="109"/>
                  <a:pt x="257" y="109"/>
                  <a:pt x="257" y="109"/>
                </a:cubicBezTo>
                <a:cubicBezTo>
                  <a:pt x="247" y="108"/>
                  <a:pt x="247" y="108"/>
                  <a:pt x="247" y="108"/>
                </a:cubicBezTo>
                <a:cubicBezTo>
                  <a:pt x="237" y="110"/>
                  <a:pt x="237" y="110"/>
                  <a:pt x="237" y="110"/>
                </a:cubicBezTo>
                <a:cubicBezTo>
                  <a:pt x="241" y="117"/>
                  <a:pt x="241" y="117"/>
                  <a:pt x="241" y="117"/>
                </a:cubicBezTo>
                <a:cubicBezTo>
                  <a:pt x="245" y="122"/>
                  <a:pt x="247" y="126"/>
                  <a:pt x="247" y="128"/>
                </a:cubicBezTo>
                <a:cubicBezTo>
                  <a:pt x="242" y="154"/>
                  <a:pt x="242" y="154"/>
                  <a:pt x="242" y="154"/>
                </a:cubicBezTo>
                <a:cubicBezTo>
                  <a:pt x="244" y="168"/>
                  <a:pt x="244" y="168"/>
                  <a:pt x="244" y="168"/>
                </a:cubicBezTo>
                <a:cubicBezTo>
                  <a:pt x="245" y="168"/>
                  <a:pt x="245" y="168"/>
                  <a:pt x="245" y="168"/>
                </a:cubicBezTo>
                <a:cubicBezTo>
                  <a:pt x="245" y="168"/>
                  <a:pt x="245" y="168"/>
                  <a:pt x="245" y="168"/>
                </a:cubicBezTo>
                <a:cubicBezTo>
                  <a:pt x="244" y="168"/>
                  <a:pt x="244" y="168"/>
                  <a:pt x="244" y="168"/>
                </a:cubicBezTo>
                <a:cubicBezTo>
                  <a:pt x="244" y="168"/>
                  <a:pt x="244" y="168"/>
                  <a:pt x="244" y="168"/>
                </a:cubicBezTo>
                <a:cubicBezTo>
                  <a:pt x="236" y="194"/>
                  <a:pt x="236" y="194"/>
                  <a:pt x="236" y="194"/>
                </a:cubicBezTo>
                <a:cubicBezTo>
                  <a:pt x="236" y="197"/>
                  <a:pt x="235" y="198"/>
                  <a:pt x="234" y="198"/>
                </a:cubicBezTo>
                <a:cubicBezTo>
                  <a:pt x="233" y="198"/>
                  <a:pt x="233" y="198"/>
                  <a:pt x="233" y="198"/>
                </a:cubicBezTo>
                <a:cubicBezTo>
                  <a:pt x="233" y="197"/>
                  <a:pt x="233" y="197"/>
                  <a:pt x="233" y="197"/>
                </a:cubicBezTo>
                <a:cubicBezTo>
                  <a:pt x="232" y="195"/>
                  <a:pt x="232" y="195"/>
                  <a:pt x="232" y="195"/>
                </a:cubicBezTo>
                <a:cubicBezTo>
                  <a:pt x="231" y="192"/>
                  <a:pt x="230" y="190"/>
                  <a:pt x="229" y="191"/>
                </a:cubicBezTo>
                <a:cubicBezTo>
                  <a:pt x="228" y="191"/>
                  <a:pt x="227" y="193"/>
                  <a:pt x="226" y="196"/>
                </a:cubicBezTo>
                <a:cubicBezTo>
                  <a:pt x="225" y="204"/>
                  <a:pt x="220" y="210"/>
                  <a:pt x="213" y="216"/>
                </a:cubicBezTo>
                <a:cubicBezTo>
                  <a:pt x="206" y="222"/>
                  <a:pt x="206" y="222"/>
                  <a:pt x="206" y="222"/>
                </a:cubicBezTo>
                <a:cubicBezTo>
                  <a:pt x="203" y="224"/>
                  <a:pt x="203" y="224"/>
                  <a:pt x="203" y="224"/>
                </a:cubicBezTo>
                <a:cubicBezTo>
                  <a:pt x="203" y="224"/>
                  <a:pt x="203" y="224"/>
                  <a:pt x="203" y="224"/>
                </a:cubicBezTo>
                <a:cubicBezTo>
                  <a:pt x="202" y="224"/>
                  <a:pt x="202" y="224"/>
                  <a:pt x="202" y="224"/>
                </a:cubicBezTo>
                <a:cubicBezTo>
                  <a:pt x="176" y="224"/>
                  <a:pt x="176" y="224"/>
                  <a:pt x="176" y="224"/>
                </a:cubicBezTo>
                <a:cubicBezTo>
                  <a:pt x="166" y="234"/>
                  <a:pt x="166" y="234"/>
                  <a:pt x="166" y="234"/>
                </a:cubicBezTo>
                <a:cubicBezTo>
                  <a:pt x="166" y="234"/>
                  <a:pt x="166" y="234"/>
                  <a:pt x="166" y="234"/>
                </a:cubicBezTo>
                <a:cubicBezTo>
                  <a:pt x="165" y="234"/>
                  <a:pt x="165" y="234"/>
                  <a:pt x="165" y="234"/>
                </a:cubicBezTo>
                <a:cubicBezTo>
                  <a:pt x="165" y="234"/>
                  <a:pt x="165" y="234"/>
                  <a:pt x="165" y="234"/>
                </a:cubicBezTo>
                <a:cubicBezTo>
                  <a:pt x="137" y="230"/>
                  <a:pt x="137" y="230"/>
                  <a:pt x="137" y="230"/>
                </a:cubicBezTo>
                <a:cubicBezTo>
                  <a:pt x="133" y="234"/>
                  <a:pt x="128" y="236"/>
                  <a:pt x="124" y="235"/>
                </a:cubicBezTo>
                <a:cubicBezTo>
                  <a:pt x="120" y="234"/>
                  <a:pt x="113" y="236"/>
                  <a:pt x="103" y="239"/>
                </a:cubicBezTo>
                <a:cubicBezTo>
                  <a:pt x="92" y="252"/>
                  <a:pt x="92" y="252"/>
                  <a:pt x="92" y="252"/>
                </a:cubicBezTo>
                <a:cubicBezTo>
                  <a:pt x="92" y="253"/>
                  <a:pt x="92" y="253"/>
                  <a:pt x="92" y="253"/>
                </a:cubicBezTo>
                <a:cubicBezTo>
                  <a:pt x="74" y="254"/>
                  <a:pt x="74" y="254"/>
                  <a:pt x="74" y="254"/>
                </a:cubicBezTo>
                <a:cubicBezTo>
                  <a:pt x="74" y="239"/>
                  <a:pt x="74" y="239"/>
                  <a:pt x="74" y="239"/>
                </a:cubicBezTo>
                <a:cubicBezTo>
                  <a:pt x="63" y="239"/>
                  <a:pt x="63" y="239"/>
                  <a:pt x="63" y="239"/>
                </a:cubicBezTo>
                <a:cubicBezTo>
                  <a:pt x="61" y="245"/>
                  <a:pt x="61" y="245"/>
                  <a:pt x="61" y="245"/>
                </a:cubicBezTo>
                <a:cubicBezTo>
                  <a:pt x="53" y="247"/>
                  <a:pt x="53" y="247"/>
                  <a:pt x="53" y="247"/>
                </a:cubicBezTo>
                <a:cubicBezTo>
                  <a:pt x="52" y="247"/>
                  <a:pt x="52" y="247"/>
                  <a:pt x="52" y="247"/>
                </a:cubicBezTo>
                <a:cubicBezTo>
                  <a:pt x="52" y="247"/>
                  <a:pt x="52" y="247"/>
                  <a:pt x="52" y="247"/>
                </a:cubicBezTo>
                <a:cubicBezTo>
                  <a:pt x="51" y="247"/>
                  <a:pt x="51" y="247"/>
                  <a:pt x="51" y="247"/>
                </a:cubicBezTo>
                <a:cubicBezTo>
                  <a:pt x="51" y="247"/>
                  <a:pt x="51" y="247"/>
                  <a:pt x="51" y="247"/>
                </a:cubicBezTo>
                <a:cubicBezTo>
                  <a:pt x="46" y="244"/>
                  <a:pt x="39" y="241"/>
                  <a:pt x="33" y="240"/>
                </a:cubicBezTo>
                <a:cubicBezTo>
                  <a:pt x="29" y="240"/>
                  <a:pt x="25" y="242"/>
                  <a:pt x="19" y="248"/>
                </a:cubicBezTo>
                <a:cubicBezTo>
                  <a:pt x="12" y="254"/>
                  <a:pt x="7" y="259"/>
                  <a:pt x="5" y="264"/>
                </a:cubicBezTo>
                <a:cubicBezTo>
                  <a:pt x="6" y="264"/>
                  <a:pt x="7" y="266"/>
                  <a:pt x="7" y="268"/>
                </a:cubicBezTo>
                <a:cubicBezTo>
                  <a:pt x="7" y="271"/>
                  <a:pt x="8" y="274"/>
                  <a:pt x="8" y="277"/>
                </a:cubicBezTo>
                <a:cubicBezTo>
                  <a:pt x="7" y="280"/>
                  <a:pt x="6" y="282"/>
                  <a:pt x="5" y="284"/>
                </a:cubicBezTo>
                <a:cubicBezTo>
                  <a:pt x="3" y="285"/>
                  <a:pt x="1" y="288"/>
                  <a:pt x="0" y="295"/>
                </a:cubicBezTo>
                <a:cubicBezTo>
                  <a:pt x="7" y="299"/>
                  <a:pt x="7" y="299"/>
                  <a:pt x="7" y="299"/>
                </a:cubicBezTo>
                <a:cubicBezTo>
                  <a:pt x="15" y="290"/>
                  <a:pt x="15" y="290"/>
                  <a:pt x="15" y="290"/>
                </a:cubicBezTo>
                <a:cubicBezTo>
                  <a:pt x="27" y="302"/>
                  <a:pt x="27" y="302"/>
                  <a:pt x="27" y="302"/>
                </a:cubicBezTo>
                <a:cubicBezTo>
                  <a:pt x="27" y="303"/>
                  <a:pt x="27" y="303"/>
                  <a:pt x="27" y="303"/>
                </a:cubicBezTo>
                <a:cubicBezTo>
                  <a:pt x="29" y="325"/>
                  <a:pt x="29" y="325"/>
                  <a:pt x="29" y="325"/>
                </a:cubicBezTo>
                <a:cubicBezTo>
                  <a:pt x="29" y="326"/>
                  <a:pt x="29" y="326"/>
                  <a:pt x="29" y="326"/>
                </a:cubicBezTo>
                <a:cubicBezTo>
                  <a:pt x="29" y="326"/>
                  <a:pt x="29" y="326"/>
                  <a:pt x="29" y="326"/>
                </a:cubicBezTo>
                <a:cubicBezTo>
                  <a:pt x="22" y="356"/>
                  <a:pt x="22" y="356"/>
                  <a:pt x="22" y="356"/>
                </a:cubicBezTo>
                <a:cubicBezTo>
                  <a:pt x="21" y="356"/>
                  <a:pt x="21" y="356"/>
                  <a:pt x="21" y="356"/>
                </a:cubicBezTo>
                <a:cubicBezTo>
                  <a:pt x="11" y="356"/>
                  <a:pt x="5" y="356"/>
                  <a:pt x="3" y="358"/>
                </a:cubicBezTo>
                <a:cubicBezTo>
                  <a:pt x="3" y="360"/>
                  <a:pt x="7" y="363"/>
                  <a:pt x="14" y="368"/>
                </a:cubicBezTo>
                <a:cubicBezTo>
                  <a:pt x="20" y="367"/>
                  <a:pt x="20" y="367"/>
                  <a:pt x="20" y="367"/>
                </a:cubicBezTo>
                <a:cubicBezTo>
                  <a:pt x="21" y="367"/>
                  <a:pt x="21" y="367"/>
                  <a:pt x="21" y="367"/>
                </a:cubicBezTo>
                <a:cubicBezTo>
                  <a:pt x="21" y="367"/>
                  <a:pt x="21" y="367"/>
                  <a:pt x="21" y="367"/>
                </a:cubicBezTo>
                <a:cubicBezTo>
                  <a:pt x="35" y="380"/>
                  <a:pt x="35" y="380"/>
                  <a:pt x="35" y="380"/>
                </a:cubicBezTo>
                <a:cubicBezTo>
                  <a:pt x="40" y="384"/>
                  <a:pt x="39" y="392"/>
                  <a:pt x="33" y="403"/>
                </a:cubicBezTo>
                <a:cubicBezTo>
                  <a:pt x="35" y="416"/>
                  <a:pt x="35" y="416"/>
                  <a:pt x="35" y="416"/>
                </a:cubicBezTo>
                <a:cubicBezTo>
                  <a:pt x="40" y="417"/>
                  <a:pt x="40" y="417"/>
                  <a:pt x="40" y="417"/>
                </a:cubicBezTo>
                <a:cubicBezTo>
                  <a:pt x="60" y="417"/>
                  <a:pt x="60" y="417"/>
                  <a:pt x="60" y="417"/>
                </a:cubicBezTo>
                <a:cubicBezTo>
                  <a:pt x="50" y="426"/>
                  <a:pt x="50" y="426"/>
                  <a:pt x="50" y="426"/>
                </a:cubicBezTo>
                <a:cubicBezTo>
                  <a:pt x="56" y="430"/>
                  <a:pt x="56" y="430"/>
                  <a:pt x="56" y="430"/>
                </a:cubicBezTo>
                <a:cubicBezTo>
                  <a:pt x="56" y="430"/>
                  <a:pt x="56" y="430"/>
                  <a:pt x="56" y="430"/>
                </a:cubicBezTo>
                <a:cubicBezTo>
                  <a:pt x="64" y="434"/>
                  <a:pt x="64" y="434"/>
                  <a:pt x="64" y="434"/>
                </a:cubicBezTo>
                <a:cubicBezTo>
                  <a:pt x="85" y="443"/>
                  <a:pt x="85" y="443"/>
                  <a:pt x="85" y="443"/>
                </a:cubicBezTo>
                <a:cubicBezTo>
                  <a:pt x="86" y="444"/>
                  <a:pt x="86" y="444"/>
                  <a:pt x="86" y="444"/>
                </a:cubicBezTo>
                <a:cubicBezTo>
                  <a:pt x="87" y="444"/>
                  <a:pt x="87" y="444"/>
                  <a:pt x="87" y="444"/>
                </a:cubicBezTo>
                <a:cubicBezTo>
                  <a:pt x="89" y="476"/>
                  <a:pt x="89" y="476"/>
                  <a:pt x="89" y="476"/>
                </a:cubicBezTo>
                <a:cubicBezTo>
                  <a:pt x="89" y="483"/>
                  <a:pt x="94" y="488"/>
                  <a:pt x="103" y="491"/>
                </a:cubicBezTo>
                <a:cubicBezTo>
                  <a:pt x="105" y="490"/>
                  <a:pt x="105" y="490"/>
                  <a:pt x="105" y="490"/>
                </a:cubicBezTo>
                <a:cubicBezTo>
                  <a:pt x="105" y="490"/>
                  <a:pt x="105" y="490"/>
                  <a:pt x="105" y="490"/>
                </a:cubicBezTo>
                <a:cubicBezTo>
                  <a:pt x="106" y="490"/>
                  <a:pt x="106" y="490"/>
                  <a:pt x="106" y="490"/>
                </a:cubicBezTo>
                <a:cubicBezTo>
                  <a:pt x="128" y="493"/>
                  <a:pt x="128" y="493"/>
                  <a:pt x="128" y="493"/>
                </a:cubicBezTo>
                <a:cubicBezTo>
                  <a:pt x="130" y="493"/>
                  <a:pt x="130" y="493"/>
                  <a:pt x="130" y="493"/>
                </a:cubicBezTo>
                <a:cubicBezTo>
                  <a:pt x="130" y="493"/>
                  <a:pt x="130" y="493"/>
                  <a:pt x="130" y="493"/>
                </a:cubicBezTo>
                <a:cubicBezTo>
                  <a:pt x="130" y="492"/>
                  <a:pt x="130" y="492"/>
                  <a:pt x="130" y="492"/>
                </a:cubicBezTo>
                <a:cubicBezTo>
                  <a:pt x="133" y="488"/>
                  <a:pt x="134" y="484"/>
                  <a:pt x="134" y="484"/>
                </a:cubicBezTo>
                <a:cubicBezTo>
                  <a:pt x="134" y="483"/>
                  <a:pt x="134" y="483"/>
                  <a:pt x="134" y="483"/>
                </a:cubicBezTo>
                <a:cubicBezTo>
                  <a:pt x="134" y="479"/>
                  <a:pt x="135" y="476"/>
                  <a:pt x="139" y="474"/>
                </a:cubicBezTo>
                <a:cubicBezTo>
                  <a:pt x="142" y="471"/>
                  <a:pt x="144" y="469"/>
                  <a:pt x="145" y="466"/>
                </a:cubicBezTo>
                <a:cubicBezTo>
                  <a:pt x="145" y="466"/>
                  <a:pt x="145" y="466"/>
                  <a:pt x="145" y="466"/>
                </a:cubicBezTo>
                <a:cubicBezTo>
                  <a:pt x="147" y="462"/>
                  <a:pt x="151" y="462"/>
                  <a:pt x="157" y="464"/>
                </a:cubicBezTo>
                <a:cubicBezTo>
                  <a:pt x="158" y="464"/>
                  <a:pt x="158" y="464"/>
                  <a:pt x="158" y="464"/>
                </a:cubicBezTo>
                <a:cubicBezTo>
                  <a:pt x="158" y="464"/>
                  <a:pt x="158" y="464"/>
                  <a:pt x="158" y="464"/>
                </a:cubicBezTo>
                <a:cubicBezTo>
                  <a:pt x="165" y="468"/>
                  <a:pt x="165" y="468"/>
                  <a:pt x="165" y="468"/>
                </a:cubicBezTo>
                <a:cubicBezTo>
                  <a:pt x="191" y="473"/>
                  <a:pt x="191" y="473"/>
                  <a:pt x="191" y="473"/>
                </a:cubicBezTo>
                <a:cubicBezTo>
                  <a:pt x="206" y="472"/>
                  <a:pt x="206" y="472"/>
                  <a:pt x="206" y="472"/>
                </a:cubicBezTo>
                <a:cubicBezTo>
                  <a:pt x="217" y="467"/>
                  <a:pt x="217" y="467"/>
                  <a:pt x="217" y="467"/>
                </a:cubicBezTo>
                <a:cubicBezTo>
                  <a:pt x="219" y="464"/>
                  <a:pt x="221" y="463"/>
                  <a:pt x="222" y="462"/>
                </a:cubicBezTo>
                <a:cubicBezTo>
                  <a:pt x="224" y="462"/>
                  <a:pt x="227" y="462"/>
                  <a:pt x="230" y="465"/>
                </a:cubicBezTo>
                <a:cubicBezTo>
                  <a:pt x="232" y="466"/>
                  <a:pt x="232" y="466"/>
                  <a:pt x="232" y="466"/>
                </a:cubicBezTo>
                <a:cubicBezTo>
                  <a:pt x="233" y="467"/>
                  <a:pt x="235" y="470"/>
                  <a:pt x="236" y="474"/>
                </a:cubicBezTo>
                <a:cubicBezTo>
                  <a:pt x="244" y="480"/>
                  <a:pt x="244" y="480"/>
                  <a:pt x="244" y="480"/>
                </a:cubicBezTo>
                <a:cubicBezTo>
                  <a:pt x="250" y="480"/>
                  <a:pt x="250" y="480"/>
                  <a:pt x="250" y="480"/>
                </a:cubicBezTo>
                <a:cubicBezTo>
                  <a:pt x="251" y="480"/>
                  <a:pt x="251" y="480"/>
                  <a:pt x="251" y="480"/>
                </a:cubicBezTo>
                <a:cubicBezTo>
                  <a:pt x="251" y="480"/>
                  <a:pt x="251" y="480"/>
                  <a:pt x="251" y="480"/>
                </a:cubicBezTo>
                <a:cubicBezTo>
                  <a:pt x="252" y="480"/>
                  <a:pt x="252" y="480"/>
                  <a:pt x="252" y="480"/>
                </a:cubicBezTo>
                <a:cubicBezTo>
                  <a:pt x="260" y="484"/>
                  <a:pt x="260" y="484"/>
                  <a:pt x="260" y="484"/>
                </a:cubicBezTo>
                <a:cubicBezTo>
                  <a:pt x="276" y="482"/>
                  <a:pt x="276" y="482"/>
                  <a:pt x="276" y="482"/>
                </a:cubicBezTo>
                <a:cubicBezTo>
                  <a:pt x="285" y="480"/>
                  <a:pt x="285" y="480"/>
                  <a:pt x="285" y="480"/>
                </a:cubicBezTo>
                <a:cubicBezTo>
                  <a:pt x="307" y="482"/>
                  <a:pt x="307" y="482"/>
                  <a:pt x="307" y="482"/>
                </a:cubicBezTo>
                <a:cubicBezTo>
                  <a:pt x="317" y="479"/>
                  <a:pt x="317" y="479"/>
                  <a:pt x="317" y="479"/>
                </a:cubicBezTo>
                <a:cubicBezTo>
                  <a:pt x="329" y="474"/>
                  <a:pt x="329" y="474"/>
                  <a:pt x="329" y="474"/>
                </a:cubicBezTo>
                <a:cubicBezTo>
                  <a:pt x="331" y="472"/>
                  <a:pt x="334" y="471"/>
                  <a:pt x="338" y="470"/>
                </a:cubicBezTo>
                <a:cubicBezTo>
                  <a:pt x="360" y="470"/>
                  <a:pt x="360" y="470"/>
                  <a:pt x="360" y="470"/>
                </a:cubicBezTo>
                <a:cubicBezTo>
                  <a:pt x="368" y="467"/>
                  <a:pt x="368" y="467"/>
                  <a:pt x="368" y="467"/>
                </a:cubicBezTo>
                <a:cubicBezTo>
                  <a:pt x="371" y="465"/>
                  <a:pt x="374" y="464"/>
                  <a:pt x="377" y="464"/>
                </a:cubicBezTo>
                <a:cubicBezTo>
                  <a:pt x="389" y="464"/>
                  <a:pt x="389" y="464"/>
                  <a:pt x="389" y="464"/>
                </a:cubicBezTo>
                <a:cubicBezTo>
                  <a:pt x="395" y="468"/>
                  <a:pt x="395" y="468"/>
                  <a:pt x="395" y="468"/>
                </a:cubicBezTo>
                <a:cubicBezTo>
                  <a:pt x="413" y="472"/>
                  <a:pt x="413" y="472"/>
                  <a:pt x="413" y="472"/>
                </a:cubicBezTo>
                <a:cubicBezTo>
                  <a:pt x="415" y="472"/>
                  <a:pt x="417" y="474"/>
                  <a:pt x="421" y="478"/>
                </a:cubicBezTo>
                <a:cubicBezTo>
                  <a:pt x="429" y="482"/>
                  <a:pt x="429" y="482"/>
                  <a:pt x="429" y="482"/>
                </a:cubicBezTo>
                <a:cubicBezTo>
                  <a:pt x="429" y="483"/>
                  <a:pt x="429" y="483"/>
                  <a:pt x="429" y="483"/>
                </a:cubicBezTo>
                <a:cubicBezTo>
                  <a:pt x="446" y="484"/>
                  <a:pt x="446" y="484"/>
                  <a:pt x="446" y="484"/>
                </a:cubicBezTo>
                <a:cubicBezTo>
                  <a:pt x="446" y="484"/>
                  <a:pt x="446" y="484"/>
                  <a:pt x="446" y="484"/>
                </a:cubicBezTo>
                <a:cubicBezTo>
                  <a:pt x="446" y="484"/>
                  <a:pt x="446" y="484"/>
                  <a:pt x="446" y="484"/>
                </a:cubicBezTo>
                <a:cubicBezTo>
                  <a:pt x="454" y="488"/>
                  <a:pt x="454" y="488"/>
                  <a:pt x="454" y="488"/>
                </a:cubicBezTo>
                <a:cubicBezTo>
                  <a:pt x="464" y="490"/>
                  <a:pt x="464" y="490"/>
                  <a:pt x="464" y="490"/>
                </a:cubicBezTo>
                <a:cubicBezTo>
                  <a:pt x="464" y="490"/>
                  <a:pt x="464" y="490"/>
                  <a:pt x="464" y="490"/>
                </a:cubicBezTo>
                <a:cubicBezTo>
                  <a:pt x="473" y="491"/>
                  <a:pt x="473" y="491"/>
                  <a:pt x="473" y="491"/>
                </a:cubicBezTo>
                <a:cubicBezTo>
                  <a:pt x="475" y="486"/>
                  <a:pt x="475" y="486"/>
                  <a:pt x="475" y="486"/>
                </a:cubicBezTo>
                <a:cubicBezTo>
                  <a:pt x="471" y="478"/>
                  <a:pt x="471" y="478"/>
                  <a:pt x="471" y="478"/>
                </a:cubicBezTo>
                <a:cubicBezTo>
                  <a:pt x="470" y="470"/>
                  <a:pt x="470" y="470"/>
                  <a:pt x="470" y="470"/>
                </a:cubicBezTo>
                <a:cubicBezTo>
                  <a:pt x="470" y="470"/>
                  <a:pt x="470" y="470"/>
                  <a:pt x="470" y="470"/>
                </a:cubicBezTo>
                <a:cubicBezTo>
                  <a:pt x="469" y="470"/>
                  <a:pt x="469" y="470"/>
                  <a:pt x="469" y="470"/>
                </a:cubicBezTo>
                <a:cubicBezTo>
                  <a:pt x="471" y="468"/>
                  <a:pt x="471" y="468"/>
                  <a:pt x="471" y="468"/>
                </a:cubicBezTo>
                <a:cubicBezTo>
                  <a:pt x="476" y="461"/>
                  <a:pt x="476" y="461"/>
                  <a:pt x="476" y="461"/>
                </a:cubicBezTo>
                <a:cubicBezTo>
                  <a:pt x="476" y="460"/>
                  <a:pt x="476" y="460"/>
                  <a:pt x="476" y="460"/>
                </a:cubicBezTo>
                <a:cubicBezTo>
                  <a:pt x="476" y="460"/>
                  <a:pt x="476" y="460"/>
                  <a:pt x="476" y="460"/>
                </a:cubicBezTo>
                <a:cubicBezTo>
                  <a:pt x="477" y="460"/>
                  <a:pt x="477" y="460"/>
                  <a:pt x="477" y="460"/>
                </a:cubicBezTo>
                <a:cubicBezTo>
                  <a:pt x="477" y="460"/>
                  <a:pt x="477" y="460"/>
                  <a:pt x="477" y="460"/>
                </a:cubicBezTo>
                <a:cubicBezTo>
                  <a:pt x="482" y="456"/>
                  <a:pt x="482" y="456"/>
                  <a:pt x="482" y="456"/>
                </a:cubicBezTo>
                <a:cubicBezTo>
                  <a:pt x="482" y="456"/>
                  <a:pt x="482" y="456"/>
                  <a:pt x="482" y="456"/>
                </a:cubicBezTo>
                <a:cubicBezTo>
                  <a:pt x="481" y="454"/>
                  <a:pt x="481" y="454"/>
                  <a:pt x="481" y="454"/>
                </a:cubicBezTo>
                <a:cubicBezTo>
                  <a:pt x="479" y="446"/>
                  <a:pt x="479" y="446"/>
                  <a:pt x="479" y="446"/>
                </a:cubicBezTo>
                <a:cubicBezTo>
                  <a:pt x="479" y="444"/>
                  <a:pt x="477" y="444"/>
                  <a:pt x="475" y="442"/>
                </a:cubicBezTo>
                <a:cubicBezTo>
                  <a:pt x="475" y="442"/>
                  <a:pt x="475" y="442"/>
                  <a:pt x="475" y="442"/>
                </a:cubicBezTo>
                <a:cubicBezTo>
                  <a:pt x="469" y="436"/>
                  <a:pt x="469" y="436"/>
                  <a:pt x="469" y="436"/>
                </a:cubicBezTo>
                <a:cubicBezTo>
                  <a:pt x="461" y="429"/>
                  <a:pt x="461" y="429"/>
                  <a:pt x="461" y="429"/>
                </a:cubicBezTo>
                <a:cubicBezTo>
                  <a:pt x="461" y="428"/>
                  <a:pt x="461" y="428"/>
                  <a:pt x="461" y="428"/>
                </a:cubicBezTo>
                <a:cubicBezTo>
                  <a:pt x="460" y="428"/>
                  <a:pt x="460" y="428"/>
                  <a:pt x="460" y="428"/>
                </a:cubicBezTo>
                <a:cubicBezTo>
                  <a:pt x="461" y="428"/>
                  <a:pt x="461" y="428"/>
                  <a:pt x="461" y="428"/>
                </a:cubicBezTo>
                <a:cubicBezTo>
                  <a:pt x="461" y="427"/>
                  <a:pt x="461" y="427"/>
                  <a:pt x="461" y="427"/>
                </a:cubicBezTo>
                <a:cubicBezTo>
                  <a:pt x="462" y="419"/>
                  <a:pt x="462" y="419"/>
                  <a:pt x="462" y="419"/>
                </a:cubicBezTo>
                <a:cubicBezTo>
                  <a:pt x="462" y="414"/>
                  <a:pt x="462" y="414"/>
                  <a:pt x="462" y="414"/>
                </a:cubicBezTo>
                <a:cubicBezTo>
                  <a:pt x="458" y="404"/>
                  <a:pt x="458" y="404"/>
                  <a:pt x="458" y="404"/>
                </a:cubicBezTo>
                <a:cubicBezTo>
                  <a:pt x="467" y="402"/>
                  <a:pt x="467" y="402"/>
                  <a:pt x="467" y="402"/>
                </a:cubicBezTo>
                <a:cubicBezTo>
                  <a:pt x="472" y="398"/>
                  <a:pt x="472" y="398"/>
                  <a:pt x="472" y="398"/>
                </a:cubicBezTo>
                <a:cubicBezTo>
                  <a:pt x="483" y="398"/>
                  <a:pt x="483" y="398"/>
                  <a:pt x="483" y="398"/>
                </a:cubicBezTo>
                <a:cubicBezTo>
                  <a:pt x="494" y="396"/>
                  <a:pt x="494" y="396"/>
                  <a:pt x="494" y="396"/>
                </a:cubicBezTo>
                <a:cubicBezTo>
                  <a:pt x="495" y="396"/>
                  <a:pt x="495" y="396"/>
                  <a:pt x="495" y="396"/>
                </a:cubicBezTo>
                <a:cubicBezTo>
                  <a:pt x="502" y="397"/>
                  <a:pt x="502" y="397"/>
                  <a:pt x="502" y="397"/>
                </a:cubicBezTo>
                <a:cubicBezTo>
                  <a:pt x="511" y="394"/>
                  <a:pt x="511" y="394"/>
                  <a:pt x="511" y="394"/>
                </a:cubicBezTo>
                <a:cubicBezTo>
                  <a:pt x="521" y="392"/>
                  <a:pt x="521" y="392"/>
                  <a:pt x="521" y="392"/>
                </a:cubicBezTo>
                <a:cubicBezTo>
                  <a:pt x="527" y="390"/>
                  <a:pt x="527" y="390"/>
                  <a:pt x="527" y="390"/>
                </a:cubicBezTo>
                <a:cubicBezTo>
                  <a:pt x="528" y="390"/>
                  <a:pt x="528" y="390"/>
                  <a:pt x="528" y="390"/>
                </a:cubicBezTo>
                <a:cubicBezTo>
                  <a:pt x="545" y="386"/>
                  <a:pt x="545" y="386"/>
                  <a:pt x="545" y="386"/>
                </a:cubicBezTo>
                <a:cubicBezTo>
                  <a:pt x="548" y="384"/>
                  <a:pt x="548" y="384"/>
                  <a:pt x="548" y="384"/>
                </a:cubicBezTo>
                <a:cubicBezTo>
                  <a:pt x="547" y="380"/>
                  <a:pt x="547" y="380"/>
                  <a:pt x="547" y="380"/>
                </a:cubicBezTo>
                <a:cubicBezTo>
                  <a:pt x="544" y="375"/>
                  <a:pt x="544" y="375"/>
                  <a:pt x="544" y="375"/>
                </a:cubicBezTo>
                <a:cubicBezTo>
                  <a:pt x="544" y="374"/>
                  <a:pt x="544" y="374"/>
                  <a:pt x="544" y="374"/>
                </a:cubicBezTo>
                <a:cubicBezTo>
                  <a:pt x="543" y="374"/>
                  <a:pt x="543" y="374"/>
                  <a:pt x="543" y="374"/>
                </a:cubicBezTo>
                <a:cubicBezTo>
                  <a:pt x="543" y="374"/>
                  <a:pt x="543" y="374"/>
                  <a:pt x="543" y="374"/>
                </a:cubicBezTo>
                <a:cubicBezTo>
                  <a:pt x="544" y="368"/>
                  <a:pt x="544" y="368"/>
                  <a:pt x="544" y="368"/>
                </a:cubicBezTo>
                <a:cubicBezTo>
                  <a:pt x="545" y="367"/>
                  <a:pt x="545" y="367"/>
                  <a:pt x="545" y="367"/>
                </a:cubicBezTo>
                <a:cubicBezTo>
                  <a:pt x="545" y="359"/>
                  <a:pt x="545" y="359"/>
                  <a:pt x="545" y="359"/>
                </a:cubicBezTo>
                <a:cubicBezTo>
                  <a:pt x="543" y="352"/>
                  <a:pt x="543" y="352"/>
                  <a:pt x="543" y="352"/>
                </a:cubicBezTo>
                <a:cubicBezTo>
                  <a:pt x="543" y="352"/>
                  <a:pt x="543" y="352"/>
                  <a:pt x="543" y="352"/>
                </a:cubicBezTo>
                <a:cubicBezTo>
                  <a:pt x="543" y="351"/>
                  <a:pt x="543" y="351"/>
                  <a:pt x="543" y="351"/>
                </a:cubicBezTo>
                <a:cubicBezTo>
                  <a:pt x="547" y="343"/>
                  <a:pt x="547" y="343"/>
                  <a:pt x="547" y="343"/>
                </a:cubicBezTo>
                <a:cubicBezTo>
                  <a:pt x="549" y="340"/>
                  <a:pt x="551" y="338"/>
                  <a:pt x="553" y="338"/>
                </a:cubicBezTo>
                <a:cubicBezTo>
                  <a:pt x="563" y="338"/>
                  <a:pt x="563" y="338"/>
                  <a:pt x="563" y="338"/>
                </a:cubicBezTo>
                <a:cubicBezTo>
                  <a:pt x="565" y="338"/>
                  <a:pt x="567" y="338"/>
                  <a:pt x="569" y="336"/>
                </a:cubicBezTo>
                <a:cubicBezTo>
                  <a:pt x="585" y="315"/>
                  <a:pt x="585" y="315"/>
                  <a:pt x="585" y="315"/>
                </a:cubicBezTo>
                <a:cubicBezTo>
                  <a:pt x="585" y="314"/>
                  <a:pt x="585" y="314"/>
                  <a:pt x="585" y="314"/>
                </a:cubicBezTo>
                <a:cubicBezTo>
                  <a:pt x="585" y="314"/>
                  <a:pt x="585" y="314"/>
                  <a:pt x="585" y="314"/>
                </a:cubicBezTo>
                <a:cubicBezTo>
                  <a:pt x="593" y="307"/>
                  <a:pt x="593" y="307"/>
                  <a:pt x="593" y="307"/>
                </a:cubicBezTo>
                <a:cubicBezTo>
                  <a:pt x="594" y="306"/>
                  <a:pt x="594" y="306"/>
                  <a:pt x="594" y="306"/>
                </a:cubicBezTo>
                <a:cubicBezTo>
                  <a:pt x="597" y="306"/>
                  <a:pt x="599" y="304"/>
                  <a:pt x="601" y="304"/>
                </a:cubicBezTo>
                <a:cubicBezTo>
                  <a:pt x="603" y="302"/>
                  <a:pt x="603" y="302"/>
                  <a:pt x="603" y="302"/>
                </a:cubicBezTo>
                <a:cubicBezTo>
                  <a:pt x="605" y="298"/>
                  <a:pt x="608" y="296"/>
                  <a:pt x="609" y="296"/>
                </a:cubicBezTo>
                <a:cubicBezTo>
                  <a:pt x="623" y="299"/>
                  <a:pt x="623" y="299"/>
                  <a:pt x="623" y="299"/>
                </a:cubicBezTo>
                <a:cubicBezTo>
                  <a:pt x="635" y="294"/>
                  <a:pt x="635" y="294"/>
                  <a:pt x="635" y="294"/>
                </a:cubicBezTo>
                <a:cubicBezTo>
                  <a:pt x="635" y="294"/>
                  <a:pt x="635" y="294"/>
                  <a:pt x="635" y="294"/>
                </a:cubicBezTo>
                <a:cubicBezTo>
                  <a:pt x="635" y="294"/>
                  <a:pt x="635" y="294"/>
                  <a:pt x="635" y="294"/>
                </a:cubicBezTo>
                <a:cubicBezTo>
                  <a:pt x="635" y="294"/>
                  <a:pt x="635" y="294"/>
                  <a:pt x="635" y="294"/>
                </a:cubicBezTo>
                <a:cubicBezTo>
                  <a:pt x="635" y="294"/>
                  <a:pt x="635" y="294"/>
                  <a:pt x="635" y="294"/>
                </a:cubicBezTo>
                <a:cubicBezTo>
                  <a:pt x="642" y="293"/>
                  <a:pt x="642" y="293"/>
                  <a:pt x="642" y="293"/>
                </a:cubicBezTo>
                <a:cubicBezTo>
                  <a:pt x="648" y="290"/>
                  <a:pt x="648" y="290"/>
                  <a:pt x="648" y="290"/>
                </a:cubicBezTo>
                <a:cubicBezTo>
                  <a:pt x="648" y="281"/>
                  <a:pt x="648" y="281"/>
                  <a:pt x="648" y="281"/>
                </a:cubicBezTo>
                <a:cubicBezTo>
                  <a:pt x="649" y="270"/>
                  <a:pt x="649" y="270"/>
                  <a:pt x="649" y="270"/>
                </a:cubicBezTo>
                <a:cubicBezTo>
                  <a:pt x="649" y="269"/>
                  <a:pt x="649" y="269"/>
                  <a:pt x="649" y="269"/>
                </a:cubicBezTo>
                <a:cubicBezTo>
                  <a:pt x="649" y="269"/>
                  <a:pt x="649" y="269"/>
                  <a:pt x="649" y="269"/>
                </a:cubicBezTo>
                <a:cubicBezTo>
                  <a:pt x="649" y="269"/>
                  <a:pt x="649" y="269"/>
                  <a:pt x="649" y="269"/>
                </a:cubicBezTo>
                <a:cubicBezTo>
                  <a:pt x="651" y="266"/>
                  <a:pt x="651" y="266"/>
                  <a:pt x="651" y="266"/>
                </a:cubicBezTo>
                <a:lnTo>
                  <a:pt x="651" y="265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05" name="Freeform 9"/>
          <p:cNvSpPr/>
          <p:nvPr/>
        </p:nvSpPr>
        <p:spPr>
          <a:xfrm>
            <a:off x="1857375" y="2935288"/>
            <a:ext cx="1304925" cy="935037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406" h="291">
                <a:moveTo>
                  <a:pt x="242" y="15"/>
                </a:moveTo>
                <a:cubicBezTo>
                  <a:pt x="238" y="18"/>
                  <a:pt x="238" y="18"/>
                  <a:pt x="238" y="18"/>
                </a:cubicBezTo>
                <a:cubicBezTo>
                  <a:pt x="238" y="19"/>
                  <a:pt x="239" y="23"/>
                  <a:pt x="240" y="28"/>
                </a:cubicBezTo>
                <a:cubicBezTo>
                  <a:pt x="240" y="29"/>
                  <a:pt x="240" y="29"/>
                  <a:pt x="240" y="29"/>
                </a:cubicBezTo>
                <a:cubicBezTo>
                  <a:pt x="241" y="29"/>
                  <a:pt x="241" y="29"/>
                  <a:pt x="241" y="29"/>
                </a:cubicBezTo>
                <a:cubicBezTo>
                  <a:pt x="240" y="29"/>
                  <a:pt x="240" y="29"/>
                  <a:pt x="240" y="29"/>
                </a:cubicBezTo>
                <a:cubicBezTo>
                  <a:pt x="236" y="39"/>
                  <a:pt x="236" y="39"/>
                  <a:pt x="236" y="39"/>
                </a:cubicBezTo>
                <a:cubicBezTo>
                  <a:pt x="230" y="41"/>
                  <a:pt x="230" y="41"/>
                  <a:pt x="230" y="41"/>
                </a:cubicBezTo>
                <a:cubicBezTo>
                  <a:pt x="229" y="42"/>
                  <a:pt x="229" y="42"/>
                  <a:pt x="229" y="42"/>
                </a:cubicBezTo>
                <a:cubicBezTo>
                  <a:pt x="228" y="42"/>
                  <a:pt x="228" y="42"/>
                  <a:pt x="228" y="42"/>
                </a:cubicBezTo>
                <a:cubicBezTo>
                  <a:pt x="218" y="37"/>
                  <a:pt x="218" y="37"/>
                  <a:pt x="218" y="37"/>
                </a:cubicBezTo>
                <a:cubicBezTo>
                  <a:pt x="218" y="37"/>
                  <a:pt x="218" y="37"/>
                  <a:pt x="218" y="37"/>
                </a:cubicBezTo>
                <a:cubicBezTo>
                  <a:pt x="218" y="37"/>
                  <a:pt x="218" y="37"/>
                  <a:pt x="218" y="37"/>
                </a:cubicBezTo>
                <a:cubicBezTo>
                  <a:pt x="198" y="19"/>
                  <a:pt x="198" y="19"/>
                  <a:pt x="198" y="19"/>
                </a:cubicBezTo>
                <a:cubicBezTo>
                  <a:pt x="190" y="14"/>
                  <a:pt x="190" y="14"/>
                  <a:pt x="190" y="14"/>
                </a:cubicBezTo>
                <a:cubicBezTo>
                  <a:pt x="178" y="10"/>
                  <a:pt x="178" y="10"/>
                  <a:pt x="178" y="10"/>
                </a:cubicBezTo>
                <a:cubicBezTo>
                  <a:pt x="178" y="9"/>
                  <a:pt x="178" y="9"/>
                  <a:pt x="178" y="9"/>
                </a:cubicBezTo>
                <a:cubicBezTo>
                  <a:pt x="178" y="9"/>
                  <a:pt x="178" y="9"/>
                  <a:pt x="178" y="9"/>
                </a:cubicBezTo>
                <a:cubicBezTo>
                  <a:pt x="178" y="9"/>
                  <a:pt x="178" y="9"/>
                  <a:pt x="178" y="9"/>
                </a:cubicBezTo>
                <a:cubicBezTo>
                  <a:pt x="178" y="9"/>
                  <a:pt x="178" y="9"/>
                  <a:pt x="178" y="9"/>
                </a:cubicBezTo>
                <a:cubicBezTo>
                  <a:pt x="172" y="5"/>
                  <a:pt x="172" y="5"/>
                  <a:pt x="172" y="5"/>
                </a:cubicBezTo>
                <a:cubicBezTo>
                  <a:pt x="162" y="2"/>
                  <a:pt x="162" y="2"/>
                  <a:pt x="162" y="2"/>
                </a:cubicBezTo>
                <a:cubicBezTo>
                  <a:pt x="157" y="3"/>
                  <a:pt x="157" y="3"/>
                  <a:pt x="157" y="3"/>
                </a:cubicBezTo>
                <a:cubicBezTo>
                  <a:pt x="156" y="3"/>
                  <a:pt x="156" y="3"/>
                  <a:pt x="156" y="3"/>
                </a:cubicBezTo>
                <a:cubicBezTo>
                  <a:pt x="144" y="2"/>
                  <a:pt x="144" y="2"/>
                  <a:pt x="144" y="2"/>
                </a:cubicBezTo>
                <a:cubicBezTo>
                  <a:pt x="143" y="2"/>
                  <a:pt x="143" y="2"/>
                  <a:pt x="143" y="2"/>
                </a:cubicBezTo>
                <a:cubicBezTo>
                  <a:pt x="134" y="0"/>
                  <a:pt x="134" y="0"/>
                  <a:pt x="134" y="0"/>
                </a:cubicBezTo>
                <a:cubicBezTo>
                  <a:pt x="128" y="0"/>
                  <a:pt x="128" y="0"/>
                  <a:pt x="128" y="0"/>
                </a:cubicBezTo>
                <a:cubicBezTo>
                  <a:pt x="124" y="3"/>
                  <a:pt x="124" y="3"/>
                  <a:pt x="124" y="3"/>
                </a:cubicBezTo>
                <a:cubicBezTo>
                  <a:pt x="122" y="4"/>
                  <a:pt x="118" y="5"/>
                  <a:pt x="114" y="5"/>
                </a:cubicBezTo>
                <a:cubicBezTo>
                  <a:pt x="106" y="7"/>
                  <a:pt x="106" y="7"/>
                  <a:pt x="106" y="7"/>
                </a:cubicBezTo>
                <a:cubicBezTo>
                  <a:pt x="99" y="9"/>
                  <a:pt x="99" y="9"/>
                  <a:pt x="99" y="9"/>
                </a:cubicBezTo>
                <a:cubicBezTo>
                  <a:pt x="98" y="10"/>
                  <a:pt x="98" y="10"/>
                  <a:pt x="98" y="10"/>
                </a:cubicBezTo>
                <a:cubicBezTo>
                  <a:pt x="98" y="10"/>
                  <a:pt x="98" y="10"/>
                  <a:pt x="98" y="10"/>
                </a:cubicBezTo>
                <a:cubicBezTo>
                  <a:pt x="98" y="10"/>
                  <a:pt x="98" y="10"/>
                  <a:pt x="98" y="10"/>
                </a:cubicBezTo>
                <a:cubicBezTo>
                  <a:pt x="90" y="11"/>
                  <a:pt x="90" y="11"/>
                  <a:pt x="90" y="11"/>
                </a:cubicBezTo>
                <a:cubicBezTo>
                  <a:pt x="80" y="14"/>
                  <a:pt x="80" y="14"/>
                  <a:pt x="80" y="14"/>
                </a:cubicBezTo>
                <a:cubicBezTo>
                  <a:pt x="80" y="14"/>
                  <a:pt x="80" y="14"/>
                  <a:pt x="80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72" y="13"/>
                  <a:pt x="72" y="13"/>
                  <a:pt x="72" y="13"/>
                </a:cubicBezTo>
                <a:cubicBezTo>
                  <a:pt x="60" y="15"/>
                  <a:pt x="60" y="15"/>
                  <a:pt x="60" y="15"/>
                </a:cubicBezTo>
                <a:cubicBezTo>
                  <a:pt x="50" y="15"/>
                  <a:pt x="50" y="15"/>
                  <a:pt x="50" y="15"/>
                </a:cubicBezTo>
                <a:cubicBezTo>
                  <a:pt x="46" y="19"/>
                  <a:pt x="46" y="19"/>
                  <a:pt x="46" y="19"/>
                </a:cubicBezTo>
                <a:cubicBezTo>
                  <a:pt x="46" y="19"/>
                  <a:pt x="46" y="19"/>
                  <a:pt x="46" y="19"/>
                </a:cubicBezTo>
                <a:cubicBezTo>
                  <a:pt x="41" y="20"/>
                  <a:pt x="41" y="20"/>
                  <a:pt x="41" y="20"/>
                </a:cubicBezTo>
                <a:cubicBezTo>
                  <a:pt x="43" y="25"/>
                  <a:pt x="43" y="25"/>
                  <a:pt x="43" y="25"/>
                </a:cubicBezTo>
                <a:cubicBezTo>
                  <a:pt x="43" y="33"/>
                  <a:pt x="43" y="33"/>
                  <a:pt x="43" y="33"/>
                </a:cubicBezTo>
                <a:cubicBezTo>
                  <a:pt x="42" y="39"/>
                  <a:pt x="42" y="39"/>
                  <a:pt x="42" y="39"/>
                </a:cubicBezTo>
                <a:cubicBezTo>
                  <a:pt x="49" y="45"/>
                  <a:pt x="49" y="45"/>
                  <a:pt x="49" y="45"/>
                </a:cubicBezTo>
                <a:cubicBezTo>
                  <a:pt x="49" y="45"/>
                  <a:pt x="49" y="45"/>
                  <a:pt x="49" y="45"/>
                </a:cubicBezTo>
                <a:cubicBezTo>
                  <a:pt x="49" y="45"/>
                  <a:pt x="49" y="45"/>
                  <a:pt x="49" y="45"/>
                </a:cubicBezTo>
                <a:cubicBezTo>
                  <a:pt x="49" y="45"/>
                  <a:pt x="49" y="45"/>
                  <a:pt x="49" y="45"/>
                </a:cubicBezTo>
                <a:cubicBezTo>
                  <a:pt x="55" y="51"/>
                  <a:pt x="55" y="51"/>
                  <a:pt x="55" y="51"/>
                </a:cubicBezTo>
                <a:cubicBezTo>
                  <a:pt x="58" y="54"/>
                  <a:pt x="60" y="56"/>
                  <a:pt x="60" y="59"/>
                </a:cubicBezTo>
                <a:cubicBezTo>
                  <a:pt x="62" y="65"/>
                  <a:pt x="62" y="65"/>
                  <a:pt x="62" y="65"/>
                </a:cubicBezTo>
                <a:cubicBezTo>
                  <a:pt x="65" y="71"/>
                  <a:pt x="65" y="71"/>
                  <a:pt x="65" y="71"/>
                </a:cubicBezTo>
                <a:cubicBezTo>
                  <a:pt x="64" y="71"/>
                  <a:pt x="64" y="71"/>
                  <a:pt x="64" y="71"/>
                </a:cubicBezTo>
                <a:cubicBezTo>
                  <a:pt x="56" y="77"/>
                  <a:pt x="56" y="77"/>
                  <a:pt x="56" y="77"/>
                </a:cubicBezTo>
                <a:cubicBezTo>
                  <a:pt x="51" y="83"/>
                  <a:pt x="51" y="83"/>
                  <a:pt x="51" y="83"/>
                </a:cubicBezTo>
                <a:cubicBezTo>
                  <a:pt x="52" y="89"/>
                  <a:pt x="52" y="89"/>
                  <a:pt x="52" y="89"/>
                </a:cubicBezTo>
                <a:cubicBezTo>
                  <a:pt x="56" y="98"/>
                  <a:pt x="56" y="98"/>
                  <a:pt x="56" y="98"/>
                </a:cubicBezTo>
                <a:cubicBezTo>
                  <a:pt x="56" y="99"/>
                  <a:pt x="56" y="99"/>
                  <a:pt x="56" y="99"/>
                </a:cubicBezTo>
                <a:cubicBezTo>
                  <a:pt x="56" y="99"/>
                  <a:pt x="56" y="99"/>
                  <a:pt x="56" y="99"/>
                </a:cubicBezTo>
                <a:cubicBezTo>
                  <a:pt x="56" y="99"/>
                  <a:pt x="56" y="99"/>
                  <a:pt x="56" y="99"/>
                </a:cubicBezTo>
                <a:cubicBezTo>
                  <a:pt x="56" y="102"/>
                  <a:pt x="56" y="102"/>
                  <a:pt x="56" y="102"/>
                </a:cubicBezTo>
                <a:cubicBezTo>
                  <a:pt x="55" y="104"/>
                  <a:pt x="54" y="106"/>
                  <a:pt x="53" y="107"/>
                </a:cubicBezTo>
                <a:cubicBezTo>
                  <a:pt x="50" y="109"/>
                  <a:pt x="46" y="109"/>
                  <a:pt x="40" y="107"/>
                </a:cubicBezTo>
                <a:cubicBezTo>
                  <a:pt x="30" y="105"/>
                  <a:pt x="30" y="105"/>
                  <a:pt x="30" y="105"/>
                </a:cubicBezTo>
                <a:cubicBezTo>
                  <a:pt x="30" y="105"/>
                  <a:pt x="30" y="105"/>
                  <a:pt x="30" y="105"/>
                </a:cubicBezTo>
                <a:cubicBezTo>
                  <a:pt x="30" y="105"/>
                  <a:pt x="30" y="105"/>
                  <a:pt x="30" y="105"/>
                </a:cubicBezTo>
                <a:cubicBezTo>
                  <a:pt x="29" y="105"/>
                  <a:pt x="29" y="105"/>
                  <a:pt x="29" y="105"/>
                </a:cubicBezTo>
                <a:cubicBezTo>
                  <a:pt x="22" y="101"/>
                  <a:pt x="22" y="101"/>
                  <a:pt x="22" y="101"/>
                </a:cubicBezTo>
                <a:cubicBezTo>
                  <a:pt x="10" y="101"/>
                  <a:pt x="10" y="101"/>
                  <a:pt x="10" y="101"/>
                </a:cubicBezTo>
                <a:cubicBezTo>
                  <a:pt x="11" y="101"/>
                  <a:pt x="11" y="101"/>
                  <a:pt x="11" y="101"/>
                </a:cubicBezTo>
                <a:cubicBezTo>
                  <a:pt x="10" y="121"/>
                  <a:pt x="10" y="121"/>
                  <a:pt x="10" y="121"/>
                </a:cubicBezTo>
                <a:cubicBezTo>
                  <a:pt x="9" y="124"/>
                  <a:pt x="7" y="125"/>
                  <a:pt x="4" y="125"/>
                </a:cubicBezTo>
                <a:cubicBezTo>
                  <a:pt x="3" y="126"/>
                  <a:pt x="2" y="127"/>
                  <a:pt x="3" y="131"/>
                </a:cubicBezTo>
                <a:cubicBezTo>
                  <a:pt x="3" y="131"/>
                  <a:pt x="3" y="131"/>
                  <a:pt x="3" y="131"/>
                </a:cubicBezTo>
                <a:cubicBezTo>
                  <a:pt x="2" y="131"/>
                  <a:pt x="2" y="131"/>
                  <a:pt x="2" y="131"/>
                </a:cubicBezTo>
                <a:cubicBezTo>
                  <a:pt x="2" y="136"/>
                  <a:pt x="2" y="136"/>
                  <a:pt x="2" y="136"/>
                </a:cubicBezTo>
                <a:cubicBezTo>
                  <a:pt x="4" y="139"/>
                  <a:pt x="6" y="141"/>
                  <a:pt x="7" y="142"/>
                </a:cubicBezTo>
                <a:cubicBezTo>
                  <a:pt x="9" y="152"/>
                  <a:pt x="9" y="152"/>
                  <a:pt x="9" y="152"/>
                </a:cubicBezTo>
                <a:cubicBezTo>
                  <a:pt x="9" y="155"/>
                  <a:pt x="9" y="155"/>
                  <a:pt x="9" y="155"/>
                </a:cubicBezTo>
                <a:cubicBezTo>
                  <a:pt x="9" y="157"/>
                  <a:pt x="8" y="159"/>
                  <a:pt x="8" y="161"/>
                </a:cubicBezTo>
                <a:cubicBezTo>
                  <a:pt x="5" y="169"/>
                  <a:pt x="5" y="169"/>
                  <a:pt x="5" y="169"/>
                </a:cubicBezTo>
                <a:cubicBezTo>
                  <a:pt x="0" y="179"/>
                  <a:pt x="0" y="179"/>
                  <a:pt x="0" y="179"/>
                </a:cubicBezTo>
                <a:cubicBezTo>
                  <a:pt x="0" y="181"/>
                  <a:pt x="0" y="181"/>
                  <a:pt x="0" y="181"/>
                </a:cubicBezTo>
                <a:cubicBezTo>
                  <a:pt x="0" y="185"/>
                  <a:pt x="0" y="185"/>
                  <a:pt x="0" y="185"/>
                </a:cubicBezTo>
                <a:cubicBezTo>
                  <a:pt x="6" y="192"/>
                  <a:pt x="6" y="192"/>
                  <a:pt x="6" y="192"/>
                </a:cubicBezTo>
                <a:cubicBezTo>
                  <a:pt x="7" y="194"/>
                  <a:pt x="8" y="195"/>
                  <a:pt x="8" y="197"/>
                </a:cubicBezTo>
                <a:cubicBezTo>
                  <a:pt x="13" y="203"/>
                  <a:pt x="13" y="203"/>
                  <a:pt x="13" y="203"/>
                </a:cubicBezTo>
                <a:cubicBezTo>
                  <a:pt x="20" y="211"/>
                  <a:pt x="20" y="211"/>
                  <a:pt x="20" y="211"/>
                </a:cubicBezTo>
                <a:cubicBezTo>
                  <a:pt x="23" y="214"/>
                  <a:pt x="25" y="215"/>
                  <a:pt x="26" y="215"/>
                </a:cubicBezTo>
                <a:cubicBezTo>
                  <a:pt x="34" y="211"/>
                  <a:pt x="34" y="211"/>
                  <a:pt x="34" y="211"/>
                </a:cubicBezTo>
                <a:cubicBezTo>
                  <a:pt x="35" y="209"/>
                  <a:pt x="36" y="209"/>
                  <a:pt x="38" y="209"/>
                </a:cubicBezTo>
                <a:cubicBezTo>
                  <a:pt x="40" y="209"/>
                  <a:pt x="42" y="210"/>
                  <a:pt x="46" y="212"/>
                </a:cubicBezTo>
                <a:cubicBezTo>
                  <a:pt x="46" y="212"/>
                  <a:pt x="46" y="212"/>
                  <a:pt x="46" y="212"/>
                </a:cubicBezTo>
                <a:cubicBezTo>
                  <a:pt x="46" y="212"/>
                  <a:pt x="46" y="212"/>
                  <a:pt x="46" y="212"/>
                </a:cubicBezTo>
                <a:cubicBezTo>
                  <a:pt x="46" y="213"/>
                  <a:pt x="46" y="213"/>
                  <a:pt x="46" y="213"/>
                </a:cubicBezTo>
                <a:cubicBezTo>
                  <a:pt x="50" y="217"/>
                  <a:pt x="50" y="217"/>
                  <a:pt x="50" y="217"/>
                </a:cubicBezTo>
                <a:cubicBezTo>
                  <a:pt x="52" y="222"/>
                  <a:pt x="52" y="222"/>
                  <a:pt x="52" y="222"/>
                </a:cubicBezTo>
                <a:cubicBezTo>
                  <a:pt x="54" y="224"/>
                  <a:pt x="54" y="224"/>
                  <a:pt x="54" y="224"/>
                </a:cubicBezTo>
                <a:cubicBezTo>
                  <a:pt x="55" y="225"/>
                  <a:pt x="55" y="225"/>
                  <a:pt x="55" y="225"/>
                </a:cubicBezTo>
                <a:cubicBezTo>
                  <a:pt x="60" y="229"/>
                  <a:pt x="60" y="229"/>
                  <a:pt x="60" y="229"/>
                </a:cubicBezTo>
                <a:cubicBezTo>
                  <a:pt x="63" y="229"/>
                  <a:pt x="63" y="229"/>
                  <a:pt x="63" y="229"/>
                </a:cubicBezTo>
                <a:cubicBezTo>
                  <a:pt x="65" y="229"/>
                  <a:pt x="66" y="231"/>
                  <a:pt x="68" y="232"/>
                </a:cubicBezTo>
                <a:cubicBezTo>
                  <a:pt x="68" y="233"/>
                  <a:pt x="73" y="235"/>
                  <a:pt x="80" y="237"/>
                </a:cubicBezTo>
                <a:cubicBezTo>
                  <a:pt x="81" y="237"/>
                  <a:pt x="81" y="237"/>
                  <a:pt x="81" y="237"/>
                </a:cubicBezTo>
                <a:cubicBezTo>
                  <a:pt x="93" y="241"/>
                  <a:pt x="93" y="241"/>
                  <a:pt x="93" y="241"/>
                </a:cubicBezTo>
                <a:cubicBezTo>
                  <a:pt x="93" y="241"/>
                  <a:pt x="93" y="241"/>
                  <a:pt x="93" y="241"/>
                </a:cubicBezTo>
                <a:cubicBezTo>
                  <a:pt x="94" y="241"/>
                  <a:pt x="94" y="241"/>
                  <a:pt x="94" y="241"/>
                </a:cubicBezTo>
                <a:cubicBezTo>
                  <a:pt x="102" y="245"/>
                  <a:pt x="102" y="245"/>
                  <a:pt x="102" y="245"/>
                </a:cubicBezTo>
                <a:cubicBezTo>
                  <a:pt x="116" y="249"/>
                  <a:pt x="116" y="249"/>
                  <a:pt x="116" y="249"/>
                </a:cubicBezTo>
                <a:cubicBezTo>
                  <a:pt x="117" y="249"/>
                  <a:pt x="117" y="249"/>
                  <a:pt x="117" y="249"/>
                </a:cubicBezTo>
                <a:cubicBezTo>
                  <a:pt x="136" y="250"/>
                  <a:pt x="136" y="250"/>
                  <a:pt x="136" y="250"/>
                </a:cubicBezTo>
                <a:cubicBezTo>
                  <a:pt x="144" y="247"/>
                  <a:pt x="144" y="247"/>
                  <a:pt x="144" y="247"/>
                </a:cubicBezTo>
                <a:cubicBezTo>
                  <a:pt x="152" y="247"/>
                  <a:pt x="152" y="247"/>
                  <a:pt x="152" y="247"/>
                </a:cubicBezTo>
                <a:cubicBezTo>
                  <a:pt x="152" y="247"/>
                  <a:pt x="152" y="247"/>
                  <a:pt x="152" y="247"/>
                </a:cubicBezTo>
                <a:cubicBezTo>
                  <a:pt x="152" y="248"/>
                  <a:pt x="152" y="248"/>
                  <a:pt x="152" y="248"/>
                </a:cubicBezTo>
                <a:cubicBezTo>
                  <a:pt x="158" y="256"/>
                  <a:pt x="158" y="256"/>
                  <a:pt x="158" y="256"/>
                </a:cubicBezTo>
                <a:cubicBezTo>
                  <a:pt x="158" y="256"/>
                  <a:pt x="158" y="256"/>
                  <a:pt x="158" y="256"/>
                </a:cubicBezTo>
                <a:cubicBezTo>
                  <a:pt x="158" y="256"/>
                  <a:pt x="158" y="256"/>
                  <a:pt x="158" y="256"/>
                </a:cubicBezTo>
                <a:cubicBezTo>
                  <a:pt x="162" y="263"/>
                  <a:pt x="162" y="263"/>
                  <a:pt x="162" y="263"/>
                </a:cubicBezTo>
                <a:cubicBezTo>
                  <a:pt x="166" y="266"/>
                  <a:pt x="166" y="266"/>
                  <a:pt x="166" y="266"/>
                </a:cubicBezTo>
                <a:cubicBezTo>
                  <a:pt x="170" y="268"/>
                  <a:pt x="170" y="268"/>
                  <a:pt x="170" y="268"/>
                </a:cubicBezTo>
                <a:cubicBezTo>
                  <a:pt x="170" y="269"/>
                  <a:pt x="170" y="269"/>
                  <a:pt x="170" y="269"/>
                </a:cubicBezTo>
                <a:cubicBezTo>
                  <a:pt x="170" y="269"/>
                  <a:pt x="170" y="269"/>
                  <a:pt x="170" y="269"/>
                </a:cubicBezTo>
                <a:cubicBezTo>
                  <a:pt x="171" y="269"/>
                  <a:pt x="171" y="269"/>
                  <a:pt x="171" y="269"/>
                </a:cubicBezTo>
                <a:cubicBezTo>
                  <a:pt x="174" y="277"/>
                  <a:pt x="174" y="277"/>
                  <a:pt x="174" y="277"/>
                </a:cubicBezTo>
                <a:cubicBezTo>
                  <a:pt x="174" y="277"/>
                  <a:pt x="174" y="277"/>
                  <a:pt x="174" y="277"/>
                </a:cubicBezTo>
                <a:cubicBezTo>
                  <a:pt x="175" y="277"/>
                  <a:pt x="175" y="277"/>
                  <a:pt x="175" y="277"/>
                </a:cubicBezTo>
                <a:cubicBezTo>
                  <a:pt x="175" y="278"/>
                  <a:pt x="175" y="278"/>
                  <a:pt x="175" y="278"/>
                </a:cubicBezTo>
                <a:cubicBezTo>
                  <a:pt x="177" y="287"/>
                  <a:pt x="177" y="287"/>
                  <a:pt x="177" y="287"/>
                </a:cubicBezTo>
                <a:cubicBezTo>
                  <a:pt x="182" y="289"/>
                  <a:pt x="182" y="289"/>
                  <a:pt x="182" y="289"/>
                </a:cubicBezTo>
                <a:cubicBezTo>
                  <a:pt x="183" y="289"/>
                  <a:pt x="183" y="289"/>
                  <a:pt x="183" y="289"/>
                </a:cubicBezTo>
                <a:cubicBezTo>
                  <a:pt x="183" y="289"/>
                  <a:pt x="183" y="289"/>
                  <a:pt x="183" y="289"/>
                </a:cubicBezTo>
                <a:cubicBezTo>
                  <a:pt x="183" y="289"/>
                  <a:pt x="183" y="289"/>
                  <a:pt x="183" y="289"/>
                </a:cubicBezTo>
                <a:cubicBezTo>
                  <a:pt x="188" y="291"/>
                  <a:pt x="188" y="291"/>
                  <a:pt x="188" y="291"/>
                </a:cubicBezTo>
                <a:cubicBezTo>
                  <a:pt x="194" y="290"/>
                  <a:pt x="194" y="290"/>
                  <a:pt x="194" y="290"/>
                </a:cubicBezTo>
                <a:cubicBezTo>
                  <a:pt x="195" y="284"/>
                  <a:pt x="195" y="284"/>
                  <a:pt x="195" y="284"/>
                </a:cubicBezTo>
                <a:cubicBezTo>
                  <a:pt x="195" y="284"/>
                  <a:pt x="195" y="284"/>
                  <a:pt x="195" y="284"/>
                </a:cubicBezTo>
                <a:cubicBezTo>
                  <a:pt x="196" y="283"/>
                  <a:pt x="196" y="283"/>
                  <a:pt x="196" y="283"/>
                </a:cubicBezTo>
                <a:cubicBezTo>
                  <a:pt x="202" y="277"/>
                  <a:pt x="202" y="277"/>
                  <a:pt x="202" y="277"/>
                </a:cubicBezTo>
                <a:cubicBezTo>
                  <a:pt x="210" y="279"/>
                  <a:pt x="210" y="279"/>
                  <a:pt x="210" y="279"/>
                </a:cubicBezTo>
                <a:cubicBezTo>
                  <a:pt x="210" y="279"/>
                  <a:pt x="210" y="279"/>
                  <a:pt x="210" y="279"/>
                </a:cubicBezTo>
                <a:cubicBezTo>
                  <a:pt x="214" y="287"/>
                  <a:pt x="214" y="287"/>
                  <a:pt x="214" y="287"/>
                </a:cubicBezTo>
                <a:cubicBezTo>
                  <a:pt x="221" y="285"/>
                  <a:pt x="221" y="285"/>
                  <a:pt x="221" y="285"/>
                </a:cubicBezTo>
                <a:cubicBezTo>
                  <a:pt x="222" y="277"/>
                  <a:pt x="222" y="277"/>
                  <a:pt x="222" y="277"/>
                </a:cubicBezTo>
                <a:cubicBezTo>
                  <a:pt x="222" y="277"/>
                  <a:pt x="222" y="277"/>
                  <a:pt x="222" y="277"/>
                </a:cubicBezTo>
                <a:cubicBezTo>
                  <a:pt x="222" y="276"/>
                  <a:pt x="222" y="276"/>
                  <a:pt x="222" y="276"/>
                </a:cubicBezTo>
                <a:cubicBezTo>
                  <a:pt x="222" y="276"/>
                  <a:pt x="222" y="276"/>
                  <a:pt x="222" y="276"/>
                </a:cubicBezTo>
                <a:cubicBezTo>
                  <a:pt x="228" y="273"/>
                  <a:pt x="228" y="273"/>
                  <a:pt x="228" y="273"/>
                </a:cubicBezTo>
                <a:cubicBezTo>
                  <a:pt x="226" y="262"/>
                  <a:pt x="226" y="262"/>
                  <a:pt x="226" y="262"/>
                </a:cubicBezTo>
                <a:cubicBezTo>
                  <a:pt x="226" y="261"/>
                  <a:pt x="226" y="261"/>
                  <a:pt x="226" y="261"/>
                </a:cubicBezTo>
                <a:cubicBezTo>
                  <a:pt x="226" y="261"/>
                  <a:pt x="226" y="261"/>
                  <a:pt x="226" y="261"/>
                </a:cubicBezTo>
                <a:cubicBezTo>
                  <a:pt x="226" y="261"/>
                  <a:pt x="226" y="261"/>
                  <a:pt x="226" y="261"/>
                </a:cubicBezTo>
                <a:cubicBezTo>
                  <a:pt x="232" y="248"/>
                  <a:pt x="232" y="248"/>
                  <a:pt x="232" y="248"/>
                </a:cubicBezTo>
                <a:cubicBezTo>
                  <a:pt x="238" y="246"/>
                  <a:pt x="238" y="246"/>
                  <a:pt x="238" y="246"/>
                </a:cubicBezTo>
                <a:cubicBezTo>
                  <a:pt x="236" y="235"/>
                  <a:pt x="236" y="235"/>
                  <a:pt x="236" y="235"/>
                </a:cubicBezTo>
                <a:cubicBezTo>
                  <a:pt x="242" y="235"/>
                  <a:pt x="242" y="235"/>
                  <a:pt x="242" y="235"/>
                </a:cubicBezTo>
                <a:cubicBezTo>
                  <a:pt x="242" y="229"/>
                  <a:pt x="242" y="229"/>
                  <a:pt x="242" y="229"/>
                </a:cubicBezTo>
                <a:cubicBezTo>
                  <a:pt x="238" y="219"/>
                  <a:pt x="238" y="219"/>
                  <a:pt x="238" y="219"/>
                </a:cubicBezTo>
                <a:cubicBezTo>
                  <a:pt x="238" y="219"/>
                  <a:pt x="238" y="219"/>
                  <a:pt x="238" y="219"/>
                </a:cubicBezTo>
                <a:cubicBezTo>
                  <a:pt x="238" y="218"/>
                  <a:pt x="238" y="218"/>
                  <a:pt x="238" y="218"/>
                </a:cubicBezTo>
                <a:cubicBezTo>
                  <a:pt x="239" y="210"/>
                  <a:pt x="239" y="210"/>
                  <a:pt x="239" y="210"/>
                </a:cubicBezTo>
                <a:cubicBezTo>
                  <a:pt x="239" y="209"/>
                  <a:pt x="239" y="209"/>
                  <a:pt x="239" y="209"/>
                </a:cubicBezTo>
                <a:cubicBezTo>
                  <a:pt x="240" y="209"/>
                  <a:pt x="240" y="209"/>
                  <a:pt x="240" y="209"/>
                </a:cubicBezTo>
                <a:cubicBezTo>
                  <a:pt x="244" y="203"/>
                  <a:pt x="244" y="203"/>
                  <a:pt x="244" y="203"/>
                </a:cubicBezTo>
                <a:cubicBezTo>
                  <a:pt x="245" y="203"/>
                  <a:pt x="245" y="203"/>
                  <a:pt x="245" y="203"/>
                </a:cubicBezTo>
                <a:cubicBezTo>
                  <a:pt x="246" y="203"/>
                  <a:pt x="246" y="203"/>
                  <a:pt x="246" y="203"/>
                </a:cubicBezTo>
                <a:cubicBezTo>
                  <a:pt x="257" y="205"/>
                  <a:pt x="257" y="205"/>
                  <a:pt x="257" y="205"/>
                </a:cubicBezTo>
                <a:cubicBezTo>
                  <a:pt x="257" y="205"/>
                  <a:pt x="257" y="205"/>
                  <a:pt x="257" y="205"/>
                </a:cubicBezTo>
                <a:cubicBezTo>
                  <a:pt x="266" y="207"/>
                  <a:pt x="266" y="207"/>
                  <a:pt x="266" y="207"/>
                </a:cubicBezTo>
                <a:cubicBezTo>
                  <a:pt x="274" y="205"/>
                  <a:pt x="274" y="205"/>
                  <a:pt x="274" y="205"/>
                </a:cubicBezTo>
                <a:cubicBezTo>
                  <a:pt x="278" y="213"/>
                  <a:pt x="278" y="213"/>
                  <a:pt x="278" y="213"/>
                </a:cubicBezTo>
                <a:cubicBezTo>
                  <a:pt x="278" y="214"/>
                  <a:pt x="278" y="214"/>
                  <a:pt x="278" y="214"/>
                </a:cubicBezTo>
                <a:cubicBezTo>
                  <a:pt x="278" y="220"/>
                  <a:pt x="278" y="220"/>
                  <a:pt x="278" y="220"/>
                </a:cubicBezTo>
                <a:cubicBezTo>
                  <a:pt x="280" y="226"/>
                  <a:pt x="280" y="226"/>
                  <a:pt x="280" y="226"/>
                </a:cubicBezTo>
                <a:cubicBezTo>
                  <a:pt x="280" y="229"/>
                  <a:pt x="282" y="230"/>
                  <a:pt x="284" y="231"/>
                </a:cubicBezTo>
                <a:cubicBezTo>
                  <a:pt x="284" y="231"/>
                  <a:pt x="284" y="231"/>
                  <a:pt x="284" y="231"/>
                </a:cubicBezTo>
                <a:cubicBezTo>
                  <a:pt x="288" y="231"/>
                  <a:pt x="290" y="233"/>
                  <a:pt x="290" y="235"/>
                </a:cubicBezTo>
                <a:cubicBezTo>
                  <a:pt x="291" y="237"/>
                  <a:pt x="292" y="240"/>
                  <a:pt x="295" y="243"/>
                </a:cubicBezTo>
                <a:cubicBezTo>
                  <a:pt x="299" y="249"/>
                  <a:pt x="299" y="249"/>
                  <a:pt x="299" y="249"/>
                </a:cubicBezTo>
                <a:cubicBezTo>
                  <a:pt x="299" y="249"/>
                  <a:pt x="299" y="249"/>
                  <a:pt x="299" y="249"/>
                </a:cubicBezTo>
                <a:cubicBezTo>
                  <a:pt x="299" y="249"/>
                  <a:pt x="299" y="249"/>
                  <a:pt x="299" y="249"/>
                </a:cubicBezTo>
                <a:cubicBezTo>
                  <a:pt x="301" y="253"/>
                  <a:pt x="301" y="253"/>
                  <a:pt x="301" y="253"/>
                </a:cubicBezTo>
                <a:cubicBezTo>
                  <a:pt x="305" y="253"/>
                  <a:pt x="305" y="253"/>
                  <a:pt x="305" y="253"/>
                </a:cubicBezTo>
                <a:cubicBezTo>
                  <a:pt x="312" y="247"/>
                  <a:pt x="312" y="247"/>
                  <a:pt x="312" y="247"/>
                </a:cubicBezTo>
                <a:cubicBezTo>
                  <a:pt x="316" y="256"/>
                  <a:pt x="316" y="256"/>
                  <a:pt x="316" y="256"/>
                </a:cubicBezTo>
                <a:cubicBezTo>
                  <a:pt x="325" y="259"/>
                  <a:pt x="325" y="259"/>
                  <a:pt x="325" y="259"/>
                </a:cubicBezTo>
                <a:cubicBezTo>
                  <a:pt x="325" y="259"/>
                  <a:pt x="325" y="259"/>
                  <a:pt x="325" y="259"/>
                </a:cubicBezTo>
                <a:cubicBezTo>
                  <a:pt x="326" y="259"/>
                  <a:pt x="326" y="259"/>
                  <a:pt x="326" y="259"/>
                </a:cubicBezTo>
                <a:cubicBezTo>
                  <a:pt x="330" y="267"/>
                  <a:pt x="330" y="267"/>
                  <a:pt x="330" y="267"/>
                </a:cubicBezTo>
                <a:cubicBezTo>
                  <a:pt x="332" y="269"/>
                  <a:pt x="332" y="269"/>
                  <a:pt x="332" y="269"/>
                </a:cubicBezTo>
                <a:cubicBezTo>
                  <a:pt x="332" y="261"/>
                  <a:pt x="332" y="261"/>
                  <a:pt x="332" y="261"/>
                </a:cubicBezTo>
                <a:cubicBezTo>
                  <a:pt x="332" y="261"/>
                  <a:pt x="332" y="261"/>
                  <a:pt x="332" y="261"/>
                </a:cubicBezTo>
                <a:cubicBezTo>
                  <a:pt x="332" y="259"/>
                  <a:pt x="332" y="259"/>
                  <a:pt x="332" y="259"/>
                </a:cubicBezTo>
                <a:cubicBezTo>
                  <a:pt x="350" y="259"/>
                  <a:pt x="350" y="259"/>
                  <a:pt x="350" y="259"/>
                </a:cubicBezTo>
                <a:cubicBezTo>
                  <a:pt x="350" y="257"/>
                  <a:pt x="350" y="257"/>
                  <a:pt x="350" y="257"/>
                </a:cubicBezTo>
                <a:cubicBezTo>
                  <a:pt x="351" y="257"/>
                  <a:pt x="351" y="255"/>
                  <a:pt x="350" y="254"/>
                </a:cubicBezTo>
                <a:cubicBezTo>
                  <a:pt x="349" y="251"/>
                  <a:pt x="348" y="249"/>
                  <a:pt x="348" y="247"/>
                </a:cubicBezTo>
                <a:cubicBezTo>
                  <a:pt x="348" y="243"/>
                  <a:pt x="348" y="241"/>
                  <a:pt x="349" y="240"/>
                </a:cubicBezTo>
                <a:cubicBezTo>
                  <a:pt x="350" y="239"/>
                  <a:pt x="351" y="239"/>
                  <a:pt x="353" y="239"/>
                </a:cubicBezTo>
                <a:cubicBezTo>
                  <a:pt x="360" y="241"/>
                  <a:pt x="360" y="241"/>
                  <a:pt x="360" y="241"/>
                </a:cubicBezTo>
                <a:cubicBezTo>
                  <a:pt x="361" y="236"/>
                  <a:pt x="361" y="236"/>
                  <a:pt x="361" y="236"/>
                </a:cubicBezTo>
                <a:cubicBezTo>
                  <a:pt x="348" y="230"/>
                  <a:pt x="348" y="230"/>
                  <a:pt x="348" y="230"/>
                </a:cubicBezTo>
                <a:cubicBezTo>
                  <a:pt x="347" y="230"/>
                  <a:pt x="347" y="230"/>
                  <a:pt x="347" y="230"/>
                </a:cubicBezTo>
                <a:cubicBezTo>
                  <a:pt x="346" y="229"/>
                  <a:pt x="346" y="229"/>
                  <a:pt x="346" y="229"/>
                </a:cubicBezTo>
                <a:cubicBezTo>
                  <a:pt x="346" y="229"/>
                  <a:pt x="346" y="229"/>
                  <a:pt x="346" y="229"/>
                </a:cubicBezTo>
                <a:cubicBezTo>
                  <a:pt x="346" y="229"/>
                  <a:pt x="346" y="229"/>
                  <a:pt x="346" y="229"/>
                </a:cubicBezTo>
                <a:cubicBezTo>
                  <a:pt x="344" y="213"/>
                  <a:pt x="344" y="213"/>
                  <a:pt x="344" y="213"/>
                </a:cubicBezTo>
                <a:cubicBezTo>
                  <a:pt x="345" y="203"/>
                  <a:pt x="345" y="203"/>
                  <a:pt x="345" y="203"/>
                </a:cubicBezTo>
                <a:cubicBezTo>
                  <a:pt x="345" y="201"/>
                  <a:pt x="345" y="201"/>
                  <a:pt x="345" y="201"/>
                </a:cubicBezTo>
                <a:cubicBezTo>
                  <a:pt x="345" y="201"/>
                  <a:pt x="345" y="201"/>
                  <a:pt x="345" y="201"/>
                </a:cubicBezTo>
                <a:cubicBezTo>
                  <a:pt x="367" y="203"/>
                  <a:pt x="367" y="203"/>
                  <a:pt x="367" y="203"/>
                </a:cubicBezTo>
                <a:cubicBezTo>
                  <a:pt x="372" y="198"/>
                  <a:pt x="372" y="198"/>
                  <a:pt x="372" y="198"/>
                </a:cubicBezTo>
                <a:cubicBezTo>
                  <a:pt x="374" y="196"/>
                  <a:pt x="373" y="195"/>
                  <a:pt x="372" y="194"/>
                </a:cubicBezTo>
                <a:cubicBezTo>
                  <a:pt x="367" y="192"/>
                  <a:pt x="364" y="190"/>
                  <a:pt x="364" y="187"/>
                </a:cubicBezTo>
                <a:cubicBezTo>
                  <a:pt x="364" y="186"/>
                  <a:pt x="364" y="185"/>
                  <a:pt x="366" y="184"/>
                </a:cubicBezTo>
                <a:cubicBezTo>
                  <a:pt x="376" y="175"/>
                  <a:pt x="376" y="175"/>
                  <a:pt x="376" y="175"/>
                </a:cubicBezTo>
                <a:cubicBezTo>
                  <a:pt x="386" y="174"/>
                  <a:pt x="386" y="174"/>
                  <a:pt x="386" y="174"/>
                </a:cubicBezTo>
                <a:cubicBezTo>
                  <a:pt x="391" y="165"/>
                  <a:pt x="391" y="165"/>
                  <a:pt x="391" y="165"/>
                </a:cubicBezTo>
                <a:cubicBezTo>
                  <a:pt x="391" y="157"/>
                  <a:pt x="391" y="157"/>
                  <a:pt x="391" y="157"/>
                </a:cubicBezTo>
                <a:cubicBezTo>
                  <a:pt x="398" y="155"/>
                  <a:pt x="398" y="155"/>
                  <a:pt x="398" y="155"/>
                </a:cubicBezTo>
                <a:cubicBezTo>
                  <a:pt x="400" y="149"/>
                  <a:pt x="402" y="146"/>
                  <a:pt x="402" y="145"/>
                </a:cubicBezTo>
                <a:cubicBezTo>
                  <a:pt x="406" y="138"/>
                  <a:pt x="406" y="138"/>
                  <a:pt x="406" y="138"/>
                </a:cubicBezTo>
                <a:cubicBezTo>
                  <a:pt x="400" y="128"/>
                  <a:pt x="400" y="128"/>
                  <a:pt x="400" y="128"/>
                </a:cubicBezTo>
                <a:cubicBezTo>
                  <a:pt x="400" y="128"/>
                  <a:pt x="400" y="128"/>
                  <a:pt x="400" y="128"/>
                </a:cubicBezTo>
                <a:cubicBezTo>
                  <a:pt x="400" y="128"/>
                  <a:pt x="400" y="128"/>
                  <a:pt x="400" y="128"/>
                </a:cubicBezTo>
                <a:cubicBezTo>
                  <a:pt x="400" y="127"/>
                  <a:pt x="400" y="127"/>
                  <a:pt x="400" y="127"/>
                </a:cubicBezTo>
                <a:cubicBezTo>
                  <a:pt x="396" y="114"/>
                  <a:pt x="396" y="114"/>
                  <a:pt x="396" y="114"/>
                </a:cubicBezTo>
                <a:cubicBezTo>
                  <a:pt x="396" y="113"/>
                  <a:pt x="396" y="113"/>
                  <a:pt x="396" y="113"/>
                </a:cubicBezTo>
                <a:cubicBezTo>
                  <a:pt x="394" y="99"/>
                  <a:pt x="394" y="99"/>
                  <a:pt x="394" y="99"/>
                </a:cubicBezTo>
                <a:cubicBezTo>
                  <a:pt x="389" y="91"/>
                  <a:pt x="389" y="91"/>
                  <a:pt x="389" y="91"/>
                </a:cubicBezTo>
                <a:cubicBezTo>
                  <a:pt x="382" y="84"/>
                  <a:pt x="382" y="84"/>
                  <a:pt x="382" y="84"/>
                </a:cubicBezTo>
                <a:cubicBezTo>
                  <a:pt x="382" y="84"/>
                  <a:pt x="382" y="84"/>
                  <a:pt x="382" y="84"/>
                </a:cubicBezTo>
                <a:cubicBezTo>
                  <a:pt x="382" y="83"/>
                  <a:pt x="382" y="83"/>
                  <a:pt x="382" y="83"/>
                </a:cubicBezTo>
                <a:cubicBezTo>
                  <a:pt x="382" y="83"/>
                  <a:pt x="382" y="83"/>
                  <a:pt x="382" y="83"/>
                </a:cubicBezTo>
                <a:cubicBezTo>
                  <a:pt x="381" y="75"/>
                  <a:pt x="381" y="75"/>
                  <a:pt x="381" y="75"/>
                </a:cubicBezTo>
                <a:cubicBezTo>
                  <a:pt x="368" y="79"/>
                  <a:pt x="368" y="79"/>
                  <a:pt x="368" y="79"/>
                </a:cubicBezTo>
                <a:cubicBezTo>
                  <a:pt x="368" y="79"/>
                  <a:pt x="368" y="79"/>
                  <a:pt x="368" y="79"/>
                </a:cubicBezTo>
                <a:cubicBezTo>
                  <a:pt x="362" y="72"/>
                  <a:pt x="362" y="72"/>
                  <a:pt x="362" y="72"/>
                </a:cubicBezTo>
                <a:cubicBezTo>
                  <a:pt x="344" y="59"/>
                  <a:pt x="344" y="59"/>
                  <a:pt x="344" y="59"/>
                </a:cubicBezTo>
                <a:cubicBezTo>
                  <a:pt x="343" y="59"/>
                  <a:pt x="343" y="59"/>
                  <a:pt x="343" y="59"/>
                </a:cubicBezTo>
                <a:cubicBezTo>
                  <a:pt x="336" y="50"/>
                  <a:pt x="336" y="50"/>
                  <a:pt x="336" y="50"/>
                </a:cubicBezTo>
                <a:cubicBezTo>
                  <a:pt x="332" y="47"/>
                  <a:pt x="332" y="47"/>
                  <a:pt x="332" y="47"/>
                </a:cubicBezTo>
                <a:cubicBezTo>
                  <a:pt x="329" y="51"/>
                  <a:pt x="329" y="51"/>
                  <a:pt x="329" y="51"/>
                </a:cubicBezTo>
                <a:cubicBezTo>
                  <a:pt x="329" y="52"/>
                  <a:pt x="329" y="52"/>
                  <a:pt x="329" y="52"/>
                </a:cubicBezTo>
                <a:cubicBezTo>
                  <a:pt x="329" y="53"/>
                  <a:pt x="329" y="53"/>
                  <a:pt x="329" y="53"/>
                </a:cubicBezTo>
                <a:cubicBezTo>
                  <a:pt x="328" y="53"/>
                  <a:pt x="328" y="53"/>
                  <a:pt x="328" y="53"/>
                </a:cubicBezTo>
                <a:cubicBezTo>
                  <a:pt x="328" y="53"/>
                  <a:pt x="328" y="53"/>
                  <a:pt x="328" y="53"/>
                </a:cubicBezTo>
                <a:cubicBezTo>
                  <a:pt x="322" y="53"/>
                  <a:pt x="322" y="53"/>
                  <a:pt x="322" y="53"/>
                </a:cubicBezTo>
                <a:cubicBezTo>
                  <a:pt x="321" y="53"/>
                  <a:pt x="321" y="53"/>
                  <a:pt x="321" y="53"/>
                </a:cubicBezTo>
                <a:cubicBezTo>
                  <a:pt x="321" y="53"/>
                  <a:pt x="321" y="53"/>
                  <a:pt x="321" y="53"/>
                </a:cubicBezTo>
                <a:cubicBezTo>
                  <a:pt x="308" y="39"/>
                  <a:pt x="308" y="39"/>
                  <a:pt x="308" y="39"/>
                </a:cubicBezTo>
                <a:cubicBezTo>
                  <a:pt x="305" y="38"/>
                  <a:pt x="302" y="35"/>
                  <a:pt x="298" y="31"/>
                </a:cubicBezTo>
                <a:cubicBezTo>
                  <a:pt x="292" y="27"/>
                  <a:pt x="292" y="27"/>
                  <a:pt x="292" y="27"/>
                </a:cubicBezTo>
                <a:cubicBezTo>
                  <a:pt x="292" y="26"/>
                  <a:pt x="292" y="26"/>
                  <a:pt x="292" y="26"/>
                </a:cubicBezTo>
                <a:cubicBezTo>
                  <a:pt x="285" y="22"/>
                  <a:pt x="285" y="22"/>
                  <a:pt x="285" y="22"/>
                </a:cubicBezTo>
                <a:cubicBezTo>
                  <a:pt x="281" y="25"/>
                  <a:pt x="281" y="25"/>
                  <a:pt x="281" y="25"/>
                </a:cubicBezTo>
                <a:cubicBezTo>
                  <a:pt x="280" y="26"/>
                  <a:pt x="280" y="26"/>
                  <a:pt x="280" y="26"/>
                </a:cubicBezTo>
                <a:cubicBezTo>
                  <a:pt x="280" y="26"/>
                  <a:pt x="280" y="26"/>
                  <a:pt x="280" y="26"/>
                </a:cubicBezTo>
                <a:cubicBezTo>
                  <a:pt x="280" y="26"/>
                  <a:pt x="280" y="26"/>
                  <a:pt x="280" y="26"/>
                </a:cubicBezTo>
                <a:cubicBezTo>
                  <a:pt x="276" y="25"/>
                  <a:pt x="276" y="25"/>
                  <a:pt x="276" y="25"/>
                </a:cubicBezTo>
                <a:cubicBezTo>
                  <a:pt x="272" y="27"/>
                  <a:pt x="272" y="27"/>
                  <a:pt x="272" y="27"/>
                </a:cubicBezTo>
                <a:cubicBezTo>
                  <a:pt x="272" y="27"/>
                  <a:pt x="272" y="27"/>
                  <a:pt x="272" y="27"/>
                </a:cubicBezTo>
                <a:cubicBezTo>
                  <a:pt x="271" y="28"/>
                  <a:pt x="271" y="28"/>
                  <a:pt x="271" y="28"/>
                </a:cubicBezTo>
                <a:cubicBezTo>
                  <a:pt x="271" y="28"/>
                  <a:pt x="271" y="28"/>
                  <a:pt x="271" y="28"/>
                </a:cubicBezTo>
                <a:cubicBezTo>
                  <a:pt x="265" y="29"/>
                  <a:pt x="265" y="29"/>
                  <a:pt x="265" y="29"/>
                </a:cubicBezTo>
                <a:cubicBezTo>
                  <a:pt x="258" y="24"/>
                  <a:pt x="250" y="20"/>
                  <a:pt x="242" y="15"/>
                </a:cubicBez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06" name="Freeform 10"/>
          <p:cNvSpPr/>
          <p:nvPr/>
        </p:nvSpPr>
        <p:spPr>
          <a:xfrm>
            <a:off x="2603500" y="3590925"/>
            <a:ext cx="1130300" cy="99060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351" h="308">
                <a:moveTo>
                  <a:pt x="33" y="7"/>
                </a:moveTo>
                <a:cubicBezTo>
                  <a:pt x="23" y="5"/>
                  <a:pt x="23" y="5"/>
                  <a:pt x="23" y="5"/>
                </a:cubicBezTo>
                <a:cubicBezTo>
                  <a:pt x="14" y="3"/>
                  <a:pt x="14" y="3"/>
                  <a:pt x="14" y="3"/>
                </a:cubicBezTo>
                <a:cubicBezTo>
                  <a:pt x="11" y="7"/>
                  <a:pt x="11" y="7"/>
                  <a:pt x="11" y="7"/>
                </a:cubicBezTo>
                <a:cubicBezTo>
                  <a:pt x="10" y="14"/>
                  <a:pt x="10" y="14"/>
                  <a:pt x="10" y="14"/>
                </a:cubicBezTo>
                <a:cubicBezTo>
                  <a:pt x="10" y="14"/>
                  <a:pt x="10" y="14"/>
                  <a:pt x="10" y="14"/>
                </a:cubicBezTo>
                <a:cubicBezTo>
                  <a:pt x="13" y="25"/>
                  <a:pt x="13" y="25"/>
                  <a:pt x="13" y="25"/>
                </a:cubicBezTo>
                <a:cubicBezTo>
                  <a:pt x="13" y="33"/>
                  <a:pt x="13" y="33"/>
                  <a:pt x="13" y="33"/>
                </a:cubicBezTo>
                <a:cubicBezTo>
                  <a:pt x="13" y="35"/>
                  <a:pt x="13" y="35"/>
                  <a:pt x="13" y="35"/>
                </a:cubicBezTo>
                <a:cubicBezTo>
                  <a:pt x="9" y="35"/>
                  <a:pt x="9" y="35"/>
                  <a:pt x="9" y="35"/>
                </a:cubicBezTo>
                <a:cubicBezTo>
                  <a:pt x="11" y="45"/>
                  <a:pt x="11" y="45"/>
                  <a:pt x="11" y="45"/>
                </a:cubicBezTo>
                <a:cubicBezTo>
                  <a:pt x="3" y="47"/>
                  <a:pt x="3" y="47"/>
                  <a:pt x="3" y="47"/>
                </a:cubicBezTo>
                <a:cubicBezTo>
                  <a:pt x="0" y="53"/>
                  <a:pt x="0" y="53"/>
                  <a:pt x="0" y="53"/>
                </a:cubicBezTo>
                <a:cubicBezTo>
                  <a:pt x="4" y="57"/>
                  <a:pt x="4" y="57"/>
                  <a:pt x="4" y="57"/>
                </a:cubicBezTo>
                <a:cubicBezTo>
                  <a:pt x="5" y="57"/>
                  <a:pt x="5" y="57"/>
                  <a:pt x="5" y="57"/>
                </a:cubicBezTo>
                <a:cubicBezTo>
                  <a:pt x="5" y="57"/>
                  <a:pt x="5" y="57"/>
                  <a:pt x="5" y="57"/>
                </a:cubicBezTo>
                <a:cubicBezTo>
                  <a:pt x="19" y="68"/>
                  <a:pt x="19" y="68"/>
                  <a:pt x="19" y="68"/>
                </a:cubicBezTo>
                <a:cubicBezTo>
                  <a:pt x="19" y="69"/>
                  <a:pt x="19" y="69"/>
                  <a:pt x="19" y="69"/>
                </a:cubicBezTo>
                <a:cubicBezTo>
                  <a:pt x="19" y="69"/>
                  <a:pt x="19" y="69"/>
                  <a:pt x="19" y="69"/>
                </a:cubicBezTo>
                <a:cubicBezTo>
                  <a:pt x="19" y="69"/>
                  <a:pt x="19" y="69"/>
                  <a:pt x="19" y="69"/>
                </a:cubicBezTo>
                <a:cubicBezTo>
                  <a:pt x="19" y="69"/>
                  <a:pt x="19" y="69"/>
                  <a:pt x="19" y="69"/>
                </a:cubicBezTo>
                <a:cubicBezTo>
                  <a:pt x="21" y="79"/>
                  <a:pt x="21" y="79"/>
                  <a:pt x="21" y="79"/>
                </a:cubicBezTo>
                <a:cubicBezTo>
                  <a:pt x="28" y="89"/>
                  <a:pt x="28" y="89"/>
                  <a:pt x="28" y="89"/>
                </a:cubicBezTo>
                <a:cubicBezTo>
                  <a:pt x="29" y="91"/>
                  <a:pt x="31" y="93"/>
                  <a:pt x="35" y="97"/>
                </a:cubicBezTo>
                <a:cubicBezTo>
                  <a:pt x="35" y="97"/>
                  <a:pt x="35" y="97"/>
                  <a:pt x="35" y="97"/>
                </a:cubicBezTo>
                <a:cubicBezTo>
                  <a:pt x="36" y="97"/>
                  <a:pt x="36" y="97"/>
                  <a:pt x="36" y="97"/>
                </a:cubicBezTo>
                <a:cubicBezTo>
                  <a:pt x="36" y="97"/>
                  <a:pt x="36" y="97"/>
                  <a:pt x="36" y="97"/>
                </a:cubicBezTo>
                <a:cubicBezTo>
                  <a:pt x="35" y="98"/>
                  <a:pt x="35" y="98"/>
                  <a:pt x="35" y="98"/>
                </a:cubicBezTo>
                <a:cubicBezTo>
                  <a:pt x="35" y="107"/>
                  <a:pt x="35" y="107"/>
                  <a:pt x="35" y="107"/>
                </a:cubicBezTo>
                <a:cubicBezTo>
                  <a:pt x="37" y="109"/>
                  <a:pt x="37" y="115"/>
                  <a:pt x="37" y="122"/>
                </a:cubicBezTo>
                <a:cubicBezTo>
                  <a:pt x="41" y="127"/>
                  <a:pt x="42" y="131"/>
                  <a:pt x="42" y="133"/>
                </a:cubicBezTo>
                <a:cubicBezTo>
                  <a:pt x="42" y="135"/>
                  <a:pt x="43" y="138"/>
                  <a:pt x="45" y="143"/>
                </a:cubicBezTo>
                <a:cubicBezTo>
                  <a:pt x="45" y="143"/>
                  <a:pt x="45" y="143"/>
                  <a:pt x="45" y="143"/>
                </a:cubicBezTo>
                <a:cubicBezTo>
                  <a:pt x="45" y="143"/>
                  <a:pt x="45" y="143"/>
                  <a:pt x="45" y="143"/>
                </a:cubicBezTo>
                <a:cubicBezTo>
                  <a:pt x="45" y="143"/>
                  <a:pt x="45" y="143"/>
                  <a:pt x="45" y="143"/>
                </a:cubicBezTo>
                <a:cubicBezTo>
                  <a:pt x="46" y="149"/>
                  <a:pt x="46" y="153"/>
                  <a:pt x="45" y="157"/>
                </a:cubicBezTo>
                <a:cubicBezTo>
                  <a:pt x="43" y="160"/>
                  <a:pt x="45" y="165"/>
                  <a:pt x="49" y="173"/>
                </a:cubicBezTo>
                <a:cubicBezTo>
                  <a:pt x="50" y="173"/>
                  <a:pt x="50" y="173"/>
                  <a:pt x="50" y="173"/>
                </a:cubicBezTo>
                <a:cubicBezTo>
                  <a:pt x="50" y="174"/>
                  <a:pt x="50" y="174"/>
                  <a:pt x="50" y="174"/>
                </a:cubicBezTo>
                <a:cubicBezTo>
                  <a:pt x="50" y="175"/>
                  <a:pt x="50" y="175"/>
                  <a:pt x="50" y="175"/>
                </a:cubicBezTo>
                <a:cubicBezTo>
                  <a:pt x="43" y="189"/>
                  <a:pt x="43" y="189"/>
                  <a:pt x="43" y="189"/>
                </a:cubicBezTo>
                <a:cubicBezTo>
                  <a:pt x="45" y="192"/>
                  <a:pt x="45" y="194"/>
                  <a:pt x="45" y="196"/>
                </a:cubicBezTo>
                <a:cubicBezTo>
                  <a:pt x="43" y="209"/>
                  <a:pt x="43" y="209"/>
                  <a:pt x="43" y="209"/>
                </a:cubicBezTo>
                <a:cubicBezTo>
                  <a:pt x="43" y="213"/>
                  <a:pt x="43" y="216"/>
                  <a:pt x="45" y="217"/>
                </a:cubicBezTo>
                <a:cubicBezTo>
                  <a:pt x="47" y="218"/>
                  <a:pt x="47" y="218"/>
                  <a:pt x="47" y="218"/>
                </a:cubicBezTo>
                <a:cubicBezTo>
                  <a:pt x="51" y="220"/>
                  <a:pt x="52" y="222"/>
                  <a:pt x="52" y="224"/>
                </a:cubicBezTo>
                <a:cubicBezTo>
                  <a:pt x="51" y="231"/>
                  <a:pt x="51" y="231"/>
                  <a:pt x="51" y="231"/>
                </a:cubicBezTo>
                <a:cubicBezTo>
                  <a:pt x="53" y="231"/>
                  <a:pt x="53" y="231"/>
                  <a:pt x="53" y="231"/>
                </a:cubicBezTo>
                <a:cubicBezTo>
                  <a:pt x="54" y="232"/>
                  <a:pt x="54" y="232"/>
                  <a:pt x="54" y="232"/>
                </a:cubicBezTo>
                <a:cubicBezTo>
                  <a:pt x="55" y="231"/>
                  <a:pt x="55" y="231"/>
                  <a:pt x="55" y="231"/>
                </a:cubicBezTo>
                <a:cubicBezTo>
                  <a:pt x="56" y="229"/>
                  <a:pt x="57" y="228"/>
                  <a:pt x="58" y="226"/>
                </a:cubicBezTo>
                <a:cubicBezTo>
                  <a:pt x="59" y="225"/>
                  <a:pt x="59" y="225"/>
                  <a:pt x="59" y="225"/>
                </a:cubicBezTo>
                <a:cubicBezTo>
                  <a:pt x="59" y="224"/>
                  <a:pt x="59" y="224"/>
                  <a:pt x="59" y="224"/>
                </a:cubicBezTo>
                <a:cubicBezTo>
                  <a:pt x="61" y="223"/>
                  <a:pt x="61" y="222"/>
                  <a:pt x="63" y="220"/>
                </a:cubicBezTo>
                <a:cubicBezTo>
                  <a:pt x="63" y="218"/>
                  <a:pt x="63" y="215"/>
                  <a:pt x="62" y="213"/>
                </a:cubicBezTo>
                <a:cubicBezTo>
                  <a:pt x="61" y="211"/>
                  <a:pt x="61" y="211"/>
                  <a:pt x="61" y="211"/>
                </a:cubicBezTo>
                <a:cubicBezTo>
                  <a:pt x="63" y="210"/>
                  <a:pt x="63" y="210"/>
                  <a:pt x="63" y="210"/>
                </a:cubicBezTo>
                <a:cubicBezTo>
                  <a:pt x="70" y="209"/>
                  <a:pt x="73" y="209"/>
                  <a:pt x="75" y="212"/>
                </a:cubicBezTo>
                <a:cubicBezTo>
                  <a:pt x="78" y="220"/>
                  <a:pt x="78" y="220"/>
                  <a:pt x="78" y="220"/>
                </a:cubicBezTo>
                <a:cubicBezTo>
                  <a:pt x="78" y="220"/>
                  <a:pt x="78" y="220"/>
                  <a:pt x="78" y="220"/>
                </a:cubicBezTo>
                <a:cubicBezTo>
                  <a:pt x="78" y="221"/>
                  <a:pt x="78" y="221"/>
                  <a:pt x="78" y="221"/>
                </a:cubicBezTo>
                <a:cubicBezTo>
                  <a:pt x="79" y="234"/>
                  <a:pt x="79" y="234"/>
                  <a:pt x="79" y="234"/>
                </a:cubicBezTo>
                <a:cubicBezTo>
                  <a:pt x="85" y="237"/>
                  <a:pt x="85" y="237"/>
                  <a:pt x="85" y="237"/>
                </a:cubicBezTo>
                <a:cubicBezTo>
                  <a:pt x="85" y="237"/>
                  <a:pt x="85" y="237"/>
                  <a:pt x="85" y="237"/>
                </a:cubicBezTo>
                <a:cubicBezTo>
                  <a:pt x="85" y="237"/>
                  <a:pt x="85" y="237"/>
                  <a:pt x="85" y="237"/>
                </a:cubicBezTo>
                <a:cubicBezTo>
                  <a:pt x="89" y="239"/>
                  <a:pt x="89" y="239"/>
                  <a:pt x="89" y="239"/>
                </a:cubicBezTo>
                <a:cubicBezTo>
                  <a:pt x="92" y="236"/>
                  <a:pt x="92" y="236"/>
                  <a:pt x="92" y="236"/>
                </a:cubicBezTo>
                <a:cubicBezTo>
                  <a:pt x="95" y="233"/>
                  <a:pt x="95" y="233"/>
                  <a:pt x="95" y="233"/>
                </a:cubicBezTo>
                <a:cubicBezTo>
                  <a:pt x="97" y="233"/>
                  <a:pt x="97" y="233"/>
                  <a:pt x="97" y="233"/>
                </a:cubicBezTo>
                <a:cubicBezTo>
                  <a:pt x="99" y="234"/>
                  <a:pt x="101" y="236"/>
                  <a:pt x="102" y="239"/>
                </a:cubicBezTo>
                <a:cubicBezTo>
                  <a:pt x="103" y="249"/>
                  <a:pt x="103" y="249"/>
                  <a:pt x="103" y="249"/>
                </a:cubicBezTo>
                <a:cubicBezTo>
                  <a:pt x="104" y="251"/>
                  <a:pt x="104" y="251"/>
                  <a:pt x="104" y="251"/>
                </a:cubicBezTo>
                <a:cubicBezTo>
                  <a:pt x="115" y="274"/>
                  <a:pt x="115" y="274"/>
                  <a:pt x="115" y="274"/>
                </a:cubicBezTo>
                <a:cubicBezTo>
                  <a:pt x="119" y="278"/>
                  <a:pt x="119" y="278"/>
                  <a:pt x="119" y="278"/>
                </a:cubicBezTo>
                <a:cubicBezTo>
                  <a:pt x="119" y="279"/>
                  <a:pt x="119" y="279"/>
                  <a:pt x="119" y="279"/>
                </a:cubicBezTo>
                <a:cubicBezTo>
                  <a:pt x="119" y="279"/>
                  <a:pt x="119" y="279"/>
                  <a:pt x="119" y="279"/>
                </a:cubicBezTo>
                <a:cubicBezTo>
                  <a:pt x="121" y="289"/>
                  <a:pt x="121" y="289"/>
                  <a:pt x="121" y="289"/>
                </a:cubicBezTo>
                <a:cubicBezTo>
                  <a:pt x="121" y="289"/>
                  <a:pt x="121" y="289"/>
                  <a:pt x="121" y="289"/>
                </a:cubicBezTo>
                <a:cubicBezTo>
                  <a:pt x="122" y="298"/>
                  <a:pt x="122" y="298"/>
                  <a:pt x="122" y="298"/>
                </a:cubicBezTo>
                <a:cubicBezTo>
                  <a:pt x="123" y="299"/>
                  <a:pt x="123" y="299"/>
                  <a:pt x="123" y="299"/>
                </a:cubicBezTo>
                <a:cubicBezTo>
                  <a:pt x="125" y="295"/>
                  <a:pt x="128" y="293"/>
                  <a:pt x="129" y="293"/>
                </a:cubicBezTo>
                <a:cubicBezTo>
                  <a:pt x="131" y="294"/>
                  <a:pt x="131" y="295"/>
                  <a:pt x="131" y="296"/>
                </a:cubicBezTo>
                <a:cubicBezTo>
                  <a:pt x="131" y="299"/>
                  <a:pt x="131" y="299"/>
                  <a:pt x="131" y="299"/>
                </a:cubicBezTo>
                <a:cubicBezTo>
                  <a:pt x="131" y="306"/>
                  <a:pt x="131" y="306"/>
                  <a:pt x="131" y="306"/>
                </a:cubicBezTo>
                <a:cubicBezTo>
                  <a:pt x="131" y="308"/>
                  <a:pt x="131" y="308"/>
                  <a:pt x="131" y="308"/>
                </a:cubicBezTo>
                <a:cubicBezTo>
                  <a:pt x="133" y="308"/>
                  <a:pt x="135" y="308"/>
                  <a:pt x="135" y="307"/>
                </a:cubicBezTo>
                <a:cubicBezTo>
                  <a:pt x="139" y="301"/>
                  <a:pt x="139" y="301"/>
                  <a:pt x="139" y="301"/>
                </a:cubicBezTo>
                <a:cubicBezTo>
                  <a:pt x="144" y="297"/>
                  <a:pt x="144" y="297"/>
                  <a:pt x="144" y="297"/>
                </a:cubicBezTo>
                <a:cubicBezTo>
                  <a:pt x="147" y="295"/>
                  <a:pt x="149" y="293"/>
                  <a:pt x="153" y="293"/>
                </a:cubicBezTo>
                <a:cubicBezTo>
                  <a:pt x="153" y="293"/>
                  <a:pt x="153" y="293"/>
                  <a:pt x="153" y="293"/>
                </a:cubicBezTo>
                <a:cubicBezTo>
                  <a:pt x="161" y="295"/>
                  <a:pt x="161" y="295"/>
                  <a:pt x="161" y="295"/>
                </a:cubicBezTo>
                <a:cubicBezTo>
                  <a:pt x="164" y="294"/>
                  <a:pt x="164" y="294"/>
                  <a:pt x="164" y="294"/>
                </a:cubicBezTo>
                <a:cubicBezTo>
                  <a:pt x="168" y="288"/>
                  <a:pt x="168" y="288"/>
                  <a:pt x="168" y="288"/>
                </a:cubicBezTo>
                <a:cubicBezTo>
                  <a:pt x="167" y="279"/>
                  <a:pt x="167" y="279"/>
                  <a:pt x="167" y="279"/>
                </a:cubicBezTo>
                <a:cubicBezTo>
                  <a:pt x="165" y="275"/>
                  <a:pt x="163" y="271"/>
                  <a:pt x="164" y="268"/>
                </a:cubicBezTo>
                <a:cubicBezTo>
                  <a:pt x="165" y="261"/>
                  <a:pt x="165" y="261"/>
                  <a:pt x="165" y="261"/>
                </a:cubicBezTo>
                <a:cubicBezTo>
                  <a:pt x="165" y="260"/>
                  <a:pt x="165" y="260"/>
                  <a:pt x="165" y="260"/>
                </a:cubicBezTo>
                <a:cubicBezTo>
                  <a:pt x="166" y="259"/>
                  <a:pt x="166" y="259"/>
                  <a:pt x="166" y="259"/>
                </a:cubicBezTo>
                <a:cubicBezTo>
                  <a:pt x="166" y="259"/>
                  <a:pt x="166" y="259"/>
                  <a:pt x="166" y="259"/>
                </a:cubicBezTo>
                <a:cubicBezTo>
                  <a:pt x="173" y="255"/>
                  <a:pt x="173" y="255"/>
                  <a:pt x="173" y="255"/>
                </a:cubicBezTo>
                <a:cubicBezTo>
                  <a:pt x="174" y="255"/>
                  <a:pt x="174" y="255"/>
                  <a:pt x="174" y="255"/>
                </a:cubicBezTo>
                <a:cubicBezTo>
                  <a:pt x="174" y="255"/>
                  <a:pt x="174" y="255"/>
                  <a:pt x="174" y="255"/>
                </a:cubicBezTo>
                <a:cubicBezTo>
                  <a:pt x="179" y="251"/>
                  <a:pt x="179" y="251"/>
                  <a:pt x="179" y="251"/>
                </a:cubicBezTo>
                <a:cubicBezTo>
                  <a:pt x="186" y="242"/>
                  <a:pt x="186" y="242"/>
                  <a:pt x="186" y="242"/>
                </a:cubicBezTo>
                <a:cubicBezTo>
                  <a:pt x="187" y="235"/>
                  <a:pt x="187" y="235"/>
                  <a:pt x="187" y="235"/>
                </a:cubicBezTo>
                <a:cubicBezTo>
                  <a:pt x="179" y="218"/>
                  <a:pt x="179" y="218"/>
                  <a:pt x="179" y="218"/>
                </a:cubicBezTo>
                <a:cubicBezTo>
                  <a:pt x="195" y="225"/>
                  <a:pt x="195" y="225"/>
                  <a:pt x="195" y="225"/>
                </a:cubicBezTo>
                <a:cubicBezTo>
                  <a:pt x="195" y="219"/>
                  <a:pt x="195" y="219"/>
                  <a:pt x="195" y="219"/>
                </a:cubicBezTo>
                <a:cubicBezTo>
                  <a:pt x="195" y="219"/>
                  <a:pt x="195" y="219"/>
                  <a:pt x="195" y="219"/>
                </a:cubicBezTo>
                <a:cubicBezTo>
                  <a:pt x="195" y="218"/>
                  <a:pt x="195" y="218"/>
                  <a:pt x="195" y="218"/>
                </a:cubicBezTo>
                <a:cubicBezTo>
                  <a:pt x="201" y="213"/>
                  <a:pt x="201" y="213"/>
                  <a:pt x="201" y="213"/>
                </a:cubicBezTo>
                <a:cubicBezTo>
                  <a:pt x="213" y="210"/>
                  <a:pt x="213" y="210"/>
                  <a:pt x="213" y="210"/>
                </a:cubicBezTo>
                <a:cubicBezTo>
                  <a:pt x="214" y="210"/>
                  <a:pt x="214" y="210"/>
                  <a:pt x="214" y="210"/>
                </a:cubicBezTo>
                <a:cubicBezTo>
                  <a:pt x="221" y="225"/>
                  <a:pt x="221" y="225"/>
                  <a:pt x="221" y="225"/>
                </a:cubicBezTo>
                <a:cubicBezTo>
                  <a:pt x="221" y="225"/>
                  <a:pt x="221" y="225"/>
                  <a:pt x="221" y="225"/>
                </a:cubicBezTo>
                <a:cubicBezTo>
                  <a:pt x="220" y="231"/>
                  <a:pt x="220" y="231"/>
                  <a:pt x="220" y="231"/>
                </a:cubicBezTo>
                <a:cubicBezTo>
                  <a:pt x="221" y="236"/>
                  <a:pt x="221" y="236"/>
                  <a:pt x="221" y="236"/>
                </a:cubicBezTo>
                <a:cubicBezTo>
                  <a:pt x="221" y="239"/>
                  <a:pt x="223" y="240"/>
                  <a:pt x="224" y="240"/>
                </a:cubicBezTo>
                <a:cubicBezTo>
                  <a:pt x="226" y="240"/>
                  <a:pt x="227" y="239"/>
                  <a:pt x="229" y="237"/>
                </a:cubicBezTo>
                <a:cubicBezTo>
                  <a:pt x="229" y="236"/>
                  <a:pt x="229" y="236"/>
                  <a:pt x="229" y="236"/>
                </a:cubicBezTo>
                <a:cubicBezTo>
                  <a:pt x="229" y="236"/>
                  <a:pt x="229" y="236"/>
                  <a:pt x="229" y="236"/>
                </a:cubicBezTo>
                <a:cubicBezTo>
                  <a:pt x="230" y="236"/>
                  <a:pt x="230" y="236"/>
                  <a:pt x="230" y="236"/>
                </a:cubicBezTo>
                <a:cubicBezTo>
                  <a:pt x="239" y="233"/>
                  <a:pt x="239" y="233"/>
                  <a:pt x="239" y="233"/>
                </a:cubicBezTo>
                <a:cubicBezTo>
                  <a:pt x="239" y="233"/>
                  <a:pt x="239" y="233"/>
                  <a:pt x="239" y="233"/>
                </a:cubicBezTo>
                <a:cubicBezTo>
                  <a:pt x="240" y="233"/>
                  <a:pt x="240" y="233"/>
                  <a:pt x="240" y="233"/>
                </a:cubicBezTo>
                <a:cubicBezTo>
                  <a:pt x="245" y="233"/>
                  <a:pt x="247" y="234"/>
                  <a:pt x="249" y="236"/>
                </a:cubicBezTo>
                <a:cubicBezTo>
                  <a:pt x="249" y="247"/>
                  <a:pt x="249" y="247"/>
                  <a:pt x="249" y="247"/>
                </a:cubicBezTo>
                <a:cubicBezTo>
                  <a:pt x="249" y="247"/>
                  <a:pt x="249" y="247"/>
                  <a:pt x="249" y="247"/>
                </a:cubicBezTo>
                <a:cubicBezTo>
                  <a:pt x="251" y="248"/>
                  <a:pt x="251" y="248"/>
                  <a:pt x="251" y="248"/>
                </a:cubicBezTo>
                <a:cubicBezTo>
                  <a:pt x="255" y="249"/>
                  <a:pt x="255" y="249"/>
                  <a:pt x="255" y="249"/>
                </a:cubicBezTo>
                <a:cubicBezTo>
                  <a:pt x="261" y="249"/>
                  <a:pt x="261" y="249"/>
                  <a:pt x="261" y="249"/>
                </a:cubicBezTo>
                <a:cubicBezTo>
                  <a:pt x="271" y="246"/>
                  <a:pt x="271" y="246"/>
                  <a:pt x="271" y="246"/>
                </a:cubicBezTo>
                <a:cubicBezTo>
                  <a:pt x="277" y="241"/>
                  <a:pt x="277" y="241"/>
                  <a:pt x="277" y="241"/>
                </a:cubicBezTo>
                <a:cubicBezTo>
                  <a:pt x="278" y="236"/>
                  <a:pt x="278" y="236"/>
                  <a:pt x="278" y="236"/>
                </a:cubicBezTo>
                <a:cubicBezTo>
                  <a:pt x="275" y="233"/>
                  <a:pt x="275" y="233"/>
                  <a:pt x="275" y="233"/>
                </a:cubicBezTo>
                <a:cubicBezTo>
                  <a:pt x="265" y="229"/>
                  <a:pt x="265" y="229"/>
                  <a:pt x="265" y="229"/>
                </a:cubicBezTo>
                <a:cubicBezTo>
                  <a:pt x="265" y="229"/>
                  <a:pt x="265" y="229"/>
                  <a:pt x="265" y="229"/>
                </a:cubicBezTo>
                <a:cubicBezTo>
                  <a:pt x="264" y="229"/>
                  <a:pt x="264" y="229"/>
                  <a:pt x="264" y="229"/>
                </a:cubicBezTo>
                <a:cubicBezTo>
                  <a:pt x="264" y="229"/>
                  <a:pt x="264" y="229"/>
                  <a:pt x="264" y="229"/>
                </a:cubicBezTo>
                <a:cubicBezTo>
                  <a:pt x="264" y="229"/>
                  <a:pt x="264" y="229"/>
                  <a:pt x="264" y="229"/>
                </a:cubicBezTo>
                <a:cubicBezTo>
                  <a:pt x="252" y="217"/>
                  <a:pt x="252" y="217"/>
                  <a:pt x="252" y="217"/>
                </a:cubicBezTo>
                <a:cubicBezTo>
                  <a:pt x="253" y="216"/>
                  <a:pt x="253" y="216"/>
                  <a:pt x="253" y="216"/>
                </a:cubicBezTo>
                <a:cubicBezTo>
                  <a:pt x="259" y="211"/>
                  <a:pt x="259" y="211"/>
                  <a:pt x="259" y="211"/>
                </a:cubicBezTo>
                <a:cubicBezTo>
                  <a:pt x="259" y="210"/>
                  <a:pt x="259" y="210"/>
                  <a:pt x="259" y="210"/>
                </a:cubicBezTo>
                <a:cubicBezTo>
                  <a:pt x="259" y="210"/>
                  <a:pt x="259" y="210"/>
                  <a:pt x="259" y="210"/>
                </a:cubicBezTo>
                <a:cubicBezTo>
                  <a:pt x="265" y="208"/>
                  <a:pt x="265" y="208"/>
                  <a:pt x="265" y="208"/>
                </a:cubicBezTo>
                <a:cubicBezTo>
                  <a:pt x="265" y="208"/>
                  <a:pt x="265" y="208"/>
                  <a:pt x="265" y="208"/>
                </a:cubicBezTo>
                <a:cubicBezTo>
                  <a:pt x="267" y="208"/>
                  <a:pt x="267" y="208"/>
                  <a:pt x="267" y="208"/>
                </a:cubicBezTo>
                <a:cubicBezTo>
                  <a:pt x="275" y="209"/>
                  <a:pt x="275" y="209"/>
                  <a:pt x="275" y="209"/>
                </a:cubicBezTo>
                <a:cubicBezTo>
                  <a:pt x="275" y="209"/>
                  <a:pt x="275" y="209"/>
                  <a:pt x="275" y="209"/>
                </a:cubicBezTo>
                <a:cubicBezTo>
                  <a:pt x="275" y="210"/>
                  <a:pt x="275" y="210"/>
                  <a:pt x="275" y="210"/>
                </a:cubicBezTo>
                <a:cubicBezTo>
                  <a:pt x="275" y="207"/>
                  <a:pt x="275" y="207"/>
                  <a:pt x="275" y="207"/>
                </a:cubicBezTo>
                <a:cubicBezTo>
                  <a:pt x="272" y="201"/>
                  <a:pt x="272" y="201"/>
                  <a:pt x="272" y="201"/>
                </a:cubicBezTo>
                <a:cubicBezTo>
                  <a:pt x="266" y="198"/>
                  <a:pt x="266" y="198"/>
                  <a:pt x="266" y="198"/>
                </a:cubicBezTo>
                <a:cubicBezTo>
                  <a:pt x="259" y="187"/>
                  <a:pt x="259" y="187"/>
                  <a:pt x="259" y="187"/>
                </a:cubicBezTo>
                <a:cubicBezTo>
                  <a:pt x="259" y="187"/>
                  <a:pt x="259" y="187"/>
                  <a:pt x="259" y="187"/>
                </a:cubicBezTo>
                <a:cubicBezTo>
                  <a:pt x="258" y="186"/>
                  <a:pt x="258" y="186"/>
                  <a:pt x="258" y="186"/>
                </a:cubicBezTo>
                <a:cubicBezTo>
                  <a:pt x="258" y="186"/>
                  <a:pt x="258" y="186"/>
                  <a:pt x="258" y="186"/>
                </a:cubicBezTo>
                <a:cubicBezTo>
                  <a:pt x="255" y="173"/>
                  <a:pt x="255" y="173"/>
                  <a:pt x="255" y="173"/>
                </a:cubicBezTo>
                <a:cubicBezTo>
                  <a:pt x="255" y="163"/>
                  <a:pt x="255" y="163"/>
                  <a:pt x="255" y="163"/>
                </a:cubicBezTo>
                <a:cubicBezTo>
                  <a:pt x="261" y="157"/>
                  <a:pt x="261" y="157"/>
                  <a:pt x="261" y="157"/>
                </a:cubicBezTo>
                <a:cubicBezTo>
                  <a:pt x="271" y="157"/>
                  <a:pt x="271" y="157"/>
                  <a:pt x="271" y="157"/>
                </a:cubicBezTo>
                <a:cubicBezTo>
                  <a:pt x="293" y="159"/>
                  <a:pt x="293" y="159"/>
                  <a:pt x="293" y="159"/>
                </a:cubicBezTo>
                <a:cubicBezTo>
                  <a:pt x="303" y="144"/>
                  <a:pt x="303" y="144"/>
                  <a:pt x="303" y="144"/>
                </a:cubicBezTo>
                <a:cubicBezTo>
                  <a:pt x="303" y="143"/>
                  <a:pt x="303" y="143"/>
                  <a:pt x="303" y="143"/>
                </a:cubicBezTo>
                <a:cubicBezTo>
                  <a:pt x="304" y="143"/>
                  <a:pt x="304" y="143"/>
                  <a:pt x="304" y="143"/>
                </a:cubicBezTo>
                <a:cubicBezTo>
                  <a:pt x="313" y="139"/>
                  <a:pt x="313" y="139"/>
                  <a:pt x="313" y="139"/>
                </a:cubicBezTo>
                <a:cubicBezTo>
                  <a:pt x="317" y="130"/>
                  <a:pt x="317" y="130"/>
                  <a:pt x="317" y="130"/>
                </a:cubicBezTo>
                <a:cubicBezTo>
                  <a:pt x="317" y="129"/>
                  <a:pt x="317" y="129"/>
                  <a:pt x="317" y="129"/>
                </a:cubicBezTo>
                <a:cubicBezTo>
                  <a:pt x="327" y="121"/>
                  <a:pt x="327" y="121"/>
                  <a:pt x="327" y="121"/>
                </a:cubicBezTo>
                <a:cubicBezTo>
                  <a:pt x="332" y="112"/>
                  <a:pt x="332" y="112"/>
                  <a:pt x="332" y="112"/>
                </a:cubicBezTo>
                <a:cubicBezTo>
                  <a:pt x="332" y="112"/>
                  <a:pt x="332" y="112"/>
                  <a:pt x="332" y="112"/>
                </a:cubicBezTo>
                <a:cubicBezTo>
                  <a:pt x="333" y="112"/>
                  <a:pt x="333" y="112"/>
                  <a:pt x="333" y="112"/>
                </a:cubicBezTo>
                <a:cubicBezTo>
                  <a:pt x="333" y="111"/>
                  <a:pt x="333" y="111"/>
                  <a:pt x="333" y="111"/>
                </a:cubicBezTo>
                <a:cubicBezTo>
                  <a:pt x="333" y="111"/>
                  <a:pt x="333" y="111"/>
                  <a:pt x="333" y="111"/>
                </a:cubicBezTo>
                <a:cubicBezTo>
                  <a:pt x="337" y="107"/>
                  <a:pt x="337" y="107"/>
                  <a:pt x="337" y="107"/>
                </a:cubicBezTo>
                <a:cubicBezTo>
                  <a:pt x="341" y="99"/>
                  <a:pt x="341" y="99"/>
                  <a:pt x="341" y="99"/>
                </a:cubicBezTo>
                <a:cubicBezTo>
                  <a:pt x="343" y="87"/>
                  <a:pt x="343" y="87"/>
                  <a:pt x="343" y="87"/>
                </a:cubicBezTo>
                <a:cubicBezTo>
                  <a:pt x="343" y="86"/>
                  <a:pt x="343" y="86"/>
                  <a:pt x="343" y="86"/>
                </a:cubicBezTo>
                <a:cubicBezTo>
                  <a:pt x="343" y="85"/>
                  <a:pt x="343" y="85"/>
                  <a:pt x="343" y="85"/>
                </a:cubicBezTo>
                <a:cubicBezTo>
                  <a:pt x="350" y="81"/>
                  <a:pt x="350" y="81"/>
                  <a:pt x="350" y="81"/>
                </a:cubicBezTo>
                <a:cubicBezTo>
                  <a:pt x="351" y="79"/>
                  <a:pt x="351" y="79"/>
                  <a:pt x="351" y="79"/>
                </a:cubicBezTo>
                <a:cubicBezTo>
                  <a:pt x="342" y="78"/>
                  <a:pt x="342" y="78"/>
                  <a:pt x="342" y="78"/>
                </a:cubicBezTo>
                <a:cubicBezTo>
                  <a:pt x="326" y="79"/>
                  <a:pt x="326" y="79"/>
                  <a:pt x="326" y="79"/>
                </a:cubicBezTo>
                <a:cubicBezTo>
                  <a:pt x="325" y="78"/>
                  <a:pt x="325" y="78"/>
                  <a:pt x="325" y="78"/>
                </a:cubicBezTo>
                <a:cubicBezTo>
                  <a:pt x="319" y="73"/>
                  <a:pt x="319" y="73"/>
                  <a:pt x="319" y="73"/>
                </a:cubicBezTo>
                <a:cubicBezTo>
                  <a:pt x="319" y="73"/>
                  <a:pt x="319" y="73"/>
                  <a:pt x="319" y="73"/>
                </a:cubicBezTo>
                <a:cubicBezTo>
                  <a:pt x="319" y="73"/>
                  <a:pt x="319" y="73"/>
                  <a:pt x="319" y="73"/>
                </a:cubicBezTo>
                <a:cubicBezTo>
                  <a:pt x="319" y="73"/>
                  <a:pt x="319" y="73"/>
                  <a:pt x="319" y="73"/>
                </a:cubicBezTo>
                <a:cubicBezTo>
                  <a:pt x="315" y="68"/>
                  <a:pt x="315" y="68"/>
                  <a:pt x="315" y="68"/>
                </a:cubicBezTo>
                <a:cubicBezTo>
                  <a:pt x="315" y="69"/>
                  <a:pt x="315" y="69"/>
                  <a:pt x="315" y="69"/>
                </a:cubicBezTo>
                <a:cubicBezTo>
                  <a:pt x="314" y="69"/>
                  <a:pt x="314" y="69"/>
                  <a:pt x="314" y="69"/>
                </a:cubicBezTo>
                <a:cubicBezTo>
                  <a:pt x="313" y="71"/>
                  <a:pt x="311" y="71"/>
                  <a:pt x="309" y="71"/>
                </a:cubicBezTo>
                <a:cubicBezTo>
                  <a:pt x="307" y="72"/>
                  <a:pt x="307" y="72"/>
                  <a:pt x="307" y="72"/>
                </a:cubicBezTo>
                <a:cubicBezTo>
                  <a:pt x="306" y="73"/>
                  <a:pt x="305" y="73"/>
                  <a:pt x="304" y="73"/>
                </a:cubicBezTo>
                <a:cubicBezTo>
                  <a:pt x="303" y="73"/>
                  <a:pt x="303" y="71"/>
                  <a:pt x="302" y="69"/>
                </a:cubicBezTo>
                <a:cubicBezTo>
                  <a:pt x="302" y="67"/>
                  <a:pt x="301" y="65"/>
                  <a:pt x="299" y="63"/>
                </a:cubicBezTo>
                <a:cubicBezTo>
                  <a:pt x="298" y="63"/>
                  <a:pt x="298" y="63"/>
                  <a:pt x="298" y="63"/>
                </a:cubicBezTo>
                <a:cubicBezTo>
                  <a:pt x="298" y="63"/>
                  <a:pt x="298" y="63"/>
                  <a:pt x="298" y="63"/>
                </a:cubicBezTo>
                <a:cubicBezTo>
                  <a:pt x="298" y="63"/>
                  <a:pt x="298" y="63"/>
                  <a:pt x="298" y="63"/>
                </a:cubicBezTo>
                <a:cubicBezTo>
                  <a:pt x="296" y="57"/>
                  <a:pt x="296" y="57"/>
                  <a:pt x="296" y="57"/>
                </a:cubicBezTo>
                <a:cubicBezTo>
                  <a:pt x="294" y="57"/>
                  <a:pt x="294" y="57"/>
                  <a:pt x="294" y="57"/>
                </a:cubicBezTo>
                <a:cubicBezTo>
                  <a:pt x="288" y="61"/>
                  <a:pt x="288" y="61"/>
                  <a:pt x="288" y="61"/>
                </a:cubicBezTo>
                <a:cubicBezTo>
                  <a:pt x="288" y="62"/>
                  <a:pt x="288" y="62"/>
                  <a:pt x="288" y="62"/>
                </a:cubicBezTo>
                <a:cubicBezTo>
                  <a:pt x="287" y="62"/>
                  <a:pt x="287" y="62"/>
                  <a:pt x="287" y="62"/>
                </a:cubicBezTo>
                <a:cubicBezTo>
                  <a:pt x="273" y="65"/>
                  <a:pt x="273" y="65"/>
                  <a:pt x="273" y="65"/>
                </a:cubicBezTo>
                <a:cubicBezTo>
                  <a:pt x="273" y="65"/>
                  <a:pt x="273" y="65"/>
                  <a:pt x="273" y="65"/>
                </a:cubicBezTo>
                <a:cubicBezTo>
                  <a:pt x="272" y="64"/>
                  <a:pt x="272" y="64"/>
                  <a:pt x="272" y="64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2" y="57"/>
                  <a:pt x="262" y="57"/>
                  <a:pt x="262" y="57"/>
                </a:cubicBezTo>
                <a:cubicBezTo>
                  <a:pt x="262" y="57"/>
                  <a:pt x="262" y="57"/>
                  <a:pt x="262" y="57"/>
                </a:cubicBezTo>
                <a:cubicBezTo>
                  <a:pt x="262" y="57"/>
                  <a:pt x="262" y="57"/>
                  <a:pt x="262" y="57"/>
                </a:cubicBezTo>
                <a:cubicBezTo>
                  <a:pt x="259" y="52"/>
                  <a:pt x="259" y="52"/>
                  <a:pt x="259" y="52"/>
                </a:cubicBezTo>
                <a:cubicBezTo>
                  <a:pt x="253" y="59"/>
                  <a:pt x="253" y="59"/>
                  <a:pt x="253" y="59"/>
                </a:cubicBezTo>
                <a:cubicBezTo>
                  <a:pt x="248" y="65"/>
                  <a:pt x="244" y="67"/>
                  <a:pt x="242" y="65"/>
                </a:cubicBezTo>
                <a:cubicBezTo>
                  <a:pt x="233" y="60"/>
                  <a:pt x="233" y="60"/>
                  <a:pt x="233" y="60"/>
                </a:cubicBezTo>
                <a:cubicBezTo>
                  <a:pt x="226" y="59"/>
                  <a:pt x="226" y="59"/>
                  <a:pt x="226" y="59"/>
                </a:cubicBezTo>
                <a:cubicBezTo>
                  <a:pt x="225" y="60"/>
                  <a:pt x="225" y="60"/>
                  <a:pt x="225" y="60"/>
                </a:cubicBezTo>
                <a:cubicBezTo>
                  <a:pt x="219" y="55"/>
                  <a:pt x="219" y="55"/>
                  <a:pt x="219" y="55"/>
                </a:cubicBezTo>
                <a:cubicBezTo>
                  <a:pt x="219" y="55"/>
                  <a:pt x="219" y="55"/>
                  <a:pt x="219" y="55"/>
                </a:cubicBezTo>
                <a:cubicBezTo>
                  <a:pt x="218" y="55"/>
                  <a:pt x="218" y="55"/>
                  <a:pt x="218" y="55"/>
                </a:cubicBezTo>
                <a:cubicBezTo>
                  <a:pt x="221" y="44"/>
                  <a:pt x="221" y="44"/>
                  <a:pt x="221" y="44"/>
                </a:cubicBezTo>
                <a:cubicBezTo>
                  <a:pt x="221" y="40"/>
                  <a:pt x="221" y="40"/>
                  <a:pt x="221" y="40"/>
                </a:cubicBezTo>
                <a:cubicBezTo>
                  <a:pt x="217" y="39"/>
                  <a:pt x="217" y="39"/>
                  <a:pt x="217" y="39"/>
                </a:cubicBezTo>
                <a:cubicBezTo>
                  <a:pt x="217" y="39"/>
                  <a:pt x="217" y="39"/>
                  <a:pt x="217" y="39"/>
                </a:cubicBezTo>
                <a:cubicBezTo>
                  <a:pt x="208" y="29"/>
                  <a:pt x="208" y="29"/>
                  <a:pt x="208" y="29"/>
                </a:cubicBezTo>
                <a:cubicBezTo>
                  <a:pt x="209" y="23"/>
                  <a:pt x="209" y="23"/>
                  <a:pt x="209" y="23"/>
                </a:cubicBezTo>
                <a:cubicBezTo>
                  <a:pt x="188" y="21"/>
                  <a:pt x="188" y="21"/>
                  <a:pt x="188" y="21"/>
                </a:cubicBezTo>
                <a:cubicBezTo>
                  <a:pt x="180" y="16"/>
                  <a:pt x="180" y="16"/>
                  <a:pt x="180" y="16"/>
                </a:cubicBezTo>
                <a:cubicBezTo>
                  <a:pt x="178" y="15"/>
                  <a:pt x="176" y="13"/>
                  <a:pt x="175" y="9"/>
                </a:cubicBezTo>
                <a:cubicBezTo>
                  <a:pt x="174" y="6"/>
                  <a:pt x="174" y="6"/>
                  <a:pt x="174" y="6"/>
                </a:cubicBezTo>
                <a:cubicBezTo>
                  <a:pt x="172" y="0"/>
                  <a:pt x="172" y="0"/>
                  <a:pt x="172" y="0"/>
                </a:cubicBezTo>
                <a:cubicBezTo>
                  <a:pt x="169" y="0"/>
                  <a:pt x="169" y="0"/>
                  <a:pt x="169" y="0"/>
                </a:cubicBezTo>
                <a:cubicBezTo>
                  <a:pt x="163" y="5"/>
                  <a:pt x="163" y="5"/>
                  <a:pt x="163" y="5"/>
                </a:cubicBezTo>
                <a:cubicBezTo>
                  <a:pt x="155" y="15"/>
                  <a:pt x="155" y="15"/>
                  <a:pt x="155" y="15"/>
                </a:cubicBezTo>
                <a:cubicBezTo>
                  <a:pt x="157" y="21"/>
                  <a:pt x="157" y="21"/>
                  <a:pt x="157" y="21"/>
                </a:cubicBezTo>
                <a:cubicBezTo>
                  <a:pt x="159" y="30"/>
                  <a:pt x="159" y="30"/>
                  <a:pt x="159" y="30"/>
                </a:cubicBezTo>
                <a:cubicBezTo>
                  <a:pt x="159" y="31"/>
                  <a:pt x="159" y="31"/>
                  <a:pt x="159" y="31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59" y="31"/>
                  <a:pt x="159" y="31"/>
                  <a:pt x="159" y="31"/>
                </a:cubicBezTo>
                <a:cubicBezTo>
                  <a:pt x="159" y="31"/>
                  <a:pt x="159" y="31"/>
                  <a:pt x="159" y="31"/>
                </a:cubicBezTo>
                <a:cubicBezTo>
                  <a:pt x="159" y="34"/>
                  <a:pt x="156" y="35"/>
                  <a:pt x="153" y="35"/>
                </a:cubicBezTo>
                <a:cubicBezTo>
                  <a:pt x="145" y="35"/>
                  <a:pt x="145" y="35"/>
                  <a:pt x="145" y="35"/>
                </a:cubicBezTo>
                <a:cubicBezTo>
                  <a:pt x="140" y="33"/>
                  <a:pt x="140" y="33"/>
                  <a:pt x="140" y="33"/>
                </a:cubicBezTo>
                <a:cubicBezTo>
                  <a:pt x="134" y="35"/>
                  <a:pt x="134" y="35"/>
                  <a:pt x="134" y="35"/>
                </a:cubicBezTo>
                <a:cubicBezTo>
                  <a:pt x="133" y="35"/>
                  <a:pt x="133" y="35"/>
                  <a:pt x="133" y="35"/>
                </a:cubicBezTo>
                <a:cubicBezTo>
                  <a:pt x="132" y="35"/>
                  <a:pt x="132" y="35"/>
                  <a:pt x="132" y="35"/>
                </a:cubicBezTo>
                <a:cubicBezTo>
                  <a:pt x="131" y="41"/>
                  <a:pt x="131" y="41"/>
                  <a:pt x="131" y="41"/>
                </a:cubicBezTo>
                <a:cubicBezTo>
                  <a:pt x="131" y="41"/>
                  <a:pt x="131" y="41"/>
                  <a:pt x="131" y="41"/>
                </a:cubicBezTo>
                <a:cubicBezTo>
                  <a:pt x="131" y="43"/>
                  <a:pt x="131" y="43"/>
                  <a:pt x="131" y="43"/>
                </a:cubicBezTo>
                <a:cubicBezTo>
                  <a:pt x="129" y="43"/>
                  <a:pt x="129" y="43"/>
                  <a:pt x="129" y="43"/>
                </a:cubicBezTo>
                <a:cubicBezTo>
                  <a:pt x="119" y="39"/>
                  <a:pt x="119" y="39"/>
                  <a:pt x="119" y="39"/>
                </a:cubicBezTo>
                <a:cubicBezTo>
                  <a:pt x="119" y="43"/>
                  <a:pt x="120" y="45"/>
                  <a:pt x="121" y="48"/>
                </a:cubicBezTo>
                <a:cubicBezTo>
                  <a:pt x="123" y="51"/>
                  <a:pt x="123" y="53"/>
                  <a:pt x="122" y="55"/>
                </a:cubicBezTo>
                <a:cubicBezTo>
                  <a:pt x="121" y="58"/>
                  <a:pt x="121" y="58"/>
                  <a:pt x="121" y="58"/>
                </a:cubicBezTo>
                <a:cubicBezTo>
                  <a:pt x="119" y="59"/>
                  <a:pt x="116" y="60"/>
                  <a:pt x="111" y="59"/>
                </a:cubicBezTo>
                <a:cubicBezTo>
                  <a:pt x="104" y="59"/>
                  <a:pt x="104" y="59"/>
                  <a:pt x="104" y="59"/>
                </a:cubicBezTo>
                <a:cubicBezTo>
                  <a:pt x="103" y="71"/>
                  <a:pt x="103" y="71"/>
                  <a:pt x="103" y="71"/>
                </a:cubicBezTo>
                <a:cubicBezTo>
                  <a:pt x="95" y="67"/>
                  <a:pt x="95" y="67"/>
                  <a:pt x="95" y="67"/>
                </a:cubicBezTo>
                <a:cubicBezTo>
                  <a:pt x="94" y="67"/>
                  <a:pt x="94" y="67"/>
                  <a:pt x="94" y="67"/>
                </a:cubicBezTo>
                <a:cubicBezTo>
                  <a:pt x="94" y="67"/>
                  <a:pt x="94" y="67"/>
                  <a:pt x="94" y="67"/>
                </a:cubicBezTo>
                <a:cubicBezTo>
                  <a:pt x="89" y="59"/>
                  <a:pt x="89" y="59"/>
                  <a:pt x="89" y="59"/>
                </a:cubicBezTo>
                <a:cubicBezTo>
                  <a:pt x="80" y="55"/>
                  <a:pt x="80" y="55"/>
                  <a:pt x="80" y="55"/>
                </a:cubicBezTo>
                <a:cubicBezTo>
                  <a:pt x="77" y="50"/>
                  <a:pt x="77" y="50"/>
                  <a:pt x="77" y="50"/>
                </a:cubicBezTo>
                <a:cubicBezTo>
                  <a:pt x="74" y="53"/>
                  <a:pt x="74" y="53"/>
                  <a:pt x="74" y="53"/>
                </a:cubicBezTo>
                <a:cubicBezTo>
                  <a:pt x="73" y="53"/>
                  <a:pt x="73" y="53"/>
                  <a:pt x="73" y="53"/>
                </a:cubicBezTo>
                <a:cubicBezTo>
                  <a:pt x="67" y="54"/>
                  <a:pt x="67" y="54"/>
                  <a:pt x="67" y="54"/>
                </a:cubicBezTo>
                <a:cubicBezTo>
                  <a:pt x="66" y="54"/>
                  <a:pt x="66" y="54"/>
                  <a:pt x="66" y="54"/>
                </a:cubicBezTo>
                <a:cubicBezTo>
                  <a:pt x="63" y="47"/>
                  <a:pt x="63" y="47"/>
                  <a:pt x="63" y="47"/>
                </a:cubicBezTo>
                <a:cubicBezTo>
                  <a:pt x="59" y="43"/>
                  <a:pt x="59" y="43"/>
                  <a:pt x="59" y="43"/>
                </a:cubicBezTo>
                <a:cubicBezTo>
                  <a:pt x="59" y="42"/>
                  <a:pt x="59" y="42"/>
                  <a:pt x="59" y="42"/>
                </a:cubicBezTo>
                <a:cubicBezTo>
                  <a:pt x="56" y="38"/>
                  <a:pt x="54" y="35"/>
                  <a:pt x="53" y="33"/>
                </a:cubicBezTo>
                <a:cubicBezTo>
                  <a:pt x="53" y="32"/>
                  <a:pt x="53" y="31"/>
                  <a:pt x="51" y="31"/>
                </a:cubicBezTo>
                <a:cubicBezTo>
                  <a:pt x="49" y="31"/>
                  <a:pt x="49" y="31"/>
                  <a:pt x="49" y="31"/>
                </a:cubicBezTo>
                <a:cubicBezTo>
                  <a:pt x="46" y="29"/>
                  <a:pt x="44" y="27"/>
                  <a:pt x="43" y="23"/>
                </a:cubicBezTo>
                <a:cubicBezTo>
                  <a:pt x="41" y="17"/>
                  <a:pt x="41" y="17"/>
                  <a:pt x="41" y="17"/>
                </a:cubicBezTo>
                <a:cubicBezTo>
                  <a:pt x="41" y="11"/>
                  <a:pt x="41" y="11"/>
                  <a:pt x="41" y="11"/>
                </a:cubicBezTo>
                <a:cubicBezTo>
                  <a:pt x="39" y="6"/>
                  <a:pt x="39" y="6"/>
                  <a:pt x="39" y="6"/>
                </a:cubicBezTo>
                <a:cubicBezTo>
                  <a:pt x="34" y="7"/>
                  <a:pt x="34" y="7"/>
                  <a:pt x="34" y="7"/>
                </a:cubicBezTo>
                <a:cubicBezTo>
                  <a:pt x="33" y="7"/>
                  <a:pt x="33" y="7"/>
                  <a:pt x="33" y="7"/>
                </a:cubicBezTo>
                <a:cubicBezTo>
                  <a:pt x="33" y="7"/>
                  <a:pt x="33" y="7"/>
                  <a:pt x="33" y="7"/>
                </a:cubicBezTo>
                <a:close/>
              </a:path>
            </a:pathLst>
          </a:custGeom>
          <a:solidFill>
            <a:srgbClr val="FFBF17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07" name="Freeform 11"/>
          <p:cNvSpPr/>
          <p:nvPr/>
        </p:nvSpPr>
        <p:spPr>
          <a:xfrm>
            <a:off x="728663" y="3190875"/>
            <a:ext cx="2020887" cy="122555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629" h="382">
                <a:moveTo>
                  <a:pt x="77" y="2"/>
                </a:moveTo>
                <a:cubicBezTo>
                  <a:pt x="77" y="2"/>
                  <a:pt x="77" y="2"/>
                  <a:pt x="77" y="2"/>
                </a:cubicBezTo>
                <a:cubicBezTo>
                  <a:pt x="76" y="6"/>
                  <a:pt x="73" y="8"/>
                  <a:pt x="70" y="11"/>
                </a:cubicBezTo>
                <a:cubicBezTo>
                  <a:pt x="67" y="12"/>
                  <a:pt x="67" y="14"/>
                  <a:pt x="67" y="16"/>
                </a:cubicBezTo>
                <a:cubicBezTo>
                  <a:pt x="67" y="18"/>
                  <a:pt x="67" y="18"/>
                  <a:pt x="67" y="18"/>
                </a:cubicBezTo>
                <a:cubicBezTo>
                  <a:pt x="67" y="20"/>
                  <a:pt x="65" y="23"/>
                  <a:pt x="62" y="28"/>
                </a:cubicBezTo>
                <a:cubicBezTo>
                  <a:pt x="62" y="30"/>
                  <a:pt x="62" y="30"/>
                  <a:pt x="62" y="30"/>
                </a:cubicBezTo>
                <a:cubicBezTo>
                  <a:pt x="61" y="31"/>
                  <a:pt x="59" y="32"/>
                  <a:pt x="57" y="32"/>
                </a:cubicBezTo>
                <a:cubicBezTo>
                  <a:pt x="34" y="29"/>
                  <a:pt x="34" y="29"/>
                  <a:pt x="34" y="29"/>
                </a:cubicBezTo>
                <a:cubicBezTo>
                  <a:pt x="34" y="29"/>
                  <a:pt x="34" y="29"/>
                  <a:pt x="34" y="29"/>
                </a:cubicBezTo>
                <a:cubicBezTo>
                  <a:pt x="32" y="34"/>
                  <a:pt x="32" y="34"/>
                  <a:pt x="32" y="34"/>
                </a:cubicBezTo>
                <a:cubicBezTo>
                  <a:pt x="32" y="35"/>
                  <a:pt x="32" y="35"/>
                  <a:pt x="32" y="35"/>
                </a:cubicBezTo>
                <a:cubicBezTo>
                  <a:pt x="32" y="35"/>
                  <a:pt x="32" y="35"/>
                  <a:pt x="32" y="35"/>
                </a:cubicBezTo>
                <a:cubicBezTo>
                  <a:pt x="32" y="35"/>
                  <a:pt x="32" y="35"/>
                  <a:pt x="32" y="35"/>
                </a:cubicBezTo>
                <a:cubicBezTo>
                  <a:pt x="26" y="44"/>
                  <a:pt x="22" y="50"/>
                  <a:pt x="21" y="54"/>
                </a:cubicBezTo>
                <a:cubicBezTo>
                  <a:pt x="21" y="56"/>
                  <a:pt x="23" y="63"/>
                  <a:pt x="29" y="75"/>
                </a:cubicBezTo>
                <a:cubicBezTo>
                  <a:pt x="32" y="84"/>
                  <a:pt x="32" y="84"/>
                  <a:pt x="32" y="84"/>
                </a:cubicBezTo>
                <a:cubicBezTo>
                  <a:pt x="34" y="88"/>
                  <a:pt x="33" y="92"/>
                  <a:pt x="29" y="98"/>
                </a:cubicBezTo>
                <a:cubicBezTo>
                  <a:pt x="22" y="105"/>
                  <a:pt x="22" y="105"/>
                  <a:pt x="22" y="105"/>
                </a:cubicBezTo>
                <a:cubicBezTo>
                  <a:pt x="10" y="105"/>
                  <a:pt x="10" y="105"/>
                  <a:pt x="10" y="105"/>
                </a:cubicBezTo>
                <a:cubicBezTo>
                  <a:pt x="7" y="92"/>
                  <a:pt x="7" y="92"/>
                  <a:pt x="7" y="92"/>
                </a:cubicBezTo>
                <a:cubicBezTo>
                  <a:pt x="4" y="108"/>
                  <a:pt x="4" y="108"/>
                  <a:pt x="4" y="108"/>
                </a:cubicBezTo>
                <a:cubicBezTo>
                  <a:pt x="9" y="116"/>
                  <a:pt x="9" y="116"/>
                  <a:pt x="9" y="116"/>
                </a:cubicBezTo>
                <a:cubicBezTo>
                  <a:pt x="10" y="117"/>
                  <a:pt x="10" y="118"/>
                  <a:pt x="9" y="118"/>
                </a:cubicBezTo>
                <a:cubicBezTo>
                  <a:pt x="9" y="119"/>
                  <a:pt x="9" y="119"/>
                  <a:pt x="9" y="119"/>
                </a:cubicBezTo>
                <a:cubicBezTo>
                  <a:pt x="7" y="120"/>
                  <a:pt x="5" y="124"/>
                  <a:pt x="2" y="131"/>
                </a:cubicBezTo>
                <a:cubicBezTo>
                  <a:pt x="0" y="137"/>
                  <a:pt x="1" y="143"/>
                  <a:pt x="6" y="150"/>
                </a:cubicBezTo>
                <a:cubicBezTo>
                  <a:pt x="15" y="150"/>
                  <a:pt x="15" y="150"/>
                  <a:pt x="15" y="150"/>
                </a:cubicBezTo>
                <a:cubicBezTo>
                  <a:pt x="19" y="150"/>
                  <a:pt x="23" y="156"/>
                  <a:pt x="30" y="165"/>
                </a:cubicBezTo>
                <a:cubicBezTo>
                  <a:pt x="31" y="166"/>
                  <a:pt x="31" y="166"/>
                  <a:pt x="31" y="166"/>
                </a:cubicBezTo>
                <a:cubicBezTo>
                  <a:pt x="31" y="166"/>
                  <a:pt x="31" y="166"/>
                  <a:pt x="31" y="166"/>
                </a:cubicBezTo>
                <a:cubicBezTo>
                  <a:pt x="31" y="168"/>
                  <a:pt x="32" y="170"/>
                  <a:pt x="34" y="172"/>
                </a:cubicBezTo>
                <a:cubicBezTo>
                  <a:pt x="55" y="192"/>
                  <a:pt x="55" y="192"/>
                  <a:pt x="55" y="192"/>
                </a:cubicBezTo>
                <a:cubicBezTo>
                  <a:pt x="55" y="192"/>
                  <a:pt x="55" y="192"/>
                  <a:pt x="55" y="192"/>
                </a:cubicBezTo>
                <a:cubicBezTo>
                  <a:pt x="65" y="204"/>
                  <a:pt x="65" y="204"/>
                  <a:pt x="65" y="204"/>
                </a:cubicBezTo>
                <a:cubicBezTo>
                  <a:pt x="70" y="204"/>
                  <a:pt x="70" y="204"/>
                  <a:pt x="70" y="204"/>
                </a:cubicBezTo>
                <a:cubicBezTo>
                  <a:pt x="76" y="193"/>
                  <a:pt x="76" y="193"/>
                  <a:pt x="76" y="193"/>
                </a:cubicBezTo>
                <a:cubicBezTo>
                  <a:pt x="77" y="192"/>
                  <a:pt x="77" y="192"/>
                  <a:pt x="77" y="192"/>
                </a:cubicBezTo>
                <a:cubicBezTo>
                  <a:pt x="77" y="192"/>
                  <a:pt x="77" y="192"/>
                  <a:pt x="77" y="192"/>
                </a:cubicBezTo>
                <a:cubicBezTo>
                  <a:pt x="92" y="196"/>
                  <a:pt x="92" y="196"/>
                  <a:pt x="92" y="196"/>
                </a:cubicBezTo>
                <a:cubicBezTo>
                  <a:pt x="92" y="196"/>
                  <a:pt x="92" y="196"/>
                  <a:pt x="92" y="196"/>
                </a:cubicBezTo>
                <a:cubicBezTo>
                  <a:pt x="92" y="197"/>
                  <a:pt x="92" y="197"/>
                  <a:pt x="92" y="197"/>
                </a:cubicBezTo>
                <a:cubicBezTo>
                  <a:pt x="94" y="207"/>
                  <a:pt x="94" y="207"/>
                  <a:pt x="94" y="207"/>
                </a:cubicBezTo>
                <a:cubicBezTo>
                  <a:pt x="112" y="227"/>
                  <a:pt x="112" y="227"/>
                  <a:pt x="112" y="227"/>
                </a:cubicBezTo>
                <a:cubicBezTo>
                  <a:pt x="118" y="230"/>
                  <a:pt x="118" y="230"/>
                  <a:pt x="118" y="230"/>
                </a:cubicBezTo>
                <a:cubicBezTo>
                  <a:pt x="118" y="230"/>
                  <a:pt x="118" y="230"/>
                  <a:pt x="118" y="230"/>
                </a:cubicBezTo>
                <a:cubicBezTo>
                  <a:pt x="121" y="232"/>
                  <a:pt x="121" y="232"/>
                  <a:pt x="121" y="232"/>
                </a:cubicBezTo>
                <a:cubicBezTo>
                  <a:pt x="121" y="232"/>
                  <a:pt x="121" y="232"/>
                  <a:pt x="121" y="232"/>
                </a:cubicBezTo>
                <a:cubicBezTo>
                  <a:pt x="135" y="252"/>
                  <a:pt x="135" y="252"/>
                  <a:pt x="135" y="252"/>
                </a:cubicBezTo>
                <a:cubicBezTo>
                  <a:pt x="145" y="250"/>
                  <a:pt x="145" y="250"/>
                  <a:pt x="145" y="250"/>
                </a:cubicBezTo>
                <a:cubicBezTo>
                  <a:pt x="146" y="250"/>
                  <a:pt x="146" y="250"/>
                  <a:pt x="146" y="250"/>
                </a:cubicBezTo>
                <a:cubicBezTo>
                  <a:pt x="147" y="250"/>
                  <a:pt x="147" y="250"/>
                  <a:pt x="147" y="250"/>
                </a:cubicBezTo>
                <a:cubicBezTo>
                  <a:pt x="147" y="251"/>
                  <a:pt x="147" y="251"/>
                  <a:pt x="147" y="251"/>
                </a:cubicBezTo>
                <a:cubicBezTo>
                  <a:pt x="148" y="252"/>
                  <a:pt x="148" y="252"/>
                  <a:pt x="148" y="252"/>
                </a:cubicBezTo>
                <a:cubicBezTo>
                  <a:pt x="157" y="271"/>
                  <a:pt x="157" y="271"/>
                  <a:pt x="157" y="271"/>
                </a:cubicBezTo>
                <a:cubicBezTo>
                  <a:pt x="168" y="278"/>
                  <a:pt x="168" y="278"/>
                  <a:pt x="168" y="278"/>
                </a:cubicBezTo>
                <a:cubicBezTo>
                  <a:pt x="177" y="280"/>
                  <a:pt x="177" y="280"/>
                  <a:pt x="177" y="280"/>
                </a:cubicBezTo>
                <a:cubicBezTo>
                  <a:pt x="182" y="292"/>
                  <a:pt x="182" y="292"/>
                  <a:pt x="182" y="292"/>
                </a:cubicBezTo>
                <a:cubicBezTo>
                  <a:pt x="189" y="292"/>
                  <a:pt x="189" y="292"/>
                  <a:pt x="189" y="292"/>
                </a:cubicBezTo>
                <a:cubicBezTo>
                  <a:pt x="189" y="293"/>
                  <a:pt x="189" y="293"/>
                  <a:pt x="189" y="293"/>
                </a:cubicBezTo>
                <a:cubicBezTo>
                  <a:pt x="189" y="293"/>
                  <a:pt x="189" y="293"/>
                  <a:pt x="189" y="293"/>
                </a:cubicBezTo>
                <a:cubicBezTo>
                  <a:pt x="203" y="301"/>
                  <a:pt x="203" y="301"/>
                  <a:pt x="203" y="301"/>
                </a:cubicBezTo>
                <a:cubicBezTo>
                  <a:pt x="203" y="301"/>
                  <a:pt x="203" y="301"/>
                  <a:pt x="203" y="301"/>
                </a:cubicBezTo>
                <a:cubicBezTo>
                  <a:pt x="203" y="301"/>
                  <a:pt x="203" y="301"/>
                  <a:pt x="203" y="301"/>
                </a:cubicBezTo>
                <a:cubicBezTo>
                  <a:pt x="204" y="302"/>
                  <a:pt x="204" y="302"/>
                  <a:pt x="204" y="302"/>
                </a:cubicBezTo>
                <a:cubicBezTo>
                  <a:pt x="214" y="314"/>
                  <a:pt x="214" y="314"/>
                  <a:pt x="214" y="314"/>
                </a:cubicBezTo>
                <a:cubicBezTo>
                  <a:pt x="229" y="312"/>
                  <a:pt x="229" y="312"/>
                  <a:pt x="229" y="312"/>
                </a:cubicBezTo>
                <a:cubicBezTo>
                  <a:pt x="230" y="312"/>
                  <a:pt x="230" y="312"/>
                  <a:pt x="230" y="312"/>
                </a:cubicBezTo>
                <a:cubicBezTo>
                  <a:pt x="236" y="314"/>
                  <a:pt x="236" y="314"/>
                  <a:pt x="236" y="314"/>
                </a:cubicBezTo>
                <a:cubicBezTo>
                  <a:pt x="236" y="314"/>
                  <a:pt x="236" y="314"/>
                  <a:pt x="236" y="314"/>
                </a:cubicBezTo>
                <a:cubicBezTo>
                  <a:pt x="246" y="322"/>
                  <a:pt x="246" y="322"/>
                  <a:pt x="246" y="322"/>
                </a:cubicBezTo>
                <a:cubicBezTo>
                  <a:pt x="263" y="324"/>
                  <a:pt x="263" y="324"/>
                  <a:pt x="263" y="324"/>
                </a:cubicBezTo>
                <a:cubicBezTo>
                  <a:pt x="273" y="322"/>
                  <a:pt x="273" y="322"/>
                  <a:pt x="273" y="322"/>
                </a:cubicBezTo>
                <a:cubicBezTo>
                  <a:pt x="273" y="322"/>
                  <a:pt x="273" y="322"/>
                  <a:pt x="273" y="322"/>
                </a:cubicBezTo>
                <a:cubicBezTo>
                  <a:pt x="287" y="320"/>
                  <a:pt x="296" y="321"/>
                  <a:pt x="299" y="324"/>
                </a:cubicBezTo>
                <a:cubicBezTo>
                  <a:pt x="301" y="328"/>
                  <a:pt x="300" y="331"/>
                  <a:pt x="295" y="335"/>
                </a:cubicBezTo>
                <a:cubicBezTo>
                  <a:pt x="291" y="339"/>
                  <a:pt x="291" y="339"/>
                  <a:pt x="291" y="339"/>
                </a:cubicBezTo>
                <a:cubicBezTo>
                  <a:pt x="290" y="341"/>
                  <a:pt x="292" y="344"/>
                  <a:pt x="297" y="349"/>
                </a:cubicBezTo>
                <a:cubicBezTo>
                  <a:pt x="297" y="350"/>
                  <a:pt x="297" y="350"/>
                  <a:pt x="297" y="350"/>
                </a:cubicBezTo>
                <a:cubicBezTo>
                  <a:pt x="297" y="350"/>
                  <a:pt x="297" y="350"/>
                  <a:pt x="297" y="350"/>
                </a:cubicBezTo>
                <a:cubicBezTo>
                  <a:pt x="300" y="352"/>
                  <a:pt x="300" y="352"/>
                  <a:pt x="300" y="352"/>
                </a:cubicBezTo>
                <a:cubicBezTo>
                  <a:pt x="301" y="351"/>
                  <a:pt x="301" y="351"/>
                  <a:pt x="301" y="351"/>
                </a:cubicBezTo>
                <a:cubicBezTo>
                  <a:pt x="311" y="332"/>
                  <a:pt x="319" y="322"/>
                  <a:pt x="325" y="320"/>
                </a:cubicBezTo>
                <a:cubicBezTo>
                  <a:pt x="331" y="318"/>
                  <a:pt x="343" y="323"/>
                  <a:pt x="363" y="335"/>
                </a:cubicBezTo>
                <a:cubicBezTo>
                  <a:pt x="387" y="339"/>
                  <a:pt x="387" y="339"/>
                  <a:pt x="387" y="339"/>
                </a:cubicBezTo>
                <a:cubicBezTo>
                  <a:pt x="387" y="340"/>
                  <a:pt x="387" y="340"/>
                  <a:pt x="387" y="340"/>
                </a:cubicBezTo>
                <a:cubicBezTo>
                  <a:pt x="387" y="341"/>
                  <a:pt x="387" y="341"/>
                  <a:pt x="387" y="341"/>
                </a:cubicBezTo>
                <a:cubicBezTo>
                  <a:pt x="385" y="352"/>
                  <a:pt x="385" y="352"/>
                  <a:pt x="385" y="352"/>
                </a:cubicBezTo>
                <a:cubicBezTo>
                  <a:pt x="397" y="354"/>
                  <a:pt x="397" y="354"/>
                  <a:pt x="397" y="354"/>
                </a:cubicBezTo>
                <a:cubicBezTo>
                  <a:pt x="397" y="369"/>
                  <a:pt x="397" y="369"/>
                  <a:pt x="397" y="369"/>
                </a:cubicBezTo>
                <a:cubicBezTo>
                  <a:pt x="401" y="376"/>
                  <a:pt x="403" y="380"/>
                  <a:pt x="405" y="381"/>
                </a:cubicBezTo>
                <a:cubicBezTo>
                  <a:pt x="407" y="382"/>
                  <a:pt x="419" y="382"/>
                  <a:pt x="441" y="381"/>
                </a:cubicBezTo>
                <a:cubicBezTo>
                  <a:pt x="453" y="374"/>
                  <a:pt x="453" y="374"/>
                  <a:pt x="453" y="374"/>
                </a:cubicBezTo>
                <a:cubicBezTo>
                  <a:pt x="465" y="358"/>
                  <a:pt x="465" y="358"/>
                  <a:pt x="465" y="358"/>
                </a:cubicBezTo>
                <a:cubicBezTo>
                  <a:pt x="479" y="357"/>
                  <a:pt x="479" y="357"/>
                  <a:pt x="479" y="357"/>
                </a:cubicBezTo>
                <a:cubicBezTo>
                  <a:pt x="486" y="355"/>
                  <a:pt x="486" y="355"/>
                  <a:pt x="486" y="355"/>
                </a:cubicBezTo>
                <a:cubicBezTo>
                  <a:pt x="512" y="340"/>
                  <a:pt x="512" y="340"/>
                  <a:pt x="512" y="340"/>
                </a:cubicBezTo>
                <a:cubicBezTo>
                  <a:pt x="513" y="340"/>
                  <a:pt x="513" y="340"/>
                  <a:pt x="513" y="340"/>
                </a:cubicBezTo>
                <a:cubicBezTo>
                  <a:pt x="513" y="340"/>
                  <a:pt x="513" y="340"/>
                  <a:pt x="513" y="340"/>
                </a:cubicBezTo>
                <a:cubicBezTo>
                  <a:pt x="513" y="340"/>
                  <a:pt x="513" y="340"/>
                  <a:pt x="513" y="340"/>
                </a:cubicBezTo>
                <a:cubicBezTo>
                  <a:pt x="528" y="338"/>
                  <a:pt x="537" y="338"/>
                  <a:pt x="539" y="340"/>
                </a:cubicBezTo>
                <a:cubicBezTo>
                  <a:pt x="557" y="354"/>
                  <a:pt x="557" y="354"/>
                  <a:pt x="557" y="354"/>
                </a:cubicBezTo>
                <a:cubicBezTo>
                  <a:pt x="562" y="356"/>
                  <a:pt x="562" y="356"/>
                  <a:pt x="562" y="356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9" y="360"/>
                  <a:pt x="569" y="360"/>
                  <a:pt x="569" y="360"/>
                </a:cubicBezTo>
                <a:cubicBezTo>
                  <a:pt x="570" y="360"/>
                  <a:pt x="570" y="360"/>
                  <a:pt x="570" y="360"/>
                </a:cubicBezTo>
                <a:cubicBezTo>
                  <a:pt x="570" y="359"/>
                  <a:pt x="570" y="359"/>
                  <a:pt x="570" y="359"/>
                </a:cubicBezTo>
                <a:cubicBezTo>
                  <a:pt x="570" y="358"/>
                  <a:pt x="570" y="358"/>
                  <a:pt x="570" y="358"/>
                </a:cubicBezTo>
                <a:cubicBezTo>
                  <a:pt x="570" y="358"/>
                  <a:pt x="570" y="358"/>
                  <a:pt x="570" y="358"/>
                </a:cubicBezTo>
                <a:cubicBezTo>
                  <a:pt x="570" y="358"/>
                  <a:pt x="570" y="358"/>
                  <a:pt x="570" y="358"/>
                </a:cubicBezTo>
                <a:cubicBezTo>
                  <a:pt x="573" y="346"/>
                  <a:pt x="573" y="346"/>
                  <a:pt x="573" y="346"/>
                </a:cubicBezTo>
                <a:cubicBezTo>
                  <a:pt x="571" y="342"/>
                  <a:pt x="571" y="339"/>
                  <a:pt x="573" y="337"/>
                </a:cubicBezTo>
                <a:cubicBezTo>
                  <a:pt x="573" y="335"/>
                  <a:pt x="575" y="334"/>
                  <a:pt x="579" y="333"/>
                </a:cubicBezTo>
                <a:cubicBezTo>
                  <a:pt x="585" y="332"/>
                  <a:pt x="590" y="337"/>
                  <a:pt x="596" y="348"/>
                </a:cubicBezTo>
                <a:cubicBezTo>
                  <a:pt x="597" y="348"/>
                  <a:pt x="597" y="348"/>
                  <a:pt x="597" y="348"/>
                </a:cubicBezTo>
                <a:cubicBezTo>
                  <a:pt x="597" y="348"/>
                  <a:pt x="597" y="348"/>
                  <a:pt x="597" y="348"/>
                </a:cubicBezTo>
                <a:cubicBezTo>
                  <a:pt x="607" y="344"/>
                  <a:pt x="607" y="344"/>
                  <a:pt x="607" y="344"/>
                </a:cubicBezTo>
                <a:cubicBezTo>
                  <a:pt x="609" y="344"/>
                  <a:pt x="610" y="342"/>
                  <a:pt x="610" y="340"/>
                </a:cubicBezTo>
                <a:cubicBezTo>
                  <a:pt x="608" y="332"/>
                  <a:pt x="608" y="332"/>
                  <a:pt x="608" y="332"/>
                </a:cubicBezTo>
                <a:cubicBezTo>
                  <a:pt x="608" y="332"/>
                  <a:pt x="608" y="332"/>
                  <a:pt x="608" y="332"/>
                </a:cubicBezTo>
                <a:cubicBezTo>
                  <a:pt x="607" y="329"/>
                  <a:pt x="608" y="326"/>
                  <a:pt x="611" y="325"/>
                </a:cubicBezTo>
                <a:cubicBezTo>
                  <a:pt x="615" y="322"/>
                  <a:pt x="615" y="322"/>
                  <a:pt x="615" y="322"/>
                </a:cubicBezTo>
                <a:cubicBezTo>
                  <a:pt x="623" y="312"/>
                  <a:pt x="623" y="312"/>
                  <a:pt x="623" y="312"/>
                </a:cubicBezTo>
                <a:cubicBezTo>
                  <a:pt x="629" y="299"/>
                  <a:pt x="629" y="299"/>
                  <a:pt x="629" y="299"/>
                </a:cubicBezTo>
                <a:cubicBezTo>
                  <a:pt x="624" y="291"/>
                  <a:pt x="623" y="285"/>
                  <a:pt x="624" y="281"/>
                </a:cubicBezTo>
                <a:cubicBezTo>
                  <a:pt x="625" y="270"/>
                  <a:pt x="625" y="270"/>
                  <a:pt x="625" y="270"/>
                </a:cubicBezTo>
                <a:cubicBezTo>
                  <a:pt x="623" y="265"/>
                  <a:pt x="622" y="262"/>
                  <a:pt x="622" y="259"/>
                </a:cubicBezTo>
                <a:cubicBezTo>
                  <a:pt x="622" y="258"/>
                  <a:pt x="620" y="254"/>
                  <a:pt x="617" y="249"/>
                </a:cubicBezTo>
                <a:cubicBezTo>
                  <a:pt x="617" y="249"/>
                  <a:pt x="617" y="249"/>
                  <a:pt x="617" y="249"/>
                </a:cubicBezTo>
                <a:cubicBezTo>
                  <a:pt x="617" y="248"/>
                  <a:pt x="617" y="248"/>
                  <a:pt x="617" y="248"/>
                </a:cubicBezTo>
                <a:cubicBezTo>
                  <a:pt x="615" y="234"/>
                  <a:pt x="615" y="234"/>
                  <a:pt x="615" y="234"/>
                </a:cubicBezTo>
                <a:cubicBezTo>
                  <a:pt x="615" y="231"/>
                  <a:pt x="615" y="228"/>
                  <a:pt x="615" y="224"/>
                </a:cubicBezTo>
                <a:cubicBezTo>
                  <a:pt x="612" y="221"/>
                  <a:pt x="609" y="218"/>
                  <a:pt x="608" y="216"/>
                </a:cubicBezTo>
                <a:cubicBezTo>
                  <a:pt x="602" y="208"/>
                  <a:pt x="602" y="208"/>
                  <a:pt x="602" y="208"/>
                </a:cubicBezTo>
                <a:cubicBezTo>
                  <a:pt x="601" y="207"/>
                  <a:pt x="601" y="207"/>
                  <a:pt x="601" y="207"/>
                </a:cubicBezTo>
                <a:cubicBezTo>
                  <a:pt x="601" y="206"/>
                  <a:pt x="601" y="206"/>
                  <a:pt x="601" y="206"/>
                </a:cubicBezTo>
                <a:cubicBezTo>
                  <a:pt x="601" y="206"/>
                  <a:pt x="601" y="206"/>
                  <a:pt x="601" y="206"/>
                </a:cubicBezTo>
                <a:cubicBezTo>
                  <a:pt x="599" y="196"/>
                  <a:pt x="599" y="196"/>
                  <a:pt x="599" y="196"/>
                </a:cubicBezTo>
                <a:cubicBezTo>
                  <a:pt x="593" y="191"/>
                  <a:pt x="593" y="191"/>
                  <a:pt x="593" y="191"/>
                </a:cubicBezTo>
                <a:cubicBezTo>
                  <a:pt x="593" y="192"/>
                  <a:pt x="593" y="192"/>
                  <a:pt x="593" y="192"/>
                </a:cubicBezTo>
                <a:cubicBezTo>
                  <a:pt x="582" y="182"/>
                  <a:pt x="582" y="182"/>
                  <a:pt x="582" y="182"/>
                </a:cubicBezTo>
                <a:cubicBezTo>
                  <a:pt x="582" y="183"/>
                  <a:pt x="582" y="183"/>
                  <a:pt x="582" y="183"/>
                </a:cubicBezTo>
                <a:cubicBezTo>
                  <a:pt x="583" y="196"/>
                  <a:pt x="583" y="196"/>
                  <a:pt x="583" y="196"/>
                </a:cubicBezTo>
                <a:cubicBezTo>
                  <a:pt x="583" y="196"/>
                  <a:pt x="583" y="196"/>
                  <a:pt x="583" y="196"/>
                </a:cubicBezTo>
                <a:cubicBezTo>
                  <a:pt x="583" y="197"/>
                  <a:pt x="583" y="197"/>
                  <a:pt x="583" y="197"/>
                </a:cubicBezTo>
                <a:cubicBezTo>
                  <a:pt x="577" y="200"/>
                  <a:pt x="577" y="200"/>
                  <a:pt x="577" y="200"/>
                </a:cubicBezTo>
                <a:cubicBezTo>
                  <a:pt x="577" y="208"/>
                  <a:pt x="577" y="208"/>
                  <a:pt x="577" y="208"/>
                </a:cubicBezTo>
                <a:cubicBezTo>
                  <a:pt x="577" y="209"/>
                  <a:pt x="577" y="209"/>
                  <a:pt x="577" y="209"/>
                </a:cubicBezTo>
                <a:cubicBezTo>
                  <a:pt x="563" y="214"/>
                  <a:pt x="563" y="214"/>
                  <a:pt x="563" y="214"/>
                </a:cubicBezTo>
                <a:cubicBezTo>
                  <a:pt x="558" y="203"/>
                  <a:pt x="558" y="203"/>
                  <a:pt x="558" y="203"/>
                </a:cubicBezTo>
                <a:cubicBezTo>
                  <a:pt x="555" y="202"/>
                  <a:pt x="555" y="202"/>
                  <a:pt x="555" y="202"/>
                </a:cubicBezTo>
                <a:cubicBezTo>
                  <a:pt x="551" y="207"/>
                  <a:pt x="551" y="207"/>
                  <a:pt x="551" y="207"/>
                </a:cubicBezTo>
                <a:cubicBezTo>
                  <a:pt x="548" y="215"/>
                  <a:pt x="548" y="215"/>
                  <a:pt x="548" y="215"/>
                </a:cubicBezTo>
                <a:cubicBezTo>
                  <a:pt x="538" y="218"/>
                  <a:pt x="538" y="218"/>
                  <a:pt x="538" y="218"/>
                </a:cubicBezTo>
                <a:cubicBezTo>
                  <a:pt x="532" y="214"/>
                  <a:pt x="532" y="214"/>
                  <a:pt x="532" y="214"/>
                </a:cubicBezTo>
                <a:cubicBezTo>
                  <a:pt x="524" y="211"/>
                  <a:pt x="524" y="211"/>
                  <a:pt x="524" y="211"/>
                </a:cubicBezTo>
                <a:cubicBezTo>
                  <a:pt x="522" y="200"/>
                  <a:pt x="522" y="200"/>
                  <a:pt x="522" y="200"/>
                </a:cubicBezTo>
                <a:cubicBezTo>
                  <a:pt x="519" y="193"/>
                  <a:pt x="519" y="193"/>
                  <a:pt x="519" y="193"/>
                </a:cubicBezTo>
                <a:cubicBezTo>
                  <a:pt x="514" y="191"/>
                  <a:pt x="514" y="191"/>
                  <a:pt x="514" y="191"/>
                </a:cubicBezTo>
                <a:cubicBezTo>
                  <a:pt x="513" y="190"/>
                  <a:pt x="513" y="190"/>
                  <a:pt x="513" y="190"/>
                </a:cubicBezTo>
                <a:cubicBezTo>
                  <a:pt x="510" y="186"/>
                  <a:pt x="510" y="186"/>
                  <a:pt x="510" y="186"/>
                </a:cubicBezTo>
                <a:cubicBezTo>
                  <a:pt x="510" y="186"/>
                  <a:pt x="510" y="186"/>
                  <a:pt x="510" y="186"/>
                </a:cubicBezTo>
                <a:cubicBezTo>
                  <a:pt x="506" y="180"/>
                  <a:pt x="506" y="180"/>
                  <a:pt x="506" y="180"/>
                </a:cubicBezTo>
                <a:cubicBezTo>
                  <a:pt x="501" y="172"/>
                  <a:pt x="501" y="172"/>
                  <a:pt x="501" y="172"/>
                </a:cubicBezTo>
                <a:cubicBezTo>
                  <a:pt x="496" y="172"/>
                  <a:pt x="496" y="172"/>
                  <a:pt x="496" y="172"/>
                </a:cubicBezTo>
                <a:cubicBezTo>
                  <a:pt x="488" y="175"/>
                  <a:pt x="488" y="175"/>
                  <a:pt x="488" y="175"/>
                </a:cubicBezTo>
                <a:cubicBezTo>
                  <a:pt x="487" y="176"/>
                  <a:pt x="487" y="176"/>
                  <a:pt x="487" y="176"/>
                </a:cubicBezTo>
                <a:cubicBezTo>
                  <a:pt x="467" y="174"/>
                  <a:pt x="467" y="174"/>
                  <a:pt x="467" y="174"/>
                </a:cubicBezTo>
                <a:cubicBezTo>
                  <a:pt x="451" y="171"/>
                  <a:pt x="451" y="171"/>
                  <a:pt x="451" y="171"/>
                </a:cubicBezTo>
                <a:cubicBezTo>
                  <a:pt x="450" y="170"/>
                  <a:pt x="447" y="169"/>
                  <a:pt x="443" y="166"/>
                </a:cubicBezTo>
                <a:cubicBezTo>
                  <a:pt x="431" y="162"/>
                  <a:pt x="431" y="162"/>
                  <a:pt x="431" y="162"/>
                </a:cubicBezTo>
                <a:cubicBezTo>
                  <a:pt x="422" y="160"/>
                  <a:pt x="417" y="158"/>
                  <a:pt x="415" y="156"/>
                </a:cubicBezTo>
                <a:cubicBezTo>
                  <a:pt x="413" y="154"/>
                  <a:pt x="413" y="154"/>
                  <a:pt x="413" y="154"/>
                </a:cubicBezTo>
                <a:cubicBezTo>
                  <a:pt x="411" y="154"/>
                  <a:pt x="411" y="154"/>
                  <a:pt x="411" y="154"/>
                </a:cubicBezTo>
                <a:cubicBezTo>
                  <a:pt x="403" y="150"/>
                  <a:pt x="403" y="150"/>
                  <a:pt x="403" y="150"/>
                </a:cubicBezTo>
                <a:cubicBezTo>
                  <a:pt x="403" y="149"/>
                  <a:pt x="403" y="149"/>
                  <a:pt x="403" y="149"/>
                </a:cubicBezTo>
                <a:cubicBezTo>
                  <a:pt x="401" y="148"/>
                  <a:pt x="400" y="146"/>
                  <a:pt x="399" y="145"/>
                </a:cubicBezTo>
                <a:cubicBezTo>
                  <a:pt x="398" y="141"/>
                  <a:pt x="398" y="141"/>
                  <a:pt x="398" y="141"/>
                </a:cubicBezTo>
                <a:cubicBezTo>
                  <a:pt x="395" y="136"/>
                  <a:pt x="395" y="136"/>
                  <a:pt x="395" y="136"/>
                </a:cubicBezTo>
                <a:cubicBezTo>
                  <a:pt x="389" y="134"/>
                  <a:pt x="389" y="134"/>
                  <a:pt x="389" y="134"/>
                </a:cubicBezTo>
                <a:cubicBezTo>
                  <a:pt x="387" y="135"/>
                  <a:pt x="387" y="135"/>
                  <a:pt x="387" y="135"/>
                </a:cubicBezTo>
                <a:cubicBezTo>
                  <a:pt x="385" y="137"/>
                  <a:pt x="385" y="137"/>
                  <a:pt x="385" y="137"/>
                </a:cubicBezTo>
                <a:cubicBezTo>
                  <a:pt x="384" y="138"/>
                  <a:pt x="384" y="138"/>
                  <a:pt x="384" y="138"/>
                </a:cubicBezTo>
                <a:cubicBezTo>
                  <a:pt x="382" y="139"/>
                  <a:pt x="380" y="140"/>
                  <a:pt x="379" y="140"/>
                </a:cubicBezTo>
                <a:cubicBezTo>
                  <a:pt x="375" y="141"/>
                  <a:pt x="372" y="140"/>
                  <a:pt x="369" y="136"/>
                </a:cubicBezTo>
                <a:cubicBezTo>
                  <a:pt x="361" y="128"/>
                  <a:pt x="361" y="128"/>
                  <a:pt x="361" y="128"/>
                </a:cubicBezTo>
                <a:cubicBezTo>
                  <a:pt x="358" y="124"/>
                  <a:pt x="356" y="121"/>
                  <a:pt x="355" y="119"/>
                </a:cubicBezTo>
                <a:cubicBezTo>
                  <a:pt x="353" y="116"/>
                  <a:pt x="353" y="116"/>
                  <a:pt x="353" y="116"/>
                </a:cubicBezTo>
                <a:cubicBezTo>
                  <a:pt x="351" y="113"/>
                  <a:pt x="349" y="110"/>
                  <a:pt x="347" y="108"/>
                </a:cubicBezTo>
                <a:cubicBezTo>
                  <a:pt x="346" y="104"/>
                  <a:pt x="346" y="101"/>
                  <a:pt x="347" y="98"/>
                </a:cubicBezTo>
                <a:cubicBezTo>
                  <a:pt x="347" y="98"/>
                  <a:pt x="347" y="98"/>
                  <a:pt x="347" y="98"/>
                </a:cubicBezTo>
                <a:cubicBezTo>
                  <a:pt x="347" y="98"/>
                  <a:pt x="347" y="98"/>
                  <a:pt x="347" y="98"/>
                </a:cubicBezTo>
                <a:cubicBezTo>
                  <a:pt x="352" y="89"/>
                  <a:pt x="352" y="89"/>
                  <a:pt x="352" y="89"/>
                </a:cubicBezTo>
                <a:cubicBezTo>
                  <a:pt x="355" y="80"/>
                  <a:pt x="355" y="80"/>
                  <a:pt x="355" y="80"/>
                </a:cubicBezTo>
                <a:cubicBezTo>
                  <a:pt x="356" y="74"/>
                  <a:pt x="356" y="74"/>
                  <a:pt x="356" y="74"/>
                </a:cubicBezTo>
                <a:cubicBezTo>
                  <a:pt x="354" y="64"/>
                  <a:pt x="354" y="64"/>
                  <a:pt x="354" y="64"/>
                </a:cubicBezTo>
                <a:cubicBezTo>
                  <a:pt x="348" y="59"/>
                  <a:pt x="348" y="59"/>
                  <a:pt x="348" y="59"/>
                </a:cubicBezTo>
                <a:cubicBezTo>
                  <a:pt x="349" y="52"/>
                  <a:pt x="349" y="52"/>
                  <a:pt x="349" y="52"/>
                </a:cubicBezTo>
                <a:cubicBezTo>
                  <a:pt x="349" y="46"/>
                  <a:pt x="351" y="43"/>
                  <a:pt x="355" y="42"/>
                </a:cubicBezTo>
                <a:cubicBezTo>
                  <a:pt x="357" y="42"/>
                  <a:pt x="357" y="41"/>
                  <a:pt x="357" y="40"/>
                </a:cubicBezTo>
                <a:cubicBezTo>
                  <a:pt x="357" y="39"/>
                  <a:pt x="357" y="39"/>
                  <a:pt x="357" y="39"/>
                </a:cubicBezTo>
                <a:cubicBezTo>
                  <a:pt x="357" y="31"/>
                  <a:pt x="357" y="31"/>
                  <a:pt x="357" y="31"/>
                </a:cubicBezTo>
                <a:cubicBezTo>
                  <a:pt x="357" y="31"/>
                  <a:pt x="357" y="31"/>
                  <a:pt x="357" y="31"/>
                </a:cubicBezTo>
                <a:cubicBezTo>
                  <a:pt x="357" y="31"/>
                  <a:pt x="357" y="31"/>
                  <a:pt x="357" y="31"/>
                </a:cubicBezTo>
                <a:cubicBezTo>
                  <a:pt x="357" y="22"/>
                  <a:pt x="357" y="22"/>
                  <a:pt x="357" y="22"/>
                </a:cubicBezTo>
                <a:cubicBezTo>
                  <a:pt x="357" y="22"/>
                  <a:pt x="357" y="22"/>
                  <a:pt x="357" y="22"/>
                </a:cubicBezTo>
                <a:cubicBezTo>
                  <a:pt x="356" y="21"/>
                  <a:pt x="356" y="21"/>
                  <a:pt x="356" y="21"/>
                </a:cubicBezTo>
                <a:cubicBezTo>
                  <a:pt x="356" y="21"/>
                  <a:pt x="356" y="21"/>
                  <a:pt x="356" y="21"/>
                </a:cubicBezTo>
                <a:cubicBezTo>
                  <a:pt x="356" y="21"/>
                  <a:pt x="356" y="21"/>
                  <a:pt x="356" y="21"/>
                </a:cubicBezTo>
                <a:cubicBezTo>
                  <a:pt x="355" y="20"/>
                  <a:pt x="355" y="20"/>
                  <a:pt x="355" y="20"/>
                </a:cubicBezTo>
                <a:cubicBezTo>
                  <a:pt x="355" y="20"/>
                  <a:pt x="355" y="20"/>
                  <a:pt x="355" y="20"/>
                </a:cubicBezTo>
                <a:cubicBezTo>
                  <a:pt x="354" y="20"/>
                  <a:pt x="354" y="20"/>
                  <a:pt x="354" y="20"/>
                </a:cubicBezTo>
                <a:cubicBezTo>
                  <a:pt x="347" y="15"/>
                  <a:pt x="347" y="15"/>
                  <a:pt x="347" y="15"/>
                </a:cubicBezTo>
                <a:cubicBezTo>
                  <a:pt x="347" y="15"/>
                  <a:pt x="347" y="15"/>
                  <a:pt x="347" y="15"/>
                </a:cubicBezTo>
                <a:cubicBezTo>
                  <a:pt x="347" y="15"/>
                  <a:pt x="347" y="15"/>
                  <a:pt x="347" y="15"/>
                </a:cubicBezTo>
                <a:cubicBezTo>
                  <a:pt x="341" y="10"/>
                  <a:pt x="341" y="10"/>
                  <a:pt x="341" y="10"/>
                </a:cubicBezTo>
                <a:cubicBezTo>
                  <a:pt x="322" y="7"/>
                  <a:pt x="322" y="7"/>
                  <a:pt x="322" y="7"/>
                </a:cubicBezTo>
                <a:cubicBezTo>
                  <a:pt x="322" y="7"/>
                  <a:pt x="322" y="7"/>
                  <a:pt x="322" y="7"/>
                </a:cubicBezTo>
                <a:cubicBezTo>
                  <a:pt x="316" y="2"/>
                  <a:pt x="316" y="2"/>
                  <a:pt x="316" y="2"/>
                </a:cubicBezTo>
                <a:cubicBezTo>
                  <a:pt x="305" y="2"/>
                  <a:pt x="305" y="2"/>
                  <a:pt x="305" y="2"/>
                </a:cubicBezTo>
                <a:cubicBezTo>
                  <a:pt x="303" y="2"/>
                  <a:pt x="301" y="4"/>
                  <a:pt x="299" y="5"/>
                </a:cubicBezTo>
                <a:cubicBezTo>
                  <a:pt x="298" y="5"/>
                  <a:pt x="298" y="5"/>
                  <a:pt x="298" y="5"/>
                </a:cubicBezTo>
                <a:cubicBezTo>
                  <a:pt x="289" y="8"/>
                  <a:pt x="289" y="8"/>
                  <a:pt x="289" y="8"/>
                </a:cubicBezTo>
                <a:cubicBezTo>
                  <a:pt x="267" y="8"/>
                  <a:pt x="267" y="8"/>
                  <a:pt x="267" y="8"/>
                </a:cubicBezTo>
                <a:cubicBezTo>
                  <a:pt x="264" y="9"/>
                  <a:pt x="261" y="10"/>
                  <a:pt x="260" y="12"/>
                </a:cubicBezTo>
                <a:cubicBezTo>
                  <a:pt x="257" y="14"/>
                  <a:pt x="253" y="15"/>
                  <a:pt x="247" y="17"/>
                </a:cubicBezTo>
                <a:cubicBezTo>
                  <a:pt x="237" y="20"/>
                  <a:pt x="237" y="20"/>
                  <a:pt x="237" y="20"/>
                </a:cubicBezTo>
                <a:cubicBezTo>
                  <a:pt x="237" y="20"/>
                  <a:pt x="237" y="20"/>
                  <a:pt x="237" y="20"/>
                </a:cubicBezTo>
                <a:cubicBezTo>
                  <a:pt x="236" y="20"/>
                  <a:pt x="236" y="20"/>
                  <a:pt x="236" y="20"/>
                </a:cubicBezTo>
                <a:cubicBezTo>
                  <a:pt x="221" y="18"/>
                  <a:pt x="221" y="18"/>
                  <a:pt x="221" y="18"/>
                </a:cubicBezTo>
                <a:cubicBezTo>
                  <a:pt x="220" y="18"/>
                  <a:pt x="220" y="18"/>
                  <a:pt x="220" y="18"/>
                </a:cubicBezTo>
                <a:cubicBezTo>
                  <a:pt x="220" y="18"/>
                  <a:pt x="220" y="18"/>
                  <a:pt x="220" y="18"/>
                </a:cubicBezTo>
                <a:cubicBezTo>
                  <a:pt x="220" y="18"/>
                  <a:pt x="220" y="18"/>
                  <a:pt x="220" y="18"/>
                </a:cubicBezTo>
                <a:cubicBezTo>
                  <a:pt x="215" y="18"/>
                  <a:pt x="215" y="18"/>
                  <a:pt x="215" y="18"/>
                </a:cubicBezTo>
                <a:cubicBezTo>
                  <a:pt x="206" y="20"/>
                  <a:pt x="206" y="20"/>
                  <a:pt x="206" y="20"/>
                </a:cubicBezTo>
                <a:cubicBezTo>
                  <a:pt x="188" y="22"/>
                  <a:pt x="188" y="22"/>
                  <a:pt x="188" y="22"/>
                </a:cubicBezTo>
                <a:cubicBezTo>
                  <a:pt x="188" y="22"/>
                  <a:pt x="188" y="22"/>
                  <a:pt x="188" y="22"/>
                </a:cubicBezTo>
                <a:cubicBezTo>
                  <a:pt x="187" y="22"/>
                  <a:pt x="187" y="22"/>
                  <a:pt x="187" y="22"/>
                </a:cubicBezTo>
                <a:cubicBezTo>
                  <a:pt x="179" y="18"/>
                  <a:pt x="179" y="18"/>
                  <a:pt x="179" y="18"/>
                </a:cubicBezTo>
                <a:cubicBezTo>
                  <a:pt x="171" y="18"/>
                  <a:pt x="171" y="18"/>
                  <a:pt x="171" y="18"/>
                </a:cubicBezTo>
                <a:cubicBezTo>
                  <a:pt x="168" y="18"/>
                  <a:pt x="165" y="15"/>
                  <a:pt x="161" y="10"/>
                </a:cubicBezTo>
                <a:cubicBezTo>
                  <a:pt x="160" y="10"/>
                  <a:pt x="160" y="10"/>
                  <a:pt x="160" y="10"/>
                </a:cubicBezTo>
                <a:cubicBezTo>
                  <a:pt x="159" y="6"/>
                  <a:pt x="158" y="4"/>
                  <a:pt x="158" y="4"/>
                </a:cubicBezTo>
                <a:cubicBezTo>
                  <a:pt x="156" y="2"/>
                  <a:pt x="156" y="2"/>
                  <a:pt x="156" y="2"/>
                </a:cubicBezTo>
                <a:cubicBezTo>
                  <a:pt x="152" y="0"/>
                  <a:pt x="152" y="0"/>
                  <a:pt x="152" y="0"/>
                </a:cubicBezTo>
                <a:cubicBezTo>
                  <a:pt x="149" y="4"/>
                  <a:pt x="149" y="4"/>
                  <a:pt x="149" y="4"/>
                </a:cubicBezTo>
                <a:cubicBezTo>
                  <a:pt x="149" y="4"/>
                  <a:pt x="149" y="4"/>
                  <a:pt x="149" y="4"/>
                </a:cubicBezTo>
                <a:cubicBezTo>
                  <a:pt x="136" y="10"/>
                  <a:pt x="136" y="10"/>
                  <a:pt x="136" y="10"/>
                </a:cubicBezTo>
                <a:cubicBezTo>
                  <a:pt x="135" y="10"/>
                  <a:pt x="135" y="10"/>
                  <a:pt x="135" y="10"/>
                </a:cubicBezTo>
                <a:cubicBezTo>
                  <a:pt x="135" y="10"/>
                  <a:pt x="135" y="10"/>
                  <a:pt x="135" y="10"/>
                </a:cubicBezTo>
                <a:cubicBezTo>
                  <a:pt x="119" y="11"/>
                  <a:pt x="119" y="11"/>
                  <a:pt x="119" y="11"/>
                </a:cubicBezTo>
                <a:cubicBezTo>
                  <a:pt x="117" y="11"/>
                  <a:pt x="112" y="10"/>
                  <a:pt x="106" y="8"/>
                </a:cubicBezTo>
                <a:cubicBezTo>
                  <a:pt x="93" y="6"/>
                  <a:pt x="93" y="6"/>
                  <a:pt x="93" y="6"/>
                </a:cubicBezTo>
                <a:cubicBezTo>
                  <a:pt x="92" y="6"/>
                  <a:pt x="92" y="6"/>
                  <a:pt x="92" y="6"/>
                </a:cubicBezTo>
                <a:cubicBezTo>
                  <a:pt x="92" y="6"/>
                  <a:pt x="92" y="6"/>
                  <a:pt x="92" y="6"/>
                </a:cubicBezTo>
                <a:cubicBezTo>
                  <a:pt x="84" y="2"/>
                  <a:pt x="84" y="2"/>
                  <a:pt x="84" y="2"/>
                </a:cubicBezTo>
                <a:lnTo>
                  <a:pt x="77" y="2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08" name="Freeform 12"/>
          <p:cNvSpPr/>
          <p:nvPr/>
        </p:nvSpPr>
        <p:spPr>
          <a:xfrm>
            <a:off x="2568575" y="4210050"/>
            <a:ext cx="914400" cy="950913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284" h="296">
                <a:moveTo>
                  <a:pt x="2" y="182"/>
                </a:moveTo>
                <a:cubicBezTo>
                  <a:pt x="0" y="187"/>
                  <a:pt x="0" y="187"/>
                  <a:pt x="0" y="187"/>
                </a:cubicBezTo>
                <a:cubicBezTo>
                  <a:pt x="3" y="187"/>
                  <a:pt x="6" y="185"/>
                  <a:pt x="9" y="183"/>
                </a:cubicBezTo>
                <a:cubicBezTo>
                  <a:pt x="10" y="182"/>
                  <a:pt x="10" y="182"/>
                  <a:pt x="10" y="182"/>
                </a:cubicBezTo>
                <a:cubicBezTo>
                  <a:pt x="10" y="182"/>
                  <a:pt x="10" y="182"/>
                  <a:pt x="10" y="182"/>
                </a:cubicBezTo>
                <a:cubicBezTo>
                  <a:pt x="26" y="180"/>
                  <a:pt x="26" y="180"/>
                  <a:pt x="26" y="180"/>
                </a:cubicBezTo>
                <a:cubicBezTo>
                  <a:pt x="37" y="175"/>
                  <a:pt x="37" y="175"/>
                  <a:pt x="37" y="175"/>
                </a:cubicBezTo>
                <a:cubicBezTo>
                  <a:pt x="41" y="181"/>
                  <a:pt x="41" y="181"/>
                  <a:pt x="41" y="181"/>
                </a:cubicBezTo>
                <a:cubicBezTo>
                  <a:pt x="42" y="181"/>
                  <a:pt x="42" y="181"/>
                  <a:pt x="42" y="181"/>
                </a:cubicBezTo>
                <a:cubicBezTo>
                  <a:pt x="37" y="189"/>
                  <a:pt x="37" y="189"/>
                  <a:pt x="37" y="189"/>
                </a:cubicBezTo>
                <a:cubicBezTo>
                  <a:pt x="42" y="194"/>
                  <a:pt x="42" y="194"/>
                  <a:pt x="42" y="194"/>
                </a:cubicBezTo>
                <a:cubicBezTo>
                  <a:pt x="42" y="195"/>
                  <a:pt x="42" y="195"/>
                  <a:pt x="42" y="195"/>
                </a:cubicBezTo>
                <a:cubicBezTo>
                  <a:pt x="42" y="196"/>
                  <a:pt x="42" y="196"/>
                  <a:pt x="42" y="196"/>
                </a:cubicBezTo>
                <a:cubicBezTo>
                  <a:pt x="38" y="213"/>
                  <a:pt x="38" y="213"/>
                  <a:pt x="38" y="213"/>
                </a:cubicBezTo>
                <a:cubicBezTo>
                  <a:pt x="49" y="220"/>
                  <a:pt x="49" y="220"/>
                  <a:pt x="49" y="220"/>
                </a:cubicBezTo>
                <a:cubicBezTo>
                  <a:pt x="68" y="221"/>
                  <a:pt x="68" y="221"/>
                  <a:pt x="68" y="221"/>
                </a:cubicBezTo>
                <a:cubicBezTo>
                  <a:pt x="65" y="225"/>
                  <a:pt x="65" y="225"/>
                  <a:pt x="65" y="225"/>
                </a:cubicBezTo>
                <a:cubicBezTo>
                  <a:pt x="53" y="240"/>
                  <a:pt x="47" y="248"/>
                  <a:pt x="48" y="251"/>
                </a:cubicBezTo>
                <a:cubicBezTo>
                  <a:pt x="55" y="253"/>
                  <a:pt x="55" y="253"/>
                  <a:pt x="55" y="253"/>
                </a:cubicBezTo>
                <a:cubicBezTo>
                  <a:pt x="64" y="254"/>
                  <a:pt x="70" y="256"/>
                  <a:pt x="72" y="260"/>
                </a:cubicBezTo>
                <a:cubicBezTo>
                  <a:pt x="74" y="265"/>
                  <a:pt x="77" y="270"/>
                  <a:pt x="79" y="275"/>
                </a:cubicBezTo>
                <a:cubicBezTo>
                  <a:pt x="90" y="281"/>
                  <a:pt x="90" y="281"/>
                  <a:pt x="90" y="281"/>
                </a:cubicBezTo>
                <a:cubicBezTo>
                  <a:pt x="96" y="282"/>
                  <a:pt x="96" y="282"/>
                  <a:pt x="96" y="282"/>
                </a:cubicBezTo>
                <a:cubicBezTo>
                  <a:pt x="110" y="270"/>
                  <a:pt x="110" y="270"/>
                  <a:pt x="110" y="270"/>
                </a:cubicBezTo>
                <a:cubicBezTo>
                  <a:pt x="118" y="281"/>
                  <a:pt x="118" y="281"/>
                  <a:pt x="118" y="281"/>
                </a:cubicBezTo>
                <a:cubicBezTo>
                  <a:pt x="118" y="282"/>
                  <a:pt x="118" y="282"/>
                  <a:pt x="118" y="282"/>
                </a:cubicBezTo>
                <a:cubicBezTo>
                  <a:pt x="118" y="282"/>
                  <a:pt x="118" y="282"/>
                  <a:pt x="118" y="282"/>
                </a:cubicBezTo>
                <a:cubicBezTo>
                  <a:pt x="118" y="282"/>
                  <a:pt x="118" y="282"/>
                  <a:pt x="118" y="282"/>
                </a:cubicBezTo>
                <a:cubicBezTo>
                  <a:pt x="120" y="292"/>
                  <a:pt x="120" y="292"/>
                  <a:pt x="120" y="292"/>
                </a:cubicBezTo>
                <a:cubicBezTo>
                  <a:pt x="126" y="293"/>
                  <a:pt x="126" y="293"/>
                  <a:pt x="126" y="293"/>
                </a:cubicBezTo>
                <a:cubicBezTo>
                  <a:pt x="126" y="293"/>
                  <a:pt x="126" y="293"/>
                  <a:pt x="126" y="293"/>
                </a:cubicBezTo>
                <a:cubicBezTo>
                  <a:pt x="136" y="296"/>
                  <a:pt x="136" y="296"/>
                  <a:pt x="136" y="296"/>
                </a:cubicBezTo>
                <a:cubicBezTo>
                  <a:pt x="138" y="296"/>
                  <a:pt x="138" y="296"/>
                  <a:pt x="138" y="296"/>
                </a:cubicBezTo>
                <a:cubicBezTo>
                  <a:pt x="138" y="295"/>
                  <a:pt x="138" y="295"/>
                  <a:pt x="138" y="295"/>
                </a:cubicBezTo>
                <a:cubicBezTo>
                  <a:pt x="136" y="285"/>
                  <a:pt x="136" y="285"/>
                  <a:pt x="136" y="285"/>
                </a:cubicBezTo>
                <a:cubicBezTo>
                  <a:pt x="136" y="284"/>
                  <a:pt x="136" y="284"/>
                  <a:pt x="136" y="284"/>
                </a:cubicBezTo>
                <a:cubicBezTo>
                  <a:pt x="131" y="261"/>
                  <a:pt x="131" y="261"/>
                  <a:pt x="131" y="261"/>
                </a:cubicBezTo>
                <a:cubicBezTo>
                  <a:pt x="131" y="260"/>
                  <a:pt x="131" y="260"/>
                  <a:pt x="131" y="260"/>
                </a:cubicBezTo>
                <a:cubicBezTo>
                  <a:pt x="134" y="244"/>
                  <a:pt x="134" y="244"/>
                  <a:pt x="134" y="244"/>
                </a:cubicBezTo>
                <a:cubicBezTo>
                  <a:pt x="135" y="244"/>
                  <a:pt x="135" y="244"/>
                  <a:pt x="135" y="244"/>
                </a:cubicBezTo>
                <a:cubicBezTo>
                  <a:pt x="136" y="244"/>
                  <a:pt x="136" y="244"/>
                  <a:pt x="136" y="244"/>
                </a:cubicBezTo>
                <a:cubicBezTo>
                  <a:pt x="147" y="245"/>
                  <a:pt x="147" y="245"/>
                  <a:pt x="147" y="245"/>
                </a:cubicBezTo>
                <a:cubicBezTo>
                  <a:pt x="160" y="235"/>
                  <a:pt x="160" y="235"/>
                  <a:pt x="160" y="235"/>
                </a:cubicBezTo>
                <a:cubicBezTo>
                  <a:pt x="162" y="236"/>
                  <a:pt x="162" y="236"/>
                  <a:pt x="162" y="236"/>
                </a:cubicBezTo>
                <a:cubicBezTo>
                  <a:pt x="169" y="241"/>
                  <a:pt x="174" y="246"/>
                  <a:pt x="176" y="249"/>
                </a:cubicBezTo>
                <a:cubicBezTo>
                  <a:pt x="178" y="248"/>
                  <a:pt x="183" y="244"/>
                  <a:pt x="189" y="237"/>
                </a:cubicBezTo>
                <a:cubicBezTo>
                  <a:pt x="189" y="236"/>
                  <a:pt x="189" y="236"/>
                  <a:pt x="189" y="236"/>
                </a:cubicBezTo>
                <a:cubicBezTo>
                  <a:pt x="190" y="236"/>
                  <a:pt x="190" y="236"/>
                  <a:pt x="190" y="236"/>
                </a:cubicBezTo>
                <a:cubicBezTo>
                  <a:pt x="210" y="241"/>
                  <a:pt x="210" y="241"/>
                  <a:pt x="210" y="241"/>
                </a:cubicBezTo>
                <a:cubicBezTo>
                  <a:pt x="219" y="234"/>
                  <a:pt x="219" y="234"/>
                  <a:pt x="219" y="234"/>
                </a:cubicBezTo>
                <a:cubicBezTo>
                  <a:pt x="219" y="233"/>
                  <a:pt x="219" y="233"/>
                  <a:pt x="219" y="233"/>
                </a:cubicBezTo>
                <a:cubicBezTo>
                  <a:pt x="220" y="233"/>
                  <a:pt x="220" y="233"/>
                  <a:pt x="220" y="233"/>
                </a:cubicBezTo>
                <a:cubicBezTo>
                  <a:pt x="220" y="233"/>
                  <a:pt x="220" y="233"/>
                  <a:pt x="220" y="233"/>
                </a:cubicBezTo>
                <a:cubicBezTo>
                  <a:pt x="220" y="233"/>
                  <a:pt x="220" y="233"/>
                  <a:pt x="220" y="233"/>
                </a:cubicBezTo>
                <a:cubicBezTo>
                  <a:pt x="229" y="235"/>
                  <a:pt x="229" y="235"/>
                  <a:pt x="229" y="235"/>
                </a:cubicBezTo>
                <a:cubicBezTo>
                  <a:pt x="256" y="211"/>
                  <a:pt x="256" y="211"/>
                  <a:pt x="256" y="211"/>
                </a:cubicBezTo>
                <a:cubicBezTo>
                  <a:pt x="264" y="213"/>
                  <a:pt x="264" y="213"/>
                  <a:pt x="264" y="213"/>
                </a:cubicBezTo>
                <a:cubicBezTo>
                  <a:pt x="264" y="213"/>
                  <a:pt x="264" y="213"/>
                  <a:pt x="264" y="213"/>
                </a:cubicBezTo>
                <a:cubicBezTo>
                  <a:pt x="265" y="214"/>
                  <a:pt x="265" y="214"/>
                  <a:pt x="265" y="214"/>
                </a:cubicBezTo>
                <a:cubicBezTo>
                  <a:pt x="265" y="214"/>
                  <a:pt x="265" y="214"/>
                  <a:pt x="265" y="214"/>
                </a:cubicBezTo>
                <a:cubicBezTo>
                  <a:pt x="266" y="214"/>
                  <a:pt x="266" y="214"/>
                  <a:pt x="266" y="214"/>
                </a:cubicBezTo>
                <a:cubicBezTo>
                  <a:pt x="268" y="218"/>
                  <a:pt x="268" y="218"/>
                  <a:pt x="268" y="218"/>
                </a:cubicBezTo>
                <a:cubicBezTo>
                  <a:pt x="270" y="216"/>
                  <a:pt x="270" y="216"/>
                  <a:pt x="270" y="216"/>
                </a:cubicBezTo>
                <a:cubicBezTo>
                  <a:pt x="270" y="216"/>
                  <a:pt x="270" y="216"/>
                  <a:pt x="270" y="216"/>
                </a:cubicBezTo>
                <a:cubicBezTo>
                  <a:pt x="270" y="215"/>
                  <a:pt x="270" y="215"/>
                  <a:pt x="270" y="215"/>
                </a:cubicBezTo>
                <a:cubicBezTo>
                  <a:pt x="270" y="215"/>
                  <a:pt x="270" y="215"/>
                  <a:pt x="270" y="215"/>
                </a:cubicBezTo>
                <a:cubicBezTo>
                  <a:pt x="278" y="211"/>
                  <a:pt x="278" y="211"/>
                  <a:pt x="278" y="211"/>
                </a:cubicBezTo>
                <a:cubicBezTo>
                  <a:pt x="284" y="205"/>
                  <a:pt x="284" y="205"/>
                  <a:pt x="284" y="205"/>
                </a:cubicBezTo>
                <a:cubicBezTo>
                  <a:pt x="283" y="193"/>
                  <a:pt x="283" y="193"/>
                  <a:pt x="283" y="193"/>
                </a:cubicBezTo>
                <a:cubicBezTo>
                  <a:pt x="282" y="191"/>
                  <a:pt x="282" y="191"/>
                  <a:pt x="282" y="191"/>
                </a:cubicBezTo>
                <a:cubicBezTo>
                  <a:pt x="274" y="194"/>
                  <a:pt x="274" y="194"/>
                  <a:pt x="274" y="194"/>
                </a:cubicBezTo>
                <a:cubicBezTo>
                  <a:pt x="274" y="194"/>
                  <a:pt x="274" y="194"/>
                  <a:pt x="274" y="194"/>
                </a:cubicBezTo>
                <a:cubicBezTo>
                  <a:pt x="272" y="195"/>
                  <a:pt x="270" y="196"/>
                  <a:pt x="267" y="196"/>
                </a:cubicBezTo>
                <a:cubicBezTo>
                  <a:pt x="258" y="196"/>
                  <a:pt x="258" y="196"/>
                  <a:pt x="258" y="196"/>
                </a:cubicBezTo>
                <a:cubicBezTo>
                  <a:pt x="255" y="196"/>
                  <a:pt x="254" y="195"/>
                  <a:pt x="252" y="193"/>
                </a:cubicBezTo>
                <a:cubicBezTo>
                  <a:pt x="252" y="180"/>
                  <a:pt x="252" y="180"/>
                  <a:pt x="252" y="180"/>
                </a:cubicBezTo>
                <a:cubicBezTo>
                  <a:pt x="249" y="179"/>
                  <a:pt x="248" y="178"/>
                  <a:pt x="246" y="178"/>
                </a:cubicBezTo>
                <a:cubicBezTo>
                  <a:pt x="244" y="179"/>
                  <a:pt x="244" y="179"/>
                  <a:pt x="244" y="179"/>
                </a:cubicBezTo>
                <a:cubicBezTo>
                  <a:pt x="242" y="180"/>
                  <a:pt x="242" y="180"/>
                  <a:pt x="242" y="180"/>
                </a:cubicBezTo>
                <a:cubicBezTo>
                  <a:pt x="236" y="182"/>
                  <a:pt x="236" y="182"/>
                  <a:pt x="236" y="182"/>
                </a:cubicBezTo>
                <a:cubicBezTo>
                  <a:pt x="234" y="182"/>
                  <a:pt x="234" y="182"/>
                  <a:pt x="234" y="182"/>
                </a:cubicBezTo>
                <a:cubicBezTo>
                  <a:pt x="234" y="181"/>
                  <a:pt x="234" y="181"/>
                  <a:pt x="234" y="181"/>
                </a:cubicBezTo>
                <a:cubicBezTo>
                  <a:pt x="231" y="175"/>
                  <a:pt x="231" y="175"/>
                  <a:pt x="231" y="175"/>
                </a:cubicBezTo>
                <a:cubicBezTo>
                  <a:pt x="230" y="170"/>
                  <a:pt x="230" y="170"/>
                  <a:pt x="230" y="170"/>
                </a:cubicBezTo>
                <a:cubicBezTo>
                  <a:pt x="230" y="170"/>
                  <a:pt x="230" y="170"/>
                  <a:pt x="230" y="170"/>
                </a:cubicBezTo>
                <a:cubicBezTo>
                  <a:pt x="234" y="155"/>
                  <a:pt x="234" y="155"/>
                  <a:pt x="234" y="155"/>
                </a:cubicBezTo>
                <a:cubicBezTo>
                  <a:pt x="234" y="155"/>
                  <a:pt x="234" y="155"/>
                  <a:pt x="234" y="155"/>
                </a:cubicBezTo>
                <a:cubicBezTo>
                  <a:pt x="234" y="155"/>
                  <a:pt x="234" y="155"/>
                  <a:pt x="234" y="155"/>
                </a:cubicBezTo>
                <a:cubicBezTo>
                  <a:pt x="234" y="154"/>
                  <a:pt x="234" y="154"/>
                  <a:pt x="234" y="154"/>
                </a:cubicBezTo>
                <a:cubicBezTo>
                  <a:pt x="238" y="147"/>
                  <a:pt x="238" y="147"/>
                  <a:pt x="238" y="147"/>
                </a:cubicBezTo>
                <a:cubicBezTo>
                  <a:pt x="226" y="137"/>
                  <a:pt x="226" y="137"/>
                  <a:pt x="226" y="137"/>
                </a:cubicBezTo>
                <a:cubicBezTo>
                  <a:pt x="226" y="136"/>
                  <a:pt x="226" y="136"/>
                  <a:pt x="226" y="136"/>
                </a:cubicBezTo>
                <a:cubicBezTo>
                  <a:pt x="226" y="136"/>
                  <a:pt x="226" y="136"/>
                  <a:pt x="226" y="136"/>
                </a:cubicBezTo>
                <a:cubicBezTo>
                  <a:pt x="226" y="124"/>
                  <a:pt x="226" y="124"/>
                  <a:pt x="226" y="124"/>
                </a:cubicBezTo>
                <a:cubicBezTo>
                  <a:pt x="226" y="124"/>
                  <a:pt x="226" y="124"/>
                  <a:pt x="226" y="124"/>
                </a:cubicBezTo>
                <a:cubicBezTo>
                  <a:pt x="232" y="106"/>
                  <a:pt x="232" y="106"/>
                  <a:pt x="232" y="106"/>
                </a:cubicBezTo>
                <a:cubicBezTo>
                  <a:pt x="228" y="96"/>
                  <a:pt x="228" y="96"/>
                  <a:pt x="228" y="96"/>
                </a:cubicBezTo>
                <a:cubicBezTo>
                  <a:pt x="225" y="95"/>
                  <a:pt x="225" y="95"/>
                  <a:pt x="225" y="95"/>
                </a:cubicBezTo>
                <a:cubicBezTo>
                  <a:pt x="220" y="95"/>
                  <a:pt x="220" y="95"/>
                  <a:pt x="220" y="95"/>
                </a:cubicBezTo>
                <a:cubicBezTo>
                  <a:pt x="216" y="102"/>
                  <a:pt x="216" y="102"/>
                  <a:pt x="216" y="102"/>
                </a:cubicBezTo>
                <a:cubicBezTo>
                  <a:pt x="210" y="98"/>
                  <a:pt x="210" y="98"/>
                  <a:pt x="210" y="98"/>
                </a:cubicBezTo>
                <a:cubicBezTo>
                  <a:pt x="205" y="95"/>
                  <a:pt x="205" y="95"/>
                  <a:pt x="205" y="95"/>
                </a:cubicBezTo>
                <a:cubicBezTo>
                  <a:pt x="200" y="84"/>
                  <a:pt x="200" y="84"/>
                  <a:pt x="200" y="84"/>
                </a:cubicBezTo>
                <a:cubicBezTo>
                  <a:pt x="200" y="84"/>
                  <a:pt x="200" y="84"/>
                  <a:pt x="200" y="84"/>
                </a:cubicBezTo>
                <a:cubicBezTo>
                  <a:pt x="200" y="84"/>
                  <a:pt x="200" y="84"/>
                  <a:pt x="200" y="84"/>
                </a:cubicBezTo>
                <a:cubicBezTo>
                  <a:pt x="199" y="76"/>
                  <a:pt x="199" y="76"/>
                  <a:pt x="199" y="76"/>
                </a:cubicBezTo>
                <a:cubicBezTo>
                  <a:pt x="199" y="75"/>
                  <a:pt x="199" y="75"/>
                  <a:pt x="199" y="75"/>
                </a:cubicBezTo>
                <a:cubicBezTo>
                  <a:pt x="198" y="74"/>
                  <a:pt x="198" y="74"/>
                  <a:pt x="198" y="74"/>
                </a:cubicBezTo>
                <a:cubicBezTo>
                  <a:pt x="200" y="74"/>
                  <a:pt x="200" y="74"/>
                  <a:pt x="200" y="74"/>
                </a:cubicBezTo>
                <a:cubicBezTo>
                  <a:pt x="205" y="66"/>
                  <a:pt x="205" y="66"/>
                  <a:pt x="205" y="66"/>
                </a:cubicBezTo>
                <a:cubicBezTo>
                  <a:pt x="206" y="66"/>
                  <a:pt x="206" y="66"/>
                  <a:pt x="206" y="66"/>
                </a:cubicBezTo>
                <a:cubicBezTo>
                  <a:pt x="206" y="66"/>
                  <a:pt x="206" y="66"/>
                  <a:pt x="206" y="66"/>
                </a:cubicBezTo>
                <a:cubicBezTo>
                  <a:pt x="206" y="66"/>
                  <a:pt x="206" y="66"/>
                  <a:pt x="206" y="66"/>
                </a:cubicBezTo>
                <a:cubicBezTo>
                  <a:pt x="210" y="65"/>
                  <a:pt x="210" y="65"/>
                  <a:pt x="210" y="65"/>
                </a:cubicBezTo>
                <a:cubicBezTo>
                  <a:pt x="215" y="64"/>
                  <a:pt x="215" y="64"/>
                  <a:pt x="215" y="64"/>
                </a:cubicBezTo>
                <a:cubicBezTo>
                  <a:pt x="236" y="63"/>
                  <a:pt x="236" y="63"/>
                  <a:pt x="236" y="63"/>
                </a:cubicBezTo>
                <a:cubicBezTo>
                  <a:pt x="236" y="63"/>
                  <a:pt x="236" y="63"/>
                  <a:pt x="236" y="63"/>
                </a:cubicBezTo>
                <a:cubicBezTo>
                  <a:pt x="239" y="64"/>
                  <a:pt x="239" y="64"/>
                  <a:pt x="239" y="64"/>
                </a:cubicBezTo>
                <a:cubicBezTo>
                  <a:pt x="240" y="64"/>
                  <a:pt x="240" y="64"/>
                  <a:pt x="240" y="64"/>
                </a:cubicBezTo>
                <a:cubicBezTo>
                  <a:pt x="243" y="66"/>
                  <a:pt x="243" y="66"/>
                  <a:pt x="243" y="66"/>
                </a:cubicBezTo>
                <a:cubicBezTo>
                  <a:pt x="248" y="63"/>
                  <a:pt x="248" y="63"/>
                  <a:pt x="248" y="63"/>
                </a:cubicBezTo>
                <a:cubicBezTo>
                  <a:pt x="253" y="60"/>
                  <a:pt x="253" y="60"/>
                  <a:pt x="253" y="60"/>
                </a:cubicBezTo>
                <a:cubicBezTo>
                  <a:pt x="256" y="56"/>
                  <a:pt x="256" y="56"/>
                  <a:pt x="256" y="56"/>
                </a:cubicBezTo>
                <a:cubicBezTo>
                  <a:pt x="256" y="54"/>
                  <a:pt x="256" y="54"/>
                  <a:pt x="256" y="54"/>
                </a:cubicBezTo>
                <a:cubicBezTo>
                  <a:pt x="256" y="45"/>
                  <a:pt x="256" y="45"/>
                  <a:pt x="256" y="45"/>
                </a:cubicBezTo>
                <a:cubicBezTo>
                  <a:pt x="251" y="44"/>
                  <a:pt x="251" y="44"/>
                  <a:pt x="251" y="44"/>
                </a:cubicBezTo>
                <a:cubicBezTo>
                  <a:pt x="243" y="47"/>
                  <a:pt x="243" y="47"/>
                  <a:pt x="243" y="47"/>
                </a:cubicBezTo>
                <a:cubicBezTo>
                  <a:pt x="240" y="50"/>
                  <a:pt x="238" y="52"/>
                  <a:pt x="235" y="52"/>
                </a:cubicBezTo>
                <a:cubicBezTo>
                  <a:pt x="232" y="52"/>
                  <a:pt x="230" y="49"/>
                  <a:pt x="227" y="45"/>
                </a:cubicBezTo>
                <a:cubicBezTo>
                  <a:pt x="227" y="45"/>
                  <a:pt x="227" y="45"/>
                  <a:pt x="227" y="45"/>
                </a:cubicBezTo>
                <a:cubicBezTo>
                  <a:pt x="227" y="45"/>
                  <a:pt x="227" y="45"/>
                  <a:pt x="227" y="45"/>
                </a:cubicBezTo>
                <a:cubicBezTo>
                  <a:pt x="227" y="44"/>
                  <a:pt x="227" y="44"/>
                  <a:pt x="227" y="44"/>
                </a:cubicBezTo>
                <a:cubicBezTo>
                  <a:pt x="226" y="39"/>
                  <a:pt x="226" y="39"/>
                  <a:pt x="226" y="39"/>
                </a:cubicBezTo>
                <a:cubicBezTo>
                  <a:pt x="226" y="38"/>
                  <a:pt x="226" y="38"/>
                  <a:pt x="226" y="38"/>
                </a:cubicBezTo>
                <a:cubicBezTo>
                  <a:pt x="227" y="33"/>
                  <a:pt x="227" y="33"/>
                  <a:pt x="227" y="33"/>
                </a:cubicBezTo>
                <a:cubicBezTo>
                  <a:pt x="222" y="22"/>
                  <a:pt x="222" y="22"/>
                  <a:pt x="222" y="22"/>
                </a:cubicBezTo>
                <a:cubicBezTo>
                  <a:pt x="214" y="24"/>
                  <a:pt x="214" y="24"/>
                  <a:pt x="214" y="24"/>
                </a:cubicBezTo>
                <a:cubicBezTo>
                  <a:pt x="210" y="28"/>
                  <a:pt x="210" y="28"/>
                  <a:pt x="210" y="28"/>
                </a:cubicBezTo>
                <a:cubicBezTo>
                  <a:pt x="212" y="40"/>
                  <a:pt x="212" y="40"/>
                  <a:pt x="212" y="40"/>
                </a:cubicBezTo>
                <a:cubicBezTo>
                  <a:pt x="198" y="34"/>
                  <a:pt x="198" y="34"/>
                  <a:pt x="198" y="34"/>
                </a:cubicBezTo>
                <a:cubicBezTo>
                  <a:pt x="202" y="41"/>
                  <a:pt x="202" y="41"/>
                  <a:pt x="202" y="41"/>
                </a:cubicBezTo>
                <a:cubicBezTo>
                  <a:pt x="202" y="41"/>
                  <a:pt x="202" y="41"/>
                  <a:pt x="202" y="41"/>
                </a:cubicBezTo>
                <a:cubicBezTo>
                  <a:pt x="202" y="42"/>
                  <a:pt x="202" y="42"/>
                  <a:pt x="202" y="42"/>
                </a:cubicBezTo>
                <a:cubicBezTo>
                  <a:pt x="201" y="50"/>
                  <a:pt x="201" y="50"/>
                  <a:pt x="201" y="50"/>
                </a:cubicBezTo>
                <a:cubicBezTo>
                  <a:pt x="201" y="51"/>
                  <a:pt x="201" y="51"/>
                  <a:pt x="201" y="51"/>
                </a:cubicBezTo>
                <a:cubicBezTo>
                  <a:pt x="200" y="51"/>
                  <a:pt x="200" y="51"/>
                  <a:pt x="200" y="51"/>
                </a:cubicBezTo>
                <a:cubicBezTo>
                  <a:pt x="193" y="62"/>
                  <a:pt x="193" y="62"/>
                  <a:pt x="193" y="62"/>
                </a:cubicBezTo>
                <a:cubicBezTo>
                  <a:pt x="193" y="62"/>
                  <a:pt x="193" y="62"/>
                  <a:pt x="193" y="62"/>
                </a:cubicBezTo>
                <a:cubicBezTo>
                  <a:pt x="180" y="69"/>
                  <a:pt x="180" y="69"/>
                  <a:pt x="180" y="69"/>
                </a:cubicBezTo>
                <a:cubicBezTo>
                  <a:pt x="179" y="76"/>
                  <a:pt x="179" y="76"/>
                  <a:pt x="179" y="76"/>
                </a:cubicBezTo>
                <a:cubicBezTo>
                  <a:pt x="179" y="78"/>
                  <a:pt x="180" y="81"/>
                  <a:pt x="182" y="85"/>
                </a:cubicBezTo>
                <a:cubicBezTo>
                  <a:pt x="183" y="85"/>
                  <a:pt x="183" y="85"/>
                  <a:pt x="183" y="85"/>
                </a:cubicBezTo>
                <a:cubicBezTo>
                  <a:pt x="183" y="86"/>
                  <a:pt x="183" y="86"/>
                  <a:pt x="183" y="86"/>
                </a:cubicBezTo>
                <a:cubicBezTo>
                  <a:pt x="184" y="96"/>
                  <a:pt x="184" y="96"/>
                  <a:pt x="184" y="96"/>
                </a:cubicBezTo>
                <a:cubicBezTo>
                  <a:pt x="184" y="97"/>
                  <a:pt x="184" y="97"/>
                  <a:pt x="184" y="97"/>
                </a:cubicBezTo>
                <a:cubicBezTo>
                  <a:pt x="183" y="98"/>
                  <a:pt x="183" y="98"/>
                  <a:pt x="183" y="98"/>
                </a:cubicBezTo>
                <a:cubicBezTo>
                  <a:pt x="178" y="104"/>
                  <a:pt x="178" y="104"/>
                  <a:pt x="178" y="104"/>
                </a:cubicBezTo>
                <a:cubicBezTo>
                  <a:pt x="178" y="104"/>
                  <a:pt x="178" y="104"/>
                  <a:pt x="178" y="104"/>
                </a:cubicBezTo>
                <a:cubicBezTo>
                  <a:pt x="178" y="104"/>
                  <a:pt x="178" y="104"/>
                  <a:pt x="178" y="104"/>
                </a:cubicBezTo>
                <a:cubicBezTo>
                  <a:pt x="178" y="104"/>
                  <a:pt x="178" y="104"/>
                  <a:pt x="178" y="104"/>
                </a:cubicBezTo>
                <a:cubicBezTo>
                  <a:pt x="174" y="107"/>
                  <a:pt x="174" y="107"/>
                  <a:pt x="174" y="107"/>
                </a:cubicBezTo>
                <a:cubicBezTo>
                  <a:pt x="174" y="107"/>
                  <a:pt x="174" y="107"/>
                  <a:pt x="174" y="107"/>
                </a:cubicBezTo>
                <a:cubicBezTo>
                  <a:pt x="173" y="107"/>
                  <a:pt x="173" y="107"/>
                  <a:pt x="173" y="107"/>
                </a:cubicBezTo>
                <a:cubicBezTo>
                  <a:pt x="173" y="107"/>
                  <a:pt x="173" y="107"/>
                  <a:pt x="173" y="107"/>
                </a:cubicBezTo>
                <a:cubicBezTo>
                  <a:pt x="172" y="107"/>
                  <a:pt x="172" y="107"/>
                  <a:pt x="172" y="107"/>
                </a:cubicBezTo>
                <a:cubicBezTo>
                  <a:pt x="163" y="105"/>
                  <a:pt x="163" y="105"/>
                  <a:pt x="163" y="105"/>
                </a:cubicBezTo>
                <a:cubicBezTo>
                  <a:pt x="162" y="105"/>
                  <a:pt x="160" y="106"/>
                  <a:pt x="158" y="107"/>
                </a:cubicBezTo>
                <a:cubicBezTo>
                  <a:pt x="154" y="112"/>
                  <a:pt x="154" y="112"/>
                  <a:pt x="154" y="112"/>
                </a:cubicBezTo>
                <a:cubicBezTo>
                  <a:pt x="150" y="116"/>
                  <a:pt x="150" y="116"/>
                  <a:pt x="150" y="116"/>
                </a:cubicBezTo>
                <a:cubicBezTo>
                  <a:pt x="148" y="119"/>
                  <a:pt x="146" y="120"/>
                  <a:pt x="141" y="119"/>
                </a:cubicBezTo>
                <a:cubicBezTo>
                  <a:pt x="138" y="119"/>
                  <a:pt x="138" y="116"/>
                  <a:pt x="138" y="112"/>
                </a:cubicBezTo>
                <a:cubicBezTo>
                  <a:pt x="138" y="110"/>
                  <a:pt x="138" y="110"/>
                  <a:pt x="138" y="110"/>
                </a:cubicBezTo>
                <a:cubicBezTo>
                  <a:pt x="138" y="107"/>
                  <a:pt x="138" y="107"/>
                  <a:pt x="138" y="107"/>
                </a:cubicBezTo>
                <a:cubicBezTo>
                  <a:pt x="136" y="109"/>
                  <a:pt x="136" y="109"/>
                  <a:pt x="136" y="109"/>
                </a:cubicBezTo>
                <a:cubicBezTo>
                  <a:pt x="135" y="110"/>
                  <a:pt x="134" y="111"/>
                  <a:pt x="132" y="111"/>
                </a:cubicBezTo>
                <a:cubicBezTo>
                  <a:pt x="131" y="110"/>
                  <a:pt x="130" y="109"/>
                  <a:pt x="129" y="106"/>
                </a:cubicBezTo>
                <a:cubicBezTo>
                  <a:pt x="129" y="106"/>
                  <a:pt x="129" y="106"/>
                  <a:pt x="129" y="106"/>
                </a:cubicBezTo>
                <a:cubicBezTo>
                  <a:pt x="128" y="96"/>
                  <a:pt x="128" y="96"/>
                  <a:pt x="128" y="96"/>
                </a:cubicBezTo>
                <a:cubicBezTo>
                  <a:pt x="126" y="88"/>
                  <a:pt x="126" y="88"/>
                  <a:pt x="126" y="88"/>
                </a:cubicBezTo>
                <a:cubicBezTo>
                  <a:pt x="122" y="84"/>
                  <a:pt x="122" y="84"/>
                  <a:pt x="122" y="84"/>
                </a:cubicBezTo>
                <a:cubicBezTo>
                  <a:pt x="122" y="84"/>
                  <a:pt x="122" y="84"/>
                  <a:pt x="122" y="84"/>
                </a:cubicBezTo>
                <a:cubicBezTo>
                  <a:pt x="122" y="83"/>
                  <a:pt x="122" y="83"/>
                  <a:pt x="122" y="83"/>
                </a:cubicBezTo>
                <a:cubicBezTo>
                  <a:pt x="113" y="64"/>
                  <a:pt x="113" y="64"/>
                  <a:pt x="113" y="64"/>
                </a:cubicBezTo>
                <a:cubicBezTo>
                  <a:pt x="113" y="64"/>
                  <a:pt x="113" y="64"/>
                  <a:pt x="113" y="64"/>
                </a:cubicBezTo>
                <a:cubicBezTo>
                  <a:pt x="110" y="58"/>
                  <a:pt x="110" y="58"/>
                  <a:pt x="110" y="58"/>
                </a:cubicBezTo>
                <a:cubicBezTo>
                  <a:pt x="110" y="58"/>
                  <a:pt x="110" y="58"/>
                  <a:pt x="110" y="58"/>
                </a:cubicBezTo>
                <a:cubicBezTo>
                  <a:pt x="110" y="58"/>
                  <a:pt x="110" y="58"/>
                  <a:pt x="110" y="58"/>
                </a:cubicBezTo>
                <a:cubicBezTo>
                  <a:pt x="110" y="57"/>
                  <a:pt x="110" y="57"/>
                  <a:pt x="110" y="57"/>
                </a:cubicBezTo>
                <a:cubicBezTo>
                  <a:pt x="108" y="47"/>
                  <a:pt x="108" y="47"/>
                  <a:pt x="108" y="47"/>
                </a:cubicBezTo>
                <a:cubicBezTo>
                  <a:pt x="107" y="45"/>
                  <a:pt x="107" y="45"/>
                  <a:pt x="107" y="45"/>
                </a:cubicBezTo>
                <a:cubicBezTo>
                  <a:pt x="106" y="46"/>
                  <a:pt x="106" y="46"/>
                  <a:pt x="106" y="46"/>
                </a:cubicBezTo>
                <a:cubicBezTo>
                  <a:pt x="103" y="50"/>
                  <a:pt x="101" y="52"/>
                  <a:pt x="100" y="52"/>
                </a:cubicBezTo>
                <a:cubicBezTo>
                  <a:pt x="99" y="52"/>
                  <a:pt x="97" y="50"/>
                  <a:pt x="94" y="48"/>
                </a:cubicBezTo>
                <a:cubicBezTo>
                  <a:pt x="88" y="45"/>
                  <a:pt x="88" y="45"/>
                  <a:pt x="88" y="45"/>
                </a:cubicBezTo>
                <a:cubicBezTo>
                  <a:pt x="87" y="44"/>
                  <a:pt x="87" y="44"/>
                  <a:pt x="87" y="44"/>
                </a:cubicBezTo>
                <a:cubicBezTo>
                  <a:pt x="86" y="44"/>
                  <a:pt x="86" y="44"/>
                  <a:pt x="86" y="44"/>
                </a:cubicBezTo>
                <a:cubicBezTo>
                  <a:pt x="86" y="44"/>
                  <a:pt x="86" y="44"/>
                  <a:pt x="86" y="44"/>
                </a:cubicBezTo>
                <a:cubicBezTo>
                  <a:pt x="86" y="43"/>
                  <a:pt x="86" y="43"/>
                  <a:pt x="86" y="43"/>
                </a:cubicBezTo>
                <a:cubicBezTo>
                  <a:pt x="86" y="35"/>
                  <a:pt x="86" y="35"/>
                  <a:pt x="86" y="35"/>
                </a:cubicBezTo>
                <a:cubicBezTo>
                  <a:pt x="86" y="35"/>
                  <a:pt x="86" y="35"/>
                  <a:pt x="86" y="35"/>
                </a:cubicBezTo>
                <a:cubicBezTo>
                  <a:pt x="84" y="29"/>
                  <a:pt x="84" y="29"/>
                  <a:pt x="84" y="29"/>
                </a:cubicBezTo>
                <a:cubicBezTo>
                  <a:pt x="81" y="21"/>
                  <a:pt x="81" y="21"/>
                  <a:pt x="81" y="21"/>
                </a:cubicBezTo>
                <a:cubicBezTo>
                  <a:pt x="78" y="21"/>
                  <a:pt x="78" y="21"/>
                  <a:pt x="78" y="21"/>
                </a:cubicBezTo>
                <a:cubicBezTo>
                  <a:pt x="78" y="24"/>
                  <a:pt x="78" y="27"/>
                  <a:pt x="77" y="29"/>
                </a:cubicBezTo>
                <a:cubicBezTo>
                  <a:pt x="76" y="31"/>
                  <a:pt x="75" y="33"/>
                  <a:pt x="72" y="35"/>
                </a:cubicBezTo>
                <a:cubicBezTo>
                  <a:pt x="72" y="38"/>
                  <a:pt x="70" y="40"/>
                  <a:pt x="69" y="41"/>
                </a:cubicBezTo>
                <a:cubicBezTo>
                  <a:pt x="66" y="44"/>
                  <a:pt x="64" y="44"/>
                  <a:pt x="62" y="42"/>
                </a:cubicBezTo>
                <a:cubicBezTo>
                  <a:pt x="61" y="42"/>
                  <a:pt x="61" y="42"/>
                  <a:pt x="61" y="42"/>
                </a:cubicBezTo>
                <a:cubicBezTo>
                  <a:pt x="58" y="41"/>
                  <a:pt x="58" y="38"/>
                  <a:pt x="58" y="33"/>
                </a:cubicBezTo>
                <a:cubicBezTo>
                  <a:pt x="58" y="31"/>
                  <a:pt x="58" y="31"/>
                  <a:pt x="58" y="31"/>
                </a:cubicBezTo>
                <a:cubicBezTo>
                  <a:pt x="53" y="28"/>
                  <a:pt x="53" y="28"/>
                  <a:pt x="53" y="28"/>
                </a:cubicBezTo>
                <a:cubicBezTo>
                  <a:pt x="51" y="27"/>
                  <a:pt x="50" y="24"/>
                  <a:pt x="50" y="21"/>
                </a:cubicBezTo>
                <a:cubicBezTo>
                  <a:pt x="52" y="3"/>
                  <a:pt x="52" y="3"/>
                  <a:pt x="52" y="3"/>
                </a:cubicBezTo>
                <a:cubicBezTo>
                  <a:pt x="51" y="0"/>
                  <a:pt x="51" y="0"/>
                  <a:pt x="51" y="0"/>
                </a:cubicBezTo>
                <a:cubicBezTo>
                  <a:pt x="44" y="7"/>
                  <a:pt x="44" y="7"/>
                  <a:pt x="44" y="7"/>
                </a:cubicBezTo>
                <a:cubicBezTo>
                  <a:pt x="40" y="10"/>
                  <a:pt x="40" y="10"/>
                  <a:pt x="40" y="10"/>
                </a:cubicBezTo>
                <a:cubicBezTo>
                  <a:pt x="39" y="13"/>
                  <a:pt x="39" y="13"/>
                  <a:pt x="39" y="13"/>
                </a:cubicBezTo>
                <a:cubicBezTo>
                  <a:pt x="40" y="17"/>
                  <a:pt x="41" y="20"/>
                  <a:pt x="41" y="22"/>
                </a:cubicBezTo>
                <a:cubicBezTo>
                  <a:pt x="41" y="26"/>
                  <a:pt x="39" y="29"/>
                  <a:pt x="36" y="30"/>
                </a:cubicBezTo>
                <a:cubicBezTo>
                  <a:pt x="28" y="33"/>
                  <a:pt x="28" y="33"/>
                  <a:pt x="28" y="33"/>
                </a:cubicBezTo>
                <a:cubicBezTo>
                  <a:pt x="26" y="34"/>
                  <a:pt x="26" y="34"/>
                  <a:pt x="26" y="34"/>
                </a:cubicBezTo>
                <a:cubicBezTo>
                  <a:pt x="26" y="37"/>
                  <a:pt x="26" y="37"/>
                  <a:pt x="26" y="37"/>
                </a:cubicBezTo>
                <a:cubicBezTo>
                  <a:pt x="26" y="48"/>
                  <a:pt x="26" y="48"/>
                  <a:pt x="26" y="48"/>
                </a:cubicBezTo>
                <a:cubicBezTo>
                  <a:pt x="26" y="52"/>
                  <a:pt x="27" y="54"/>
                  <a:pt x="28" y="54"/>
                </a:cubicBezTo>
                <a:cubicBezTo>
                  <a:pt x="30" y="55"/>
                  <a:pt x="33" y="55"/>
                  <a:pt x="36" y="53"/>
                </a:cubicBezTo>
                <a:cubicBezTo>
                  <a:pt x="38" y="52"/>
                  <a:pt x="38" y="52"/>
                  <a:pt x="38" y="52"/>
                </a:cubicBezTo>
                <a:cubicBezTo>
                  <a:pt x="46" y="69"/>
                  <a:pt x="46" y="69"/>
                  <a:pt x="46" y="69"/>
                </a:cubicBezTo>
                <a:cubicBezTo>
                  <a:pt x="46" y="70"/>
                  <a:pt x="46" y="70"/>
                  <a:pt x="46" y="70"/>
                </a:cubicBezTo>
                <a:cubicBezTo>
                  <a:pt x="46" y="70"/>
                  <a:pt x="46" y="70"/>
                  <a:pt x="46" y="70"/>
                </a:cubicBezTo>
                <a:cubicBezTo>
                  <a:pt x="46" y="70"/>
                  <a:pt x="46" y="70"/>
                  <a:pt x="46" y="70"/>
                </a:cubicBezTo>
                <a:cubicBezTo>
                  <a:pt x="43" y="102"/>
                  <a:pt x="40" y="120"/>
                  <a:pt x="36" y="125"/>
                </a:cubicBezTo>
                <a:cubicBezTo>
                  <a:pt x="35" y="126"/>
                  <a:pt x="34" y="127"/>
                  <a:pt x="31" y="128"/>
                </a:cubicBezTo>
                <a:cubicBezTo>
                  <a:pt x="28" y="128"/>
                  <a:pt x="26" y="127"/>
                  <a:pt x="24" y="126"/>
                </a:cubicBezTo>
                <a:cubicBezTo>
                  <a:pt x="13" y="146"/>
                  <a:pt x="6" y="157"/>
                  <a:pt x="3" y="159"/>
                </a:cubicBezTo>
                <a:cubicBezTo>
                  <a:pt x="4" y="159"/>
                  <a:pt x="4" y="159"/>
                  <a:pt x="4" y="159"/>
                </a:cubicBezTo>
                <a:cubicBezTo>
                  <a:pt x="2" y="159"/>
                  <a:pt x="1" y="164"/>
                  <a:pt x="2" y="174"/>
                </a:cubicBezTo>
                <a:cubicBezTo>
                  <a:pt x="4" y="176"/>
                  <a:pt x="4" y="176"/>
                  <a:pt x="4" y="176"/>
                </a:cubicBezTo>
                <a:cubicBezTo>
                  <a:pt x="5" y="176"/>
                  <a:pt x="5" y="176"/>
                  <a:pt x="5" y="176"/>
                </a:cubicBezTo>
                <a:cubicBezTo>
                  <a:pt x="6" y="177"/>
                  <a:pt x="6" y="177"/>
                  <a:pt x="6" y="177"/>
                </a:cubicBezTo>
                <a:lnTo>
                  <a:pt x="2" y="182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09" name="Freeform 13"/>
          <p:cNvSpPr/>
          <p:nvPr/>
        </p:nvSpPr>
        <p:spPr>
          <a:xfrm>
            <a:off x="3224213" y="4198938"/>
            <a:ext cx="617537" cy="53340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92" h="166">
                <a:moveTo>
                  <a:pt x="150" y="3"/>
                </a:moveTo>
                <a:cubicBezTo>
                  <a:pt x="148" y="2"/>
                  <a:pt x="148" y="2"/>
                  <a:pt x="148" y="2"/>
                </a:cubicBezTo>
                <a:cubicBezTo>
                  <a:pt x="144" y="4"/>
                  <a:pt x="144" y="4"/>
                  <a:pt x="144" y="4"/>
                </a:cubicBezTo>
                <a:cubicBezTo>
                  <a:pt x="142" y="7"/>
                  <a:pt x="142" y="7"/>
                  <a:pt x="142" y="7"/>
                </a:cubicBezTo>
                <a:cubicBezTo>
                  <a:pt x="141" y="11"/>
                  <a:pt x="139" y="13"/>
                  <a:pt x="136" y="13"/>
                </a:cubicBezTo>
                <a:cubicBezTo>
                  <a:pt x="135" y="13"/>
                  <a:pt x="133" y="12"/>
                  <a:pt x="132" y="10"/>
                </a:cubicBezTo>
                <a:cubicBezTo>
                  <a:pt x="131" y="10"/>
                  <a:pt x="131" y="10"/>
                  <a:pt x="131" y="10"/>
                </a:cubicBezTo>
                <a:cubicBezTo>
                  <a:pt x="131" y="10"/>
                  <a:pt x="131" y="10"/>
                  <a:pt x="131" y="10"/>
                </a:cubicBezTo>
                <a:cubicBezTo>
                  <a:pt x="131" y="10"/>
                  <a:pt x="131" y="10"/>
                  <a:pt x="131" y="10"/>
                </a:cubicBezTo>
                <a:cubicBezTo>
                  <a:pt x="130" y="6"/>
                  <a:pt x="130" y="6"/>
                  <a:pt x="130" y="6"/>
                </a:cubicBezTo>
                <a:cubicBezTo>
                  <a:pt x="130" y="5"/>
                  <a:pt x="130" y="5"/>
                  <a:pt x="130" y="5"/>
                </a:cubicBezTo>
                <a:cubicBezTo>
                  <a:pt x="129" y="0"/>
                  <a:pt x="129" y="0"/>
                  <a:pt x="129" y="0"/>
                </a:cubicBezTo>
                <a:cubicBezTo>
                  <a:pt x="127" y="0"/>
                  <a:pt x="127" y="0"/>
                  <a:pt x="127" y="0"/>
                </a:cubicBezTo>
                <a:cubicBezTo>
                  <a:pt x="126" y="0"/>
                  <a:pt x="126" y="0"/>
                  <a:pt x="126" y="0"/>
                </a:cubicBezTo>
                <a:cubicBezTo>
                  <a:pt x="125" y="4"/>
                  <a:pt x="125" y="4"/>
                  <a:pt x="125" y="4"/>
                </a:cubicBezTo>
                <a:cubicBezTo>
                  <a:pt x="125" y="10"/>
                  <a:pt x="125" y="10"/>
                  <a:pt x="125" y="10"/>
                </a:cubicBezTo>
                <a:cubicBezTo>
                  <a:pt x="125" y="10"/>
                  <a:pt x="125" y="10"/>
                  <a:pt x="125" y="10"/>
                </a:cubicBezTo>
                <a:cubicBezTo>
                  <a:pt x="124" y="10"/>
                  <a:pt x="124" y="10"/>
                  <a:pt x="124" y="10"/>
                </a:cubicBezTo>
                <a:cubicBezTo>
                  <a:pt x="120" y="17"/>
                  <a:pt x="120" y="17"/>
                  <a:pt x="120" y="17"/>
                </a:cubicBezTo>
                <a:cubicBezTo>
                  <a:pt x="119" y="18"/>
                  <a:pt x="119" y="18"/>
                  <a:pt x="119" y="18"/>
                </a:cubicBezTo>
                <a:cubicBezTo>
                  <a:pt x="118" y="18"/>
                  <a:pt x="118" y="18"/>
                  <a:pt x="118" y="18"/>
                </a:cubicBezTo>
                <a:cubicBezTo>
                  <a:pt x="108" y="17"/>
                  <a:pt x="108" y="17"/>
                  <a:pt x="108" y="17"/>
                </a:cubicBezTo>
                <a:cubicBezTo>
                  <a:pt x="108" y="17"/>
                  <a:pt x="108" y="17"/>
                  <a:pt x="108" y="17"/>
                </a:cubicBezTo>
                <a:cubicBezTo>
                  <a:pt x="108" y="17"/>
                  <a:pt x="108" y="17"/>
                  <a:pt x="108" y="17"/>
                </a:cubicBezTo>
                <a:cubicBezTo>
                  <a:pt x="108" y="17"/>
                  <a:pt x="108" y="17"/>
                  <a:pt x="108" y="17"/>
                </a:cubicBezTo>
                <a:cubicBezTo>
                  <a:pt x="108" y="18"/>
                  <a:pt x="108" y="18"/>
                  <a:pt x="108" y="18"/>
                </a:cubicBezTo>
                <a:cubicBezTo>
                  <a:pt x="104" y="22"/>
                  <a:pt x="104" y="22"/>
                  <a:pt x="104" y="22"/>
                </a:cubicBezTo>
                <a:cubicBezTo>
                  <a:pt x="106" y="25"/>
                  <a:pt x="106" y="25"/>
                  <a:pt x="106" y="25"/>
                </a:cubicBezTo>
                <a:cubicBezTo>
                  <a:pt x="106" y="25"/>
                  <a:pt x="106" y="25"/>
                  <a:pt x="106" y="25"/>
                </a:cubicBezTo>
                <a:cubicBezTo>
                  <a:pt x="103" y="29"/>
                  <a:pt x="103" y="29"/>
                  <a:pt x="103" y="29"/>
                </a:cubicBezTo>
                <a:cubicBezTo>
                  <a:pt x="94" y="29"/>
                  <a:pt x="94" y="29"/>
                  <a:pt x="94" y="29"/>
                </a:cubicBezTo>
                <a:cubicBezTo>
                  <a:pt x="94" y="28"/>
                  <a:pt x="94" y="28"/>
                  <a:pt x="94" y="28"/>
                </a:cubicBezTo>
                <a:cubicBezTo>
                  <a:pt x="94" y="27"/>
                  <a:pt x="94" y="27"/>
                  <a:pt x="94" y="27"/>
                </a:cubicBezTo>
                <a:cubicBezTo>
                  <a:pt x="92" y="26"/>
                  <a:pt x="92" y="26"/>
                  <a:pt x="92" y="26"/>
                </a:cubicBezTo>
                <a:cubicBezTo>
                  <a:pt x="91" y="29"/>
                  <a:pt x="91" y="29"/>
                  <a:pt x="91" y="29"/>
                </a:cubicBezTo>
                <a:cubicBezTo>
                  <a:pt x="90" y="30"/>
                  <a:pt x="90" y="30"/>
                  <a:pt x="90" y="30"/>
                </a:cubicBezTo>
                <a:cubicBezTo>
                  <a:pt x="84" y="30"/>
                  <a:pt x="84" y="30"/>
                  <a:pt x="84" y="30"/>
                </a:cubicBezTo>
                <a:cubicBezTo>
                  <a:pt x="84" y="30"/>
                  <a:pt x="84" y="30"/>
                  <a:pt x="84" y="30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6"/>
                  <a:pt x="80" y="26"/>
                  <a:pt x="80" y="26"/>
                </a:cubicBezTo>
                <a:cubicBezTo>
                  <a:pt x="80" y="26"/>
                  <a:pt x="80" y="26"/>
                  <a:pt x="80" y="26"/>
                </a:cubicBezTo>
                <a:cubicBezTo>
                  <a:pt x="80" y="26"/>
                  <a:pt x="80" y="26"/>
                  <a:pt x="80" y="26"/>
                </a:cubicBezTo>
                <a:cubicBezTo>
                  <a:pt x="80" y="25"/>
                  <a:pt x="80" y="25"/>
                  <a:pt x="80" y="25"/>
                </a:cubicBezTo>
                <a:cubicBezTo>
                  <a:pt x="73" y="24"/>
                  <a:pt x="73" y="24"/>
                  <a:pt x="73" y="24"/>
                </a:cubicBezTo>
                <a:cubicBezTo>
                  <a:pt x="68" y="26"/>
                  <a:pt x="68" y="26"/>
                  <a:pt x="68" y="26"/>
                </a:cubicBezTo>
                <a:cubicBezTo>
                  <a:pt x="66" y="28"/>
                  <a:pt x="66" y="28"/>
                  <a:pt x="66" y="28"/>
                </a:cubicBezTo>
                <a:cubicBezTo>
                  <a:pt x="74" y="37"/>
                  <a:pt x="74" y="37"/>
                  <a:pt x="74" y="37"/>
                </a:cubicBezTo>
                <a:cubicBezTo>
                  <a:pt x="84" y="40"/>
                  <a:pt x="84" y="40"/>
                  <a:pt x="84" y="40"/>
                </a:cubicBezTo>
                <a:cubicBezTo>
                  <a:pt x="84" y="40"/>
                  <a:pt x="84" y="40"/>
                  <a:pt x="84" y="40"/>
                </a:cubicBezTo>
                <a:cubicBezTo>
                  <a:pt x="84" y="40"/>
                  <a:pt x="84" y="40"/>
                  <a:pt x="84" y="40"/>
                </a:cubicBezTo>
                <a:cubicBezTo>
                  <a:pt x="85" y="41"/>
                  <a:pt x="85" y="41"/>
                  <a:pt x="85" y="41"/>
                </a:cubicBezTo>
                <a:cubicBezTo>
                  <a:pt x="90" y="46"/>
                  <a:pt x="90" y="46"/>
                  <a:pt x="90" y="46"/>
                </a:cubicBezTo>
                <a:cubicBezTo>
                  <a:pt x="88" y="54"/>
                  <a:pt x="88" y="54"/>
                  <a:pt x="88" y="54"/>
                </a:cubicBezTo>
                <a:cubicBezTo>
                  <a:pt x="88" y="54"/>
                  <a:pt x="88" y="54"/>
                  <a:pt x="88" y="54"/>
                </a:cubicBezTo>
                <a:cubicBezTo>
                  <a:pt x="88" y="55"/>
                  <a:pt x="88" y="55"/>
                  <a:pt x="88" y="55"/>
                </a:cubicBezTo>
                <a:cubicBezTo>
                  <a:pt x="88" y="55"/>
                  <a:pt x="88" y="55"/>
                  <a:pt x="88" y="55"/>
                </a:cubicBezTo>
                <a:cubicBezTo>
                  <a:pt x="81" y="60"/>
                  <a:pt x="81" y="60"/>
                  <a:pt x="81" y="60"/>
                </a:cubicBezTo>
                <a:cubicBezTo>
                  <a:pt x="81" y="61"/>
                  <a:pt x="81" y="61"/>
                  <a:pt x="81" y="61"/>
                </a:cubicBezTo>
                <a:cubicBezTo>
                  <a:pt x="80" y="61"/>
                  <a:pt x="80" y="61"/>
                  <a:pt x="80" y="61"/>
                </a:cubicBezTo>
                <a:cubicBezTo>
                  <a:pt x="69" y="64"/>
                  <a:pt x="69" y="64"/>
                  <a:pt x="69" y="64"/>
                </a:cubicBezTo>
                <a:cubicBezTo>
                  <a:pt x="69" y="64"/>
                  <a:pt x="69" y="64"/>
                  <a:pt x="69" y="64"/>
                </a:cubicBezTo>
                <a:cubicBezTo>
                  <a:pt x="62" y="65"/>
                  <a:pt x="62" y="65"/>
                  <a:pt x="62" y="65"/>
                </a:cubicBezTo>
                <a:cubicBezTo>
                  <a:pt x="62" y="65"/>
                  <a:pt x="62" y="65"/>
                  <a:pt x="62" y="65"/>
                </a:cubicBezTo>
                <a:cubicBezTo>
                  <a:pt x="62" y="65"/>
                  <a:pt x="62" y="65"/>
                  <a:pt x="62" y="65"/>
                </a:cubicBezTo>
                <a:cubicBezTo>
                  <a:pt x="62" y="65"/>
                  <a:pt x="62" y="65"/>
                  <a:pt x="62" y="65"/>
                </a:cubicBezTo>
                <a:cubicBezTo>
                  <a:pt x="62" y="65"/>
                  <a:pt x="62" y="65"/>
                  <a:pt x="62" y="65"/>
                </a:cubicBezTo>
                <a:cubicBezTo>
                  <a:pt x="57" y="63"/>
                  <a:pt x="57" y="63"/>
                  <a:pt x="57" y="63"/>
                </a:cubicBezTo>
                <a:cubicBezTo>
                  <a:pt x="55" y="63"/>
                  <a:pt x="55" y="63"/>
                  <a:pt x="55" y="63"/>
                </a:cubicBezTo>
                <a:cubicBezTo>
                  <a:pt x="52" y="67"/>
                  <a:pt x="52" y="67"/>
                  <a:pt x="52" y="67"/>
                </a:cubicBezTo>
                <a:cubicBezTo>
                  <a:pt x="52" y="67"/>
                  <a:pt x="52" y="67"/>
                  <a:pt x="52" y="67"/>
                </a:cubicBezTo>
                <a:cubicBezTo>
                  <a:pt x="52" y="67"/>
                  <a:pt x="52" y="67"/>
                  <a:pt x="52" y="67"/>
                </a:cubicBezTo>
                <a:cubicBezTo>
                  <a:pt x="47" y="71"/>
                  <a:pt x="47" y="71"/>
                  <a:pt x="47" y="71"/>
                </a:cubicBezTo>
                <a:cubicBezTo>
                  <a:pt x="46" y="71"/>
                  <a:pt x="46" y="71"/>
                  <a:pt x="46" y="71"/>
                </a:cubicBezTo>
                <a:cubicBezTo>
                  <a:pt x="46" y="71"/>
                  <a:pt x="46" y="71"/>
                  <a:pt x="46" y="71"/>
                </a:cubicBezTo>
                <a:cubicBezTo>
                  <a:pt x="39" y="74"/>
                  <a:pt x="39" y="74"/>
                  <a:pt x="39" y="74"/>
                </a:cubicBezTo>
                <a:cubicBezTo>
                  <a:pt x="39" y="74"/>
                  <a:pt x="39" y="74"/>
                  <a:pt x="39" y="74"/>
                </a:cubicBezTo>
                <a:cubicBezTo>
                  <a:pt x="30" y="71"/>
                  <a:pt x="30" y="71"/>
                  <a:pt x="30" y="71"/>
                </a:cubicBezTo>
                <a:cubicBezTo>
                  <a:pt x="12" y="72"/>
                  <a:pt x="12" y="72"/>
                  <a:pt x="12" y="72"/>
                </a:cubicBezTo>
                <a:cubicBezTo>
                  <a:pt x="8" y="73"/>
                  <a:pt x="8" y="73"/>
                  <a:pt x="8" y="73"/>
                </a:cubicBezTo>
                <a:cubicBezTo>
                  <a:pt x="8" y="74"/>
                  <a:pt x="8" y="74"/>
                  <a:pt x="8" y="74"/>
                </a:cubicBezTo>
                <a:cubicBezTo>
                  <a:pt x="4" y="74"/>
                  <a:pt x="4" y="74"/>
                  <a:pt x="4" y="74"/>
                </a:cubicBezTo>
                <a:cubicBezTo>
                  <a:pt x="0" y="80"/>
                  <a:pt x="0" y="80"/>
                  <a:pt x="0" y="80"/>
                </a:cubicBezTo>
                <a:cubicBezTo>
                  <a:pt x="0" y="86"/>
                  <a:pt x="0" y="86"/>
                  <a:pt x="0" y="86"/>
                </a:cubicBezTo>
                <a:cubicBezTo>
                  <a:pt x="4" y="96"/>
                  <a:pt x="4" y="96"/>
                  <a:pt x="4" y="96"/>
                </a:cubicBezTo>
                <a:cubicBezTo>
                  <a:pt x="9" y="98"/>
                  <a:pt x="9" y="98"/>
                  <a:pt x="9" y="98"/>
                </a:cubicBezTo>
                <a:cubicBezTo>
                  <a:pt x="9" y="98"/>
                  <a:pt x="9" y="98"/>
                  <a:pt x="9" y="98"/>
                </a:cubicBezTo>
                <a:cubicBezTo>
                  <a:pt x="9" y="98"/>
                  <a:pt x="9" y="98"/>
                  <a:pt x="9" y="98"/>
                </a:cubicBezTo>
                <a:cubicBezTo>
                  <a:pt x="11" y="100"/>
                  <a:pt x="11" y="100"/>
                  <a:pt x="11" y="100"/>
                </a:cubicBezTo>
                <a:cubicBezTo>
                  <a:pt x="14" y="96"/>
                  <a:pt x="14" y="96"/>
                  <a:pt x="14" y="96"/>
                </a:cubicBezTo>
                <a:cubicBezTo>
                  <a:pt x="14" y="95"/>
                  <a:pt x="14" y="95"/>
                  <a:pt x="14" y="95"/>
                </a:cubicBezTo>
                <a:cubicBezTo>
                  <a:pt x="14" y="95"/>
                  <a:pt x="14" y="95"/>
                  <a:pt x="14" y="95"/>
                </a:cubicBezTo>
                <a:cubicBezTo>
                  <a:pt x="15" y="95"/>
                  <a:pt x="15" y="95"/>
                  <a:pt x="15" y="95"/>
                </a:cubicBezTo>
                <a:cubicBezTo>
                  <a:pt x="21" y="94"/>
                  <a:pt x="21" y="94"/>
                  <a:pt x="21" y="94"/>
                </a:cubicBezTo>
                <a:cubicBezTo>
                  <a:pt x="22" y="94"/>
                  <a:pt x="22" y="94"/>
                  <a:pt x="22" y="94"/>
                </a:cubicBezTo>
                <a:cubicBezTo>
                  <a:pt x="22" y="94"/>
                  <a:pt x="22" y="94"/>
                  <a:pt x="22" y="94"/>
                </a:cubicBezTo>
                <a:cubicBezTo>
                  <a:pt x="28" y="96"/>
                  <a:pt x="28" y="96"/>
                  <a:pt x="28" y="96"/>
                </a:cubicBezTo>
                <a:cubicBezTo>
                  <a:pt x="34" y="110"/>
                  <a:pt x="34" y="110"/>
                  <a:pt x="34" y="110"/>
                </a:cubicBezTo>
                <a:cubicBezTo>
                  <a:pt x="33" y="110"/>
                  <a:pt x="33" y="110"/>
                  <a:pt x="33" y="110"/>
                </a:cubicBezTo>
                <a:cubicBezTo>
                  <a:pt x="33" y="110"/>
                  <a:pt x="33" y="110"/>
                  <a:pt x="33" y="110"/>
                </a:cubicBezTo>
                <a:cubicBezTo>
                  <a:pt x="31" y="118"/>
                  <a:pt x="31" y="118"/>
                  <a:pt x="31" y="118"/>
                </a:cubicBezTo>
                <a:cubicBezTo>
                  <a:pt x="31" y="118"/>
                  <a:pt x="31" y="118"/>
                  <a:pt x="31" y="118"/>
                </a:cubicBezTo>
                <a:cubicBezTo>
                  <a:pt x="29" y="122"/>
                  <a:pt x="29" y="122"/>
                  <a:pt x="29" y="122"/>
                </a:cubicBezTo>
                <a:cubicBezTo>
                  <a:pt x="29" y="123"/>
                  <a:pt x="29" y="123"/>
                  <a:pt x="29" y="123"/>
                </a:cubicBezTo>
                <a:cubicBezTo>
                  <a:pt x="26" y="130"/>
                  <a:pt x="26" y="130"/>
                  <a:pt x="26" y="130"/>
                </a:cubicBezTo>
                <a:cubicBezTo>
                  <a:pt x="26" y="138"/>
                  <a:pt x="26" y="138"/>
                  <a:pt x="26" y="138"/>
                </a:cubicBezTo>
                <a:cubicBezTo>
                  <a:pt x="31" y="143"/>
                  <a:pt x="31" y="143"/>
                  <a:pt x="31" y="143"/>
                </a:cubicBezTo>
                <a:cubicBezTo>
                  <a:pt x="31" y="143"/>
                  <a:pt x="31" y="143"/>
                  <a:pt x="31" y="143"/>
                </a:cubicBezTo>
                <a:cubicBezTo>
                  <a:pt x="38" y="148"/>
                  <a:pt x="38" y="148"/>
                  <a:pt x="38" y="148"/>
                </a:cubicBezTo>
                <a:cubicBezTo>
                  <a:pt x="38" y="149"/>
                  <a:pt x="38" y="149"/>
                  <a:pt x="38" y="149"/>
                </a:cubicBezTo>
                <a:cubicBezTo>
                  <a:pt x="39" y="149"/>
                  <a:pt x="39" y="149"/>
                  <a:pt x="39" y="149"/>
                </a:cubicBezTo>
                <a:cubicBezTo>
                  <a:pt x="34" y="160"/>
                  <a:pt x="34" y="160"/>
                  <a:pt x="34" y="160"/>
                </a:cubicBezTo>
                <a:cubicBezTo>
                  <a:pt x="33" y="166"/>
                  <a:pt x="33" y="166"/>
                  <a:pt x="33" y="166"/>
                </a:cubicBezTo>
                <a:cubicBezTo>
                  <a:pt x="34" y="165"/>
                  <a:pt x="34" y="165"/>
                  <a:pt x="34" y="165"/>
                </a:cubicBezTo>
                <a:cubicBezTo>
                  <a:pt x="35" y="165"/>
                  <a:pt x="35" y="165"/>
                  <a:pt x="35" y="165"/>
                </a:cubicBezTo>
                <a:cubicBezTo>
                  <a:pt x="39" y="163"/>
                  <a:pt x="39" y="163"/>
                  <a:pt x="39" y="163"/>
                </a:cubicBezTo>
                <a:cubicBezTo>
                  <a:pt x="46" y="159"/>
                  <a:pt x="46" y="159"/>
                  <a:pt x="46" y="159"/>
                </a:cubicBezTo>
                <a:cubicBezTo>
                  <a:pt x="46" y="159"/>
                  <a:pt x="46" y="159"/>
                  <a:pt x="46" y="159"/>
                </a:cubicBezTo>
                <a:cubicBezTo>
                  <a:pt x="54" y="160"/>
                  <a:pt x="54" y="160"/>
                  <a:pt x="54" y="160"/>
                </a:cubicBezTo>
                <a:cubicBezTo>
                  <a:pt x="55" y="160"/>
                  <a:pt x="55" y="160"/>
                  <a:pt x="55" y="160"/>
                </a:cubicBezTo>
                <a:cubicBezTo>
                  <a:pt x="55" y="160"/>
                  <a:pt x="55" y="160"/>
                  <a:pt x="55" y="160"/>
                </a:cubicBezTo>
                <a:cubicBezTo>
                  <a:pt x="67" y="165"/>
                  <a:pt x="67" y="165"/>
                  <a:pt x="67" y="165"/>
                </a:cubicBezTo>
                <a:cubicBezTo>
                  <a:pt x="80" y="165"/>
                  <a:pt x="80" y="165"/>
                  <a:pt x="80" y="165"/>
                </a:cubicBezTo>
                <a:cubicBezTo>
                  <a:pt x="84" y="160"/>
                  <a:pt x="84" y="160"/>
                  <a:pt x="84" y="160"/>
                </a:cubicBezTo>
                <a:cubicBezTo>
                  <a:pt x="84" y="160"/>
                  <a:pt x="84" y="160"/>
                  <a:pt x="84" y="160"/>
                </a:cubicBezTo>
                <a:cubicBezTo>
                  <a:pt x="84" y="160"/>
                  <a:pt x="84" y="160"/>
                  <a:pt x="84" y="160"/>
                </a:cubicBezTo>
                <a:cubicBezTo>
                  <a:pt x="91" y="156"/>
                  <a:pt x="91" y="156"/>
                  <a:pt x="91" y="156"/>
                </a:cubicBezTo>
                <a:cubicBezTo>
                  <a:pt x="98" y="151"/>
                  <a:pt x="98" y="151"/>
                  <a:pt x="98" y="151"/>
                </a:cubicBezTo>
                <a:cubicBezTo>
                  <a:pt x="98" y="150"/>
                  <a:pt x="98" y="150"/>
                  <a:pt x="98" y="150"/>
                </a:cubicBezTo>
                <a:cubicBezTo>
                  <a:pt x="98" y="150"/>
                  <a:pt x="98" y="150"/>
                  <a:pt x="98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8" y="145"/>
                  <a:pt x="108" y="145"/>
                  <a:pt x="108" y="145"/>
                </a:cubicBezTo>
                <a:cubicBezTo>
                  <a:pt x="114" y="137"/>
                  <a:pt x="114" y="137"/>
                  <a:pt x="114" y="137"/>
                </a:cubicBezTo>
                <a:cubicBezTo>
                  <a:pt x="123" y="140"/>
                  <a:pt x="123" y="140"/>
                  <a:pt x="123" y="140"/>
                </a:cubicBezTo>
                <a:cubicBezTo>
                  <a:pt x="124" y="140"/>
                  <a:pt x="124" y="140"/>
                  <a:pt x="124" y="140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24" y="141"/>
                  <a:pt x="124" y="141"/>
                  <a:pt x="124" y="141"/>
                </a:cubicBezTo>
                <a:cubicBezTo>
                  <a:pt x="126" y="144"/>
                  <a:pt x="127" y="146"/>
                  <a:pt x="128" y="146"/>
                </a:cubicBezTo>
                <a:cubicBezTo>
                  <a:pt x="133" y="146"/>
                  <a:pt x="133" y="146"/>
                  <a:pt x="133" y="146"/>
                </a:cubicBezTo>
                <a:cubicBezTo>
                  <a:pt x="134" y="146"/>
                  <a:pt x="134" y="146"/>
                  <a:pt x="134" y="146"/>
                </a:cubicBezTo>
                <a:cubicBezTo>
                  <a:pt x="137" y="146"/>
                  <a:pt x="137" y="146"/>
                  <a:pt x="137" y="146"/>
                </a:cubicBezTo>
                <a:cubicBezTo>
                  <a:pt x="138" y="146"/>
                  <a:pt x="138" y="146"/>
                  <a:pt x="138" y="146"/>
                </a:cubicBezTo>
                <a:cubicBezTo>
                  <a:pt x="138" y="147"/>
                  <a:pt x="138" y="147"/>
                  <a:pt x="138" y="147"/>
                </a:cubicBezTo>
                <a:cubicBezTo>
                  <a:pt x="144" y="149"/>
                  <a:pt x="144" y="149"/>
                  <a:pt x="144" y="149"/>
                </a:cubicBezTo>
                <a:cubicBezTo>
                  <a:pt x="146" y="149"/>
                  <a:pt x="146" y="149"/>
                  <a:pt x="146" y="149"/>
                </a:cubicBezTo>
                <a:cubicBezTo>
                  <a:pt x="147" y="148"/>
                  <a:pt x="147" y="148"/>
                  <a:pt x="147" y="148"/>
                </a:cubicBezTo>
                <a:cubicBezTo>
                  <a:pt x="148" y="145"/>
                  <a:pt x="148" y="145"/>
                  <a:pt x="148" y="145"/>
                </a:cubicBezTo>
                <a:cubicBezTo>
                  <a:pt x="148" y="145"/>
                  <a:pt x="148" y="145"/>
                  <a:pt x="148" y="145"/>
                </a:cubicBezTo>
                <a:cubicBezTo>
                  <a:pt x="148" y="144"/>
                  <a:pt x="148" y="144"/>
                  <a:pt x="148" y="144"/>
                </a:cubicBezTo>
                <a:cubicBezTo>
                  <a:pt x="148" y="144"/>
                  <a:pt x="148" y="144"/>
                  <a:pt x="148" y="144"/>
                </a:cubicBezTo>
                <a:cubicBezTo>
                  <a:pt x="148" y="144"/>
                  <a:pt x="148" y="144"/>
                  <a:pt x="148" y="144"/>
                </a:cubicBezTo>
                <a:cubicBezTo>
                  <a:pt x="151" y="142"/>
                  <a:pt x="151" y="142"/>
                  <a:pt x="151" y="142"/>
                </a:cubicBezTo>
                <a:cubicBezTo>
                  <a:pt x="151" y="142"/>
                  <a:pt x="151" y="142"/>
                  <a:pt x="151" y="142"/>
                </a:cubicBezTo>
                <a:cubicBezTo>
                  <a:pt x="156" y="138"/>
                  <a:pt x="156" y="138"/>
                  <a:pt x="156" y="138"/>
                </a:cubicBezTo>
                <a:cubicBezTo>
                  <a:pt x="156" y="138"/>
                  <a:pt x="156" y="138"/>
                  <a:pt x="156" y="138"/>
                </a:cubicBezTo>
                <a:cubicBezTo>
                  <a:pt x="156" y="138"/>
                  <a:pt x="156" y="138"/>
                  <a:pt x="156" y="138"/>
                </a:cubicBezTo>
                <a:cubicBezTo>
                  <a:pt x="157" y="138"/>
                  <a:pt x="157" y="138"/>
                  <a:pt x="157" y="138"/>
                </a:cubicBezTo>
                <a:cubicBezTo>
                  <a:pt x="161" y="138"/>
                  <a:pt x="161" y="138"/>
                  <a:pt x="161" y="138"/>
                </a:cubicBezTo>
                <a:cubicBezTo>
                  <a:pt x="161" y="136"/>
                  <a:pt x="162" y="133"/>
                  <a:pt x="165" y="131"/>
                </a:cubicBezTo>
                <a:cubicBezTo>
                  <a:pt x="168" y="129"/>
                  <a:pt x="170" y="128"/>
                  <a:pt x="171" y="128"/>
                </a:cubicBezTo>
                <a:cubicBezTo>
                  <a:pt x="173" y="126"/>
                  <a:pt x="173" y="126"/>
                  <a:pt x="173" y="126"/>
                </a:cubicBezTo>
                <a:cubicBezTo>
                  <a:pt x="174" y="126"/>
                  <a:pt x="174" y="126"/>
                  <a:pt x="174" y="126"/>
                </a:cubicBezTo>
                <a:cubicBezTo>
                  <a:pt x="174" y="126"/>
                  <a:pt x="174" y="126"/>
                  <a:pt x="174" y="126"/>
                </a:cubicBezTo>
                <a:cubicBezTo>
                  <a:pt x="176" y="124"/>
                  <a:pt x="176" y="124"/>
                  <a:pt x="176" y="124"/>
                </a:cubicBezTo>
                <a:cubicBezTo>
                  <a:pt x="176" y="124"/>
                  <a:pt x="176" y="124"/>
                  <a:pt x="176" y="124"/>
                </a:cubicBezTo>
                <a:cubicBezTo>
                  <a:pt x="176" y="124"/>
                  <a:pt x="176" y="124"/>
                  <a:pt x="176" y="124"/>
                </a:cubicBezTo>
                <a:cubicBezTo>
                  <a:pt x="176" y="123"/>
                  <a:pt x="176" y="123"/>
                  <a:pt x="176" y="123"/>
                </a:cubicBezTo>
                <a:cubicBezTo>
                  <a:pt x="177" y="123"/>
                  <a:pt x="177" y="123"/>
                  <a:pt x="177" y="123"/>
                </a:cubicBezTo>
                <a:cubicBezTo>
                  <a:pt x="183" y="122"/>
                  <a:pt x="183" y="122"/>
                  <a:pt x="183" y="122"/>
                </a:cubicBezTo>
                <a:cubicBezTo>
                  <a:pt x="187" y="122"/>
                  <a:pt x="187" y="122"/>
                  <a:pt x="187" y="122"/>
                </a:cubicBezTo>
                <a:cubicBezTo>
                  <a:pt x="188" y="120"/>
                  <a:pt x="188" y="120"/>
                  <a:pt x="188" y="120"/>
                </a:cubicBezTo>
                <a:cubicBezTo>
                  <a:pt x="190" y="118"/>
                  <a:pt x="190" y="118"/>
                  <a:pt x="190" y="118"/>
                </a:cubicBezTo>
                <a:cubicBezTo>
                  <a:pt x="190" y="118"/>
                  <a:pt x="190" y="118"/>
                  <a:pt x="190" y="118"/>
                </a:cubicBezTo>
                <a:cubicBezTo>
                  <a:pt x="192" y="114"/>
                  <a:pt x="192" y="114"/>
                  <a:pt x="192" y="114"/>
                </a:cubicBezTo>
                <a:cubicBezTo>
                  <a:pt x="191" y="114"/>
                  <a:pt x="191" y="114"/>
                  <a:pt x="191" y="114"/>
                </a:cubicBezTo>
                <a:cubicBezTo>
                  <a:pt x="188" y="111"/>
                  <a:pt x="187" y="108"/>
                  <a:pt x="186" y="103"/>
                </a:cubicBezTo>
                <a:cubicBezTo>
                  <a:pt x="186" y="103"/>
                  <a:pt x="186" y="103"/>
                  <a:pt x="186" y="103"/>
                </a:cubicBezTo>
                <a:cubicBezTo>
                  <a:pt x="186" y="103"/>
                  <a:pt x="186" y="103"/>
                  <a:pt x="186" y="103"/>
                </a:cubicBezTo>
                <a:cubicBezTo>
                  <a:pt x="186" y="103"/>
                  <a:pt x="186" y="103"/>
                  <a:pt x="186" y="103"/>
                </a:cubicBezTo>
                <a:cubicBezTo>
                  <a:pt x="186" y="102"/>
                  <a:pt x="186" y="102"/>
                  <a:pt x="186" y="102"/>
                </a:cubicBezTo>
                <a:cubicBezTo>
                  <a:pt x="188" y="94"/>
                  <a:pt x="188" y="94"/>
                  <a:pt x="188" y="94"/>
                </a:cubicBezTo>
                <a:cubicBezTo>
                  <a:pt x="188" y="91"/>
                  <a:pt x="188" y="89"/>
                  <a:pt x="190" y="87"/>
                </a:cubicBezTo>
                <a:cubicBezTo>
                  <a:pt x="190" y="80"/>
                  <a:pt x="190" y="80"/>
                  <a:pt x="190" y="80"/>
                </a:cubicBezTo>
                <a:cubicBezTo>
                  <a:pt x="189" y="79"/>
                  <a:pt x="188" y="78"/>
                  <a:pt x="186" y="78"/>
                </a:cubicBezTo>
                <a:cubicBezTo>
                  <a:pt x="174" y="83"/>
                  <a:pt x="174" y="83"/>
                  <a:pt x="174" y="83"/>
                </a:cubicBezTo>
                <a:cubicBezTo>
                  <a:pt x="174" y="70"/>
                  <a:pt x="174" y="70"/>
                  <a:pt x="174" y="70"/>
                </a:cubicBezTo>
                <a:cubicBezTo>
                  <a:pt x="175" y="68"/>
                  <a:pt x="179" y="64"/>
                  <a:pt x="186" y="60"/>
                </a:cubicBezTo>
                <a:cubicBezTo>
                  <a:pt x="183" y="46"/>
                  <a:pt x="183" y="46"/>
                  <a:pt x="183" y="46"/>
                </a:cubicBezTo>
                <a:cubicBezTo>
                  <a:pt x="182" y="41"/>
                  <a:pt x="183" y="37"/>
                  <a:pt x="186" y="34"/>
                </a:cubicBezTo>
                <a:cubicBezTo>
                  <a:pt x="186" y="32"/>
                  <a:pt x="186" y="32"/>
                  <a:pt x="186" y="32"/>
                </a:cubicBezTo>
                <a:cubicBezTo>
                  <a:pt x="182" y="32"/>
                  <a:pt x="182" y="32"/>
                  <a:pt x="182" y="32"/>
                </a:cubicBezTo>
                <a:cubicBezTo>
                  <a:pt x="180" y="32"/>
                  <a:pt x="180" y="32"/>
                  <a:pt x="180" y="32"/>
                </a:cubicBezTo>
                <a:cubicBezTo>
                  <a:pt x="178" y="38"/>
                  <a:pt x="178" y="38"/>
                  <a:pt x="178" y="38"/>
                </a:cubicBezTo>
                <a:cubicBezTo>
                  <a:pt x="177" y="40"/>
                  <a:pt x="175" y="41"/>
                  <a:pt x="174" y="41"/>
                </a:cubicBezTo>
                <a:cubicBezTo>
                  <a:pt x="173" y="41"/>
                  <a:pt x="173" y="41"/>
                  <a:pt x="173" y="41"/>
                </a:cubicBezTo>
                <a:cubicBezTo>
                  <a:pt x="169" y="38"/>
                  <a:pt x="169" y="38"/>
                  <a:pt x="169" y="38"/>
                </a:cubicBezTo>
                <a:cubicBezTo>
                  <a:pt x="168" y="38"/>
                  <a:pt x="168" y="38"/>
                  <a:pt x="168" y="38"/>
                </a:cubicBezTo>
                <a:cubicBezTo>
                  <a:pt x="168" y="38"/>
                  <a:pt x="168" y="38"/>
                  <a:pt x="168" y="38"/>
                </a:cubicBezTo>
                <a:cubicBezTo>
                  <a:pt x="168" y="38"/>
                  <a:pt x="168" y="38"/>
                  <a:pt x="168" y="38"/>
                </a:cubicBezTo>
                <a:cubicBezTo>
                  <a:pt x="168" y="37"/>
                  <a:pt x="168" y="37"/>
                  <a:pt x="168" y="37"/>
                </a:cubicBezTo>
                <a:cubicBezTo>
                  <a:pt x="167" y="34"/>
                  <a:pt x="167" y="34"/>
                  <a:pt x="167" y="34"/>
                </a:cubicBezTo>
                <a:cubicBezTo>
                  <a:pt x="166" y="30"/>
                  <a:pt x="166" y="30"/>
                  <a:pt x="166" y="30"/>
                </a:cubicBezTo>
                <a:cubicBezTo>
                  <a:pt x="166" y="30"/>
                  <a:pt x="166" y="30"/>
                  <a:pt x="166" y="30"/>
                </a:cubicBezTo>
                <a:cubicBezTo>
                  <a:pt x="166" y="30"/>
                  <a:pt x="166" y="30"/>
                  <a:pt x="166" y="30"/>
                </a:cubicBezTo>
                <a:cubicBezTo>
                  <a:pt x="166" y="32"/>
                  <a:pt x="166" y="32"/>
                  <a:pt x="166" y="32"/>
                </a:cubicBezTo>
                <a:cubicBezTo>
                  <a:pt x="158" y="32"/>
                  <a:pt x="158" y="32"/>
                  <a:pt x="158" y="32"/>
                </a:cubicBezTo>
                <a:cubicBezTo>
                  <a:pt x="158" y="30"/>
                  <a:pt x="158" y="30"/>
                  <a:pt x="158" y="30"/>
                </a:cubicBezTo>
                <a:cubicBezTo>
                  <a:pt x="156" y="26"/>
                  <a:pt x="156" y="26"/>
                  <a:pt x="156" y="26"/>
                </a:cubicBezTo>
                <a:cubicBezTo>
                  <a:pt x="156" y="20"/>
                  <a:pt x="156" y="20"/>
                  <a:pt x="156" y="20"/>
                </a:cubicBezTo>
                <a:cubicBezTo>
                  <a:pt x="152" y="12"/>
                  <a:pt x="152" y="12"/>
                  <a:pt x="152" y="12"/>
                </a:cubicBezTo>
                <a:cubicBezTo>
                  <a:pt x="152" y="6"/>
                  <a:pt x="152" y="6"/>
                  <a:pt x="152" y="6"/>
                </a:cubicBezTo>
                <a:lnTo>
                  <a:pt x="150" y="3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10" name="Freeform 14"/>
          <p:cNvSpPr/>
          <p:nvPr/>
        </p:nvSpPr>
        <p:spPr>
          <a:xfrm>
            <a:off x="3324225" y="4525963"/>
            <a:ext cx="806450" cy="614362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</a:cxnLst>
            <a:rect l="0" t="0" r="0" b="0"/>
            <a:pathLst>
              <a:path w="251" h="191">
                <a:moveTo>
                  <a:pt x="201" y="4"/>
                </a:moveTo>
                <a:cubicBezTo>
                  <a:pt x="201" y="5"/>
                  <a:pt x="201" y="5"/>
                  <a:pt x="201" y="5"/>
                </a:cubicBezTo>
                <a:cubicBezTo>
                  <a:pt x="202" y="6"/>
                  <a:pt x="202" y="6"/>
                  <a:pt x="202" y="6"/>
                </a:cubicBezTo>
                <a:cubicBezTo>
                  <a:pt x="197" y="14"/>
                  <a:pt x="197" y="14"/>
                  <a:pt x="197" y="14"/>
                </a:cubicBezTo>
                <a:cubicBezTo>
                  <a:pt x="195" y="16"/>
                  <a:pt x="192" y="18"/>
                  <a:pt x="189" y="18"/>
                </a:cubicBezTo>
                <a:cubicBezTo>
                  <a:pt x="188" y="18"/>
                  <a:pt x="188" y="18"/>
                  <a:pt x="188" y="18"/>
                </a:cubicBezTo>
                <a:cubicBezTo>
                  <a:pt x="184" y="15"/>
                  <a:pt x="184" y="15"/>
                  <a:pt x="184" y="15"/>
                </a:cubicBezTo>
                <a:cubicBezTo>
                  <a:pt x="180" y="16"/>
                  <a:pt x="180" y="16"/>
                  <a:pt x="180" y="16"/>
                </a:cubicBezTo>
                <a:cubicBezTo>
                  <a:pt x="172" y="22"/>
                  <a:pt x="172" y="22"/>
                  <a:pt x="172" y="22"/>
                </a:cubicBezTo>
                <a:cubicBezTo>
                  <a:pt x="170" y="22"/>
                  <a:pt x="167" y="20"/>
                  <a:pt x="164" y="16"/>
                </a:cubicBezTo>
                <a:cubicBezTo>
                  <a:pt x="161" y="21"/>
                  <a:pt x="161" y="21"/>
                  <a:pt x="161" y="21"/>
                </a:cubicBezTo>
                <a:cubicBezTo>
                  <a:pt x="161" y="21"/>
                  <a:pt x="161" y="21"/>
                  <a:pt x="161" y="21"/>
                </a:cubicBezTo>
                <a:cubicBezTo>
                  <a:pt x="161" y="21"/>
                  <a:pt x="161" y="21"/>
                  <a:pt x="161" y="21"/>
                </a:cubicBezTo>
                <a:cubicBezTo>
                  <a:pt x="161" y="21"/>
                  <a:pt x="161" y="21"/>
                  <a:pt x="161" y="21"/>
                </a:cubicBezTo>
                <a:cubicBezTo>
                  <a:pt x="161" y="21"/>
                  <a:pt x="161" y="21"/>
                  <a:pt x="161" y="21"/>
                </a:cubicBezTo>
                <a:cubicBezTo>
                  <a:pt x="158" y="24"/>
                  <a:pt x="158" y="24"/>
                  <a:pt x="158" y="24"/>
                </a:cubicBezTo>
                <a:cubicBezTo>
                  <a:pt x="153" y="24"/>
                  <a:pt x="153" y="24"/>
                  <a:pt x="153" y="24"/>
                </a:cubicBezTo>
                <a:cubicBezTo>
                  <a:pt x="147" y="26"/>
                  <a:pt x="147" y="26"/>
                  <a:pt x="147" y="26"/>
                </a:cubicBezTo>
                <a:cubicBezTo>
                  <a:pt x="141" y="30"/>
                  <a:pt x="141" y="30"/>
                  <a:pt x="141" y="30"/>
                </a:cubicBezTo>
                <a:cubicBezTo>
                  <a:pt x="139" y="30"/>
                  <a:pt x="139" y="30"/>
                  <a:pt x="139" y="30"/>
                </a:cubicBezTo>
                <a:cubicBezTo>
                  <a:pt x="137" y="32"/>
                  <a:pt x="137" y="32"/>
                  <a:pt x="137" y="32"/>
                </a:cubicBezTo>
                <a:cubicBezTo>
                  <a:pt x="135" y="34"/>
                  <a:pt x="134" y="36"/>
                  <a:pt x="135" y="37"/>
                </a:cubicBezTo>
                <a:cubicBezTo>
                  <a:pt x="138" y="41"/>
                  <a:pt x="138" y="41"/>
                  <a:pt x="138" y="41"/>
                </a:cubicBezTo>
                <a:cubicBezTo>
                  <a:pt x="127" y="40"/>
                  <a:pt x="127" y="40"/>
                  <a:pt x="127" y="40"/>
                </a:cubicBezTo>
                <a:cubicBezTo>
                  <a:pt x="121" y="45"/>
                  <a:pt x="121" y="45"/>
                  <a:pt x="121" y="45"/>
                </a:cubicBezTo>
                <a:cubicBezTo>
                  <a:pt x="120" y="47"/>
                  <a:pt x="120" y="47"/>
                  <a:pt x="120" y="47"/>
                </a:cubicBezTo>
                <a:cubicBezTo>
                  <a:pt x="120" y="47"/>
                  <a:pt x="120" y="47"/>
                  <a:pt x="120" y="47"/>
                </a:cubicBezTo>
                <a:cubicBezTo>
                  <a:pt x="119" y="50"/>
                  <a:pt x="119" y="50"/>
                  <a:pt x="119" y="50"/>
                </a:cubicBezTo>
                <a:cubicBezTo>
                  <a:pt x="118" y="51"/>
                  <a:pt x="118" y="51"/>
                  <a:pt x="118" y="51"/>
                </a:cubicBezTo>
                <a:cubicBezTo>
                  <a:pt x="118" y="51"/>
                  <a:pt x="118" y="51"/>
                  <a:pt x="118" y="51"/>
                </a:cubicBezTo>
                <a:cubicBezTo>
                  <a:pt x="112" y="51"/>
                  <a:pt x="112" y="51"/>
                  <a:pt x="112" y="51"/>
                </a:cubicBezTo>
                <a:cubicBezTo>
                  <a:pt x="105" y="48"/>
                  <a:pt x="105" y="48"/>
                  <a:pt x="105" y="48"/>
                </a:cubicBezTo>
                <a:cubicBezTo>
                  <a:pt x="103" y="48"/>
                  <a:pt x="103" y="48"/>
                  <a:pt x="103" y="48"/>
                </a:cubicBezTo>
                <a:cubicBezTo>
                  <a:pt x="97" y="49"/>
                  <a:pt x="97" y="49"/>
                  <a:pt x="97" y="49"/>
                </a:cubicBezTo>
                <a:cubicBezTo>
                  <a:pt x="95" y="49"/>
                  <a:pt x="92" y="46"/>
                  <a:pt x="89" y="42"/>
                </a:cubicBezTo>
                <a:cubicBezTo>
                  <a:pt x="85" y="40"/>
                  <a:pt x="85" y="40"/>
                  <a:pt x="85" y="40"/>
                </a:cubicBezTo>
                <a:cubicBezTo>
                  <a:pt x="81" y="46"/>
                  <a:pt x="81" y="46"/>
                  <a:pt x="81" y="46"/>
                </a:cubicBezTo>
                <a:cubicBezTo>
                  <a:pt x="81" y="46"/>
                  <a:pt x="81" y="46"/>
                  <a:pt x="81" y="46"/>
                </a:cubicBezTo>
                <a:cubicBezTo>
                  <a:pt x="80" y="46"/>
                  <a:pt x="80" y="46"/>
                  <a:pt x="80" y="46"/>
                </a:cubicBezTo>
                <a:cubicBezTo>
                  <a:pt x="75" y="50"/>
                  <a:pt x="75" y="50"/>
                  <a:pt x="75" y="50"/>
                </a:cubicBezTo>
                <a:cubicBezTo>
                  <a:pt x="74" y="50"/>
                  <a:pt x="74" y="50"/>
                  <a:pt x="74" y="50"/>
                </a:cubicBezTo>
                <a:cubicBezTo>
                  <a:pt x="74" y="51"/>
                  <a:pt x="74" y="51"/>
                  <a:pt x="74" y="51"/>
                </a:cubicBezTo>
                <a:cubicBezTo>
                  <a:pt x="73" y="51"/>
                  <a:pt x="73" y="51"/>
                  <a:pt x="73" y="51"/>
                </a:cubicBezTo>
                <a:cubicBezTo>
                  <a:pt x="69" y="52"/>
                  <a:pt x="69" y="52"/>
                  <a:pt x="69" y="52"/>
                </a:cubicBezTo>
                <a:cubicBezTo>
                  <a:pt x="63" y="58"/>
                  <a:pt x="63" y="58"/>
                  <a:pt x="63" y="58"/>
                </a:cubicBezTo>
                <a:cubicBezTo>
                  <a:pt x="63" y="58"/>
                  <a:pt x="63" y="58"/>
                  <a:pt x="63" y="58"/>
                </a:cubicBezTo>
                <a:cubicBezTo>
                  <a:pt x="56" y="61"/>
                  <a:pt x="56" y="61"/>
                  <a:pt x="56" y="61"/>
                </a:cubicBezTo>
                <a:cubicBezTo>
                  <a:pt x="51" y="67"/>
                  <a:pt x="51" y="67"/>
                  <a:pt x="51" y="67"/>
                </a:cubicBezTo>
                <a:cubicBezTo>
                  <a:pt x="35" y="67"/>
                  <a:pt x="35" y="67"/>
                  <a:pt x="35" y="67"/>
                </a:cubicBezTo>
                <a:cubicBezTo>
                  <a:pt x="35" y="67"/>
                  <a:pt x="35" y="67"/>
                  <a:pt x="35" y="67"/>
                </a:cubicBezTo>
                <a:cubicBezTo>
                  <a:pt x="23" y="62"/>
                  <a:pt x="23" y="62"/>
                  <a:pt x="23" y="62"/>
                </a:cubicBezTo>
                <a:cubicBezTo>
                  <a:pt x="16" y="62"/>
                  <a:pt x="16" y="62"/>
                  <a:pt x="16" y="62"/>
                </a:cubicBezTo>
                <a:cubicBezTo>
                  <a:pt x="10" y="65"/>
                  <a:pt x="10" y="65"/>
                  <a:pt x="10" y="65"/>
                </a:cubicBezTo>
                <a:cubicBezTo>
                  <a:pt x="9" y="65"/>
                  <a:pt x="9" y="65"/>
                  <a:pt x="9" y="65"/>
                </a:cubicBezTo>
                <a:cubicBezTo>
                  <a:pt x="9" y="65"/>
                  <a:pt x="9" y="65"/>
                  <a:pt x="9" y="65"/>
                </a:cubicBezTo>
                <a:cubicBezTo>
                  <a:pt x="5" y="66"/>
                  <a:pt x="5" y="66"/>
                  <a:pt x="5" y="66"/>
                </a:cubicBezTo>
                <a:cubicBezTo>
                  <a:pt x="3" y="67"/>
                  <a:pt x="2" y="68"/>
                  <a:pt x="1" y="69"/>
                </a:cubicBezTo>
                <a:cubicBezTo>
                  <a:pt x="0" y="71"/>
                  <a:pt x="0" y="71"/>
                  <a:pt x="0" y="71"/>
                </a:cubicBezTo>
                <a:cubicBezTo>
                  <a:pt x="0" y="76"/>
                  <a:pt x="0" y="76"/>
                  <a:pt x="0" y="76"/>
                </a:cubicBezTo>
                <a:cubicBezTo>
                  <a:pt x="2" y="79"/>
                  <a:pt x="2" y="79"/>
                  <a:pt x="2" y="79"/>
                </a:cubicBezTo>
                <a:cubicBezTo>
                  <a:pt x="11" y="76"/>
                  <a:pt x="11" y="76"/>
                  <a:pt x="11" y="76"/>
                </a:cubicBezTo>
                <a:cubicBezTo>
                  <a:pt x="13" y="76"/>
                  <a:pt x="16" y="77"/>
                  <a:pt x="20" y="79"/>
                </a:cubicBezTo>
                <a:cubicBezTo>
                  <a:pt x="21" y="79"/>
                  <a:pt x="21" y="79"/>
                  <a:pt x="21" y="79"/>
                </a:cubicBezTo>
                <a:cubicBezTo>
                  <a:pt x="21" y="80"/>
                  <a:pt x="21" y="80"/>
                  <a:pt x="21" y="80"/>
                </a:cubicBezTo>
                <a:cubicBezTo>
                  <a:pt x="21" y="93"/>
                  <a:pt x="21" y="93"/>
                  <a:pt x="21" y="93"/>
                </a:cubicBezTo>
                <a:cubicBezTo>
                  <a:pt x="23" y="94"/>
                  <a:pt x="23" y="94"/>
                  <a:pt x="23" y="94"/>
                </a:cubicBezTo>
                <a:cubicBezTo>
                  <a:pt x="32" y="94"/>
                  <a:pt x="32" y="94"/>
                  <a:pt x="32" y="94"/>
                </a:cubicBezTo>
                <a:cubicBezTo>
                  <a:pt x="37" y="92"/>
                  <a:pt x="37" y="92"/>
                  <a:pt x="37" y="92"/>
                </a:cubicBezTo>
                <a:cubicBezTo>
                  <a:pt x="38" y="92"/>
                  <a:pt x="38" y="92"/>
                  <a:pt x="38" y="92"/>
                </a:cubicBezTo>
                <a:cubicBezTo>
                  <a:pt x="41" y="90"/>
                  <a:pt x="44" y="89"/>
                  <a:pt x="47" y="88"/>
                </a:cubicBezTo>
                <a:cubicBezTo>
                  <a:pt x="49" y="88"/>
                  <a:pt x="49" y="88"/>
                  <a:pt x="49" y="88"/>
                </a:cubicBezTo>
                <a:cubicBezTo>
                  <a:pt x="50" y="89"/>
                  <a:pt x="50" y="89"/>
                  <a:pt x="50" y="89"/>
                </a:cubicBezTo>
                <a:cubicBezTo>
                  <a:pt x="52" y="94"/>
                  <a:pt x="52" y="94"/>
                  <a:pt x="52" y="94"/>
                </a:cubicBezTo>
                <a:cubicBezTo>
                  <a:pt x="52" y="94"/>
                  <a:pt x="52" y="94"/>
                  <a:pt x="52" y="94"/>
                </a:cubicBezTo>
                <a:cubicBezTo>
                  <a:pt x="53" y="108"/>
                  <a:pt x="53" y="108"/>
                  <a:pt x="53" y="108"/>
                </a:cubicBezTo>
                <a:cubicBezTo>
                  <a:pt x="53" y="109"/>
                  <a:pt x="53" y="109"/>
                  <a:pt x="53" y="109"/>
                </a:cubicBezTo>
                <a:cubicBezTo>
                  <a:pt x="46" y="116"/>
                  <a:pt x="46" y="116"/>
                  <a:pt x="46" y="116"/>
                </a:cubicBezTo>
                <a:cubicBezTo>
                  <a:pt x="46" y="116"/>
                  <a:pt x="46" y="116"/>
                  <a:pt x="46" y="116"/>
                </a:cubicBezTo>
                <a:cubicBezTo>
                  <a:pt x="46" y="117"/>
                  <a:pt x="46" y="117"/>
                  <a:pt x="46" y="117"/>
                </a:cubicBezTo>
                <a:cubicBezTo>
                  <a:pt x="37" y="121"/>
                  <a:pt x="37" y="121"/>
                  <a:pt x="37" y="121"/>
                </a:cubicBezTo>
                <a:cubicBezTo>
                  <a:pt x="35" y="124"/>
                  <a:pt x="35" y="124"/>
                  <a:pt x="35" y="124"/>
                </a:cubicBezTo>
                <a:cubicBezTo>
                  <a:pt x="36" y="126"/>
                  <a:pt x="36" y="126"/>
                  <a:pt x="36" y="126"/>
                </a:cubicBezTo>
                <a:cubicBezTo>
                  <a:pt x="53" y="128"/>
                  <a:pt x="53" y="128"/>
                  <a:pt x="53" y="128"/>
                </a:cubicBezTo>
                <a:cubicBezTo>
                  <a:pt x="53" y="128"/>
                  <a:pt x="53" y="128"/>
                  <a:pt x="53" y="128"/>
                </a:cubicBezTo>
                <a:cubicBezTo>
                  <a:pt x="53" y="128"/>
                  <a:pt x="53" y="128"/>
                  <a:pt x="53" y="128"/>
                </a:cubicBezTo>
                <a:cubicBezTo>
                  <a:pt x="54" y="129"/>
                  <a:pt x="54" y="129"/>
                  <a:pt x="54" y="129"/>
                </a:cubicBezTo>
                <a:cubicBezTo>
                  <a:pt x="61" y="133"/>
                  <a:pt x="61" y="133"/>
                  <a:pt x="61" y="133"/>
                </a:cubicBezTo>
                <a:cubicBezTo>
                  <a:pt x="76" y="132"/>
                  <a:pt x="76" y="132"/>
                  <a:pt x="76" y="132"/>
                </a:cubicBezTo>
                <a:cubicBezTo>
                  <a:pt x="76" y="134"/>
                  <a:pt x="76" y="134"/>
                  <a:pt x="76" y="134"/>
                </a:cubicBezTo>
                <a:cubicBezTo>
                  <a:pt x="77" y="142"/>
                  <a:pt x="77" y="142"/>
                  <a:pt x="77" y="142"/>
                </a:cubicBezTo>
                <a:cubicBezTo>
                  <a:pt x="77" y="143"/>
                  <a:pt x="77" y="143"/>
                  <a:pt x="77" y="143"/>
                </a:cubicBezTo>
                <a:cubicBezTo>
                  <a:pt x="77" y="143"/>
                  <a:pt x="77" y="143"/>
                  <a:pt x="77" y="143"/>
                </a:cubicBezTo>
                <a:cubicBezTo>
                  <a:pt x="70" y="150"/>
                  <a:pt x="70" y="150"/>
                  <a:pt x="70" y="150"/>
                </a:cubicBezTo>
                <a:cubicBezTo>
                  <a:pt x="69" y="158"/>
                  <a:pt x="71" y="164"/>
                  <a:pt x="75" y="165"/>
                </a:cubicBezTo>
                <a:cubicBezTo>
                  <a:pt x="87" y="172"/>
                  <a:pt x="87" y="172"/>
                  <a:pt x="87" y="172"/>
                </a:cubicBezTo>
                <a:cubicBezTo>
                  <a:pt x="97" y="178"/>
                  <a:pt x="97" y="178"/>
                  <a:pt x="97" y="178"/>
                </a:cubicBezTo>
                <a:cubicBezTo>
                  <a:pt x="106" y="174"/>
                  <a:pt x="106" y="174"/>
                  <a:pt x="106" y="174"/>
                </a:cubicBezTo>
                <a:cubicBezTo>
                  <a:pt x="107" y="174"/>
                  <a:pt x="107" y="174"/>
                  <a:pt x="107" y="174"/>
                </a:cubicBezTo>
                <a:cubicBezTo>
                  <a:pt x="107" y="174"/>
                  <a:pt x="107" y="174"/>
                  <a:pt x="107" y="174"/>
                </a:cubicBezTo>
                <a:cubicBezTo>
                  <a:pt x="108" y="174"/>
                  <a:pt x="108" y="174"/>
                  <a:pt x="108" y="174"/>
                </a:cubicBezTo>
                <a:cubicBezTo>
                  <a:pt x="121" y="184"/>
                  <a:pt x="121" y="184"/>
                  <a:pt x="121" y="184"/>
                </a:cubicBezTo>
                <a:cubicBezTo>
                  <a:pt x="123" y="184"/>
                  <a:pt x="123" y="184"/>
                  <a:pt x="123" y="184"/>
                </a:cubicBezTo>
                <a:cubicBezTo>
                  <a:pt x="126" y="180"/>
                  <a:pt x="126" y="180"/>
                  <a:pt x="126" y="180"/>
                </a:cubicBezTo>
                <a:cubicBezTo>
                  <a:pt x="127" y="180"/>
                  <a:pt x="127" y="180"/>
                  <a:pt x="127" y="180"/>
                </a:cubicBezTo>
                <a:cubicBezTo>
                  <a:pt x="127" y="179"/>
                  <a:pt x="127" y="179"/>
                  <a:pt x="127" y="179"/>
                </a:cubicBezTo>
                <a:cubicBezTo>
                  <a:pt x="127" y="179"/>
                  <a:pt x="127" y="179"/>
                  <a:pt x="127" y="179"/>
                </a:cubicBezTo>
                <a:cubicBezTo>
                  <a:pt x="128" y="179"/>
                  <a:pt x="128" y="179"/>
                  <a:pt x="128" y="179"/>
                </a:cubicBezTo>
                <a:cubicBezTo>
                  <a:pt x="135" y="180"/>
                  <a:pt x="135" y="180"/>
                  <a:pt x="135" y="180"/>
                </a:cubicBezTo>
                <a:cubicBezTo>
                  <a:pt x="137" y="167"/>
                  <a:pt x="137" y="167"/>
                  <a:pt x="137" y="167"/>
                </a:cubicBezTo>
                <a:cubicBezTo>
                  <a:pt x="147" y="184"/>
                  <a:pt x="147" y="184"/>
                  <a:pt x="147" y="184"/>
                </a:cubicBezTo>
                <a:cubicBezTo>
                  <a:pt x="155" y="185"/>
                  <a:pt x="155" y="185"/>
                  <a:pt x="155" y="185"/>
                </a:cubicBezTo>
                <a:cubicBezTo>
                  <a:pt x="156" y="185"/>
                  <a:pt x="156" y="185"/>
                  <a:pt x="156" y="185"/>
                </a:cubicBezTo>
                <a:cubicBezTo>
                  <a:pt x="157" y="185"/>
                  <a:pt x="157" y="185"/>
                  <a:pt x="157" y="185"/>
                </a:cubicBezTo>
                <a:cubicBezTo>
                  <a:pt x="157" y="186"/>
                  <a:pt x="157" y="186"/>
                  <a:pt x="157" y="186"/>
                </a:cubicBezTo>
                <a:cubicBezTo>
                  <a:pt x="157" y="191"/>
                  <a:pt x="157" y="191"/>
                  <a:pt x="157" y="191"/>
                </a:cubicBezTo>
                <a:cubicBezTo>
                  <a:pt x="160" y="190"/>
                  <a:pt x="160" y="190"/>
                  <a:pt x="160" y="190"/>
                </a:cubicBezTo>
                <a:cubicBezTo>
                  <a:pt x="173" y="173"/>
                  <a:pt x="173" y="173"/>
                  <a:pt x="173" y="173"/>
                </a:cubicBezTo>
                <a:cubicBezTo>
                  <a:pt x="179" y="181"/>
                  <a:pt x="179" y="181"/>
                  <a:pt x="179" y="181"/>
                </a:cubicBezTo>
                <a:cubicBezTo>
                  <a:pt x="179" y="178"/>
                  <a:pt x="179" y="178"/>
                  <a:pt x="179" y="178"/>
                </a:cubicBezTo>
                <a:cubicBezTo>
                  <a:pt x="179" y="178"/>
                  <a:pt x="179" y="178"/>
                  <a:pt x="179" y="178"/>
                </a:cubicBezTo>
                <a:cubicBezTo>
                  <a:pt x="179" y="178"/>
                  <a:pt x="179" y="178"/>
                  <a:pt x="179" y="178"/>
                </a:cubicBezTo>
                <a:cubicBezTo>
                  <a:pt x="179" y="178"/>
                  <a:pt x="179" y="178"/>
                  <a:pt x="179" y="178"/>
                </a:cubicBezTo>
                <a:cubicBezTo>
                  <a:pt x="183" y="170"/>
                  <a:pt x="183" y="170"/>
                  <a:pt x="183" y="170"/>
                </a:cubicBezTo>
                <a:cubicBezTo>
                  <a:pt x="186" y="164"/>
                  <a:pt x="186" y="164"/>
                  <a:pt x="186" y="164"/>
                </a:cubicBezTo>
                <a:cubicBezTo>
                  <a:pt x="196" y="164"/>
                  <a:pt x="196" y="164"/>
                  <a:pt x="196" y="164"/>
                </a:cubicBezTo>
                <a:cubicBezTo>
                  <a:pt x="198" y="152"/>
                  <a:pt x="198" y="152"/>
                  <a:pt x="198" y="152"/>
                </a:cubicBezTo>
                <a:cubicBezTo>
                  <a:pt x="199" y="152"/>
                  <a:pt x="199" y="152"/>
                  <a:pt x="199" y="152"/>
                </a:cubicBezTo>
                <a:cubicBezTo>
                  <a:pt x="200" y="153"/>
                  <a:pt x="200" y="153"/>
                  <a:pt x="200" y="153"/>
                </a:cubicBezTo>
                <a:cubicBezTo>
                  <a:pt x="207" y="154"/>
                  <a:pt x="207" y="154"/>
                  <a:pt x="207" y="154"/>
                </a:cubicBezTo>
                <a:cubicBezTo>
                  <a:pt x="208" y="150"/>
                  <a:pt x="208" y="150"/>
                  <a:pt x="208" y="150"/>
                </a:cubicBezTo>
                <a:cubicBezTo>
                  <a:pt x="205" y="144"/>
                  <a:pt x="205" y="144"/>
                  <a:pt x="205" y="144"/>
                </a:cubicBezTo>
                <a:cubicBezTo>
                  <a:pt x="205" y="143"/>
                  <a:pt x="205" y="143"/>
                  <a:pt x="205" y="143"/>
                </a:cubicBezTo>
                <a:cubicBezTo>
                  <a:pt x="207" y="138"/>
                  <a:pt x="207" y="138"/>
                  <a:pt x="207" y="138"/>
                </a:cubicBezTo>
                <a:cubicBezTo>
                  <a:pt x="207" y="138"/>
                  <a:pt x="207" y="138"/>
                  <a:pt x="207" y="138"/>
                </a:cubicBezTo>
                <a:cubicBezTo>
                  <a:pt x="207" y="137"/>
                  <a:pt x="207" y="137"/>
                  <a:pt x="207" y="137"/>
                </a:cubicBezTo>
                <a:cubicBezTo>
                  <a:pt x="208" y="137"/>
                  <a:pt x="208" y="137"/>
                  <a:pt x="208" y="137"/>
                </a:cubicBezTo>
                <a:cubicBezTo>
                  <a:pt x="208" y="137"/>
                  <a:pt x="208" y="137"/>
                  <a:pt x="208" y="137"/>
                </a:cubicBezTo>
                <a:cubicBezTo>
                  <a:pt x="229" y="126"/>
                  <a:pt x="229" y="126"/>
                  <a:pt x="229" y="126"/>
                </a:cubicBezTo>
                <a:cubicBezTo>
                  <a:pt x="228" y="115"/>
                  <a:pt x="228" y="115"/>
                  <a:pt x="228" y="115"/>
                </a:cubicBezTo>
                <a:cubicBezTo>
                  <a:pt x="228" y="115"/>
                  <a:pt x="228" y="115"/>
                  <a:pt x="228" y="115"/>
                </a:cubicBezTo>
                <a:cubicBezTo>
                  <a:pt x="228" y="114"/>
                  <a:pt x="228" y="114"/>
                  <a:pt x="228" y="114"/>
                </a:cubicBezTo>
                <a:cubicBezTo>
                  <a:pt x="232" y="106"/>
                  <a:pt x="232" y="106"/>
                  <a:pt x="232" y="106"/>
                </a:cubicBezTo>
                <a:cubicBezTo>
                  <a:pt x="233" y="105"/>
                  <a:pt x="233" y="105"/>
                  <a:pt x="233" y="105"/>
                </a:cubicBezTo>
                <a:cubicBezTo>
                  <a:pt x="233" y="105"/>
                  <a:pt x="233" y="105"/>
                  <a:pt x="233" y="105"/>
                </a:cubicBezTo>
                <a:cubicBezTo>
                  <a:pt x="239" y="90"/>
                  <a:pt x="239" y="90"/>
                  <a:pt x="239" y="90"/>
                </a:cubicBezTo>
                <a:cubicBezTo>
                  <a:pt x="239" y="90"/>
                  <a:pt x="239" y="90"/>
                  <a:pt x="239" y="90"/>
                </a:cubicBezTo>
                <a:cubicBezTo>
                  <a:pt x="239" y="90"/>
                  <a:pt x="239" y="90"/>
                  <a:pt x="239" y="90"/>
                </a:cubicBezTo>
                <a:cubicBezTo>
                  <a:pt x="245" y="84"/>
                  <a:pt x="245" y="84"/>
                  <a:pt x="245" y="84"/>
                </a:cubicBezTo>
                <a:cubicBezTo>
                  <a:pt x="248" y="78"/>
                  <a:pt x="248" y="78"/>
                  <a:pt x="248" y="78"/>
                </a:cubicBezTo>
                <a:cubicBezTo>
                  <a:pt x="248" y="78"/>
                  <a:pt x="248" y="78"/>
                  <a:pt x="248" y="78"/>
                </a:cubicBezTo>
                <a:cubicBezTo>
                  <a:pt x="248" y="78"/>
                  <a:pt x="248" y="78"/>
                  <a:pt x="248" y="78"/>
                </a:cubicBezTo>
                <a:cubicBezTo>
                  <a:pt x="251" y="73"/>
                  <a:pt x="251" y="73"/>
                  <a:pt x="251" y="73"/>
                </a:cubicBezTo>
                <a:cubicBezTo>
                  <a:pt x="248" y="67"/>
                  <a:pt x="248" y="67"/>
                  <a:pt x="248" y="67"/>
                </a:cubicBezTo>
                <a:cubicBezTo>
                  <a:pt x="248" y="66"/>
                  <a:pt x="248" y="66"/>
                  <a:pt x="248" y="66"/>
                </a:cubicBezTo>
                <a:cubicBezTo>
                  <a:pt x="248" y="66"/>
                  <a:pt x="248" y="66"/>
                  <a:pt x="248" y="66"/>
                </a:cubicBezTo>
                <a:cubicBezTo>
                  <a:pt x="248" y="60"/>
                  <a:pt x="248" y="60"/>
                  <a:pt x="248" y="60"/>
                </a:cubicBezTo>
                <a:cubicBezTo>
                  <a:pt x="245" y="60"/>
                  <a:pt x="245" y="60"/>
                  <a:pt x="245" y="60"/>
                </a:cubicBezTo>
                <a:cubicBezTo>
                  <a:pt x="239" y="63"/>
                  <a:pt x="239" y="63"/>
                  <a:pt x="239" y="63"/>
                </a:cubicBezTo>
                <a:cubicBezTo>
                  <a:pt x="236" y="65"/>
                  <a:pt x="232" y="64"/>
                  <a:pt x="227" y="61"/>
                </a:cubicBezTo>
                <a:cubicBezTo>
                  <a:pt x="225" y="59"/>
                  <a:pt x="225" y="55"/>
                  <a:pt x="226" y="49"/>
                </a:cubicBezTo>
                <a:cubicBezTo>
                  <a:pt x="223" y="49"/>
                  <a:pt x="223" y="49"/>
                  <a:pt x="223" y="49"/>
                </a:cubicBezTo>
                <a:cubicBezTo>
                  <a:pt x="221" y="51"/>
                  <a:pt x="221" y="51"/>
                  <a:pt x="221" y="51"/>
                </a:cubicBezTo>
                <a:cubicBezTo>
                  <a:pt x="217" y="55"/>
                  <a:pt x="215" y="57"/>
                  <a:pt x="214" y="57"/>
                </a:cubicBezTo>
                <a:cubicBezTo>
                  <a:pt x="213" y="57"/>
                  <a:pt x="213" y="57"/>
                  <a:pt x="212" y="57"/>
                </a:cubicBezTo>
                <a:cubicBezTo>
                  <a:pt x="211" y="56"/>
                  <a:pt x="211" y="54"/>
                  <a:pt x="211" y="50"/>
                </a:cubicBezTo>
                <a:cubicBezTo>
                  <a:pt x="211" y="47"/>
                  <a:pt x="211" y="44"/>
                  <a:pt x="212" y="44"/>
                </a:cubicBezTo>
                <a:cubicBezTo>
                  <a:pt x="213" y="42"/>
                  <a:pt x="213" y="42"/>
                  <a:pt x="214" y="43"/>
                </a:cubicBezTo>
                <a:cubicBezTo>
                  <a:pt x="222" y="29"/>
                  <a:pt x="222" y="29"/>
                  <a:pt x="222" y="29"/>
                </a:cubicBezTo>
                <a:cubicBezTo>
                  <a:pt x="224" y="24"/>
                  <a:pt x="224" y="24"/>
                  <a:pt x="224" y="24"/>
                </a:cubicBezTo>
                <a:cubicBezTo>
                  <a:pt x="225" y="18"/>
                  <a:pt x="225" y="18"/>
                  <a:pt x="225" y="18"/>
                </a:cubicBezTo>
                <a:cubicBezTo>
                  <a:pt x="221" y="14"/>
                  <a:pt x="221" y="14"/>
                  <a:pt x="221" y="14"/>
                </a:cubicBezTo>
                <a:cubicBezTo>
                  <a:pt x="219" y="13"/>
                  <a:pt x="219" y="10"/>
                  <a:pt x="220" y="6"/>
                </a:cubicBezTo>
                <a:cubicBezTo>
                  <a:pt x="220" y="4"/>
                  <a:pt x="220" y="4"/>
                  <a:pt x="220" y="4"/>
                </a:cubicBezTo>
                <a:cubicBezTo>
                  <a:pt x="220" y="2"/>
                  <a:pt x="219" y="1"/>
                  <a:pt x="217" y="0"/>
                </a:cubicBezTo>
                <a:cubicBezTo>
                  <a:pt x="217" y="0"/>
                  <a:pt x="217" y="0"/>
                  <a:pt x="217" y="0"/>
                </a:cubicBezTo>
                <a:cubicBezTo>
                  <a:pt x="216" y="1"/>
                  <a:pt x="216" y="1"/>
                  <a:pt x="216" y="1"/>
                </a:cubicBezTo>
                <a:cubicBezTo>
                  <a:pt x="215" y="4"/>
                  <a:pt x="212" y="6"/>
                  <a:pt x="208" y="4"/>
                </a:cubicBezTo>
                <a:cubicBezTo>
                  <a:pt x="206" y="4"/>
                  <a:pt x="203" y="4"/>
                  <a:pt x="201" y="4"/>
                </a:cubicBez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11" name="Freeform 15"/>
          <p:cNvSpPr/>
          <p:nvPr/>
        </p:nvSpPr>
        <p:spPr>
          <a:xfrm>
            <a:off x="3435350" y="3851275"/>
            <a:ext cx="457200" cy="461963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42" h="144">
                <a:moveTo>
                  <a:pt x="142" y="29"/>
                </a:moveTo>
                <a:cubicBezTo>
                  <a:pt x="139" y="22"/>
                  <a:pt x="139" y="22"/>
                  <a:pt x="139" y="22"/>
                </a:cubicBezTo>
                <a:cubicBezTo>
                  <a:pt x="134" y="16"/>
                  <a:pt x="134" y="16"/>
                  <a:pt x="134" y="16"/>
                </a:cubicBezTo>
                <a:cubicBezTo>
                  <a:pt x="130" y="15"/>
                  <a:pt x="130" y="15"/>
                  <a:pt x="130" y="15"/>
                </a:cubicBezTo>
                <a:cubicBezTo>
                  <a:pt x="129" y="15"/>
                  <a:pt x="129" y="15"/>
                  <a:pt x="129" y="15"/>
                </a:cubicBezTo>
                <a:cubicBezTo>
                  <a:pt x="129" y="14"/>
                  <a:pt x="129" y="14"/>
                  <a:pt x="129" y="14"/>
                </a:cubicBezTo>
                <a:cubicBezTo>
                  <a:pt x="129" y="14"/>
                  <a:pt x="129" y="14"/>
                  <a:pt x="129" y="14"/>
                </a:cubicBezTo>
                <a:cubicBezTo>
                  <a:pt x="125" y="12"/>
                  <a:pt x="125" y="12"/>
                  <a:pt x="125" y="12"/>
                </a:cubicBezTo>
                <a:cubicBezTo>
                  <a:pt x="125" y="12"/>
                  <a:pt x="125" y="12"/>
                  <a:pt x="125" y="12"/>
                </a:cubicBezTo>
                <a:cubicBezTo>
                  <a:pt x="124" y="12"/>
                  <a:pt x="124" y="12"/>
                  <a:pt x="124" y="12"/>
                </a:cubicBezTo>
                <a:cubicBezTo>
                  <a:pt x="122" y="13"/>
                  <a:pt x="122" y="13"/>
                  <a:pt x="122" y="13"/>
                </a:cubicBezTo>
                <a:cubicBezTo>
                  <a:pt x="117" y="14"/>
                  <a:pt x="117" y="14"/>
                  <a:pt x="117" y="14"/>
                </a:cubicBezTo>
                <a:cubicBezTo>
                  <a:pt x="117" y="14"/>
                  <a:pt x="117" y="14"/>
                  <a:pt x="117" y="14"/>
                </a:cubicBezTo>
                <a:cubicBezTo>
                  <a:pt x="116" y="13"/>
                  <a:pt x="116" y="13"/>
                  <a:pt x="116" y="13"/>
                </a:cubicBezTo>
                <a:cubicBezTo>
                  <a:pt x="111" y="11"/>
                  <a:pt x="111" y="11"/>
                  <a:pt x="111" y="11"/>
                </a:cubicBezTo>
                <a:cubicBezTo>
                  <a:pt x="111" y="11"/>
                  <a:pt x="111" y="11"/>
                  <a:pt x="111" y="11"/>
                </a:cubicBezTo>
                <a:cubicBezTo>
                  <a:pt x="110" y="11"/>
                  <a:pt x="110" y="11"/>
                  <a:pt x="110" y="11"/>
                </a:cubicBezTo>
                <a:cubicBezTo>
                  <a:pt x="110" y="10"/>
                  <a:pt x="110" y="10"/>
                  <a:pt x="110" y="10"/>
                </a:cubicBezTo>
                <a:cubicBezTo>
                  <a:pt x="110" y="10"/>
                  <a:pt x="110" y="10"/>
                  <a:pt x="110" y="10"/>
                </a:cubicBezTo>
                <a:cubicBezTo>
                  <a:pt x="106" y="6"/>
                  <a:pt x="106" y="6"/>
                  <a:pt x="106" y="6"/>
                </a:cubicBezTo>
                <a:cubicBezTo>
                  <a:pt x="102" y="2"/>
                  <a:pt x="102" y="2"/>
                  <a:pt x="102" y="2"/>
                </a:cubicBezTo>
                <a:cubicBezTo>
                  <a:pt x="98" y="0"/>
                  <a:pt x="98" y="0"/>
                  <a:pt x="98" y="0"/>
                </a:cubicBezTo>
                <a:cubicBezTo>
                  <a:pt x="94" y="4"/>
                  <a:pt x="94" y="4"/>
                  <a:pt x="94" y="4"/>
                </a:cubicBezTo>
                <a:cubicBezTo>
                  <a:pt x="88" y="8"/>
                  <a:pt x="88" y="8"/>
                  <a:pt x="88" y="8"/>
                </a:cubicBezTo>
                <a:cubicBezTo>
                  <a:pt x="86" y="20"/>
                  <a:pt x="86" y="20"/>
                  <a:pt x="86" y="20"/>
                </a:cubicBezTo>
                <a:cubicBezTo>
                  <a:pt x="86" y="20"/>
                  <a:pt x="86" y="20"/>
                  <a:pt x="86" y="20"/>
                </a:cubicBezTo>
                <a:cubicBezTo>
                  <a:pt x="86" y="20"/>
                  <a:pt x="86" y="20"/>
                  <a:pt x="86" y="20"/>
                </a:cubicBezTo>
                <a:cubicBezTo>
                  <a:pt x="81" y="29"/>
                  <a:pt x="81" y="29"/>
                  <a:pt x="81" y="29"/>
                </a:cubicBezTo>
                <a:cubicBezTo>
                  <a:pt x="81" y="30"/>
                  <a:pt x="81" y="30"/>
                  <a:pt x="81" y="30"/>
                </a:cubicBezTo>
                <a:cubicBezTo>
                  <a:pt x="81" y="30"/>
                  <a:pt x="81" y="30"/>
                  <a:pt x="81" y="30"/>
                </a:cubicBezTo>
                <a:cubicBezTo>
                  <a:pt x="77" y="34"/>
                  <a:pt x="77" y="34"/>
                  <a:pt x="77" y="34"/>
                </a:cubicBezTo>
                <a:cubicBezTo>
                  <a:pt x="72" y="43"/>
                  <a:pt x="72" y="43"/>
                  <a:pt x="72" y="43"/>
                </a:cubicBezTo>
                <a:cubicBezTo>
                  <a:pt x="72" y="43"/>
                  <a:pt x="72" y="43"/>
                  <a:pt x="72" y="43"/>
                </a:cubicBezTo>
                <a:cubicBezTo>
                  <a:pt x="72" y="44"/>
                  <a:pt x="72" y="44"/>
                  <a:pt x="72" y="44"/>
                </a:cubicBezTo>
                <a:cubicBezTo>
                  <a:pt x="68" y="46"/>
                  <a:pt x="65" y="49"/>
                  <a:pt x="62" y="52"/>
                </a:cubicBezTo>
                <a:cubicBezTo>
                  <a:pt x="58" y="59"/>
                  <a:pt x="58" y="59"/>
                  <a:pt x="58" y="59"/>
                </a:cubicBezTo>
                <a:cubicBezTo>
                  <a:pt x="57" y="61"/>
                  <a:pt x="54" y="63"/>
                  <a:pt x="48" y="66"/>
                </a:cubicBezTo>
                <a:cubicBezTo>
                  <a:pt x="44" y="72"/>
                  <a:pt x="44" y="72"/>
                  <a:pt x="44" y="72"/>
                </a:cubicBezTo>
                <a:cubicBezTo>
                  <a:pt x="44" y="72"/>
                  <a:pt x="44" y="72"/>
                  <a:pt x="44" y="72"/>
                </a:cubicBezTo>
                <a:cubicBezTo>
                  <a:pt x="37" y="82"/>
                  <a:pt x="37" y="82"/>
                  <a:pt x="37" y="82"/>
                </a:cubicBezTo>
                <a:cubicBezTo>
                  <a:pt x="36" y="82"/>
                  <a:pt x="36" y="82"/>
                  <a:pt x="36" y="82"/>
                </a:cubicBezTo>
                <a:cubicBezTo>
                  <a:pt x="36" y="82"/>
                  <a:pt x="36" y="82"/>
                  <a:pt x="36" y="82"/>
                </a:cubicBezTo>
                <a:cubicBezTo>
                  <a:pt x="36" y="82"/>
                  <a:pt x="36" y="82"/>
                  <a:pt x="36" y="82"/>
                </a:cubicBezTo>
                <a:cubicBezTo>
                  <a:pt x="4" y="80"/>
                  <a:pt x="4" y="80"/>
                  <a:pt x="4" y="80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90"/>
                  <a:pt x="0" y="90"/>
                  <a:pt x="0" y="90"/>
                </a:cubicBezTo>
                <a:cubicBezTo>
                  <a:pt x="3" y="104"/>
                  <a:pt x="3" y="104"/>
                  <a:pt x="3" y="104"/>
                </a:cubicBezTo>
                <a:cubicBezTo>
                  <a:pt x="10" y="113"/>
                  <a:pt x="10" y="113"/>
                  <a:pt x="10" y="113"/>
                </a:cubicBezTo>
                <a:cubicBezTo>
                  <a:pt x="16" y="116"/>
                  <a:pt x="16" y="116"/>
                  <a:pt x="16" y="116"/>
                </a:cubicBezTo>
                <a:cubicBezTo>
                  <a:pt x="16" y="117"/>
                  <a:pt x="16" y="117"/>
                  <a:pt x="16" y="117"/>
                </a:cubicBezTo>
                <a:cubicBezTo>
                  <a:pt x="16" y="117"/>
                  <a:pt x="16" y="117"/>
                  <a:pt x="16" y="117"/>
                </a:cubicBezTo>
                <a:cubicBezTo>
                  <a:pt x="16" y="117"/>
                  <a:pt x="16" y="117"/>
                  <a:pt x="16" y="117"/>
                </a:cubicBezTo>
                <a:cubicBezTo>
                  <a:pt x="19" y="121"/>
                  <a:pt x="21" y="124"/>
                  <a:pt x="21" y="126"/>
                </a:cubicBezTo>
                <a:cubicBezTo>
                  <a:pt x="21" y="131"/>
                  <a:pt x="21" y="131"/>
                  <a:pt x="21" y="131"/>
                </a:cubicBezTo>
                <a:cubicBezTo>
                  <a:pt x="19" y="133"/>
                  <a:pt x="19" y="133"/>
                  <a:pt x="19" y="133"/>
                </a:cubicBezTo>
                <a:cubicBezTo>
                  <a:pt x="20" y="134"/>
                  <a:pt x="20" y="134"/>
                  <a:pt x="20" y="134"/>
                </a:cubicBezTo>
                <a:cubicBezTo>
                  <a:pt x="22" y="134"/>
                  <a:pt x="22" y="134"/>
                  <a:pt x="22" y="134"/>
                </a:cubicBezTo>
                <a:cubicBezTo>
                  <a:pt x="24" y="129"/>
                  <a:pt x="24" y="129"/>
                  <a:pt x="24" y="129"/>
                </a:cubicBezTo>
                <a:cubicBezTo>
                  <a:pt x="25" y="129"/>
                  <a:pt x="25" y="129"/>
                  <a:pt x="25" y="129"/>
                </a:cubicBezTo>
                <a:cubicBezTo>
                  <a:pt x="31" y="131"/>
                  <a:pt x="31" y="131"/>
                  <a:pt x="31" y="131"/>
                </a:cubicBezTo>
                <a:cubicBezTo>
                  <a:pt x="32" y="133"/>
                  <a:pt x="32" y="133"/>
                  <a:pt x="32" y="133"/>
                </a:cubicBezTo>
                <a:cubicBezTo>
                  <a:pt x="35" y="133"/>
                  <a:pt x="35" y="133"/>
                  <a:pt x="35" y="133"/>
                </a:cubicBezTo>
                <a:cubicBezTo>
                  <a:pt x="35" y="133"/>
                  <a:pt x="35" y="133"/>
                  <a:pt x="35" y="133"/>
                </a:cubicBezTo>
                <a:cubicBezTo>
                  <a:pt x="34" y="130"/>
                  <a:pt x="34" y="130"/>
                  <a:pt x="34" y="130"/>
                </a:cubicBezTo>
                <a:cubicBezTo>
                  <a:pt x="34" y="130"/>
                  <a:pt x="34" y="130"/>
                  <a:pt x="34" y="130"/>
                </a:cubicBezTo>
                <a:cubicBezTo>
                  <a:pt x="38" y="123"/>
                  <a:pt x="38" y="123"/>
                  <a:pt x="38" y="123"/>
                </a:cubicBezTo>
                <a:cubicBezTo>
                  <a:pt x="39" y="121"/>
                  <a:pt x="41" y="120"/>
                  <a:pt x="44" y="121"/>
                </a:cubicBezTo>
                <a:cubicBezTo>
                  <a:pt x="51" y="121"/>
                  <a:pt x="51" y="121"/>
                  <a:pt x="51" y="121"/>
                </a:cubicBezTo>
                <a:cubicBezTo>
                  <a:pt x="55" y="116"/>
                  <a:pt x="55" y="116"/>
                  <a:pt x="55" y="116"/>
                </a:cubicBezTo>
                <a:cubicBezTo>
                  <a:pt x="55" y="111"/>
                  <a:pt x="55" y="111"/>
                  <a:pt x="55" y="111"/>
                </a:cubicBezTo>
                <a:cubicBezTo>
                  <a:pt x="56" y="106"/>
                  <a:pt x="56" y="106"/>
                  <a:pt x="56" y="106"/>
                </a:cubicBezTo>
                <a:cubicBezTo>
                  <a:pt x="56" y="106"/>
                  <a:pt x="56" y="106"/>
                  <a:pt x="56" y="106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57" y="105"/>
                  <a:pt x="57" y="105"/>
                  <a:pt x="57" y="105"/>
                </a:cubicBezTo>
                <a:cubicBezTo>
                  <a:pt x="60" y="103"/>
                  <a:pt x="60" y="103"/>
                  <a:pt x="60" y="103"/>
                </a:cubicBezTo>
                <a:cubicBezTo>
                  <a:pt x="60" y="103"/>
                  <a:pt x="60" y="103"/>
                  <a:pt x="60" y="103"/>
                </a:cubicBezTo>
                <a:cubicBezTo>
                  <a:pt x="60" y="103"/>
                  <a:pt x="60" y="103"/>
                  <a:pt x="60" y="103"/>
                </a:cubicBezTo>
                <a:cubicBezTo>
                  <a:pt x="61" y="103"/>
                  <a:pt x="61" y="103"/>
                  <a:pt x="61" y="103"/>
                </a:cubicBezTo>
                <a:cubicBezTo>
                  <a:pt x="67" y="104"/>
                  <a:pt x="67" y="104"/>
                  <a:pt x="67" y="104"/>
                </a:cubicBezTo>
                <a:cubicBezTo>
                  <a:pt x="67" y="105"/>
                  <a:pt x="67" y="105"/>
                  <a:pt x="67" y="105"/>
                </a:cubicBezTo>
                <a:cubicBezTo>
                  <a:pt x="68" y="110"/>
                  <a:pt x="68" y="110"/>
                  <a:pt x="68" y="110"/>
                </a:cubicBezTo>
                <a:cubicBezTo>
                  <a:pt x="68" y="112"/>
                  <a:pt x="68" y="112"/>
                  <a:pt x="68" y="112"/>
                </a:cubicBezTo>
                <a:cubicBezTo>
                  <a:pt x="69" y="116"/>
                  <a:pt x="69" y="116"/>
                  <a:pt x="69" y="116"/>
                </a:cubicBezTo>
                <a:cubicBezTo>
                  <a:pt x="70" y="116"/>
                  <a:pt x="70" y="116"/>
                  <a:pt x="70" y="116"/>
                </a:cubicBezTo>
                <a:cubicBezTo>
                  <a:pt x="72" y="113"/>
                  <a:pt x="72" y="113"/>
                  <a:pt x="72" y="113"/>
                </a:cubicBezTo>
                <a:cubicBezTo>
                  <a:pt x="72" y="113"/>
                  <a:pt x="72" y="113"/>
                  <a:pt x="72" y="113"/>
                </a:cubicBezTo>
                <a:cubicBezTo>
                  <a:pt x="76" y="108"/>
                  <a:pt x="76" y="108"/>
                  <a:pt x="76" y="108"/>
                </a:cubicBezTo>
                <a:cubicBezTo>
                  <a:pt x="76" y="108"/>
                  <a:pt x="76" y="108"/>
                  <a:pt x="76" y="108"/>
                </a:cubicBezTo>
                <a:cubicBezTo>
                  <a:pt x="80" y="106"/>
                  <a:pt x="80" y="106"/>
                  <a:pt x="80" y="106"/>
                </a:cubicBezTo>
                <a:cubicBezTo>
                  <a:pt x="81" y="106"/>
                  <a:pt x="81" y="106"/>
                  <a:pt x="81" y="106"/>
                </a:cubicBezTo>
                <a:cubicBezTo>
                  <a:pt x="81" y="105"/>
                  <a:pt x="81" y="105"/>
                  <a:pt x="81" y="105"/>
                </a:cubicBezTo>
                <a:cubicBezTo>
                  <a:pt x="86" y="107"/>
                  <a:pt x="86" y="107"/>
                  <a:pt x="86" y="107"/>
                </a:cubicBezTo>
                <a:cubicBezTo>
                  <a:pt x="87" y="107"/>
                  <a:pt x="87" y="107"/>
                  <a:pt x="87" y="107"/>
                </a:cubicBezTo>
                <a:cubicBezTo>
                  <a:pt x="88" y="107"/>
                  <a:pt x="88" y="107"/>
                  <a:pt x="88" y="107"/>
                </a:cubicBezTo>
                <a:cubicBezTo>
                  <a:pt x="90" y="113"/>
                  <a:pt x="90" y="113"/>
                  <a:pt x="90" y="113"/>
                </a:cubicBezTo>
                <a:cubicBezTo>
                  <a:pt x="90" y="118"/>
                  <a:pt x="90" y="118"/>
                  <a:pt x="90" y="118"/>
                </a:cubicBezTo>
                <a:cubicBezTo>
                  <a:pt x="94" y="126"/>
                  <a:pt x="94" y="126"/>
                  <a:pt x="94" y="126"/>
                </a:cubicBezTo>
                <a:cubicBezTo>
                  <a:pt x="94" y="126"/>
                  <a:pt x="94" y="126"/>
                  <a:pt x="94" y="126"/>
                </a:cubicBezTo>
                <a:cubicBezTo>
                  <a:pt x="94" y="127"/>
                  <a:pt x="94" y="127"/>
                  <a:pt x="94" y="127"/>
                </a:cubicBezTo>
                <a:cubicBezTo>
                  <a:pt x="94" y="132"/>
                  <a:pt x="94" y="132"/>
                  <a:pt x="94" y="132"/>
                </a:cubicBezTo>
                <a:cubicBezTo>
                  <a:pt x="96" y="135"/>
                  <a:pt x="96" y="135"/>
                  <a:pt x="96" y="135"/>
                </a:cubicBezTo>
                <a:cubicBezTo>
                  <a:pt x="97" y="135"/>
                  <a:pt x="97" y="135"/>
                  <a:pt x="97" y="135"/>
                </a:cubicBezTo>
                <a:cubicBezTo>
                  <a:pt x="98" y="133"/>
                  <a:pt x="98" y="133"/>
                  <a:pt x="98" y="133"/>
                </a:cubicBezTo>
                <a:cubicBezTo>
                  <a:pt x="99" y="132"/>
                  <a:pt x="99" y="132"/>
                  <a:pt x="99" y="132"/>
                </a:cubicBezTo>
                <a:cubicBezTo>
                  <a:pt x="104" y="135"/>
                  <a:pt x="104" y="135"/>
                  <a:pt x="104" y="135"/>
                </a:cubicBezTo>
                <a:cubicBezTo>
                  <a:pt x="104" y="135"/>
                  <a:pt x="104" y="135"/>
                  <a:pt x="104" y="135"/>
                </a:cubicBezTo>
                <a:cubicBezTo>
                  <a:pt x="104" y="135"/>
                  <a:pt x="104" y="135"/>
                  <a:pt x="104" y="135"/>
                </a:cubicBezTo>
                <a:cubicBezTo>
                  <a:pt x="104" y="136"/>
                  <a:pt x="104" y="136"/>
                  <a:pt x="104" y="136"/>
                </a:cubicBezTo>
                <a:cubicBezTo>
                  <a:pt x="104" y="136"/>
                  <a:pt x="104" y="136"/>
                  <a:pt x="104" y="136"/>
                </a:cubicBezTo>
                <a:cubicBezTo>
                  <a:pt x="106" y="143"/>
                  <a:pt x="106" y="143"/>
                  <a:pt x="106" y="143"/>
                </a:cubicBezTo>
                <a:cubicBezTo>
                  <a:pt x="108" y="144"/>
                  <a:pt x="108" y="144"/>
                  <a:pt x="108" y="144"/>
                </a:cubicBezTo>
                <a:cubicBezTo>
                  <a:pt x="108" y="143"/>
                  <a:pt x="108" y="143"/>
                  <a:pt x="108" y="143"/>
                </a:cubicBezTo>
                <a:cubicBezTo>
                  <a:pt x="110" y="138"/>
                  <a:pt x="110" y="138"/>
                  <a:pt x="110" y="138"/>
                </a:cubicBezTo>
                <a:cubicBezTo>
                  <a:pt x="110" y="138"/>
                  <a:pt x="110" y="138"/>
                  <a:pt x="110" y="138"/>
                </a:cubicBezTo>
                <a:cubicBezTo>
                  <a:pt x="111" y="137"/>
                  <a:pt x="111" y="137"/>
                  <a:pt x="111" y="137"/>
                </a:cubicBezTo>
                <a:cubicBezTo>
                  <a:pt x="111" y="137"/>
                  <a:pt x="111" y="137"/>
                  <a:pt x="111" y="137"/>
                </a:cubicBezTo>
                <a:cubicBezTo>
                  <a:pt x="112" y="137"/>
                  <a:pt x="112" y="137"/>
                  <a:pt x="112" y="137"/>
                </a:cubicBezTo>
                <a:cubicBezTo>
                  <a:pt x="114" y="135"/>
                  <a:pt x="114" y="135"/>
                  <a:pt x="114" y="135"/>
                </a:cubicBezTo>
                <a:cubicBezTo>
                  <a:pt x="115" y="135"/>
                  <a:pt x="115" y="135"/>
                  <a:pt x="115" y="135"/>
                </a:cubicBezTo>
                <a:cubicBezTo>
                  <a:pt x="115" y="135"/>
                  <a:pt x="115" y="135"/>
                  <a:pt x="115" y="135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8" y="133"/>
                  <a:pt x="118" y="133"/>
                  <a:pt x="118" y="133"/>
                </a:cubicBezTo>
                <a:cubicBezTo>
                  <a:pt x="118" y="132"/>
                  <a:pt x="118" y="132"/>
                  <a:pt x="118" y="132"/>
                </a:cubicBezTo>
                <a:cubicBezTo>
                  <a:pt x="116" y="113"/>
                  <a:pt x="116" y="113"/>
                  <a:pt x="116" y="113"/>
                </a:cubicBezTo>
                <a:cubicBezTo>
                  <a:pt x="108" y="101"/>
                  <a:pt x="108" y="101"/>
                  <a:pt x="108" y="101"/>
                </a:cubicBezTo>
                <a:cubicBezTo>
                  <a:pt x="94" y="84"/>
                  <a:pt x="94" y="84"/>
                  <a:pt x="94" y="84"/>
                </a:cubicBezTo>
                <a:cubicBezTo>
                  <a:pt x="93" y="84"/>
                  <a:pt x="93" y="84"/>
                  <a:pt x="93" y="84"/>
                </a:cubicBezTo>
                <a:cubicBezTo>
                  <a:pt x="92" y="73"/>
                  <a:pt x="92" y="73"/>
                  <a:pt x="92" y="73"/>
                </a:cubicBezTo>
                <a:cubicBezTo>
                  <a:pt x="88" y="64"/>
                  <a:pt x="88" y="64"/>
                  <a:pt x="88" y="64"/>
                </a:cubicBezTo>
                <a:cubicBezTo>
                  <a:pt x="88" y="64"/>
                  <a:pt x="88" y="64"/>
                  <a:pt x="88" y="64"/>
                </a:cubicBezTo>
                <a:cubicBezTo>
                  <a:pt x="87" y="64"/>
                  <a:pt x="87" y="64"/>
                  <a:pt x="87" y="64"/>
                </a:cubicBezTo>
                <a:cubicBezTo>
                  <a:pt x="87" y="64"/>
                  <a:pt x="87" y="64"/>
                  <a:pt x="87" y="64"/>
                </a:cubicBezTo>
                <a:cubicBezTo>
                  <a:pt x="88" y="63"/>
                  <a:pt x="88" y="63"/>
                  <a:pt x="88" y="63"/>
                </a:cubicBezTo>
                <a:cubicBezTo>
                  <a:pt x="90" y="52"/>
                  <a:pt x="90" y="52"/>
                  <a:pt x="90" y="52"/>
                </a:cubicBezTo>
                <a:cubicBezTo>
                  <a:pt x="91" y="52"/>
                  <a:pt x="91" y="52"/>
                  <a:pt x="91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117" y="51"/>
                  <a:pt x="117" y="51"/>
                  <a:pt x="117" y="51"/>
                </a:cubicBezTo>
                <a:cubicBezTo>
                  <a:pt x="130" y="44"/>
                  <a:pt x="130" y="44"/>
                  <a:pt x="130" y="44"/>
                </a:cubicBezTo>
                <a:cubicBezTo>
                  <a:pt x="130" y="44"/>
                  <a:pt x="130" y="44"/>
                  <a:pt x="130" y="44"/>
                </a:cubicBezTo>
                <a:cubicBezTo>
                  <a:pt x="131" y="43"/>
                  <a:pt x="131" y="43"/>
                  <a:pt x="131" y="43"/>
                </a:cubicBezTo>
                <a:cubicBezTo>
                  <a:pt x="136" y="42"/>
                  <a:pt x="139" y="40"/>
                  <a:pt x="140" y="38"/>
                </a:cubicBezTo>
                <a:cubicBezTo>
                  <a:pt x="141" y="36"/>
                  <a:pt x="142" y="33"/>
                  <a:pt x="142" y="29"/>
                </a:cubicBez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12" name="Freeform 16"/>
          <p:cNvSpPr/>
          <p:nvPr/>
        </p:nvSpPr>
        <p:spPr>
          <a:xfrm>
            <a:off x="3435350" y="2951163"/>
            <a:ext cx="520700" cy="93027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62" h="289">
                <a:moveTo>
                  <a:pt x="54" y="66"/>
                </a:moveTo>
                <a:cubicBezTo>
                  <a:pt x="52" y="65"/>
                  <a:pt x="52" y="65"/>
                  <a:pt x="52" y="65"/>
                </a:cubicBezTo>
                <a:cubicBezTo>
                  <a:pt x="48" y="90"/>
                  <a:pt x="48" y="90"/>
                  <a:pt x="48" y="90"/>
                </a:cubicBezTo>
                <a:cubicBezTo>
                  <a:pt x="54" y="98"/>
                  <a:pt x="54" y="98"/>
                  <a:pt x="54" y="98"/>
                </a:cubicBezTo>
                <a:cubicBezTo>
                  <a:pt x="61" y="100"/>
                  <a:pt x="61" y="100"/>
                  <a:pt x="61" y="100"/>
                </a:cubicBezTo>
                <a:cubicBezTo>
                  <a:pt x="61" y="100"/>
                  <a:pt x="61" y="100"/>
                  <a:pt x="61" y="100"/>
                </a:cubicBezTo>
                <a:cubicBezTo>
                  <a:pt x="61" y="100"/>
                  <a:pt x="61" y="100"/>
                  <a:pt x="61" y="100"/>
                </a:cubicBezTo>
                <a:cubicBezTo>
                  <a:pt x="62" y="101"/>
                  <a:pt x="62" y="101"/>
                  <a:pt x="62" y="101"/>
                </a:cubicBezTo>
                <a:cubicBezTo>
                  <a:pt x="70" y="108"/>
                  <a:pt x="70" y="108"/>
                  <a:pt x="70" y="108"/>
                </a:cubicBezTo>
                <a:cubicBezTo>
                  <a:pt x="82" y="110"/>
                  <a:pt x="82" y="110"/>
                  <a:pt x="82" y="110"/>
                </a:cubicBezTo>
                <a:cubicBezTo>
                  <a:pt x="82" y="110"/>
                  <a:pt x="82" y="110"/>
                  <a:pt x="82" y="110"/>
                </a:cubicBezTo>
                <a:cubicBezTo>
                  <a:pt x="88" y="114"/>
                  <a:pt x="88" y="114"/>
                  <a:pt x="88" y="114"/>
                </a:cubicBezTo>
                <a:cubicBezTo>
                  <a:pt x="88" y="114"/>
                  <a:pt x="88" y="114"/>
                  <a:pt x="88" y="114"/>
                </a:cubicBezTo>
                <a:cubicBezTo>
                  <a:pt x="88" y="114"/>
                  <a:pt x="88" y="114"/>
                  <a:pt x="88" y="114"/>
                </a:cubicBezTo>
                <a:cubicBezTo>
                  <a:pt x="88" y="115"/>
                  <a:pt x="88" y="115"/>
                  <a:pt x="88" y="115"/>
                </a:cubicBezTo>
                <a:cubicBezTo>
                  <a:pt x="93" y="122"/>
                  <a:pt x="93" y="122"/>
                  <a:pt x="93" y="122"/>
                </a:cubicBezTo>
                <a:cubicBezTo>
                  <a:pt x="94" y="122"/>
                  <a:pt x="94" y="122"/>
                  <a:pt x="94" y="122"/>
                </a:cubicBezTo>
                <a:cubicBezTo>
                  <a:pt x="93" y="123"/>
                  <a:pt x="93" y="123"/>
                  <a:pt x="93" y="123"/>
                </a:cubicBezTo>
                <a:cubicBezTo>
                  <a:pt x="89" y="130"/>
                  <a:pt x="89" y="130"/>
                  <a:pt x="89" y="130"/>
                </a:cubicBezTo>
                <a:cubicBezTo>
                  <a:pt x="88" y="130"/>
                  <a:pt x="88" y="132"/>
                  <a:pt x="88" y="136"/>
                </a:cubicBezTo>
                <a:cubicBezTo>
                  <a:pt x="89" y="136"/>
                  <a:pt x="89" y="136"/>
                  <a:pt x="89" y="136"/>
                </a:cubicBezTo>
                <a:cubicBezTo>
                  <a:pt x="89" y="143"/>
                  <a:pt x="89" y="143"/>
                  <a:pt x="89" y="143"/>
                </a:cubicBezTo>
                <a:cubicBezTo>
                  <a:pt x="88" y="144"/>
                  <a:pt x="88" y="144"/>
                  <a:pt x="88" y="144"/>
                </a:cubicBezTo>
                <a:cubicBezTo>
                  <a:pt x="88" y="144"/>
                  <a:pt x="88" y="144"/>
                  <a:pt x="88" y="144"/>
                </a:cubicBezTo>
                <a:cubicBezTo>
                  <a:pt x="85" y="156"/>
                  <a:pt x="85" y="156"/>
                  <a:pt x="85" y="156"/>
                </a:cubicBezTo>
                <a:cubicBezTo>
                  <a:pt x="84" y="158"/>
                  <a:pt x="84" y="158"/>
                  <a:pt x="84" y="158"/>
                </a:cubicBezTo>
                <a:cubicBezTo>
                  <a:pt x="84" y="158"/>
                  <a:pt x="84" y="158"/>
                  <a:pt x="84" y="158"/>
                </a:cubicBezTo>
                <a:cubicBezTo>
                  <a:pt x="82" y="157"/>
                  <a:pt x="82" y="157"/>
                  <a:pt x="82" y="157"/>
                </a:cubicBezTo>
                <a:cubicBezTo>
                  <a:pt x="77" y="156"/>
                  <a:pt x="77" y="156"/>
                  <a:pt x="77" y="156"/>
                </a:cubicBezTo>
                <a:cubicBezTo>
                  <a:pt x="70" y="156"/>
                  <a:pt x="70" y="156"/>
                  <a:pt x="70" y="156"/>
                </a:cubicBezTo>
                <a:cubicBezTo>
                  <a:pt x="64" y="158"/>
                  <a:pt x="64" y="158"/>
                  <a:pt x="64" y="158"/>
                </a:cubicBezTo>
                <a:cubicBezTo>
                  <a:pt x="58" y="164"/>
                  <a:pt x="58" y="164"/>
                  <a:pt x="58" y="164"/>
                </a:cubicBezTo>
                <a:cubicBezTo>
                  <a:pt x="56" y="166"/>
                  <a:pt x="56" y="166"/>
                  <a:pt x="56" y="166"/>
                </a:cubicBezTo>
                <a:cubicBezTo>
                  <a:pt x="65" y="170"/>
                  <a:pt x="65" y="170"/>
                  <a:pt x="65" y="170"/>
                </a:cubicBezTo>
                <a:cubicBezTo>
                  <a:pt x="64" y="172"/>
                  <a:pt x="64" y="172"/>
                  <a:pt x="64" y="172"/>
                </a:cubicBezTo>
                <a:cubicBezTo>
                  <a:pt x="64" y="174"/>
                  <a:pt x="62" y="176"/>
                  <a:pt x="58" y="177"/>
                </a:cubicBezTo>
                <a:cubicBezTo>
                  <a:pt x="53" y="177"/>
                  <a:pt x="53" y="177"/>
                  <a:pt x="53" y="177"/>
                </a:cubicBezTo>
                <a:cubicBezTo>
                  <a:pt x="44" y="174"/>
                  <a:pt x="44" y="174"/>
                  <a:pt x="44" y="174"/>
                </a:cubicBezTo>
                <a:cubicBezTo>
                  <a:pt x="44" y="174"/>
                  <a:pt x="44" y="174"/>
                  <a:pt x="44" y="174"/>
                </a:cubicBezTo>
                <a:cubicBezTo>
                  <a:pt x="44" y="174"/>
                  <a:pt x="44" y="174"/>
                  <a:pt x="44" y="174"/>
                </a:cubicBezTo>
                <a:cubicBezTo>
                  <a:pt x="35" y="169"/>
                  <a:pt x="35" y="169"/>
                  <a:pt x="35" y="169"/>
                </a:cubicBezTo>
                <a:cubicBezTo>
                  <a:pt x="32" y="169"/>
                  <a:pt x="32" y="169"/>
                  <a:pt x="32" y="169"/>
                </a:cubicBezTo>
                <a:cubicBezTo>
                  <a:pt x="22" y="183"/>
                  <a:pt x="22" y="183"/>
                  <a:pt x="22" y="183"/>
                </a:cubicBezTo>
                <a:cubicBezTo>
                  <a:pt x="20" y="188"/>
                  <a:pt x="20" y="188"/>
                  <a:pt x="20" y="188"/>
                </a:cubicBezTo>
                <a:cubicBezTo>
                  <a:pt x="20" y="196"/>
                  <a:pt x="20" y="196"/>
                  <a:pt x="20" y="196"/>
                </a:cubicBezTo>
                <a:cubicBezTo>
                  <a:pt x="24" y="203"/>
                  <a:pt x="24" y="203"/>
                  <a:pt x="24" y="203"/>
                </a:cubicBezTo>
                <a:cubicBezTo>
                  <a:pt x="24" y="204"/>
                  <a:pt x="24" y="204"/>
                  <a:pt x="24" y="204"/>
                </a:cubicBezTo>
                <a:cubicBezTo>
                  <a:pt x="24" y="204"/>
                  <a:pt x="24" y="204"/>
                  <a:pt x="24" y="204"/>
                </a:cubicBezTo>
                <a:cubicBezTo>
                  <a:pt x="24" y="204"/>
                  <a:pt x="24" y="204"/>
                  <a:pt x="24" y="204"/>
                </a:cubicBezTo>
                <a:cubicBezTo>
                  <a:pt x="26" y="210"/>
                  <a:pt x="26" y="210"/>
                  <a:pt x="26" y="210"/>
                </a:cubicBezTo>
                <a:cubicBezTo>
                  <a:pt x="26" y="211"/>
                  <a:pt x="26" y="211"/>
                  <a:pt x="26" y="211"/>
                </a:cubicBezTo>
                <a:cubicBezTo>
                  <a:pt x="26" y="220"/>
                  <a:pt x="26" y="220"/>
                  <a:pt x="26" y="220"/>
                </a:cubicBezTo>
                <a:cubicBezTo>
                  <a:pt x="26" y="221"/>
                  <a:pt x="26" y="221"/>
                  <a:pt x="26" y="221"/>
                </a:cubicBezTo>
                <a:cubicBezTo>
                  <a:pt x="27" y="222"/>
                  <a:pt x="27" y="222"/>
                  <a:pt x="27" y="222"/>
                </a:cubicBezTo>
                <a:cubicBezTo>
                  <a:pt x="20" y="223"/>
                  <a:pt x="20" y="223"/>
                  <a:pt x="20" y="223"/>
                </a:cubicBezTo>
                <a:cubicBezTo>
                  <a:pt x="8" y="223"/>
                  <a:pt x="8" y="223"/>
                  <a:pt x="8" y="223"/>
                </a:cubicBezTo>
                <a:cubicBezTo>
                  <a:pt x="3" y="227"/>
                  <a:pt x="3" y="227"/>
                  <a:pt x="3" y="227"/>
                </a:cubicBezTo>
                <a:cubicBezTo>
                  <a:pt x="0" y="231"/>
                  <a:pt x="0" y="231"/>
                  <a:pt x="0" y="231"/>
                </a:cubicBezTo>
                <a:cubicBezTo>
                  <a:pt x="1" y="231"/>
                  <a:pt x="1" y="231"/>
                  <a:pt x="1" y="231"/>
                </a:cubicBezTo>
                <a:cubicBezTo>
                  <a:pt x="3" y="243"/>
                  <a:pt x="3" y="243"/>
                  <a:pt x="3" y="243"/>
                </a:cubicBezTo>
                <a:cubicBezTo>
                  <a:pt x="4" y="243"/>
                  <a:pt x="4" y="243"/>
                  <a:pt x="4" y="243"/>
                </a:cubicBezTo>
                <a:cubicBezTo>
                  <a:pt x="4" y="248"/>
                  <a:pt x="4" y="248"/>
                  <a:pt x="4" y="248"/>
                </a:cubicBezTo>
                <a:cubicBezTo>
                  <a:pt x="6" y="254"/>
                  <a:pt x="6" y="254"/>
                  <a:pt x="6" y="254"/>
                </a:cubicBezTo>
                <a:cubicBezTo>
                  <a:pt x="15" y="259"/>
                  <a:pt x="15" y="259"/>
                  <a:pt x="15" y="259"/>
                </a:cubicBezTo>
                <a:cubicBezTo>
                  <a:pt x="27" y="256"/>
                  <a:pt x="27" y="256"/>
                  <a:pt x="27" y="256"/>
                </a:cubicBezTo>
                <a:cubicBezTo>
                  <a:pt x="33" y="252"/>
                  <a:pt x="33" y="252"/>
                  <a:pt x="33" y="252"/>
                </a:cubicBezTo>
                <a:cubicBezTo>
                  <a:pt x="34" y="252"/>
                  <a:pt x="34" y="252"/>
                  <a:pt x="34" y="252"/>
                </a:cubicBezTo>
                <a:cubicBezTo>
                  <a:pt x="40" y="252"/>
                  <a:pt x="40" y="252"/>
                  <a:pt x="40" y="252"/>
                </a:cubicBezTo>
                <a:cubicBezTo>
                  <a:pt x="43" y="260"/>
                  <a:pt x="43" y="260"/>
                  <a:pt x="43" y="260"/>
                </a:cubicBezTo>
                <a:cubicBezTo>
                  <a:pt x="45" y="262"/>
                  <a:pt x="46" y="264"/>
                  <a:pt x="47" y="266"/>
                </a:cubicBezTo>
                <a:cubicBezTo>
                  <a:pt x="50" y="266"/>
                  <a:pt x="50" y="266"/>
                  <a:pt x="50" y="266"/>
                </a:cubicBezTo>
                <a:cubicBezTo>
                  <a:pt x="51" y="266"/>
                  <a:pt x="51" y="266"/>
                  <a:pt x="51" y="266"/>
                </a:cubicBezTo>
                <a:cubicBezTo>
                  <a:pt x="52" y="266"/>
                  <a:pt x="52" y="266"/>
                  <a:pt x="52" y="266"/>
                </a:cubicBezTo>
                <a:cubicBezTo>
                  <a:pt x="52" y="265"/>
                  <a:pt x="52" y="265"/>
                  <a:pt x="52" y="265"/>
                </a:cubicBezTo>
                <a:cubicBezTo>
                  <a:pt x="58" y="260"/>
                  <a:pt x="58" y="260"/>
                  <a:pt x="58" y="260"/>
                </a:cubicBezTo>
                <a:cubicBezTo>
                  <a:pt x="63" y="270"/>
                  <a:pt x="63" y="270"/>
                  <a:pt x="63" y="270"/>
                </a:cubicBezTo>
                <a:cubicBezTo>
                  <a:pt x="68" y="273"/>
                  <a:pt x="68" y="273"/>
                  <a:pt x="68" y="273"/>
                </a:cubicBezTo>
                <a:cubicBezTo>
                  <a:pt x="76" y="273"/>
                  <a:pt x="76" y="273"/>
                  <a:pt x="76" y="273"/>
                </a:cubicBezTo>
                <a:cubicBezTo>
                  <a:pt x="82" y="272"/>
                  <a:pt x="82" y="272"/>
                  <a:pt x="82" y="272"/>
                </a:cubicBezTo>
                <a:cubicBezTo>
                  <a:pt x="84" y="272"/>
                  <a:pt x="84" y="272"/>
                  <a:pt x="84" y="272"/>
                </a:cubicBezTo>
                <a:cubicBezTo>
                  <a:pt x="98" y="274"/>
                  <a:pt x="98" y="274"/>
                  <a:pt x="98" y="274"/>
                </a:cubicBezTo>
                <a:cubicBezTo>
                  <a:pt x="98" y="274"/>
                  <a:pt x="98" y="274"/>
                  <a:pt x="98" y="274"/>
                </a:cubicBezTo>
                <a:cubicBezTo>
                  <a:pt x="98" y="275"/>
                  <a:pt x="98" y="275"/>
                  <a:pt x="98" y="275"/>
                </a:cubicBezTo>
                <a:cubicBezTo>
                  <a:pt x="104" y="278"/>
                  <a:pt x="104" y="278"/>
                  <a:pt x="104" y="278"/>
                </a:cubicBezTo>
                <a:cubicBezTo>
                  <a:pt x="104" y="278"/>
                  <a:pt x="104" y="278"/>
                  <a:pt x="104" y="278"/>
                </a:cubicBezTo>
                <a:cubicBezTo>
                  <a:pt x="104" y="278"/>
                  <a:pt x="104" y="278"/>
                  <a:pt x="104" y="278"/>
                </a:cubicBezTo>
                <a:cubicBezTo>
                  <a:pt x="104" y="279"/>
                  <a:pt x="104" y="279"/>
                  <a:pt x="104" y="279"/>
                </a:cubicBezTo>
                <a:cubicBezTo>
                  <a:pt x="110" y="283"/>
                  <a:pt x="110" y="283"/>
                  <a:pt x="110" y="283"/>
                </a:cubicBezTo>
                <a:cubicBezTo>
                  <a:pt x="110" y="283"/>
                  <a:pt x="110" y="283"/>
                  <a:pt x="110" y="283"/>
                </a:cubicBezTo>
                <a:cubicBezTo>
                  <a:pt x="113" y="287"/>
                  <a:pt x="113" y="287"/>
                  <a:pt x="113" y="287"/>
                </a:cubicBezTo>
                <a:cubicBezTo>
                  <a:pt x="117" y="289"/>
                  <a:pt x="117" y="289"/>
                  <a:pt x="117" y="289"/>
                </a:cubicBezTo>
                <a:cubicBezTo>
                  <a:pt x="124" y="288"/>
                  <a:pt x="124" y="288"/>
                  <a:pt x="124" y="288"/>
                </a:cubicBezTo>
                <a:cubicBezTo>
                  <a:pt x="124" y="280"/>
                  <a:pt x="124" y="280"/>
                  <a:pt x="124" y="280"/>
                </a:cubicBezTo>
                <a:cubicBezTo>
                  <a:pt x="120" y="274"/>
                  <a:pt x="120" y="274"/>
                  <a:pt x="120" y="274"/>
                </a:cubicBezTo>
                <a:cubicBezTo>
                  <a:pt x="120" y="274"/>
                  <a:pt x="120" y="274"/>
                  <a:pt x="120" y="274"/>
                </a:cubicBezTo>
                <a:cubicBezTo>
                  <a:pt x="120" y="274"/>
                  <a:pt x="120" y="274"/>
                  <a:pt x="120" y="274"/>
                </a:cubicBezTo>
                <a:cubicBezTo>
                  <a:pt x="118" y="263"/>
                  <a:pt x="118" y="263"/>
                  <a:pt x="118" y="263"/>
                </a:cubicBezTo>
                <a:cubicBezTo>
                  <a:pt x="123" y="258"/>
                  <a:pt x="123" y="258"/>
                  <a:pt x="123" y="258"/>
                </a:cubicBezTo>
                <a:cubicBezTo>
                  <a:pt x="124" y="257"/>
                  <a:pt x="124" y="257"/>
                  <a:pt x="124" y="257"/>
                </a:cubicBezTo>
                <a:cubicBezTo>
                  <a:pt x="124" y="257"/>
                  <a:pt x="124" y="257"/>
                  <a:pt x="124" y="257"/>
                </a:cubicBezTo>
                <a:cubicBezTo>
                  <a:pt x="129" y="256"/>
                  <a:pt x="129" y="256"/>
                  <a:pt x="129" y="256"/>
                </a:cubicBezTo>
                <a:cubicBezTo>
                  <a:pt x="134" y="256"/>
                  <a:pt x="134" y="256"/>
                  <a:pt x="134" y="256"/>
                </a:cubicBezTo>
                <a:cubicBezTo>
                  <a:pt x="136" y="254"/>
                  <a:pt x="136" y="254"/>
                  <a:pt x="136" y="254"/>
                </a:cubicBezTo>
                <a:cubicBezTo>
                  <a:pt x="132" y="250"/>
                  <a:pt x="132" y="250"/>
                  <a:pt x="132" y="250"/>
                </a:cubicBezTo>
                <a:cubicBezTo>
                  <a:pt x="121" y="242"/>
                  <a:pt x="121" y="242"/>
                  <a:pt x="121" y="242"/>
                </a:cubicBezTo>
                <a:cubicBezTo>
                  <a:pt x="118" y="238"/>
                  <a:pt x="118" y="238"/>
                  <a:pt x="118" y="238"/>
                </a:cubicBezTo>
                <a:cubicBezTo>
                  <a:pt x="118" y="238"/>
                  <a:pt x="118" y="238"/>
                  <a:pt x="118" y="238"/>
                </a:cubicBezTo>
                <a:cubicBezTo>
                  <a:pt x="117" y="237"/>
                  <a:pt x="117" y="237"/>
                  <a:pt x="117" y="237"/>
                </a:cubicBezTo>
                <a:cubicBezTo>
                  <a:pt x="118" y="236"/>
                  <a:pt x="118" y="236"/>
                  <a:pt x="118" y="236"/>
                </a:cubicBezTo>
                <a:cubicBezTo>
                  <a:pt x="121" y="230"/>
                  <a:pt x="121" y="230"/>
                  <a:pt x="121" y="230"/>
                </a:cubicBezTo>
                <a:cubicBezTo>
                  <a:pt x="122" y="231"/>
                  <a:pt x="122" y="231"/>
                  <a:pt x="122" y="231"/>
                </a:cubicBezTo>
                <a:cubicBezTo>
                  <a:pt x="130" y="233"/>
                  <a:pt x="130" y="233"/>
                  <a:pt x="130" y="233"/>
                </a:cubicBezTo>
                <a:cubicBezTo>
                  <a:pt x="151" y="232"/>
                  <a:pt x="151" y="232"/>
                  <a:pt x="151" y="232"/>
                </a:cubicBezTo>
                <a:cubicBezTo>
                  <a:pt x="151" y="233"/>
                  <a:pt x="151" y="233"/>
                  <a:pt x="151" y="233"/>
                </a:cubicBezTo>
                <a:cubicBezTo>
                  <a:pt x="152" y="233"/>
                  <a:pt x="152" y="233"/>
                  <a:pt x="152" y="233"/>
                </a:cubicBezTo>
                <a:cubicBezTo>
                  <a:pt x="158" y="235"/>
                  <a:pt x="158" y="235"/>
                  <a:pt x="158" y="235"/>
                </a:cubicBezTo>
                <a:cubicBezTo>
                  <a:pt x="162" y="231"/>
                  <a:pt x="162" y="231"/>
                  <a:pt x="162" y="231"/>
                </a:cubicBezTo>
                <a:cubicBezTo>
                  <a:pt x="160" y="219"/>
                  <a:pt x="160" y="219"/>
                  <a:pt x="160" y="219"/>
                </a:cubicBezTo>
                <a:cubicBezTo>
                  <a:pt x="152" y="214"/>
                  <a:pt x="152" y="214"/>
                  <a:pt x="152" y="214"/>
                </a:cubicBezTo>
                <a:cubicBezTo>
                  <a:pt x="146" y="210"/>
                  <a:pt x="144" y="202"/>
                  <a:pt x="145" y="187"/>
                </a:cubicBezTo>
                <a:cubicBezTo>
                  <a:pt x="138" y="184"/>
                  <a:pt x="138" y="184"/>
                  <a:pt x="138" y="184"/>
                </a:cubicBezTo>
                <a:cubicBezTo>
                  <a:pt x="138" y="184"/>
                  <a:pt x="138" y="184"/>
                  <a:pt x="138" y="184"/>
                </a:cubicBezTo>
                <a:cubicBezTo>
                  <a:pt x="137" y="184"/>
                  <a:pt x="137" y="184"/>
                  <a:pt x="137" y="184"/>
                </a:cubicBezTo>
                <a:cubicBezTo>
                  <a:pt x="137" y="183"/>
                  <a:pt x="137" y="183"/>
                  <a:pt x="137" y="183"/>
                </a:cubicBezTo>
                <a:cubicBezTo>
                  <a:pt x="137" y="182"/>
                  <a:pt x="137" y="182"/>
                  <a:pt x="137" y="182"/>
                </a:cubicBezTo>
                <a:cubicBezTo>
                  <a:pt x="136" y="172"/>
                  <a:pt x="136" y="172"/>
                  <a:pt x="136" y="172"/>
                </a:cubicBezTo>
                <a:cubicBezTo>
                  <a:pt x="144" y="131"/>
                  <a:pt x="144" y="131"/>
                  <a:pt x="144" y="131"/>
                </a:cubicBezTo>
                <a:cubicBezTo>
                  <a:pt x="141" y="119"/>
                  <a:pt x="139" y="111"/>
                  <a:pt x="139" y="107"/>
                </a:cubicBezTo>
                <a:cubicBezTo>
                  <a:pt x="138" y="95"/>
                  <a:pt x="138" y="95"/>
                  <a:pt x="138" y="95"/>
                </a:cubicBezTo>
                <a:cubicBezTo>
                  <a:pt x="139" y="82"/>
                  <a:pt x="139" y="82"/>
                  <a:pt x="139" y="82"/>
                </a:cubicBezTo>
                <a:cubicBezTo>
                  <a:pt x="139" y="81"/>
                  <a:pt x="139" y="81"/>
                  <a:pt x="139" y="81"/>
                </a:cubicBezTo>
                <a:cubicBezTo>
                  <a:pt x="140" y="80"/>
                  <a:pt x="140" y="80"/>
                  <a:pt x="140" y="80"/>
                </a:cubicBezTo>
                <a:cubicBezTo>
                  <a:pt x="140" y="80"/>
                  <a:pt x="140" y="80"/>
                  <a:pt x="140" y="80"/>
                </a:cubicBezTo>
                <a:cubicBezTo>
                  <a:pt x="148" y="74"/>
                  <a:pt x="148" y="74"/>
                  <a:pt x="148" y="74"/>
                </a:cubicBezTo>
                <a:cubicBezTo>
                  <a:pt x="148" y="68"/>
                  <a:pt x="148" y="68"/>
                  <a:pt x="148" y="68"/>
                </a:cubicBezTo>
                <a:cubicBezTo>
                  <a:pt x="148" y="66"/>
                  <a:pt x="147" y="64"/>
                  <a:pt x="145" y="61"/>
                </a:cubicBezTo>
                <a:cubicBezTo>
                  <a:pt x="140" y="55"/>
                  <a:pt x="140" y="55"/>
                  <a:pt x="140" y="55"/>
                </a:cubicBezTo>
                <a:cubicBezTo>
                  <a:pt x="139" y="55"/>
                  <a:pt x="139" y="55"/>
                  <a:pt x="139" y="55"/>
                </a:cubicBezTo>
                <a:cubicBezTo>
                  <a:pt x="139" y="54"/>
                  <a:pt x="139" y="54"/>
                  <a:pt x="139" y="54"/>
                </a:cubicBezTo>
                <a:cubicBezTo>
                  <a:pt x="138" y="44"/>
                  <a:pt x="138" y="44"/>
                  <a:pt x="138" y="44"/>
                </a:cubicBezTo>
                <a:cubicBezTo>
                  <a:pt x="138" y="44"/>
                  <a:pt x="138" y="44"/>
                  <a:pt x="138" y="44"/>
                </a:cubicBezTo>
                <a:cubicBezTo>
                  <a:pt x="138" y="44"/>
                  <a:pt x="138" y="44"/>
                  <a:pt x="138" y="44"/>
                </a:cubicBezTo>
                <a:cubicBezTo>
                  <a:pt x="138" y="43"/>
                  <a:pt x="138" y="43"/>
                  <a:pt x="138" y="43"/>
                </a:cubicBezTo>
                <a:cubicBezTo>
                  <a:pt x="138" y="43"/>
                  <a:pt x="138" y="43"/>
                  <a:pt x="138" y="43"/>
                </a:cubicBezTo>
                <a:cubicBezTo>
                  <a:pt x="149" y="30"/>
                  <a:pt x="149" y="30"/>
                  <a:pt x="149" y="30"/>
                </a:cubicBezTo>
                <a:cubicBezTo>
                  <a:pt x="149" y="24"/>
                  <a:pt x="149" y="24"/>
                  <a:pt x="149" y="24"/>
                </a:cubicBezTo>
                <a:cubicBezTo>
                  <a:pt x="146" y="18"/>
                  <a:pt x="146" y="18"/>
                  <a:pt x="146" y="18"/>
                </a:cubicBezTo>
                <a:cubicBezTo>
                  <a:pt x="146" y="18"/>
                  <a:pt x="146" y="18"/>
                  <a:pt x="146" y="18"/>
                </a:cubicBezTo>
                <a:cubicBezTo>
                  <a:pt x="145" y="17"/>
                  <a:pt x="145" y="17"/>
                  <a:pt x="145" y="17"/>
                </a:cubicBezTo>
                <a:cubicBezTo>
                  <a:pt x="150" y="10"/>
                  <a:pt x="150" y="10"/>
                  <a:pt x="150" y="10"/>
                </a:cubicBezTo>
                <a:cubicBezTo>
                  <a:pt x="150" y="10"/>
                  <a:pt x="150" y="10"/>
                  <a:pt x="150" y="10"/>
                </a:cubicBezTo>
                <a:cubicBezTo>
                  <a:pt x="151" y="10"/>
                  <a:pt x="151" y="10"/>
                  <a:pt x="151" y="10"/>
                </a:cubicBezTo>
                <a:cubicBezTo>
                  <a:pt x="156" y="6"/>
                  <a:pt x="156" y="6"/>
                  <a:pt x="156" y="6"/>
                </a:cubicBezTo>
                <a:cubicBezTo>
                  <a:pt x="156" y="0"/>
                  <a:pt x="156" y="0"/>
                  <a:pt x="156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48" y="0"/>
                  <a:pt x="148" y="0"/>
                  <a:pt x="148" y="0"/>
                </a:cubicBezTo>
                <a:cubicBezTo>
                  <a:pt x="146" y="9"/>
                  <a:pt x="146" y="9"/>
                  <a:pt x="146" y="9"/>
                </a:cubicBezTo>
                <a:cubicBezTo>
                  <a:pt x="145" y="9"/>
                  <a:pt x="145" y="9"/>
                  <a:pt x="145" y="9"/>
                </a:cubicBezTo>
                <a:cubicBezTo>
                  <a:pt x="134" y="5"/>
                  <a:pt x="134" y="5"/>
                  <a:pt x="134" y="5"/>
                </a:cubicBezTo>
                <a:cubicBezTo>
                  <a:pt x="128" y="4"/>
                  <a:pt x="128" y="4"/>
                  <a:pt x="128" y="4"/>
                </a:cubicBezTo>
                <a:cubicBezTo>
                  <a:pt x="130" y="14"/>
                  <a:pt x="130" y="14"/>
                  <a:pt x="130" y="14"/>
                </a:cubicBezTo>
                <a:cubicBezTo>
                  <a:pt x="122" y="16"/>
                  <a:pt x="122" y="16"/>
                  <a:pt x="122" y="16"/>
                </a:cubicBezTo>
                <a:cubicBezTo>
                  <a:pt x="109" y="23"/>
                  <a:pt x="109" y="23"/>
                  <a:pt x="109" y="23"/>
                </a:cubicBezTo>
                <a:cubicBezTo>
                  <a:pt x="105" y="28"/>
                  <a:pt x="105" y="28"/>
                  <a:pt x="105" y="28"/>
                </a:cubicBezTo>
                <a:cubicBezTo>
                  <a:pt x="105" y="28"/>
                  <a:pt x="105" y="28"/>
                  <a:pt x="105" y="28"/>
                </a:cubicBezTo>
                <a:cubicBezTo>
                  <a:pt x="105" y="29"/>
                  <a:pt x="105" y="29"/>
                  <a:pt x="105" y="29"/>
                </a:cubicBezTo>
                <a:cubicBezTo>
                  <a:pt x="104" y="29"/>
                  <a:pt x="104" y="29"/>
                  <a:pt x="104" y="29"/>
                </a:cubicBezTo>
                <a:cubicBezTo>
                  <a:pt x="98" y="35"/>
                  <a:pt x="98" y="35"/>
                  <a:pt x="98" y="35"/>
                </a:cubicBezTo>
                <a:cubicBezTo>
                  <a:pt x="96" y="44"/>
                  <a:pt x="96" y="44"/>
                  <a:pt x="96" y="44"/>
                </a:cubicBezTo>
                <a:cubicBezTo>
                  <a:pt x="96" y="45"/>
                  <a:pt x="96" y="45"/>
                  <a:pt x="96" y="45"/>
                </a:cubicBezTo>
                <a:cubicBezTo>
                  <a:pt x="93" y="59"/>
                  <a:pt x="93" y="59"/>
                  <a:pt x="93" y="59"/>
                </a:cubicBezTo>
                <a:cubicBezTo>
                  <a:pt x="93" y="59"/>
                  <a:pt x="93" y="59"/>
                  <a:pt x="93" y="59"/>
                </a:cubicBezTo>
                <a:cubicBezTo>
                  <a:pt x="92" y="65"/>
                  <a:pt x="92" y="65"/>
                  <a:pt x="92" y="65"/>
                </a:cubicBezTo>
                <a:cubicBezTo>
                  <a:pt x="92" y="66"/>
                  <a:pt x="92" y="66"/>
                  <a:pt x="92" y="66"/>
                </a:cubicBezTo>
                <a:cubicBezTo>
                  <a:pt x="92" y="66"/>
                  <a:pt x="92" y="66"/>
                  <a:pt x="92" y="66"/>
                </a:cubicBezTo>
                <a:cubicBezTo>
                  <a:pt x="91" y="66"/>
                  <a:pt x="91" y="66"/>
                  <a:pt x="91" y="66"/>
                </a:cubicBezTo>
                <a:cubicBezTo>
                  <a:pt x="87" y="72"/>
                  <a:pt x="87" y="72"/>
                  <a:pt x="87" y="72"/>
                </a:cubicBezTo>
                <a:cubicBezTo>
                  <a:pt x="86" y="72"/>
                  <a:pt x="86" y="72"/>
                  <a:pt x="86" y="72"/>
                </a:cubicBezTo>
                <a:cubicBezTo>
                  <a:pt x="86" y="72"/>
                  <a:pt x="86" y="72"/>
                  <a:pt x="86" y="72"/>
                </a:cubicBezTo>
                <a:cubicBezTo>
                  <a:pt x="86" y="73"/>
                  <a:pt x="86" y="73"/>
                  <a:pt x="86" y="73"/>
                </a:cubicBezTo>
                <a:cubicBezTo>
                  <a:pt x="86" y="73"/>
                  <a:pt x="86" y="73"/>
                  <a:pt x="86" y="73"/>
                </a:cubicBezTo>
                <a:cubicBezTo>
                  <a:pt x="76" y="74"/>
                  <a:pt x="76" y="74"/>
                  <a:pt x="76" y="74"/>
                </a:cubicBezTo>
                <a:cubicBezTo>
                  <a:pt x="76" y="74"/>
                  <a:pt x="76" y="74"/>
                  <a:pt x="76" y="74"/>
                </a:cubicBezTo>
                <a:cubicBezTo>
                  <a:pt x="76" y="74"/>
                  <a:pt x="76" y="74"/>
                  <a:pt x="76" y="74"/>
                </a:cubicBezTo>
                <a:cubicBezTo>
                  <a:pt x="76" y="74"/>
                  <a:pt x="76" y="74"/>
                  <a:pt x="76" y="74"/>
                </a:cubicBezTo>
                <a:cubicBezTo>
                  <a:pt x="76" y="74"/>
                  <a:pt x="76" y="74"/>
                  <a:pt x="76" y="74"/>
                </a:cubicBezTo>
                <a:cubicBezTo>
                  <a:pt x="61" y="69"/>
                  <a:pt x="61" y="69"/>
                  <a:pt x="61" y="69"/>
                </a:cubicBezTo>
                <a:cubicBezTo>
                  <a:pt x="61" y="69"/>
                  <a:pt x="61" y="69"/>
                  <a:pt x="61" y="69"/>
                </a:cubicBezTo>
                <a:lnTo>
                  <a:pt x="54" y="66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13" name="Freeform 17"/>
          <p:cNvSpPr/>
          <p:nvPr/>
        </p:nvSpPr>
        <p:spPr>
          <a:xfrm>
            <a:off x="3886200" y="2778125"/>
            <a:ext cx="349250" cy="76200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08" h="237">
                <a:moveTo>
                  <a:pt x="101" y="12"/>
                </a:moveTo>
                <a:cubicBezTo>
                  <a:pt x="102" y="10"/>
                  <a:pt x="102" y="10"/>
                  <a:pt x="102" y="10"/>
                </a:cubicBezTo>
                <a:cubicBezTo>
                  <a:pt x="100" y="4"/>
                  <a:pt x="100" y="4"/>
                  <a:pt x="100" y="4"/>
                </a:cubicBezTo>
                <a:cubicBezTo>
                  <a:pt x="97" y="0"/>
                  <a:pt x="97" y="0"/>
                  <a:pt x="97" y="0"/>
                </a:cubicBezTo>
                <a:cubicBezTo>
                  <a:pt x="94" y="6"/>
                  <a:pt x="94" y="6"/>
                  <a:pt x="94" y="6"/>
                </a:cubicBezTo>
                <a:cubicBezTo>
                  <a:pt x="94" y="6"/>
                  <a:pt x="94" y="6"/>
                  <a:pt x="94" y="6"/>
                </a:cubicBezTo>
                <a:cubicBezTo>
                  <a:pt x="94" y="6"/>
                  <a:pt x="94" y="6"/>
                  <a:pt x="94" y="6"/>
                </a:cubicBezTo>
                <a:cubicBezTo>
                  <a:pt x="94" y="6"/>
                  <a:pt x="94" y="6"/>
                  <a:pt x="94" y="6"/>
                </a:cubicBezTo>
                <a:cubicBezTo>
                  <a:pt x="88" y="12"/>
                  <a:pt x="88" y="12"/>
                  <a:pt x="88" y="12"/>
                </a:cubicBezTo>
                <a:cubicBezTo>
                  <a:pt x="88" y="12"/>
                  <a:pt x="88" y="12"/>
                  <a:pt x="88" y="12"/>
                </a:cubicBezTo>
                <a:cubicBezTo>
                  <a:pt x="88" y="12"/>
                  <a:pt x="88" y="12"/>
                  <a:pt x="88" y="12"/>
                </a:cubicBezTo>
                <a:cubicBezTo>
                  <a:pt x="87" y="12"/>
                  <a:pt x="87" y="12"/>
                  <a:pt x="87" y="12"/>
                </a:cubicBezTo>
                <a:cubicBezTo>
                  <a:pt x="78" y="15"/>
                  <a:pt x="78" y="15"/>
                  <a:pt x="78" y="15"/>
                </a:cubicBezTo>
                <a:cubicBezTo>
                  <a:pt x="77" y="15"/>
                  <a:pt x="77" y="15"/>
                  <a:pt x="77" y="15"/>
                </a:cubicBezTo>
                <a:cubicBezTo>
                  <a:pt x="68" y="14"/>
                  <a:pt x="68" y="14"/>
                  <a:pt x="68" y="14"/>
                </a:cubicBezTo>
                <a:cubicBezTo>
                  <a:pt x="62" y="15"/>
                  <a:pt x="62" y="15"/>
                  <a:pt x="62" y="15"/>
                </a:cubicBezTo>
                <a:cubicBezTo>
                  <a:pt x="61" y="20"/>
                  <a:pt x="61" y="20"/>
                  <a:pt x="61" y="20"/>
                </a:cubicBezTo>
                <a:cubicBezTo>
                  <a:pt x="61" y="20"/>
                  <a:pt x="61" y="20"/>
                  <a:pt x="61" y="20"/>
                </a:cubicBezTo>
                <a:cubicBezTo>
                  <a:pt x="61" y="20"/>
                  <a:pt x="61" y="20"/>
                  <a:pt x="61" y="20"/>
                </a:cubicBezTo>
                <a:cubicBezTo>
                  <a:pt x="56" y="23"/>
                  <a:pt x="56" y="23"/>
                  <a:pt x="56" y="23"/>
                </a:cubicBezTo>
                <a:cubicBezTo>
                  <a:pt x="56" y="24"/>
                  <a:pt x="56" y="24"/>
                  <a:pt x="56" y="24"/>
                </a:cubicBezTo>
                <a:cubicBezTo>
                  <a:pt x="55" y="24"/>
                  <a:pt x="55" y="24"/>
                  <a:pt x="55" y="24"/>
                </a:cubicBezTo>
                <a:cubicBezTo>
                  <a:pt x="47" y="23"/>
                  <a:pt x="47" y="23"/>
                  <a:pt x="47" y="23"/>
                </a:cubicBezTo>
                <a:cubicBezTo>
                  <a:pt x="46" y="24"/>
                  <a:pt x="46" y="24"/>
                  <a:pt x="46" y="24"/>
                </a:cubicBezTo>
                <a:cubicBezTo>
                  <a:pt x="46" y="32"/>
                  <a:pt x="46" y="32"/>
                  <a:pt x="46" y="32"/>
                </a:cubicBezTo>
                <a:cubicBezTo>
                  <a:pt x="46" y="32"/>
                  <a:pt x="46" y="32"/>
                  <a:pt x="46" y="32"/>
                </a:cubicBezTo>
                <a:cubicBezTo>
                  <a:pt x="42" y="38"/>
                  <a:pt x="42" y="38"/>
                  <a:pt x="42" y="38"/>
                </a:cubicBezTo>
                <a:cubicBezTo>
                  <a:pt x="42" y="38"/>
                  <a:pt x="42" y="38"/>
                  <a:pt x="42" y="38"/>
                </a:cubicBezTo>
                <a:cubicBezTo>
                  <a:pt x="42" y="38"/>
                  <a:pt x="42" y="38"/>
                  <a:pt x="42" y="38"/>
                </a:cubicBezTo>
                <a:cubicBezTo>
                  <a:pt x="41" y="38"/>
                  <a:pt x="41" y="38"/>
                  <a:pt x="41" y="38"/>
                </a:cubicBezTo>
                <a:cubicBezTo>
                  <a:pt x="34" y="46"/>
                  <a:pt x="34" y="46"/>
                  <a:pt x="34" y="46"/>
                </a:cubicBezTo>
                <a:cubicBezTo>
                  <a:pt x="33" y="46"/>
                  <a:pt x="33" y="46"/>
                  <a:pt x="33" y="46"/>
                </a:cubicBezTo>
                <a:cubicBezTo>
                  <a:pt x="33" y="46"/>
                  <a:pt x="33" y="46"/>
                  <a:pt x="33" y="46"/>
                </a:cubicBezTo>
                <a:cubicBezTo>
                  <a:pt x="25" y="48"/>
                  <a:pt x="25" y="48"/>
                  <a:pt x="25" y="48"/>
                </a:cubicBezTo>
                <a:cubicBezTo>
                  <a:pt x="20" y="53"/>
                  <a:pt x="20" y="53"/>
                  <a:pt x="20" y="53"/>
                </a:cubicBezTo>
                <a:cubicBezTo>
                  <a:pt x="21" y="60"/>
                  <a:pt x="21" y="60"/>
                  <a:pt x="21" y="60"/>
                </a:cubicBezTo>
                <a:cubicBezTo>
                  <a:pt x="21" y="62"/>
                  <a:pt x="21" y="62"/>
                  <a:pt x="21" y="62"/>
                </a:cubicBezTo>
                <a:cubicBezTo>
                  <a:pt x="20" y="62"/>
                  <a:pt x="20" y="62"/>
                  <a:pt x="20" y="62"/>
                </a:cubicBezTo>
                <a:cubicBezTo>
                  <a:pt x="14" y="68"/>
                  <a:pt x="14" y="68"/>
                  <a:pt x="14" y="68"/>
                </a:cubicBezTo>
                <a:cubicBezTo>
                  <a:pt x="10" y="72"/>
                  <a:pt x="10" y="72"/>
                  <a:pt x="10" y="72"/>
                </a:cubicBezTo>
                <a:cubicBezTo>
                  <a:pt x="13" y="77"/>
                  <a:pt x="13" y="77"/>
                  <a:pt x="13" y="77"/>
                </a:cubicBezTo>
                <a:cubicBezTo>
                  <a:pt x="13" y="77"/>
                  <a:pt x="13" y="77"/>
                  <a:pt x="13" y="77"/>
                </a:cubicBezTo>
                <a:cubicBezTo>
                  <a:pt x="13" y="78"/>
                  <a:pt x="13" y="78"/>
                  <a:pt x="13" y="78"/>
                </a:cubicBezTo>
                <a:cubicBezTo>
                  <a:pt x="13" y="85"/>
                  <a:pt x="13" y="85"/>
                  <a:pt x="13" y="85"/>
                </a:cubicBezTo>
                <a:cubicBezTo>
                  <a:pt x="13" y="85"/>
                  <a:pt x="13" y="85"/>
                  <a:pt x="13" y="85"/>
                </a:cubicBezTo>
                <a:cubicBezTo>
                  <a:pt x="13" y="86"/>
                  <a:pt x="13" y="86"/>
                  <a:pt x="13" y="86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2" y="99"/>
                  <a:pt x="2" y="99"/>
                  <a:pt x="2" y="99"/>
                </a:cubicBezTo>
                <a:cubicBezTo>
                  <a:pt x="3" y="107"/>
                  <a:pt x="3" y="107"/>
                  <a:pt x="3" y="107"/>
                </a:cubicBezTo>
                <a:cubicBezTo>
                  <a:pt x="8" y="112"/>
                  <a:pt x="8" y="112"/>
                  <a:pt x="8" y="112"/>
                </a:cubicBezTo>
                <a:cubicBezTo>
                  <a:pt x="8" y="112"/>
                  <a:pt x="8" y="112"/>
                  <a:pt x="8" y="112"/>
                </a:cubicBezTo>
                <a:cubicBezTo>
                  <a:pt x="8" y="112"/>
                  <a:pt x="8" y="112"/>
                  <a:pt x="8" y="112"/>
                </a:cubicBezTo>
                <a:cubicBezTo>
                  <a:pt x="11" y="116"/>
                  <a:pt x="12" y="120"/>
                  <a:pt x="12" y="122"/>
                </a:cubicBezTo>
                <a:cubicBezTo>
                  <a:pt x="12" y="131"/>
                  <a:pt x="12" y="131"/>
                  <a:pt x="12" y="131"/>
                </a:cubicBezTo>
                <a:cubicBezTo>
                  <a:pt x="12" y="131"/>
                  <a:pt x="12" y="131"/>
                  <a:pt x="12" y="131"/>
                </a:cubicBezTo>
                <a:cubicBezTo>
                  <a:pt x="11" y="132"/>
                  <a:pt x="11" y="132"/>
                  <a:pt x="11" y="132"/>
                </a:cubicBezTo>
                <a:cubicBezTo>
                  <a:pt x="3" y="138"/>
                  <a:pt x="3" y="138"/>
                  <a:pt x="3" y="138"/>
                </a:cubicBezTo>
                <a:cubicBezTo>
                  <a:pt x="2" y="150"/>
                  <a:pt x="2" y="150"/>
                  <a:pt x="2" y="150"/>
                </a:cubicBezTo>
                <a:cubicBezTo>
                  <a:pt x="3" y="162"/>
                  <a:pt x="3" y="162"/>
                  <a:pt x="3" y="162"/>
                </a:cubicBezTo>
                <a:cubicBezTo>
                  <a:pt x="3" y="166"/>
                  <a:pt x="5" y="173"/>
                  <a:pt x="9" y="184"/>
                </a:cubicBezTo>
                <a:cubicBezTo>
                  <a:pt x="9" y="185"/>
                  <a:pt x="9" y="185"/>
                  <a:pt x="9" y="185"/>
                </a:cubicBezTo>
                <a:cubicBezTo>
                  <a:pt x="9" y="186"/>
                  <a:pt x="9" y="186"/>
                  <a:pt x="9" y="186"/>
                </a:cubicBezTo>
                <a:cubicBezTo>
                  <a:pt x="0" y="226"/>
                  <a:pt x="0" y="226"/>
                  <a:pt x="0" y="226"/>
                </a:cubicBezTo>
                <a:cubicBezTo>
                  <a:pt x="1" y="234"/>
                  <a:pt x="1" y="234"/>
                  <a:pt x="1" y="234"/>
                </a:cubicBezTo>
                <a:cubicBezTo>
                  <a:pt x="7" y="237"/>
                  <a:pt x="7" y="237"/>
                  <a:pt x="7" y="237"/>
                </a:cubicBezTo>
                <a:cubicBezTo>
                  <a:pt x="16" y="228"/>
                  <a:pt x="16" y="228"/>
                  <a:pt x="16" y="228"/>
                </a:cubicBezTo>
                <a:cubicBezTo>
                  <a:pt x="16" y="228"/>
                  <a:pt x="16" y="228"/>
                  <a:pt x="16" y="228"/>
                </a:cubicBezTo>
                <a:cubicBezTo>
                  <a:pt x="17" y="228"/>
                  <a:pt x="17" y="228"/>
                  <a:pt x="17" y="228"/>
                </a:cubicBezTo>
                <a:cubicBezTo>
                  <a:pt x="48" y="216"/>
                  <a:pt x="48" y="216"/>
                  <a:pt x="48" y="216"/>
                </a:cubicBezTo>
                <a:cubicBezTo>
                  <a:pt x="56" y="208"/>
                  <a:pt x="56" y="208"/>
                  <a:pt x="56" y="208"/>
                </a:cubicBezTo>
                <a:cubicBezTo>
                  <a:pt x="56" y="208"/>
                  <a:pt x="56" y="208"/>
                  <a:pt x="56" y="208"/>
                </a:cubicBezTo>
                <a:cubicBezTo>
                  <a:pt x="57" y="208"/>
                  <a:pt x="57" y="208"/>
                  <a:pt x="57" y="208"/>
                </a:cubicBezTo>
                <a:cubicBezTo>
                  <a:pt x="58" y="208"/>
                  <a:pt x="58" y="208"/>
                  <a:pt x="58" y="208"/>
                </a:cubicBezTo>
                <a:cubicBezTo>
                  <a:pt x="75" y="210"/>
                  <a:pt x="75" y="210"/>
                  <a:pt x="75" y="210"/>
                </a:cubicBezTo>
                <a:cubicBezTo>
                  <a:pt x="78" y="210"/>
                  <a:pt x="83" y="208"/>
                  <a:pt x="90" y="204"/>
                </a:cubicBezTo>
                <a:cubicBezTo>
                  <a:pt x="90" y="196"/>
                  <a:pt x="90" y="196"/>
                  <a:pt x="90" y="196"/>
                </a:cubicBezTo>
                <a:cubicBezTo>
                  <a:pt x="91" y="196"/>
                  <a:pt x="91" y="196"/>
                  <a:pt x="91" y="196"/>
                </a:cubicBezTo>
                <a:cubicBezTo>
                  <a:pt x="91" y="196"/>
                  <a:pt x="91" y="196"/>
                  <a:pt x="91" y="196"/>
                </a:cubicBezTo>
                <a:cubicBezTo>
                  <a:pt x="96" y="191"/>
                  <a:pt x="96" y="191"/>
                  <a:pt x="96" y="191"/>
                </a:cubicBezTo>
                <a:cubicBezTo>
                  <a:pt x="95" y="186"/>
                  <a:pt x="95" y="186"/>
                  <a:pt x="95" y="186"/>
                </a:cubicBezTo>
                <a:cubicBezTo>
                  <a:pt x="95" y="186"/>
                  <a:pt x="95" y="186"/>
                  <a:pt x="95" y="186"/>
                </a:cubicBezTo>
                <a:cubicBezTo>
                  <a:pt x="95" y="185"/>
                  <a:pt x="95" y="185"/>
                  <a:pt x="95" y="185"/>
                </a:cubicBezTo>
                <a:cubicBezTo>
                  <a:pt x="95" y="184"/>
                  <a:pt x="95" y="184"/>
                  <a:pt x="95" y="184"/>
                </a:cubicBezTo>
                <a:cubicBezTo>
                  <a:pt x="95" y="184"/>
                  <a:pt x="95" y="184"/>
                  <a:pt x="95" y="184"/>
                </a:cubicBezTo>
                <a:cubicBezTo>
                  <a:pt x="97" y="182"/>
                  <a:pt x="97" y="181"/>
                  <a:pt x="96" y="180"/>
                </a:cubicBezTo>
                <a:cubicBezTo>
                  <a:pt x="94" y="177"/>
                  <a:pt x="95" y="174"/>
                  <a:pt x="97" y="170"/>
                </a:cubicBezTo>
                <a:cubicBezTo>
                  <a:pt x="99" y="168"/>
                  <a:pt x="99" y="168"/>
                  <a:pt x="99" y="168"/>
                </a:cubicBezTo>
                <a:cubicBezTo>
                  <a:pt x="99" y="168"/>
                  <a:pt x="99" y="168"/>
                  <a:pt x="99" y="168"/>
                </a:cubicBezTo>
                <a:cubicBezTo>
                  <a:pt x="98" y="162"/>
                  <a:pt x="98" y="162"/>
                  <a:pt x="98" y="162"/>
                </a:cubicBezTo>
                <a:cubicBezTo>
                  <a:pt x="92" y="155"/>
                  <a:pt x="92" y="155"/>
                  <a:pt x="92" y="155"/>
                </a:cubicBezTo>
                <a:cubicBezTo>
                  <a:pt x="90" y="153"/>
                  <a:pt x="89" y="150"/>
                  <a:pt x="91" y="147"/>
                </a:cubicBezTo>
                <a:cubicBezTo>
                  <a:pt x="92" y="145"/>
                  <a:pt x="93" y="142"/>
                  <a:pt x="95" y="140"/>
                </a:cubicBezTo>
                <a:cubicBezTo>
                  <a:pt x="96" y="134"/>
                  <a:pt x="96" y="134"/>
                  <a:pt x="96" y="134"/>
                </a:cubicBezTo>
                <a:cubicBezTo>
                  <a:pt x="96" y="134"/>
                  <a:pt x="96" y="134"/>
                  <a:pt x="96" y="134"/>
                </a:cubicBezTo>
                <a:cubicBezTo>
                  <a:pt x="96" y="134"/>
                  <a:pt x="96" y="134"/>
                  <a:pt x="96" y="134"/>
                </a:cubicBezTo>
                <a:cubicBezTo>
                  <a:pt x="101" y="124"/>
                  <a:pt x="101" y="124"/>
                  <a:pt x="101" y="124"/>
                </a:cubicBezTo>
                <a:cubicBezTo>
                  <a:pt x="102" y="120"/>
                  <a:pt x="102" y="120"/>
                  <a:pt x="102" y="120"/>
                </a:cubicBezTo>
                <a:cubicBezTo>
                  <a:pt x="108" y="108"/>
                  <a:pt x="108" y="108"/>
                  <a:pt x="108" y="108"/>
                </a:cubicBezTo>
                <a:cubicBezTo>
                  <a:pt x="104" y="100"/>
                  <a:pt x="104" y="100"/>
                  <a:pt x="104" y="100"/>
                </a:cubicBezTo>
                <a:cubicBezTo>
                  <a:pt x="92" y="92"/>
                  <a:pt x="92" y="92"/>
                  <a:pt x="92" y="92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2"/>
                  <a:pt x="91" y="92"/>
                  <a:pt x="91" y="92"/>
                </a:cubicBezTo>
                <a:cubicBezTo>
                  <a:pt x="88" y="85"/>
                  <a:pt x="88" y="85"/>
                  <a:pt x="88" y="85"/>
                </a:cubicBezTo>
                <a:cubicBezTo>
                  <a:pt x="88" y="85"/>
                  <a:pt x="88" y="85"/>
                  <a:pt x="88" y="85"/>
                </a:cubicBezTo>
                <a:cubicBezTo>
                  <a:pt x="88" y="84"/>
                  <a:pt x="88" y="84"/>
                  <a:pt x="88" y="84"/>
                </a:cubicBezTo>
                <a:cubicBezTo>
                  <a:pt x="90" y="73"/>
                  <a:pt x="90" y="73"/>
                  <a:pt x="90" y="73"/>
                </a:cubicBezTo>
                <a:cubicBezTo>
                  <a:pt x="90" y="73"/>
                  <a:pt x="90" y="73"/>
                  <a:pt x="90" y="73"/>
                </a:cubicBezTo>
                <a:cubicBezTo>
                  <a:pt x="90" y="73"/>
                  <a:pt x="90" y="73"/>
                  <a:pt x="90" y="73"/>
                </a:cubicBezTo>
                <a:cubicBezTo>
                  <a:pt x="92" y="65"/>
                  <a:pt x="92" y="65"/>
                  <a:pt x="92" y="65"/>
                </a:cubicBezTo>
                <a:cubicBezTo>
                  <a:pt x="92" y="62"/>
                  <a:pt x="92" y="60"/>
                  <a:pt x="94" y="58"/>
                </a:cubicBezTo>
                <a:cubicBezTo>
                  <a:pt x="94" y="58"/>
                  <a:pt x="96" y="57"/>
                  <a:pt x="97" y="57"/>
                </a:cubicBezTo>
                <a:cubicBezTo>
                  <a:pt x="104" y="56"/>
                  <a:pt x="104" y="56"/>
                  <a:pt x="104" y="56"/>
                </a:cubicBezTo>
                <a:cubicBezTo>
                  <a:pt x="106" y="51"/>
                  <a:pt x="106" y="51"/>
                  <a:pt x="106" y="51"/>
                </a:cubicBezTo>
                <a:cubicBezTo>
                  <a:pt x="108" y="38"/>
                  <a:pt x="108" y="38"/>
                  <a:pt x="108" y="38"/>
                </a:cubicBezTo>
                <a:cubicBezTo>
                  <a:pt x="107" y="33"/>
                  <a:pt x="107" y="33"/>
                  <a:pt x="107" y="33"/>
                </a:cubicBezTo>
                <a:cubicBezTo>
                  <a:pt x="100" y="32"/>
                  <a:pt x="100" y="32"/>
                  <a:pt x="100" y="32"/>
                </a:cubicBezTo>
                <a:cubicBezTo>
                  <a:pt x="100" y="32"/>
                  <a:pt x="100" y="32"/>
                  <a:pt x="100" y="32"/>
                </a:cubicBezTo>
                <a:cubicBezTo>
                  <a:pt x="100" y="32"/>
                  <a:pt x="100" y="32"/>
                  <a:pt x="100" y="32"/>
                </a:cubicBezTo>
                <a:cubicBezTo>
                  <a:pt x="92" y="28"/>
                  <a:pt x="92" y="28"/>
                  <a:pt x="92" y="28"/>
                </a:cubicBezTo>
                <a:cubicBezTo>
                  <a:pt x="91" y="27"/>
                  <a:pt x="91" y="27"/>
                  <a:pt x="91" y="27"/>
                </a:cubicBezTo>
                <a:cubicBezTo>
                  <a:pt x="91" y="26"/>
                  <a:pt x="91" y="26"/>
                  <a:pt x="91" y="26"/>
                </a:cubicBezTo>
                <a:cubicBezTo>
                  <a:pt x="91" y="26"/>
                  <a:pt x="91" y="26"/>
                  <a:pt x="91" y="26"/>
                </a:cubicBezTo>
                <a:cubicBezTo>
                  <a:pt x="90" y="16"/>
                  <a:pt x="90" y="16"/>
                  <a:pt x="90" y="16"/>
                </a:cubicBezTo>
                <a:cubicBezTo>
                  <a:pt x="90" y="16"/>
                  <a:pt x="90" y="16"/>
                  <a:pt x="90" y="16"/>
                </a:cubicBezTo>
                <a:cubicBezTo>
                  <a:pt x="90" y="14"/>
                  <a:pt x="90" y="14"/>
                  <a:pt x="90" y="14"/>
                </a:cubicBezTo>
                <a:lnTo>
                  <a:pt x="101" y="12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14" name="Freeform 18"/>
          <p:cNvSpPr/>
          <p:nvPr/>
        </p:nvSpPr>
        <p:spPr>
          <a:xfrm>
            <a:off x="3797300" y="4076700"/>
            <a:ext cx="555625" cy="64135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73" h="200">
                <a:moveTo>
                  <a:pt x="150" y="34"/>
                </a:moveTo>
                <a:cubicBezTo>
                  <a:pt x="150" y="34"/>
                  <a:pt x="150" y="34"/>
                  <a:pt x="150" y="34"/>
                </a:cubicBezTo>
                <a:cubicBezTo>
                  <a:pt x="150" y="34"/>
                  <a:pt x="150" y="34"/>
                  <a:pt x="150" y="34"/>
                </a:cubicBezTo>
                <a:cubicBezTo>
                  <a:pt x="150" y="33"/>
                  <a:pt x="150" y="33"/>
                  <a:pt x="150" y="33"/>
                </a:cubicBezTo>
                <a:cubicBezTo>
                  <a:pt x="146" y="27"/>
                  <a:pt x="146" y="27"/>
                  <a:pt x="146" y="27"/>
                </a:cubicBezTo>
                <a:cubicBezTo>
                  <a:pt x="146" y="26"/>
                  <a:pt x="146" y="26"/>
                  <a:pt x="146" y="26"/>
                </a:cubicBezTo>
                <a:cubicBezTo>
                  <a:pt x="146" y="26"/>
                  <a:pt x="146" y="26"/>
                  <a:pt x="146" y="26"/>
                </a:cubicBezTo>
                <a:cubicBezTo>
                  <a:pt x="147" y="16"/>
                  <a:pt x="147" y="16"/>
                  <a:pt x="147" y="16"/>
                </a:cubicBezTo>
                <a:cubicBezTo>
                  <a:pt x="147" y="15"/>
                  <a:pt x="146" y="14"/>
                  <a:pt x="143" y="12"/>
                </a:cubicBezTo>
                <a:cubicBezTo>
                  <a:pt x="141" y="12"/>
                  <a:pt x="141" y="12"/>
                  <a:pt x="141" y="12"/>
                </a:cubicBezTo>
                <a:cubicBezTo>
                  <a:pt x="137" y="17"/>
                  <a:pt x="137" y="17"/>
                  <a:pt x="137" y="17"/>
                </a:cubicBezTo>
                <a:cubicBezTo>
                  <a:pt x="136" y="17"/>
                  <a:pt x="136" y="17"/>
                  <a:pt x="136" y="17"/>
                </a:cubicBezTo>
                <a:cubicBezTo>
                  <a:pt x="136" y="17"/>
                  <a:pt x="136" y="17"/>
                  <a:pt x="136" y="17"/>
                </a:cubicBezTo>
                <a:cubicBezTo>
                  <a:pt x="126" y="22"/>
                  <a:pt x="126" y="22"/>
                  <a:pt x="126" y="22"/>
                </a:cubicBezTo>
                <a:cubicBezTo>
                  <a:pt x="125" y="15"/>
                  <a:pt x="125" y="15"/>
                  <a:pt x="125" y="15"/>
                </a:cubicBezTo>
                <a:cubicBezTo>
                  <a:pt x="125" y="14"/>
                  <a:pt x="125" y="14"/>
                  <a:pt x="125" y="14"/>
                </a:cubicBezTo>
                <a:cubicBezTo>
                  <a:pt x="126" y="11"/>
                  <a:pt x="126" y="11"/>
                  <a:pt x="126" y="11"/>
                </a:cubicBezTo>
                <a:cubicBezTo>
                  <a:pt x="125" y="7"/>
                  <a:pt x="125" y="7"/>
                  <a:pt x="125" y="7"/>
                </a:cubicBezTo>
                <a:cubicBezTo>
                  <a:pt x="124" y="6"/>
                  <a:pt x="124" y="6"/>
                  <a:pt x="124" y="6"/>
                </a:cubicBezTo>
                <a:cubicBezTo>
                  <a:pt x="122" y="10"/>
                  <a:pt x="122" y="10"/>
                  <a:pt x="122" y="10"/>
                </a:cubicBezTo>
                <a:cubicBezTo>
                  <a:pt x="122" y="10"/>
                  <a:pt x="122" y="10"/>
                  <a:pt x="122" y="10"/>
                </a:cubicBezTo>
                <a:cubicBezTo>
                  <a:pt x="122" y="10"/>
                  <a:pt x="122" y="10"/>
                  <a:pt x="122" y="10"/>
                </a:cubicBezTo>
                <a:cubicBezTo>
                  <a:pt x="109" y="21"/>
                  <a:pt x="109" y="21"/>
                  <a:pt x="109" y="21"/>
                </a:cubicBezTo>
                <a:cubicBezTo>
                  <a:pt x="109" y="22"/>
                  <a:pt x="109" y="22"/>
                  <a:pt x="109" y="22"/>
                </a:cubicBezTo>
                <a:cubicBezTo>
                  <a:pt x="108" y="22"/>
                  <a:pt x="108" y="22"/>
                  <a:pt x="108" y="22"/>
                </a:cubicBezTo>
                <a:cubicBezTo>
                  <a:pt x="108" y="22"/>
                  <a:pt x="108" y="22"/>
                  <a:pt x="108" y="22"/>
                </a:cubicBezTo>
                <a:cubicBezTo>
                  <a:pt x="107" y="22"/>
                  <a:pt x="107" y="22"/>
                  <a:pt x="107" y="22"/>
                </a:cubicBezTo>
                <a:cubicBezTo>
                  <a:pt x="103" y="20"/>
                  <a:pt x="103" y="20"/>
                  <a:pt x="103" y="20"/>
                </a:cubicBezTo>
                <a:cubicBezTo>
                  <a:pt x="103" y="20"/>
                  <a:pt x="103" y="20"/>
                  <a:pt x="103" y="20"/>
                </a:cubicBezTo>
                <a:cubicBezTo>
                  <a:pt x="99" y="16"/>
                  <a:pt x="99" y="16"/>
                  <a:pt x="99" y="16"/>
                </a:cubicBezTo>
                <a:cubicBezTo>
                  <a:pt x="92" y="14"/>
                  <a:pt x="92" y="14"/>
                  <a:pt x="92" y="14"/>
                </a:cubicBezTo>
                <a:cubicBezTo>
                  <a:pt x="92" y="14"/>
                  <a:pt x="92" y="14"/>
                  <a:pt x="92" y="14"/>
                </a:cubicBezTo>
                <a:cubicBezTo>
                  <a:pt x="92" y="13"/>
                  <a:pt x="92" y="13"/>
                  <a:pt x="92" y="13"/>
                </a:cubicBezTo>
                <a:cubicBezTo>
                  <a:pt x="88" y="10"/>
                  <a:pt x="88" y="10"/>
                  <a:pt x="88" y="10"/>
                </a:cubicBezTo>
                <a:cubicBezTo>
                  <a:pt x="75" y="8"/>
                  <a:pt x="75" y="8"/>
                  <a:pt x="75" y="8"/>
                </a:cubicBezTo>
                <a:cubicBezTo>
                  <a:pt x="75" y="8"/>
                  <a:pt x="75" y="8"/>
                  <a:pt x="75" y="8"/>
                </a:cubicBezTo>
                <a:cubicBezTo>
                  <a:pt x="74" y="8"/>
                  <a:pt x="74" y="8"/>
                  <a:pt x="74" y="8"/>
                </a:cubicBezTo>
                <a:cubicBezTo>
                  <a:pt x="66" y="3"/>
                  <a:pt x="66" y="3"/>
                  <a:pt x="66" y="3"/>
                </a:cubicBezTo>
                <a:cubicBezTo>
                  <a:pt x="66" y="4"/>
                  <a:pt x="66" y="4"/>
                  <a:pt x="66" y="4"/>
                </a:cubicBezTo>
                <a:cubicBezTo>
                  <a:pt x="59" y="0"/>
                  <a:pt x="59" y="0"/>
                  <a:pt x="59" y="0"/>
                </a:cubicBezTo>
                <a:cubicBezTo>
                  <a:pt x="50" y="0"/>
                  <a:pt x="50" y="0"/>
                  <a:pt x="50" y="0"/>
                </a:cubicBezTo>
                <a:cubicBezTo>
                  <a:pt x="47" y="0"/>
                  <a:pt x="47" y="0"/>
                  <a:pt x="47" y="0"/>
                </a:cubicBezTo>
                <a:cubicBezTo>
                  <a:pt x="50" y="15"/>
                  <a:pt x="50" y="15"/>
                  <a:pt x="50" y="15"/>
                </a:cubicBezTo>
                <a:cubicBezTo>
                  <a:pt x="48" y="15"/>
                  <a:pt x="48" y="15"/>
                  <a:pt x="48" y="15"/>
                </a:cubicBezTo>
                <a:cubicBezTo>
                  <a:pt x="40" y="16"/>
                  <a:pt x="40" y="16"/>
                  <a:pt x="40" y="16"/>
                </a:cubicBezTo>
                <a:cubicBezTo>
                  <a:pt x="35" y="16"/>
                  <a:pt x="35" y="16"/>
                  <a:pt x="35" y="16"/>
                </a:cubicBezTo>
                <a:cubicBezTo>
                  <a:pt x="34" y="16"/>
                  <a:pt x="34" y="16"/>
                  <a:pt x="34" y="16"/>
                </a:cubicBezTo>
                <a:cubicBezTo>
                  <a:pt x="34" y="16"/>
                  <a:pt x="34" y="16"/>
                  <a:pt x="34" y="16"/>
                </a:cubicBezTo>
                <a:cubicBezTo>
                  <a:pt x="30" y="12"/>
                  <a:pt x="30" y="12"/>
                  <a:pt x="30" y="12"/>
                </a:cubicBezTo>
                <a:cubicBezTo>
                  <a:pt x="22" y="16"/>
                  <a:pt x="22" y="16"/>
                  <a:pt x="22" y="16"/>
                </a:cubicBezTo>
                <a:cubicBezTo>
                  <a:pt x="14" y="26"/>
                  <a:pt x="14" y="26"/>
                  <a:pt x="14" y="26"/>
                </a:cubicBezTo>
                <a:cubicBezTo>
                  <a:pt x="8" y="43"/>
                  <a:pt x="8" y="43"/>
                  <a:pt x="8" y="43"/>
                </a:cubicBezTo>
                <a:cubicBezTo>
                  <a:pt x="10" y="62"/>
                  <a:pt x="10" y="62"/>
                  <a:pt x="10" y="62"/>
                </a:cubicBezTo>
                <a:cubicBezTo>
                  <a:pt x="13" y="72"/>
                  <a:pt x="13" y="72"/>
                  <a:pt x="13" y="72"/>
                </a:cubicBezTo>
                <a:cubicBezTo>
                  <a:pt x="13" y="74"/>
                  <a:pt x="13" y="74"/>
                  <a:pt x="13" y="74"/>
                </a:cubicBezTo>
                <a:cubicBezTo>
                  <a:pt x="12" y="75"/>
                  <a:pt x="12" y="75"/>
                  <a:pt x="12" y="75"/>
                </a:cubicBezTo>
                <a:cubicBezTo>
                  <a:pt x="10" y="76"/>
                  <a:pt x="9" y="79"/>
                  <a:pt x="9" y="83"/>
                </a:cubicBezTo>
                <a:cubicBezTo>
                  <a:pt x="13" y="99"/>
                  <a:pt x="13" y="99"/>
                  <a:pt x="13" y="99"/>
                </a:cubicBezTo>
                <a:cubicBezTo>
                  <a:pt x="12" y="100"/>
                  <a:pt x="12" y="100"/>
                  <a:pt x="12" y="100"/>
                </a:cubicBezTo>
                <a:cubicBezTo>
                  <a:pt x="5" y="104"/>
                  <a:pt x="1" y="107"/>
                  <a:pt x="1" y="109"/>
                </a:cubicBezTo>
                <a:cubicBezTo>
                  <a:pt x="0" y="114"/>
                  <a:pt x="0" y="114"/>
                  <a:pt x="0" y="114"/>
                </a:cubicBezTo>
                <a:cubicBezTo>
                  <a:pt x="7" y="112"/>
                  <a:pt x="7" y="112"/>
                  <a:pt x="7" y="112"/>
                </a:cubicBezTo>
                <a:cubicBezTo>
                  <a:pt x="7" y="111"/>
                  <a:pt x="7" y="111"/>
                  <a:pt x="7" y="111"/>
                </a:cubicBezTo>
                <a:cubicBezTo>
                  <a:pt x="8" y="111"/>
                  <a:pt x="8" y="111"/>
                  <a:pt x="8" y="111"/>
                </a:cubicBezTo>
                <a:cubicBezTo>
                  <a:pt x="12" y="111"/>
                  <a:pt x="15" y="113"/>
                  <a:pt x="16" y="117"/>
                </a:cubicBezTo>
                <a:cubicBezTo>
                  <a:pt x="17" y="126"/>
                  <a:pt x="17" y="126"/>
                  <a:pt x="17" y="126"/>
                </a:cubicBezTo>
                <a:cubicBezTo>
                  <a:pt x="16" y="127"/>
                  <a:pt x="16" y="127"/>
                  <a:pt x="16" y="127"/>
                </a:cubicBezTo>
                <a:cubicBezTo>
                  <a:pt x="16" y="128"/>
                  <a:pt x="16" y="128"/>
                  <a:pt x="16" y="128"/>
                </a:cubicBezTo>
                <a:cubicBezTo>
                  <a:pt x="14" y="129"/>
                  <a:pt x="14" y="130"/>
                  <a:pt x="14" y="132"/>
                </a:cubicBezTo>
                <a:cubicBezTo>
                  <a:pt x="12" y="141"/>
                  <a:pt x="12" y="141"/>
                  <a:pt x="12" y="141"/>
                </a:cubicBezTo>
                <a:cubicBezTo>
                  <a:pt x="13" y="144"/>
                  <a:pt x="14" y="146"/>
                  <a:pt x="16" y="148"/>
                </a:cubicBezTo>
                <a:cubicBezTo>
                  <a:pt x="24" y="158"/>
                  <a:pt x="24" y="158"/>
                  <a:pt x="24" y="158"/>
                </a:cubicBezTo>
                <a:cubicBezTo>
                  <a:pt x="32" y="152"/>
                  <a:pt x="32" y="152"/>
                  <a:pt x="32" y="152"/>
                </a:cubicBezTo>
                <a:cubicBezTo>
                  <a:pt x="38" y="151"/>
                  <a:pt x="38" y="151"/>
                  <a:pt x="38" y="151"/>
                </a:cubicBezTo>
                <a:cubicBezTo>
                  <a:pt x="38" y="151"/>
                  <a:pt x="38" y="151"/>
                  <a:pt x="38" y="151"/>
                </a:cubicBezTo>
                <a:cubicBezTo>
                  <a:pt x="38" y="152"/>
                  <a:pt x="38" y="152"/>
                  <a:pt x="38" y="152"/>
                </a:cubicBezTo>
                <a:cubicBezTo>
                  <a:pt x="42" y="153"/>
                  <a:pt x="42" y="153"/>
                  <a:pt x="42" y="153"/>
                </a:cubicBezTo>
                <a:cubicBezTo>
                  <a:pt x="44" y="153"/>
                  <a:pt x="45" y="152"/>
                  <a:pt x="46" y="151"/>
                </a:cubicBezTo>
                <a:cubicBezTo>
                  <a:pt x="50" y="146"/>
                  <a:pt x="50" y="146"/>
                  <a:pt x="50" y="146"/>
                </a:cubicBezTo>
                <a:cubicBezTo>
                  <a:pt x="49" y="143"/>
                  <a:pt x="49" y="143"/>
                  <a:pt x="49" y="143"/>
                </a:cubicBezTo>
                <a:cubicBezTo>
                  <a:pt x="50" y="142"/>
                  <a:pt x="51" y="141"/>
                  <a:pt x="52" y="140"/>
                </a:cubicBezTo>
                <a:cubicBezTo>
                  <a:pt x="62" y="140"/>
                  <a:pt x="62" y="140"/>
                  <a:pt x="62" y="140"/>
                </a:cubicBezTo>
                <a:cubicBezTo>
                  <a:pt x="64" y="141"/>
                  <a:pt x="65" y="140"/>
                  <a:pt x="65" y="140"/>
                </a:cubicBezTo>
                <a:cubicBezTo>
                  <a:pt x="66" y="137"/>
                  <a:pt x="67" y="136"/>
                  <a:pt x="68" y="135"/>
                </a:cubicBezTo>
                <a:cubicBezTo>
                  <a:pt x="70" y="135"/>
                  <a:pt x="72" y="135"/>
                  <a:pt x="73" y="136"/>
                </a:cubicBezTo>
                <a:cubicBezTo>
                  <a:pt x="76" y="139"/>
                  <a:pt x="78" y="141"/>
                  <a:pt x="78" y="144"/>
                </a:cubicBezTo>
                <a:cubicBezTo>
                  <a:pt x="77" y="151"/>
                  <a:pt x="77" y="151"/>
                  <a:pt x="77" y="151"/>
                </a:cubicBezTo>
                <a:cubicBezTo>
                  <a:pt x="78" y="152"/>
                  <a:pt x="78" y="152"/>
                  <a:pt x="78" y="152"/>
                </a:cubicBezTo>
                <a:cubicBezTo>
                  <a:pt x="81" y="154"/>
                  <a:pt x="82" y="156"/>
                  <a:pt x="82" y="158"/>
                </a:cubicBezTo>
                <a:cubicBezTo>
                  <a:pt x="81" y="165"/>
                  <a:pt x="81" y="165"/>
                  <a:pt x="81" y="165"/>
                </a:cubicBezTo>
                <a:cubicBezTo>
                  <a:pt x="80" y="169"/>
                  <a:pt x="78" y="172"/>
                  <a:pt x="77" y="172"/>
                </a:cubicBezTo>
                <a:cubicBezTo>
                  <a:pt x="77" y="172"/>
                  <a:pt x="77" y="172"/>
                  <a:pt x="77" y="172"/>
                </a:cubicBezTo>
                <a:cubicBezTo>
                  <a:pt x="71" y="185"/>
                  <a:pt x="71" y="185"/>
                  <a:pt x="71" y="185"/>
                </a:cubicBezTo>
                <a:cubicBezTo>
                  <a:pt x="73" y="186"/>
                  <a:pt x="73" y="186"/>
                  <a:pt x="73" y="186"/>
                </a:cubicBezTo>
                <a:cubicBezTo>
                  <a:pt x="82" y="186"/>
                  <a:pt x="82" y="186"/>
                  <a:pt x="82" y="186"/>
                </a:cubicBezTo>
                <a:cubicBezTo>
                  <a:pt x="84" y="187"/>
                  <a:pt x="84" y="187"/>
                  <a:pt x="84" y="187"/>
                </a:cubicBezTo>
                <a:cubicBezTo>
                  <a:pt x="84" y="188"/>
                  <a:pt x="84" y="188"/>
                  <a:pt x="84" y="188"/>
                </a:cubicBezTo>
                <a:cubicBezTo>
                  <a:pt x="82" y="192"/>
                  <a:pt x="82" y="195"/>
                  <a:pt x="82" y="197"/>
                </a:cubicBezTo>
                <a:cubicBezTo>
                  <a:pt x="86" y="199"/>
                  <a:pt x="88" y="200"/>
                  <a:pt x="89" y="199"/>
                </a:cubicBezTo>
                <a:cubicBezTo>
                  <a:pt x="94" y="197"/>
                  <a:pt x="94" y="197"/>
                  <a:pt x="94" y="197"/>
                </a:cubicBezTo>
                <a:cubicBezTo>
                  <a:pt x="97" y="196"/>
                  <a:pt x="97" y="196"/>
                  <a:pt x="97" y="196"/>
                </a:cubicBezTo>
                <a:cubicBezTo>
                  <a:pt x="102" y="196"/>
                  <a:pt x="102" y="196"/>
                  <a:pt x="102" y="196"/>
                </a:cubicBezTo>
                <a:cubicBezTo>
                  <a:pt x="108" y="190"/>
                  <a:pt x="108" y="190"/>
                  <a:pt x="108" y="190"/>
                </a:cubicBezTo>
                <a:cubicBezTo>
                  <a:pt x="108" y="183"/>
                  <a:pt x="108" y="183"/>
                  <a:pt x="108" y="183"/>
                </a:cubicBezTo>
                <a:cubicBezTo>
                  <a:pt x="107" y="181"/>
                  <a:pt x="108" y="179"/>
                  <a:pt x="108" y="178"/>
                </a:cubicBezTo>
                <a:cubicBezTo>
                  <a:pt x="110" y="177"/>
                  <a:pt x="113" y="177"/>
                  <a:pt x="118" y="180"/>
                </a:cubicBezTo>
                <a:cubicBezTo>
                  <a:pt x="128" y="186"/>
                  <a:pt x="128" y="186"/>
                  <a:pt x="128" y="186"/>
                </a:cubicBezTo>
                <a:cubicBezTo>
                  <a:pt x="131" y="188"/>
                  <a:pt x="133" y="189"/>
                  <a:pt x="135" y="189"/>
                </a:cubicBezTo>
                <a:cubicBezTo>
                  <a:pt x="135" y="188"/>
                  <a:pt x="135" y="188"/>
                  <a:pt x="135" y="188"/>
                </a:cubicBezTo>
                <a:cubicBezTo>
                  <a:pt x="136" y="187"/>
                  <a:pt x="135" y="184"/>
                  <a:pt x="133" y="180"/>
                </a:cubicBezTo>
                <a:cubicBezTo>
                  <a:pt x="128" y="172"/>
                  <a:pt x="128" y="172"/>
                  <a:pt x="128" y="172"/>
                </a:cubicBezTo>
                <a:cubicBezTo>
                  <a:pt x="128" y="171"/>
                  <a:pt x="128" y="171"/>
                  <a:pt x="128" y="171"/>
                </a:cubicBezTo>
                <a:cubicBezTo>
                  <a:pt x="128" y="171"/>
                  <a:pt x="128" y="171"/>
                  <a:pt x="128" y="171"/>
                </a:cubicBezTo>
                <a:cubicBezTo>
                  <a:pt x="128" y="170"/>
                  <a:pt x="128" y="170"/>
                  <a:pt x="128" y="170"/>
                </a:cubicBezTo>
                <a:cubicBezTo>
                  <a:pt x="134" y="163"/>
                  <a:pt x="139" y="160"/>
                  <a:pt x="146" y="163"/>
                </a:cubicBezTo>
                <a:cubicBezTo>
                  <a:pt x="160" y="170"/>
                  <a:pt x="160" y="170"/>
                  <a:pt x="160" y="170"/>
                </a:cubicBezTo>
                <a:cubicBezTo>
                  <a:pt x="166" y="166"/>
                  <a:pt x="166" y="166"/>
                  <a:pt x="166" y="166"/>
                </a:cubicBezTo>
                <a:cubicBezTo>
                  <a:pt x="167" y="166"/>
                  <a:pt x="167" y="166"/>
                  <a:pt x="167" y="166"/>
                </a:cubicBezTo>
                <a:cubicBezTo>
                  <a:pt x="167" y="165"/>
                  <a:pt x="167" y="165"/>
                  <a:pt x="167" y="165"/>
                </a:cubicBezTo>
                <a:cubicBezTo>
                  <a:pt x="167" y="165"/>
                  <a:pt x="167" y="165"/>
                  <a:pt x="167" y="165"/>
                </a:cubicBezTo>
                <a:cubicBezTo>
                  <a:pt x="166" y="164"/>
                  <a:pt x="166" y="164"/>
                  <a:pt x="166" y="164"/>
                </a:cubicBezTo>
                <a:cubicBezTo>
                  <a:pt x="166" y="164"/>
                  <a:pt x="166" y="164"/>
                  <a:pt x="166" y="164"/>
                </a:cubicBezTo>
                <a:cubicBezTo>
                  <a:pt x="167" y="163"/>
                  <a:pt x="167" y="163"/>
                  <a:pt x="167" y="163"/>
                </a:cubicBezTo>
                <a:cubicBezTo>
                  <a:pt x="172" y="155"/>
                  <a:pt x="173" y="149"/>
                  <a:pt x="172" y="146"/>
                </a:cubicBezTo>
                <a:cubicBezTo>
                  <a:pt x="170" y="143"/>
                  <a:pt x="168" y="142"/>
                  <a:pt x="167" y="142"/>
                </a:cubicBezTo>
                <a:cubicBezTo>
                  <a:pt x="166" y="142"/>
                  <a:pt x="166" y="142"/>
                  <a:pt x="166" y="142"/>
                </a:cubicBezTo>
                <a:cubicBezTo>
                  <a:pt x="165" y="138"/>
                  <a:pt x="165" y="138"/>
                  <a:pt x="165" y="138"/>
                </a:cubicBezTo>
                <a:cubicBezTo>
                  <a:pt x="166" y="138"/>
                  <a:pt x="166" y="138"/>
                  <a:pt x="166" y="138"/>
                </a:cubicBezTo>
                <a:cubicBezTo>
                  <a:pt x="168" y="136"/>
                  <a:pt x="170" y="135"/>
                  <a:pt x="170" y="134"/>
                </a:cubicBezTo>
                <a:cubicBezTo>
                  <a:pt x="169" y="132"/>
                  <a:pt x="169" y="132"/>
                  <a:pt x="169" y="132"/>
                </a:cubicBezTo>
                <a:cubicBezTo>
                  <a:pt x="163" y="126"/>
                  <a:pt x="163" y="126"/>
                  <a:pt x="163" y="126"/>
                </a:cubicBezTo>
                <a:cubicBezTo>
                  <a:pt x="163" y="126"/>
                  <a:pt x="163" y="126"/>
                  <a:pt x="163" y="126"/>
                </a:cubicBezTo>
                <a:cubicBezTo>
                  <a:pt x="163" y="125"/>
                  <a:pt x="163" y="125"/>
                  <a:pt x="163" y="125"/>
                </a:cubicBezTo>
                <a:cubicBezTo>
                  <a:pt x="160" y="116"/>
                  <a:pt x="160" y="116"/>
                  <a:pt x="160" y="116"/>
                </a:cubicBezTo>
                <a:cubicBezTo>
                  <a:pt x="158" y="110"/>
                  <a:pt x="158" y="104"/>
                  <a:pt x="158" y="98"/>
                </a:cubicBezTo>
                <a:cubicBezTo>
                  <a:pt x="158" y="94"/>
                  <a:pt x="158" y="94"/>
                  <a:pt x="158" y="94"/>
                </a:cubicBezTo>
                <a:cubicBezTo>
                  <a:pt x="154" y="98"/>
                  <a:pt x="154" y="98"/>
                  <a:pt x="154" y="98"/>
                </a:cubicBezTo>
                <a:cubicBezTo>
                  <a:pt x="151" y="102"/>
                  <a:pt x="151" y="102"/>
                  <a:pt x="151" y="102"/>
                </a:cubicBezTo>
                <a:cubicBezTo>
                  <a:pt x="150" y="85"/>
                  <a:pt x="150" y="85"/>
                  <a:pt x="150" y="85"/>
                </a:cubicBezTo>
                <a:cubicBezTo>
                  <a:pt x="150" y="85"/>
                  <a:pt x="150" y="85"/>
                  <a:pt x="150" y="85"/>
                </a:cubicBezTo>
                <a:cubicBezTo>
                  <a:pt x="150" y="84"/>
                  <a:pt x="150" y="84"/>
                  <a:pt x="150" y="84"/>
                </a:cubicBezTo>
                <a:cubicBezTo>
                  <a:pt x="150" y="84"/>
                  <a:pt x="150" y="84"/>
                  <a:pt x="150" y="84"/>
                </a:cubicBezTo>
                <a:cubicBezTo>
                  <a:pt x="159" y="71"/>
                  <a:pt x="165" y="64"/>
                  <a:pt x="167" y="62"/>
                </a:cubicBezTo>
                <a:cubicBezTo>
                  <a:pt x="163" y="50"/>
                  <a:pt x="163" y="50"/>
                  <a:pt x="163" y="50"/>
                </a:cubicBezTo>
                <a:cubicBezTo>
                  <a:pt x="162" y="44"/>
                  <a:pt x="161" y="40"/>
                  <a:pt x="161" y="38"/>
                </a:cubicBezTo>
                <a:cubicBezTo>
                  <a:pt x="154" y="35"/>
                  <a:pt x="154" y="35"/>
                  <a:pt x="154" y="35"/>
                </a:cubicBezTo>
                <a:lnTo>
                  <a:pt x="150" y="34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15" name="Freeform 19"/>
          <p:cNvSpPr/>
          <p:nvPr/>
        </p:nvSpPr>
        <p:spPr>
          <a:xfrm>
            <a:off x="3732213" y="3706813"/>
            <a:ext cx="784225" cy="49212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244" h="153">
                <a:moveTo>
                  <a:pt x="31" y="1"/>
                </a:moveTo>
                <a:cubicBezTo>
                  <a:pt x="30" y="2"/>
                  <a:pt x="30" y="2"/>
                  <a:pt x="30" y="2"/>
                </a:cubicBezTo>
                <a:cubicBezTo>
                  <a:pt x="32" y="5"/>
                  <a:pt x="32" y="5"/>
                  <a:pt x="32" y="5"/>
                </a:cubicBezTo>
                <a:cubicBezTo>
                  <a:pt x="43" y="12"/>
                  <a:pt x="43" y="12"/>
                  <a:pt x="43" y="12"/>
                </a:cubicBezTo>
                <a:cubicBezTo>
                  <a:pt x="43" y="12"/>
                  <a:pt x="43" y="12"/>
                  <a:pt x="43" y="12"/>
                </a:cubicBezTo>
                <a:cubicBezTo>
                  <a:pt x="43" y="12"/>
                  <a:pt x="43" y="12"/>
                  <a:pt x="43" y="12"/>
                </a:cubicBezTo>
                <a:cubicBezTo>
                  <a:pt x="43" y="12"/>
                  <a:pt x="43" y="12"/>
                  <a:pt x="43" y="12"/>
                </a:cubicBezTo>
                <a:cubicBezTo>
                  <a:pt x="50" y="19"/>
                  <a:pt x="50" y="19"/>
                  <a:pt x="50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45" y="25"/>
                  <a:pt x="45" y="25"/>
                  <a:pt x="45" y="25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6"/>
                  <a:pt x="44" y="26"/>
                  <a:pt x="44" y="26"/>
                </a:cubicBezTo>
                <a:cubicBezTo>
                  <a:pt x="37" y="26"/>
                  <a:pt x="37" y="26"/>
                  <a:pt x="37" y="26"/>
                </a:cubicBezTo>
                <a:cubicBezTo>
                  <a:pt x="33" y="27"/>
                  <a:pt x="33" y="27"/>
                  <a:pt x="33" y="27"/>
                </a:cubicBezTo>
                <a:cubicBezTo>
                  <a:pt x="30" y="29"/>
                  <a:pt x="30" y="29"/>
                  <a:pt x="30" y="29"/>
                </a:cubicBezTo>
                <a:cubicBezTo>
                  <a:pt x="32" y="33"/>
                  <a:pt x="32" y="33"/>
                  <a:pt x="32" y="33"/>
                </a:cubicBezTo>
                <a:cubicBezTo>
                  <a:pt x="32" y="33"/>
                  <a:pt x="32" y="33"/>
                  <a:pt x="32" y="33"/>
                </a:cubicBezTo>
                <a:cubicBezTo>
                  <a:pt x="32" y="37"/>
                  <a:pt x="32" y="37"/>
                  <a:pt x="32" y="37"/>
                </a:cubicBezTo>
                <a:cubicBezTo>
                  <a:pt x="36" y="43"/>
                  <a:pt x="36" y="43"/>
                  <a:pt x="36" y="43"/>
                </a:cubicBezTo>
                <a:cubicBezTo>
                  <a:pt x="36" y="43"/>
                  <a:pt x="36" y="43"/>
                  <a:pt x="36" y="43"/>
                </a:cubicBezTo>
                <a:cubicBezTo>
                  <a:pt x="36" y="54"/>
                  <a:pt x="36" y="54"/>
                  <a:pt x="36" y="54"/>
                </a:cubicBezTo>
                <a:cubicBezTo>
                  <a:pt x="39" y="55"/>
                  <a:pt x="39" y="55"/>
                  <a:pt x="39" y="55"/>
                </a:cubicBezTo>
                <a:cubicBezTo>
                  <a:pt x="44" y="57"/>
                  <a:pt x="44" y="57"/>
                  <a:pt x="44" y="57"/>
                </a:cubicBezTo>
                <a:cubicBezTo>
                  <a:pt x="45" y="57"/>
                  <a:pt x="45" y="57"/>
                  <a:pt x="45" y="57"/>
                </a:cubicBezTo>
                <a:cubicBezTo>
                  <a:pt x="45" y="57"/>
                  <a:pt x="45" y="57"/>
                  <a:pt x="45" y="57"/>
                </a:cubicBezTo>
                <a:cubicBezTo>
                  <a:pt x="45" y="57"/>
                  <a:pt x="45" y="57"/>
                  <a:pt x="45" y="57"/>
                </a:cubicBezTo>
                <a:cubicBezTo>
                  <a:pt x="46" y="58"/>
                  <a:pt x="46" y="58"/>
                  <a:pt x="46" y="58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1" y="65"/>
                  <a:pt x="51" y="65"/>
                  <a:pt x="51" y="65"/>
                </a:cubicBezTo>
                <a:cubicBezTo>
                  <a:pt x="54" y="73"/>
                  <a:pt x="54" y="73"/>
                  <a:pt x="54" y="73"/>
                </a:cubicBezTo>
                <a:cubicBezTo>
                  <a:pt x="54" y="73"/>
                  <a:pt x="54" y="73"/>
                  <a:pt x="54" y="73"/>
                </a:cubicBezTo>
                <a:cubicBezTo>
                  <a:pt x="54" y="73"/>
                  <a:pt x="54" y="73"/>
                  <a:pt x="54" y="73"/>
                </a:cubicBezTo>
                <a:cubicBezTo>
                  <a:pt x="54" y="78"/>
                  <a:pt x="54" y="78"/>
                  <a:pt x="54" y="78"/>
                </a:cubicBezTo>
                <a:cubicBezTo>
                  <a:pt x="53" y="81"/>
                  <a:pt x="52" y="83"/>
                  <a:pt x="52" y="85"/>
                </a:cubicBezTo>
                <a:cubicBezTo>
                  <a:pt x="50" y="87"/>
                  <a:pt x="46" y="90"/>
                  <a:pt x="40" y="92"/>
                </a:cubicBezTo>
                <a:cubicBezTo>
                  <a:pt x="27" y="100"/>
                  <a:pt x="27" y="100"/>
                  <a:pt x="27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2" y="102"/>
                  <a:pt x="2" y="102"/>
                  <a:pt x="2" y="102"/>
                </a:cubicBezTo>
                <a:cubicBezTo>
                  <a:pt x="0" y="108"/>
                  <a:pt x="0" y="108"/>
                  <a:pt x="0" y="108"/>
                </a:cubicBezTo>
                <a:cubicBezTo>
                  <a:pt x="4" y="116"/>
                  <a:pt x="4" y="116"/>
                  <a:pt x="4" y="116"/>
                </a:cubicBezTo>
                <a:cubicBezTo>
                  <a:pt x="4" y="116"/>
                  <a:pt x="4" y="116"/>
                  <a:pt x="4" y="116"/>
                </a:cubicBezTo>
                <a:cubicBezTo>
                  <a:pt x="4" y="117"/>
                  <a:pt x="4" y="117"/>
                  <a:pt x="4" y="117"/>
                </a:cubicBezTo>
                <a:cubicBezTo>
                  <a:pt x="6" y="127"/>
                  <a:pt x="6" y="127"/>
                  <a:pt x="6" y="127"/>
                </a:cubicBezTo>
                <a:cubicBezTo>
                  <a:pt x="19" y="143"/>
                  <a:pt x="19" y="143"/>
                  <a:pt x="19" y="143"/>
                </a:cubicBezTo>
                <a:cubicBezTo>
                  <a:pt x="20" y="143"/>
                  <a:pt x="20" y="143"/>
                  <a:pt x="20" y="143"/>
                </a:cubicBezTo>
                <a:cubicBezTo>
                  <a:pt x="20" y="143"/>
                  <a:pt x="20" y="143"/>
                  <a:pt x="20" y="143"/>
                </a:cubicBezTo>
                <a:cubicBezTo>
                  <a:pt x="20" y="143"/>
                  <a:pt x="20" y="143"/>
                  <a:pt x="20" y="143"/>
                </a:cubicBezTo>
                <a:cubicBezTo>
                  <a:pt x="25" y="153"/>
                  <a:pt x="25" y="153"/>
                  <a:pt x="25" y="153"/>
                </a:cubicBezTo>
                <a:cubicBezTo>
                  <a:pt x="26" y="151"/>
                  <a:pt x="26" y="151"/>
                  <a:pt x="26" y="151"/>
                </a:cubicBezTo>
                <a:cubicBezTo>
                  <a:pt x="26" y="151"/>
                  <a:pt x="26" y="151"/>
                  <a:pt x="26" y="151"/>
                </a:cubicBezTo>
                <a:cubicBezTo>
                  <a:pt x="30" y="139"/>
                  <a:pt x="30" y="139"/>
                  <a:pt x="30" y="139"/>
                </a:cubicBezTo>
                <a:cubicBezTo>
                  <a:pt x="30" y="139"/>
                  <a:pt x="30" y="139"/>
                  <a:pt x="30" y="139"/>
                </a:cubicBezTo>
                <a:cubicBezTo>
                  <a:pt x="30" y="138"/>
                  <a:pt x="30" y="138"/>
                  <a:pt x="30" y="138"/>
                </a:cubicBezTo>
                <a:cubicBezTo>
                  <a:pt x="30" y="138"/>
                  <a:pt x="30" y="138"/>
                  <a:pt x="30" y="138"/>
                </a:cubicBezTo>
                <a:cubicBezTo>
                  <a:pt x="38" y="128"/>
                  <a:pt x="38" y="128"/>
                  <a:pt x="38" y="128"/>
                </a:cubicBezTo>
                <a:cubicBezTo>
                  <a:pt x="39" y="127"/>
                  <a:pt x="39" y="127"/>
                  <a:pt x="39" y="127"/>
                </a:cubicBezTo>
                <a:cubicBezTo>
                  <a:pt x="49" y="123"/>
                  <a:pt x="49" y="123"/>
                  <a:pt x="49" y="123"/>
                </a:cubicBezTo>
                <a:cubicBezTo>
                  <a:pt x="50" y="123"/>
                  <a:pt x="50" y="123"/>
                  <a:pt x="50" y="123"/>
                </a:cubicBezTo>
                <a:cubicBezTo>
                  <a:pt x="56" y="127"/>
                  <a:pt x="56" y="127"/>
                  <a:pt x="56" y="127"/>
                </a:cubicBezTo>
                <a:cubicBezTo>
                  <a:pt x="64" y="126"/>
                  <a:pt x="64" y="126"/>
                  <a:pt x="64" y="126"/>
                </a:cubicBezTo>
                <a:cubicBezTo>
                  <a:pt x="62" y="112"/>
                  <a:pt x="62" y="112"/>
                  <a:pt x="62" y="112"/>
                </a:cubicBezTo>
                <a:cubicBezTo>
                  <a:pt x="63" y="111"/>
                  <a:pt x="63" y="111"/>
                  <a:pt x="63" y="111"/>
                </a:cubicBezTo>
                <a:cubicBezTo>
                  <a:pt x="71" y="111"/>
                  <a:pt x="71" y="111"/>
                  <a:pt x="71" y="111"/>
                </a:cubicBezTo>
                <a:cubicBezTo>
                  <a:pt x="79" y="111"/>
                  <a:pt x="79" y="111"/>
                  <a:pt x="79" y="111"/>
                </a:cubicBezTo>
                <a:cubicBezTo>
                  <a:pt x="80" y="111"/>
                  <a:pt x="80" y="111"/>
                  <a:pt x="80" y="111"/>
                </a:cubicBezTo>
                <a:cubicBezTo>
                  <a:pt x="80" y="111"/>
                  <a:pt x="80" y="111"/>
                  <a:pt x="80" y="111"/>
                </a:cubicBezTo>
                <a:cubicBezTo>
                  <a:pt x="96" y="119"/>
                  <a:pt x="96" y="119"/>
                  <a:pt x="96" y="119"/>
                </a:cubicBezTo>
                <a:cubicBezTo>
                  <a:pt x="109" y="121"/>
                  <a:pt x="109" y="121"/>
                  <a:pt x="109" y="121"/>
                </a:cubicBezTo>
                <a:cubicBezTo>
                  <a:pt x="110" y="121"/>
                  <a:pt x="110" y="121"/>
                  <a:pt x="110" y="121"/>
                </a:cubicBezTo>
                <a:cubicBezTo>
                  <a:pt x="110" y="121"/>
                  <a:pt x="110" y="121"/>
                  <a:pt x="110" y="121"/>
                </a:cubicBezTo>
                <a:cubicBezTo>
                  <a:pt x="110" y="121"/>
                  <a:pt x="110" y="121"/>
                  <a:pt x="110" y="121"/>
                </a:cubicBezTo>
                <a:cubicBezTo>
                  <a:pt x="114" y="125"/>
                  <a:pt x="114" y="125"/>
                  <a:pt x="114" y="125"/>
                </a:cubicBezTo>
                <a:cubicBezTo>
                  <a:pt x="121" y="127"/>
                  <a:pt x="121" y="127"/>
                  <a:pt x="121" y="127"/>
                </a:cubicBezTo>
                <a:cubicBezTo>
                  <a:pt x="121" y="127"/>
                  <a:pt x="121" y="127"/>
                  <a:pt x="121" y="127"/>
                </a:cubicBezTo>
                <a:cubicBezTo>
                  <a:pt x="121" y="127"/>
                  <a:pt x="121" y="127"/>
                  <a:pt x="121" y="127"/>
                </a:cubicBezTo>
                <a:cubicBezTo>
                  <a:pt x="121" y="127"/>
                  <a:pt x="121" y="127"/>
                  <a:pt x="121" y="127"/>
                </a:cubicBezTo>
                <a:cubicBezTo>
                  <a:pt x="121" y="127"/>
                  <a:pt x="121" y="127"/>
                  <a:pt x="121" y="127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7" y="132"/>
                  <a:pt x="127" y="132"/>
                  <a:pt x="127" y="132"/>
                </a:cubicBezTo>
                <a:cubicBezTo>
                  <a:pt x="132" y="128"/>
                  <a:pt x="132" y="128"/>
                  <a:pt x="132" y="128"/>
                </a:cubicBezTo>
                <a:cubicBezTo>
                  <a:pt x="132" y="127"/>
                  <a:pt x="132" y="127"/>
                  <a:pt x="132" y="127"/>
                </a:cubicBezTo>
                <a:cubicBezTo>
                  <a:pt x="138" y="122"/>
                  <a:pt x="138" y="122"/>
                  <a:pt x="138" y="122"/>
                </a:cubicBezTo>
                <a:cubicBezTo>
                  <a:pt x="142" y="115"/>
                  <a:pt x="142" y="115"/>
                  <a:pt x="142" y="115"/>
                </a:cubicBezTo>
                <a:cubicBezTo>
                  <a:pt x="148" y="119"/>
                  <a:pt x="148" y="119"/>
                  <a:pt x="148" y="119"/>
                </a:cubicBezTo>
                <a:cubicBezTo>
                  <a:pt x="148" y="119"/>
                  <a:pt x="148" y="119"/>
                  <a:pt x="148" y="119"/>
                </a:cubicBezTo>
                <a:cubicBezTo>
                  <a:pt x="148" y="120"/>
                  <a:pt x="148" y="120"/>
                  <a:pt x="148" y="120"/>
                </a:cubicBezTo>
                <a:cubicBezTo>
                  <a:pt x="150" y="125"/>
                  <a:pt x="150" y="125"/>
                  <a:pt x="150" y="125"/>
                </a:cubicBezTo>
                <a:cubicBezTo>
                  <a:pt x="150" y="126"/>
                  <a:pt x="150" y="126"/>
                  <a:pt x="150" y="126"/>
                </a:cubicBezTo>
                <a:cubicBezTo>
                  <a:pt x="149" y="129"/>
                  <a:pt x="149" y="129"/>
                  <a:pt x="149" y="129"/>
                </a:cubicBezTo>
                <a:cubicBezTo>
                  <a:pt x="150" y="130"/>
                  <a:pt x="150" y="130"/>
                  <a:pt x="150" y="130"/>
                </a:cubicBezTo>
                <a:cubicBezTo>
                  <a:pt x="154" y="128"/>
                  <a:pt x="154" y="128"/>
                  <a:pt x="154" y="128"/>
                </a:cubicBezTo>
                <a:cubicBezTo>
                  <a:pt x="159" y="123"/>
                  <a:pt x="159" y="123"/>
                  <a:pt x="159" y="123"/>
                </a:cubicBezTo>
                <a:cubicBezTo>
                  <a:pt x="164" y="123"/>
                  <a:pt x="164" y="123"/>
                  <a:pt x="164" y="123"/>
                </a:cubicBezTo>
                <a:cubicBezTo>
                  <a:pt x="164" y="123"/>
                  <a:pt x="164" y="123"/>
                  <a:pt x="164" y="123"/>
                </a:cubicBezTo>
                <a:cubicBezTo>
                  <a:pt x="165" y="123"/>
                  <a:pt x="165" y="123"/>
                  <a:pt x="165" y="123"/>
                </a:cubicBezTo>
                <a:cubicBezTo>
                  <a:pt x="168" y="125"/>
                  <a:pt x="168" y="125"/>
                  <a:pt x="168" y="125"/>
                </a:cubicBezTo>
                <a:cubicBezTo>
                  <a:pt x="171" y="128"/>
                  <a:pt x="172" y="130"/>
                  <a:pt x="171" y="132"/>
                </a:cubicBezTo>
                <a:cubicBezTo>
                  <a:pt x="170" y="141"/>
                  <a:pt x="170" y="141"/>
                  <a:pt x="170" y="141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4" y="145"/>
                  <a:pt x="174" y="145"/>
                  <a:pt x="174" y="145"/>
                </a:cubicBezTo>
                <a:cubicBezTo>
                  <a:pt x="183" y="135"/>
                  <a:pt x="190" y="130"/>
                  <a:pt x="194" y="130"/>
                </a:cubicBezTo>
                <a:cubicBezTo>
                  <a:pt x="204" y="130"/>
                  <a:pt x="204" y="130"/>
                  <a:pt x="204" y="130"/>
                </a:cubicBezTo>
                <a:cubicBezTo>
                  <a:pt x="207" y="125"/>
                  <a:pt x="207" y="125"/>
                  <a:pt x="207" y="125"/>
                </a:cubicBezTo>
                <a:cubicBezTo>
                  <a:pt x="215" y="121"/>
                  <a:pt x="215" y="121"/>
                  <a:pt x="215" y="121"/>
                </a:cubicBezTo>
                <a:cubicBezTo>
                  <a:pt x="216" y="121"/>
                  <a:pt x="216" y="121"/>
                  <a:pt x="216" y="121"/>
                </a:cubicBezTo>
                <a:cubicBezTo>
                  <a:pt x="226" y="120"/>
                  <a:pt x="226" y="120"/>
                  <a:pt x="226" y="120"/>
                </a:cubicBezTo>
                <a:cubicBezTo>
                  <a:pt x="237" y="114"/>
                  <a:pt x="237" y="114"/>
                  <a:pt x="237" y="114"/>
                </a:cubicBezTo>
                <a:cubicBezTo>
                  <a:pt x="237" y="114"/>
                  <a:pt x="237" y="114"/>
                  <a:pt x="237" y="114"/>
                </a:cubicBezTo>
                <a:cubicBezTo>
                  <a:pt x="244" y="114"/>
                  <a:pt x="244" y="114"/>
                  <a:pt x="244" y="114"/>
                </a:cubicBezTo>
                <a:cubicBezTo>
                  <a:pt x="242" y="111"/>
                  <a:pt x="242" y="111"/>
                  <a:pt x="242" y="111"/>
                </a:cubicBezTo>
                <a:cubicBezTo>
                  <a:pt x="243" y="110"/>
                  <a:pt x="243" y="110"/>
                  <a:pt x="243" y="110"/>
                </a:cubicBezTo>
                <a:cubicBezTo>
                  <a:pt x="244" y="108"/>
                  <a:pt x="244" y="108"/>
                  <a:pt x="244" y="108"/>
                </a:cubicBezTo>
                <a:cubicBezTo>
                  <a:pt x="230" y="77"/>
                  <a:pt x="230" y="77"/>
                  <a:pt x="230" y="77"/>
                </a:cubicBezTo>
                <a:cubicBezTo>
                  <a:pt x="230" y="76"/>
                  <a:pt x="230" y="76"/>
                  <a:pt x="230" y="76"/>
                </a:cubicBezTo>
                <a:cubicBezTo>
                  <a:pt x="229" y="75"/>
                  <a:pt x="229" y="75"/>
                  <a:pt x="229" y="75"/>
                </a:cubicBezTo>
                <a:cubicBezTo>
                  <a:pt x="236" y="67"/>
                  <a:pt x="236" y="67"/>
                  <a:pt x="236" y="67"/>
                </a:cubicBezTo>
                <a:cubicBezTo>
                  <a:pt x="234" y="65"/>
                  <a:pt x="234" y="65"/>
                  <a:pt x="234" y="65"/>
                </a:cubicBezTo>
                <a:cubicBezTo>
                  <a:pt x="223" y="63"/>
                  <a:pt x="223" y="63"/>
                  <a:pt x="223" y="63"/>
                </a:cubicBezTo>
                <a:cubicBezTo>
                  <a:pt x="222" y="63"/>
                  <a:pt x="222" y="63"/>
                  <a:pt x="222" y="63"/>
                </a:cubicBezTo>
                <a:cubicBezTo>
                  <a:pt x="222" y="63"/>
                  <a:pt x="222" y="63"/>
                  <a:pt x="222" y="63"/>
                </a:cubicBezTo>
                <a:cubicBezTo>
                  <a:pt x="222" y="62"/>
                  <a:pt x="222" y="62"/>
                  <a:pt x="222" y="62"/>
                </a:cubicBezTo>
                <a:cubicBezTo>
                  <a:pt x="215" y="55"/>
                  <a:pt x="215" y="55"/>
                  <a:pt x="215" y="55"/>
                </a:cubicBezTo>
                <a:cubicBezTo>
                  <a:pt x="215" y="53"/>
                  <a:pt x="215" y="53"/>
                  <a:pt x="215" y="53"/>
                </a:cubicBezTo>
                <a:cubicBezTo>
                  <a:pt x="215" y="53"/>
                  <a:pt x="215" y="53"/>
                  <a:pt x="215" y="53"/>
                </a:cubicBezTo>
                <a:cubicBezTo>
                  <a:pt x="214" y="54"/>
                  <a:pt x="214" y="54"/>
                  <a:pt x="214" y="54"/>
                </a:cubicBezTo>
                <a:cubicBezTo>
                  <a:pt x="208" y="50"/>
                  <a:pt x="208" y="50"/>
                  <a:pt x="208" y="50"/>
                </a:cubicBezTo>
                <a:cubicBezTo>
                  <a:pt x="206" y="53"/>
                  <a:pt x="203" y="56"/>
                  <a:pt x="200" y="57"/>
                </a:cubicBezTo>
                <a:cubicBezTo>
                  <a:pt x="197" y="58"/>
                  <a:pt x="192" y="55"/>
                  <a:pt x="186" y="47"/>
                </a:cubicBezTo>
                <a:cubicBezTo>
                  <a:pt x="183" y="43"/>
                  <a:pt x="183" y="43"/>
                  <a:pt x="183" y="43"/>
                </a:cubicBezTo>
                <a:cubicBezTo>
                  <a:pt x="183" y="43"/>
                  <a:pt x="180" y="43"/>
                  <a:pt x="176" y="45"/>
                </a:cubicBezTo>
                <a:cubicBezTo>
                  <a:pt x="169" y="47"/>
                  <a:pt x="164" y="48"/>
                  <a:pt x="162" y="47"/>
                </a:cubicBezTo>
                <a:cubicBezTo>
                  <a:pt x="160" y="45"/>
                  <a:pt x="160" y="41"/>
                  <a:pt x="160" y="35"/>
                </a:cubicBezTo>
                <a:cubicBezTo>
                  <a:pt x="161" y="31"/>
                  <a:pt x="160" y="29"/>
                  <a:pt x="160" y="27"/>
                </a:cubicBezTo>
                <a:cubicBezTo>
                  <a:pt x="108" y="25"/>
                  <a:pt x="108" y="25"/>
                  <a:pt x="108" y="25"/>
                </a:cubicBezTo>
                <a:cubicBezTo>
                  <a:pt x="103" y="23"/>
                  <a:pt x="99" y="21"/>
                  <a:pt x="97" y="19"/>
                </a:cubicBezTo>
                <a:cubicBezTo>
                  <a:pt x="89" y="17"/>
                  <a:pt x="89" y="17"/>
                  <a:pt x="89" y="17"/>
                </a:cubicBezTo>
                <a:cubicBezTo>
                  <a:pt x="86" y="15"/>
                  <a:pt x="80" y="10"/>
                  <a:pt x="72" y="0"/>
                </a:cubicBezTo>
                <a:cubicBezTo>
                  <a:pt x="66" y="5"/>
                  <a:pt x="66" y="5"/>
                  <a:pt x="66" y="5"/>
                </a:cubicBezTo>
                <a:cubicBezTo>
                  <a:pt x="58" y="2"/>
                  <a:pt x="58" y="2"/>
                  <a:pt x="58" y="2"/>
                </a:cubicBezTo>
                <a:cubicBezTo>
                  <a:pt x="37" y="3"/>
                  <a:pt x="37" y="3"/>
                  <a:pt x="37" y="3"/>
                </a:cubicBezTo>
                <a:cubicBezTo>
                  <a:pt x="37" y="3"/>
                  <a:pt x="37" y="3"/>
                  <a:pt x="37" y="3"/>
                </a:cubicBezTo>
                <a:cubicBezTo>
                  <a:pt x="37" y="3"/>
                  <a:pt x="37" y="3"/>
                  <a:pt x="37" y="3"/>
                </a:cubicBezTo>
                <a:lnTo>
                  <a:pt x="31" y="1"/>
                </a:lnTo>
                <a:close/>
              </a:path>
            </a:pathLst>
          </a:custGeom>
          <a:solidFill>
            <a:srgbClr val="0895BE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16" name="Freeform 20"/>
          <p:cNvSpPr/>
          <p:nvPr/>
        </p:nvSpPr>
        <p:spPr>
          <a:xfrm>
            <a:off x="3905250" y="4610100"/>
            <a:ext cx="815975" cy="64452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254" h="201">
                <a:moveTo>
                  <a:pt x="238" y="69"/>
                </a:moveTo>
                <a:cubicBezTo>
                  <a:pt x="242" y="68"/>
                  <a:pt x="244" y="67"/>
                  <a:pt x="244" y="65"/>
                </a:cubicBezTo>
                <a:cubicBezTo>
                  <a:pt x="244" y="64"/>
                  <a:pt x="244" y="64"/>
                  <a:pt x="244" y="64"/>
                </a:cubicBezTo>
                <a:cubicBezTo>
                  <a:pt x="245" y="63"/>
                  <a:pt x="245" y="63"/>
                  <a:pt x="245" y="63"/>
                </a:cubicBezTo>
                <a:cubicBezTo>
                  <a:pt x="246" y="63"/>
                  <a:pt x="246" y="63"/>
                  <a:pt x="246" y="63"/>
                </a:cubicBezTo>
                <a:cubicBezTo>
                  <a:pt x="254" y="63"/>
                  <a:pt x="254" y="63"/>
                  <a:pt x="254" y="63"/>
                </a:cubicBezTo>
                <a:cubicBezTo>
                  <a:pt x="254" y="58"/>
                  <a:pt x="254" y="58"/>
                  <a:pt x="254" y="58"/>
                </a:cubicBezTo>
                <a:cubicBezTo>
                  <a:pt x="252" y="58"/>
                  <a:pt x="250" y="57"/>
                  <a:pt x="248" y="55"/>
                </a:cubicBezTo>
                <a:cubicBezTo>
                  <a:pt x="236" y="44"/>
                  <a:pt x="236" y="44"/>
                  <a:pt x="236" y="44"/>
                </a:cubicBezTo>
                <a:cubicBezTo>
                  <a:pt x="236" y="44"/>
                  <a:pt x="236" y="44"/>
                  <a:pt x="236" y="44"/>
                </a:cubicBezTo>
                <a:cubicBezTo>
                  <a:pt x="230" y="29"/>
                  <a:pt x="230" y="29"/>
                  <a:pt x="230" y="29"/>
                </a:cubicBezTo>
                <a:cubicBezTo>
                  <a:pt x="223" y="22"/>
                  <a:pt x="223" y="22"/>
                  <a:pt x="223" y="22"/>
                </a:cubicBezTo>
                <a:cubicBezTo>
                  <a:pt x="214" y="21"/>
                  <a:pt x="208" y="21"/>
                  <a:pt x="203" y="22"/>
                </a:cubicBezTo>
                <a:cubicBezTo>
                  <a:pt x="201" y="22"/>
                  <a:pt x="201" y="22"/>
                  <a:pt x="201" y="22"/>
                </a:cubicBezTo>
                <a:cubicBezTo>
                  <a:pt x="202" y="27"/>
                  <a:pt x="202" y="27"/>
                  <a:pt x="202" y="27"/>
                </a:cubicBezTo>
                <a:cubicBezTo>
                  <a:pt x="202" y="28"/>
                  <a:pt x="202" y="28"/>
                  <a:pt x="202" y="28"/>
                </a:cubicBezTo>
                <a:cubicBezTo>
                  <a:pt x="202" y="29"/>
                  <a:pt x="202" y="29"/>
                  <a:pt x="202" y="29"/>
                </a:cubicBezTo>
                <a:cubicBezTo>
                  <a:pt x="200" y="29"/>
                  <a:pt x="200" y="29"/>
                  <a:pt x="200" y="29"/>
                </a:cubicBezTo>
                <a:cubicBezTo>
                  <a:pt x="194" y="32"/>
                  <a:pt x="194" y="32"/>
                  <a:pt x="194" y="32"/>
                </a:cubicBezTo>
                <a:cubicBezTo>
                  <a:pt x="193" y="31"/>
                  <a:pt x="193" y="31"/>
                  <a:pt x="193" y="31"/>
                </a:cubicBezTo>
                <a:cubicBezTo>
                  <a:pt x="188" y="26"/>
                  <a:pt x="184" y="24"/>
                  <a:pt x="182" y="25"/>
                </a:cubicBezTo>
                <a:cubicBezTo>
                  <a:pt x="168" y="32"/>
                  <a:pt x="160" y="35"/>
                  <a:pt x="158" y="33"/>
                </a:cubicBezTo>
                <a:cubicBezTo>
                  <a:pt x="156" y="34"/>
                  <a:pt x="154" y="35"/>
                  <a:pt x="152" y="38"/>
                </a:cubicBezTo>
                <a:cubicBezTo>
                  <a:pt x="150" y="40"/>
                  <a:pt x="150" y="40"/>
                  <a:pt x="150" y="40"/>
                </a:cubicBezTo>
                <a:cubicBezTo>
                  <a:pt x="149" y="38"/>
                  <a:pt x="149" y="38"/>
                  <a:pt x="149" y="38"/>
                </a:cubicBezTo>
                <a:cubicBezTo>
                  <a:pt x="145" y="34"/>
                  <a:pt x="143" y="31"/>
                  <a:pt x="143" y="29"/>
                </a:cubicBezTo>
                <a:cubicBezTo>
                  <a:pt x="143" y="27"/>
                  <a:pt x="146" y="24"/>
                  <a:pt x="150" y="19"/>
                </a:cubicBezTo>
                <a:cubicBezTo>
                  <a:pt x="156" y="12"/>
                  <a:pt x="159" y="9"/>
                  <a:pt x="159" y="8"/>
                </a:cubicBezTo>
                <a:cubicBezTo>
                  <a:pt x="158" y="6"/>
                  <a:pt x="158" y="6"/>
                  <a:pt x="158" y="6"/>
                </a:cubicBezTo>
                <a:cubicBezTo>
                  <a:pt x="156" y="5"/>
                  <a:pt x="153" y="7"/>
                  <a:pt x="149" y="10"/>
                </a:cubicBezTo>
                <a:cubicBezTo>
                  <a:pt x="145" y="13"/>
                  <a:pt x="142" y="14"/>
                  <a:pt x="141" y="14"/>
                </a:cubicBezTo>
                <a:cubicBezTo>
                  <a:pt x="140" y="14"/>
                  <a:pt x="139" y="12"/>
                  <a:pt x="139" y="10"/>
                </a:cubicBezTo>
                <a:cubicBezTo>
                  <a:pt x="138" y="10"/>
                  <a:pt x="138" y="10"/>
                  <a:pt x="138" y="10"/>
                </a:cubicBezTo>
                <a:cubicBezTo>
                  <a:pt x="135" y="3"/>
                  <a:pt x="135" y="3"/>
                  <a:pt x="135" y="3"/>
                </a:cubicBezTo>
                <a:cubicBezTo>
                  <a:pt x="127" y="8"/>
                  <a:pt x="127" y="8"/>
                  <a:pt x="127" y="8"/>
                </a:cubicBezTo>
                <a:cubicBezTo>
                  <a:pt x="126" y="9"/>
                  <a:pt x="126" y="9"/>
                  <a:pt x="126" y="9"/>
                </a:cubicBezTo>
                <a:cubicBezTo>
                  <a:pt x="126" y="8"/>
                  <a:pt x="126" y="8"/>
                  <a:pt x="126" y="8"/>
                </a:cubicBezTo>
                <a:cubicBezTo>
                  <a:pt x="126" y="8"/>
                  <a:pt x="126" y="8"/>
                  <a:pt x="126" y="8"/>
                </a:cubicBezTo>
                <a:cubicBezTo>
                  <a:pt x="120" y="5"/>
                  <a:pt x="115" y="3"/>
                  <a:pt x="110" y="1"/>
                </a:cubicBezTo>
                <a:cubicBezTo>
                  <a:pt x="106" y="0"/>
                  <a:pt x="102" y="1"/>
                  <a:pt x="99" y="6"/>
                </a:cubicBezTo>
                <a:cubicBezTo>
                  <a:pt x="102" y="12"/>
                  <a:pt x="102" y="12"/>
                  <a:pt x="102" y="12"/>
                </a:cubicBezTo>
                <a:cubicBezTo>
                  <a:pt x="105" y="18"/>
                  <a:pt x="106" y="22"/>
                  <a:pt x="105" y="24"/>
                </a:cubicBezTo>
                <a:cubicBezTo>
                  <a:pt x="104" y="26"/>
                  <a:pt x="103" y="27"/>
                  <a:pt x="102" y="27"/>
                </a:cubicBezTo>
                <a:cubicBezTo>
                  <a:pt x="99" y="28"/>
                  <a:pt x="96" y="27"/>
                  <a:pt x="91" y="23"/>
                </a:cubicBezTo>
                <a:cubicBezTo>
                  <a:pt x="88" y="21"/>
                  <a:pt x="85" y="19"/>
                  <a:pt x="82" y="18"/>
                </a:cubicBezTo>
                <a:cubicBezTo>
                  <a:pt x="78" y="16"/>
                  <a:pt x="78" y="16"/>
                  <a:pt x="78" y="16"/>
                </a:cubicBezTo>
                <a:cubicBezTo>
                  <a:pt x="78" y="16"/>
                  <a:pt x="78" y="16"/>
                  <a:pt x="78" y="16"/>
                </a:cubicBezTo>
                <a:cubicBezTo>
                  <a:pt x="78" y="16"/>
                  <a:pt x="78" y="16"/>
                  <a:pt x="78" y="16"/>
                </a:cubicBezTo>
                <a:cubicBezTo>
                  <a:pt x="78" y="17"/>
                  <a:pt x="78" y="17"/>
                  <a:pt x="78" y="17"/>
                </a:cubicBezTo>
                <a:cubicBezTo>
                  <a:pt x="78" y="26"/>
                  <a:pt x="78" y="26"/>
                  <a:pt x="78" y="26"/>
                </a:cubicBezTo>
                <a:cubicBezTo>
                  <a:pt x="72" y="33"/>
                  <a:pt x="72" y="33"/>
                  <a:pt x="72" y="33"/>
                </a:cubicBezTo>
                <a:cubicBezTo>
                  <a:pt x="72" y="40"/>
                  <a:pt x="72" y="40"/>
                  <a:pt x="72" y="40"/>
                </a:cubicBezTo>
                <a:cubicBezTo>
                  <a:pt x="74" y="47"/>
                  <a:pt x="74" y="47"/>
                  <a:pt x="74" y="47"/>
                </a:cubicBezTo>
                <a:cubicBezTo>
                  <a:pt x="75" y="47"/>
                  <a:pt x="75" y="47"/>
                  <a:pt x="75" y="47"/>
                </a:cubicBezTo>
                <a:cubicBezTo>
                  <a:pt x="70" y="54"/>
                  <a:pt x="70" y="54"/>
                  <a:pt x="70" y="54"/>
                </a:cubicBezTo>
                <a:cubicBezTo>
                  <a:pt x="68" y="60"/>
                  <a:pt x="68" y="60"/>
                  <a:pt x="68" y="60"/>
                </a:cubicBezTo>
                <a:cubicBezTo>
                  <a:pt x="68" y="61"/>
                  <a:pt x="68" y="61"/>
                  <a:pt x="68" y="61"/>
                </a:cubicBezTo>
                <a:cubicBezTo>
                  <a:pt x="62" y="67"/>
                  <a:pt x="62" y="67"/>
                  <a:pt x="62" y="67"/>
                </a:cubicBezTo>
                <a:cubicBezTo>
                  <a:pt x="52" y="90"/>
                  <a:pt x="52" y="90"/>
                  <a:pt x="52" y="90"/>
                </a:cubicBezTo>
                <a:cubicBezTo>
                  <a:pt x="52" y="102"/>
                  <a:pt x="52" y="102"/>
                  <a:pt x="52" y="102"/>
                </a:cubicBezTo>
                <a:cubicBezTo>
                  <a:pt x="52" y="102"/>
                  <a:pt x="52" y="102"/>
                  <a:pt x="52" y="102"/>
                </a:cubicBezTo>
                <a:cubicBezTo>
                  <a:pt x="30" y="115"/>
                  <a:pt x="30" y="115"/>
                  <a:pt x="30" y="115"/>
                </a:cubicBezTo>
                <a:cubicBezTo>
                  <a:pt x="29" y="117"/>
                  <a:pt x="29" y="117"/>
                  <a:pt x="29" y="117"/>
                </a:cubicBezTo>
                <a:cubicBezTo>
                  <a:pt x="32" y="124"/>
                  <a:pt x="32" y="124"/>
                  <a:pt x="32" y="124"/>
                </a:cubicBezTo>
                <a:cubicBezTo>
                  <a:pt x="32" y="124"/>
                  <a:pt x="32" y="124"/>
                  <a:pt x="32" y="124"/>
                </a:cubicBezTo>
                <a:cubicBezTo>
                  <a:pt x="32" y="124"/>
                  <a:pt x="32" y="124"/>
                  <a:pt x="32" y="124"/>
                </a:cubicBezTo>
                <a:cubicBezTo>
                  <a:pt x="30" y="133"/>
                  <a:pt x="30" y="133"/>
                  <a:pt x="30" y="133"/>
                </a:cubicBezTo>
                <a:cubicBezTo>
                  <a:pt x="21" y="132"/>
                  <a:pt x="21" y="132"/>
                  <a:pt x="21" y="132"/>
                </a:cubicBezTo>
                <a:cubicBezTo>
                  <a:pt x="19" y="142"/>
                  <a:pt x="19" y="142"/>
                  <a:pt x="19" y="142"/>
                </a:cubicBezTo>
                <a:cubicBezTo>
                  <a:pt x="8" y="142"/>
                  <a:pt x="8" y="142"/>
                  <a:pt x="8" y="142"/>
                </a:cubicBezTo>
                <a:cubicBezTo>
                  <a:pt x="5" y="146"/>
                  <a:pt x="5" y="146"/>
                  <a:pt x="5" y="146"/>
                </a:cubicBezTo>
                <a:cubicBezTo>
                  <a:pt x="5" y="146"/>
                  <a:pt x="5" y="146"/>
                  <a:pt x="5" y="146"/>
                </a:cubicBezTo>
                <a:cubicBezTo>
                  <a:pt x="2" y="153"/>
                  <a:pt x="2" y="153"/>
                  <a:pt x="2" y="153"/>
                </a:cubicBezTo>
                <a:cubicBezTo>
                  <a:pt x="0" y="178"/>
                  <a:pt x="0" y="178"/>
                  <a:pt x="0" y="178"/>
                </a:cubicBezTo>
                <a:cubicBezTo>
                  <a:pt x="2" y="184"/>
                  <a:pt x="2" y="184"/>
                  <a:pt x="2" y="184"/>
                </a:cubicBezTo>
                <a:cubicBezTo>
                  <a:pt x="3" y="184"/>
                  <a:pt x="3" y="184"/>
                  <a:pt x="3" y="184"/>
                </a:cubicBezTo>
                <a:cubicBezTo>
                  <a:pt x="3" y="190"/>
                  <a:pt x="3" y="190"/>
                  <a:pt x="3" y="190"/>
                </a:cubicBezTo>
                <a:cubicBezTo>
                  <a:pt x="8" y="196"/>
                  <a:pt x="8" y="196"/>
                  <a:pt x="8" y="196"/>
                </a:cubicBezTo>
                <a:cubicBezTo>
                  <a:pt x="8" y="196"/>
                  <a:pt x="8" y="196"/>
                  <a:pt x="8" y="196"/>
                </a:cubicBezTo>
                <a:cubicBezTo>
                  <a:pt x="8" y="201"/>
                  <a:pt x="8" y="201"/>
                  <a:pt x="8" y="201"/>
                </a:cubicBezTo>
                <a:cubicBezTo>
                  <a:pt x="21" y="200"/>
                  <a:pt x="21" y="200"/>
                  <a:pt x="21" y="200"/>
                </a:cubicBezTo>
                <a:cubicBezTo>
                  <a:pt x="22" y="199"/>
                  <a:pt x="22" y="199"/>
                  <a:pt x="22" y="199"/>
                </a:cubicBezTo>
                <a:cubicBezTo>
                  <a:pt x="22" y="199"/>
                  <a:pt x="22" y="199"/>
                  <a:pt x="22" y="199"/>
                </a:cubicBezTo>
                <a:cubicBezTo>
                  <a:pt x="22" y="199"/>
                  <a:pt x="22" y="199"/>
                  <a:pt x="22" y="199"/>
                </a:cubicBezTo>
                <a:cubicBezTo>
                  <a:pt x="22" y="198"/>
                  <a:pt x="22" y="198"/>
                  <a:pt x="22" y="198"/>
                </a:cubicBezTo>
                <a:cubicBezTo>
                  <a:pt x="26" y="194"/>
                  <a:pt x="26" y="194"/>
                  <a:pt x="26" y="194"/>
                </a:cubicBezTo>
                <a:cubicBezTo>
                  <a:pt x="18" y="186"/>
                  <a:pt x="18" y="186"/>
                  <a:pt x="18" y="186"/>
                </a:cubicBezTo>
                <a:cubicBezTo>
                  <a:pt x="17" y="186"/>
                  <a:pt x="17" y="186"/>
                  <a:pt x="17" y="186"/>
                </a:cubicBezTo>
                <a:cubicBezTo>
                  <a:pt x="12" y="182"/>
                  <a:pt x="12" y="182"/>
                  <a:pt x="12" y="182"/>
                </a:cubicBezTo>
                <a:cubicBezTo>
                  <a:pt x="12" y="182"/>
                  <a:pt x="12" y="182"/>
                  <a:pt x="12" y="182"/>
                </a:cubicBezTo>
                <a:cubicBezTo>
                  <a:pt x="12" y="181"/>
                  <a:pt x="12" y="181"/>
                  <a:pt x="12" y="181"/>
                </a:cubicBezTo>
                <a:cubicBezTo>
                  <a:pt x="12" y="173"/>
                  <a:pt x="12" y="173"/>
                  <a:pt x="12" y="173"/>
                </a:cubicBezTo>
                <a:cubicBezTo>
                  <a:pt x="18" y="173"/>
                  <a:pt x="18" y="173"/>
                  <a:pt x="18" y="173"/>
                </a:cubicBezTo>
                <a:cubicBezTo>
                  <a:pt x="19" y="170"/>
                  <a:pt x="19" y="170"/>
                  <a:pt x="19" y="170"/>
                </a:cubicBezTo>
                <a:cubicBezTo>
                  <a:pt x="16" y="162"/>
                  <a:pt x="16" y="162"/>
                  <a:pt x="16" y="162"/>
                </a:cubicBezTo>
                <a:cubicBezTo>
                  <a:pt x="32" y="162"/>
                  <a:pt x="32" y="162"/>
                  <a:pt x="32" y="162"/>
                </a:cubicBezTo>
                <a:cubicBezTo>
                  <a:pt x="60" y="149"/>
                  <a:pt x="60" y="149"/>
                  <a:pt x="60" y="149"/>
                </a:cubicBezTo>
                <a:cubicBezTo>
                  <a:pt x="63" y="143"/>
                  <a:pt x="63" y="143"/>
                  <a:pt x="63" y="143"/>
                </a:cubicBezTo>
                <a:cubicBezTo>
                  <a:pt x="64" y="141"/>
                  <a:pt x="64" y="141"/>
                  <a:pt x="64" y="141"/>
                </a:cubicBezTo>
                <a:cubicBezTo>
                  <a:pt x="70" y="144"/>
                  <a:pt x="70" y="144"/>
                  <a:pt x="70" y="144"/>
                </a:cubicBezTo>
                <a:cubicBezTo>
                  <a:pt x="70" y="144"/>
                  <a:pt x="70" y="144"/>
                  <a:pt x="70" y="144"/>
                </a:cubicBezTo>
                <a:cubicBezTo>
                  <a:pt x="70" y="145"/>
                  <a:pt x="70" y="145"/>
                  <a:pt x="70" y="145"/>
                </a:cubicBezTo>
                <a:cubicBezTo>
                  <a:pt x="73" y="148"/>
                  <a:pt x="73" y="148"/>
                  <a:pt x="73" y="148"/>
                </a:cubicBezTo>
                <a:cubicBezTo>
                  <a:pt x="76" y="147"/>
                  <a:pt x="76" y="147"/>
                  <a:pt x="76" y="147"/>
                </a:cubicBezTo>
                <a:cubicBezTo>
                  <a:pt x="75" y="141"/>
                  <a:pt x="75" y="141"/>
                  <a:pt x="75" y="141"/>
                </a:cubicBezTo>
                <a:cubicBezTo>
                  <a:pt x="84" y="141"/>
                  <a:pt x="84" y="141"/>
                  <a:pt x="84" y="141"/>
                </a:cubicBezTo>
                <a:cubicBezTo>
                  <a:pt x="93" y="143"/>
                  <a:pt x="93" y="143"/>
                  <a:pt x="93" y="143"/>
                </a:cubicBezTo>
                <a:cubicBezTo>
                  <a:pt x="96" y="137"/>
                  <a:pt x="96" y="137"/>
                  <a:pt x="96" y="137"/>
                </a:cubicBezTo>
                <a:cubicBezTo>
                  <a:pt x="97" y="136"/>
                  <a:pt x="97" y="136"/>
                  <a:pt x="97" y="136"/>
                </a:cubicBezTo>
                <a:cubicBezTo>
                  <a:pt x="97" y="136"/>
                  <a:pt x="97" y="136"/>
                  <a:pt x="97" y="136"/>
                </a:cubicBezTo>
                <a:cubicBezTo>
                  <a:pt x="98" y="136"/>
                  <a:pt x="98" y="136"/>
                  <a:pt x="98" y="136"/>
                </a:cubicBezTo>
                <a:cubicBezTo>
                  <a:pt x="107" y="133"/>
                  <a:pt x="107" y="133"/>
                  <a:pt x="107" y="133"/>
                </a:cubicBezTo>
                <a:cubicBezTo>
                  <a:pt x="109" y="119"/>
                  <a:pt x="109" y="119"/>
                  <a:pt x="109" y="119"/>
                </a:cubicBezTo>
                <a:cubicBezTo>
                  <a:pt x="119" y="128"/>
                  <a:pt x="119" y="128"/>
                  <a:pt x="119" y="128"/>
                </a:cubicBezTo>
                <a:cubicBezTo>
                  <a:pt x="123" y="128"/>
                  <a:pt x="123" y="128"/>
                  <a:pt x="123" y="128"/>
                </a:cubicBezTo>
                <a:cubicBezTo>
                  <a:pt x="125" y="126"/>
                  <a:pt x="125" y="126"/>
                  <a:pt x="125" y="126"/>
                </a:cubicBezTo>
                <a:cubicBezTo>
                  <a:pt x="124" y="96"/>
                  <a:pt x="124" y="96"/>
                  <a:pt x="124" y="96"/>
                </a:cubicBezTo>
                <a:cubicBezTo>
                  <a:pt x="124" y="95"/>
                  <a:pt x="124" y="95"/>
                  <a:pt x="124" y="95"/>
                </a:cubicBezTo>
                <a:cubicBezTo>
                  <a:pt x="124" y="93"/>
                  <a:pt x="124" y="93"/>
                  <a:pt x="124" y="93"/>
                </a:cubicBezTo>
                <a:cubicBezTo>
                  <a:pt x="130" y="94"/>
                  <a:pt x="130" y="94"/>
                  <a:pt x="130" y="94"/>
                </a:cubicBezTo>
                <a:cubicBezTo>
                  <a:pt x="131" y="94"/>
                  <a:pt x="131" y="94"/>
                  <a:pt x="131" y="94"/>
                </a:cubicBezTo>
                <a:cubicBezTo>
                  <a:pt x="132" y="95"/>
                  <a:pt x="132" y="95"/>
                  <a:pt x="132" y="95"/>
                </a:cubicBezTo>
                <a:cubicBezTo>
                  <a:pt x="132" y="95"/>
                  <a:pt x="132" y="95"/>
                  <a:pt x="132" y="95"/>
                </a:cubicBezTo>
                <a:cubicBezTo>
                  <a:pt x="143" y="115"/>
                  <a:pt x="143" y="115"/>
                  <a:pt x="143" y="115"/>
                </a:cubicBezTo>
                <a:cubicBezTo>
                  <a:pt x="156" y="113"/>
                  <a:pt x="156" y="113"/>
                  <a:pt x="156" y="113"/>
                </a:cubicBezTo>
                <a:cubicBezTo>
                  <a:pt x="159" y="112"/>
                  <a:pt x="159" y="112"/>
                  <a:pt x="159" y="112"/>
                </a:cubicBezTo>
                <a:cubicBezTo>
                  <a:pt x="161" y="108"/>
                  <a:pt x="161" y="108"/>
                  <a:pt x="161" y="108"/>
                </a:cubicBezTo>
                <a:cubicBezTo>
                  <a:pt x="157" y="104"/>
                  <a:pt x="157" y="104"/>
                  <a:pt x="157" y="104"/>
                </a:cubicBezTo>
                <a:cubicBezTo>
                  <a:pt x="156" y="103"/>
                  <a:pt x="156" y="103"/>
                  <a:pt x="156" y="103"/>
                </a:cubicBezTo>
                <a:cubicBezTo>
                  <a:pt x="165" y="100"/>
                  <a:pt x="165" y="100"/>
                  <a:pt x="165" y="100"/>
                </a:cubicBezTo>
                <a:cubicBezTo>
                  <a:pt x="166" y="99"/>
                  <a:pt x="166" y="99"/>
                  <a:pt x="166" y="99"/>
                </a:cubicBezTo>
                <a:cubicBezTo>
                  <a:pt x="166" y="99"/>
                  <a:pt x="166" y="99"/>
                  <a:pt x="166" y="99"/>
                </a:cubicBezTo>
                <a:cubicBezTo>
                  <a:pt x="170" y="103"/>
                  <a:pt x="170" y="103"/>
                  <a:pt x="170" y="103"/>
                </a:cubicBezTo>
                <a:cubicBezTo>
                  <a:pt x="173" y="101"/>
                  <a:pt x="173" y="101"/>
                  <a:pt x="173" y="101"/>
                </a:cubicBezTo>
                <a:cubicBezTo>
                  <a:pt x="173" y="95"/>
                  <a:pt x="173" y="95"/>
                  <a:pt x="173" y="95"/>
                </a:cubicBezTo>
                <a:cubicBezTo>
                  <a:pt x="175" y="95"/>
                  <a:pt x="175" y="95"/>
                  <a:pt x="175" y="95"/>
                </a:cubicBezTo>
                <a:cubicBezTo>
                  <a:pt x="182" y="95"/>
                  <a:pt x="182" y="95"/>
                  <a:pt x="182" y="95"/>
                </a:cubicBezTo>
                <a:cubicBezTo>
                  <a:pt x="186" y="95"/>
                  <a:pt x="190" y="98"/>
                  <a:pt x="193" y="101"/>
                </a:cubicBezTo>
                <a:cubicBezTo>
                  <a:pt x="194" y="103"/>
                  <a:pt x="194" y="103"/>
                  <a:pt x="194" y="103"/>
                </a:cubicBezTo>
                <a:cubicBezTo>
                  <a:pt x="196" y="93"/>
                  <a:pt x="196" y="93"/>
                  <a:pt x="196" y="93"/>
                </a:cubicBezTo>
                <a:cubicBezTo>
                  <a:pt x="198" y="91"/>
                  <a:pt x="201" y="90"/>
                  <a:pt x="206" y="92"/>
                </a:cubicBezTo>
                <a:cubicBezTo>
                  <a:pt x="207" y="93"/>
                  <a:pt x="207" y="93"/>
                  <a:pt x="207" y="93"/>
                </a:cubicBezTo>
                <a:cubicBezTo>
                  <a:pt x="207" y="93"/>
                  <a:pt x="207" y="93"/>
                  <a:pt x="207" y="93"/>
                </a:cubicBezTo>
                <a:cubicBezTo>
                  <a:pt x="207" y="94"/>
                  <a:pt x="207" y="94"/>
                  <a:pt x="207" y="94"/>
                </a:cubicBezTo>
                <a:cubicBezTo>
                  <a:pt x="208" y="94"/>
                  <a:pt x="208" y="94"/>
                  <a:pt x="209" y="94"/>
                </a:cubicBezTo>
                <a:cubicBezTo>
                  <a:pt x="211" y="94"/>
                  <a:pt x="218" y="89"/>
                  <a:pt x="230" y="80"/>
                </a:cubicBezTo>
                <a:cubicBezTo>
                  <a:pt x="230" y="74"/>
                  <a:pt x="233" y="70"/>
                  <a:pt x="238" y="69"/>
                </a:cubicBez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17" name="Freeform 21"/>
          <p:cNvSpPr/>
          <p:nvPr/>
        </p:nvSpPr>
        <p:spPr>
          <a:xfrm>
            <a:off x="4291013" y="4051300"/>
            <a:ext cx="487362" cy="66357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52" h="207">
                <a:moveTo>
                  <a:pt x="120" y="8"/>
                </a:moveTo>
                <a:cubicBezTo>
                  <a:pt x="119" y="8"/>
                  <a:pt x="119" y="8"/>
                  <a:pt x="119" y="8"/>
                </a:cubicBezTo>
                <a:cubicBezTo>
                  <a:pt x="110" y="0"/>
                  <a:pt x="110" y="0"/>
                  <a:pt x="110" y="0"/>
                </a:cubicBezTo>
                <a:cubicBezTo>
                  <a:pt x="106" y="3"/>
                  <a:pt x="106" y="3"/>
                  <a:pt x="106" y="3"/>
                </a:cubicBezTo>
                <a:cubicBezTo>
                  <a:pt x="102" y="10"/>
                  <a:pt x="98" y="14"/>
                  <a:pt x="92" y="16"/>
                </a:cubicBezTo>
                <a:cubicBezTo>
                  <a:pt x="91" y="17"/>
                  <a:pt x="89" y="17"/>
                  <a:pt x="88" y="16"/>
                </a:cubicBezTo>
                <a:cubicBezTo>
                  <a:pt x="86" y="14"/>
                  <a:pt x="87" y="9"/>
                  <a:pt x="90" y="2"/>
                </a:cubicBezTo>
                <a:cubicBezTo>
                  <a:pt x="76" y="11"/>
                  <a:pt x="76" y="11"/>
                  <a:pt x="76" y="11"/>
                </a:cubicBezTo>
                <a:cubicBezTo>
                  <a:pt x="76" y="12"/>
                  <a:pt x="76" y="12"/>
                  <a:pt x="76" y="12"/>
                </a:cubicBezTo>
                <a:cubicBezTo>
                  <a:pt x="76" y="12"/>
                  <a:pt x="76" y="12"/>
                  <a:pt x="76" y="12"/>
                </a:cubicBezTo>
                <a:cubicBezTo>
                  <a:pt x="64" y="12"/>
                  <a:pt x="64" y="12"/>
                  <a:pt x="64" y="12"/>
                </a:cubicBezTo>
                <a:cubicBezTo>
                  <a:pt x="54" y="17"/>
                  <a:pt x="54" y="17"/>
                  <a:pt x="54" y="17"/>
                </a:cubicBezTo>
                <a:cubicBezTo>
                  <a:pt x="54" y="18"/>
                  <a:pt x="54" y="18"/>
                  <a:pt x="54" y="18"/>
                </a:cubicBezTo>
                <a:cubicBezTo>
                  <a:pt x="42" y="18"/>
                  <a:pt x="42" y="18"/>
                  <a:pt x="42" y="18"/>
                </a:cubicBezTo>
                <a:cubicBezTo>
                  <a:pt x="36" y="21"/>
                  <a:pt x="36" y="21"/>
                  <a:pt x="36" y="21"/>
                </a:cubicBezTo>
                <a:cubicBezTo>
                  <a:pt x="34" y="27"/>
                  <a:pt x="34" y="27"/>
                  <a:pt x="34" y="27"/>
                </a:cubicBezTo>
                <a:cubicBezTo>
                  <a:pt x="33" y="28"/>
                  <a:pt x="33" y="28"/>
                  <a:pt x="33" y="28"/>
                </a:cubicBezTo>
                <a:cubicBezTo>
                  <a:pt x="20" y="28"/>
                  <a:pt x="20" y="28"/>
                  <a:pt x="20" y="28"/>
                </a:cubicBezTo>
                <a:cubicBezTo>
                  <a:pt x="17" y="28"/>
                  <a:pt x="12" y="32"/>
                  <a:pt x="4" y="40"/>
                </a:cubicBezTo>
                <a:cubicBezTo>
                  <a:pt x="8" y="42"/>
                  <a:pt x="10" y="43"/>
                  <a:pt x="10" y="44"/>
                </a:cubicBezTo>
                <a:cubicBezTo>
                  <a:pt x="11" y="47"/>
                  <a:pt x="11" y="47"/>
                  <a:pt x="11" y="47"/>
                </a:cubicBezTo>
                <a:cubicBezTo>
                  <a:pt x="11" y="46"/>
                  <a:pt x="11" y="46"/>
                  <a:pt x="11" y="46"/>
                </a:cubicBezTo>
                <a:cubicBezTo>
                  <a:pt x="17" y="69"/>
                  <a:pt x="17" y="69"/>
                  <a:pt x="17" y="69"/>
                </a:cubicBezTo>
                <a:cubicBezTo>
                  <a:pt x="17" y="69"/>
                  <a:pt x="17" y="69"/>
                  <a:pt x="17" y="69"/>
                </a:cubicBezTo>
                <a:cubicBezTo>
                  <a:pt x="17" y="70"/>
                  <a:pt x="17" y="70"/>
                  <a:pt x="17" y="70"/>
                </a:cubicBezTo>
                <a:cubicBezTo>
                  <a:pt x="17" y="72"/>
                  <a:pt x="17" y="72"/>
                  <a:pt x="17" y="72"/>
                </a:cubicBezTo>
                <a:cubicBezTo>
                  <a:pt x="17" y="72"/>
                  <a:pt x="17" y="72"/>
                  <a:pt x="17" y="72"/>
                </a:cubicBezTo>
                <a:cubicBezTo>
                  <a:pt x="16" y="72"/>
                  <a:pt x="16" y="72"/>
                  <a:pt x="16" y="72"/>
                </a:cubicBezTo>
                <a:cubicBezTo>
                  <a:pt x="16" y="72"/>
                  <a:pt x="16" y="72"/>
                  <a:pt x="16" y="72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100"/>
                  <a:pt x="0" y="100"/>
                  <a:pt x="0" y="100"/>
                </a:cubicBezTo>
                <a:cubicBezTo>
                  <a:pt x="3" y="98"/>
                  <a:pt x="5" y="97"/>
                  <a:pt x="6" y="98"/>
                </a:cubicBezTo>
                <a:cubicBezTo>
                  <a:pt x="8" y="99"/>
                  <a:pt x="9" y="102"/>
                  <a:pt x="8" y="107"/>
                </a:cubicBezTo>
                <a:cubicBezTo>
                  <a:pt x="8" y="114"/>
                  <a:pt x="9" y="123"/>
                  <a:pt x="12" y="131"/>
                </a:cubicBezTo>
                <a:cubicBezTo>
                  <a:pt x="18" y="137"/>
                  <a:pt x="18" y="137"/>
                  <a:pt x="18" y="137"/>
                </a:cubicBezTo>
                <a:cubicBezTo>
                  <a:pt x="20" y="139"/>
                  <a:pt x="21" y="141"/>
                  <a:pt x="20" y="143"/>
                </a:cubicBezTo>
                <a:cubicBezTo>
                  <a:pt x="18" y="147"/>
                  <a:pt x="18" y="147"/>
                  <a:pt x="18" y="147"/>
                </a:cubicBezTo>
                <a:cubicBezTo>
                  <a:pt x="21" y="152"/>
                  <a:pt x="21" y="152"/>
                  <a:pt x="21" y="152"/>
                </a:cubicBezTo>
                <a:cubicBezTo>
                  <a:pt x="23" y="156"/>
                  <a:pt x="22" y="162"/>
                  <a:pt x="17" y="172"/>
                </a:cubicBezTo>
                <a:cubicBezTo>
                  <a:pt x="22" y="181"/>
                  <a:pt x="22" y="181"/>
                  <a:pt x="22" y="181"/>
                </a:cubicBezTo>
                <a:cubicBezTo>
                  <a:pt x="23" y="183"/>
                  <a:pt x="23" y="183"/>
                  <a:pt x="23" y="183"/>
                </a:cubicBezTo>
                <a:cubicBezTo>
                  <a:pt x="26" y="181"/>
                  <a:pt x="26" y="181"/>
                  <a:pt x="26" y="181"/>
                </a:cubicBezTo>
                <a:cubicBezTo>
                  <a:pt x="31" y="176"/>
                  <a:pt x="36" y="175"/>
                  <a:pt x="39" y="176"/>
                </a:cubicBezTo>
                <a:cubicBezTo>
                  <a:pt x="42" y="177"/>
                  <a:pt x="43" y="179"/>
                  <a:pt x="43" y="181"/>
                </a:cubicBezTo>
                <a:cubicBezTo>
                  <a:pt x="44" y="184"/>
                  <a:pt x="40" y="188"/>
                  <a:pt x="33" y="196"/>
                </a:cubicBezTo>
                <a:cubicBezTo>
                  <a:pt x="28" y="203"/>
                  <a:pt x="28" y="203"/>
                  <a:pt x="28" y="203"/>
                </a:cubicBezTo>
                <a:cubicBezTo>
                  <a:pt x="30" y="207"/>
                  <a:pt x="30" y="207"/>
                  <a:pt x="30" y="207"/>
                </a:cubicBezTo>
                <a:cubicBezTo>
                  <a:pt x="34" y="204"/>
                  <a:pt x="38" y="202"/>
                  <a:pt x="40" y="203"/>
                </a:cubicBezTo>
                <a:cubicBezTo>
                  <a:pt x="42" y="203"/>
                  <a:pt x="49" y="201"/>
                  <a:pt x="60" y="195"/>
                </a:cubicBezTo>
                <a:cubicBezTo>
                  <a:pt x="64" y="193"/>
                  <a:pt x="69" y="195"/>
                  <a:pt x="75" y="201"/>
                </a:cubicBezTo>
                <a:cubicBezTo>
                  <a:pt x="77" y="200"/>
                  <a:pt x="77" y="200"/>
                  <a:pt x="77" y="200"/>
                </a:cubicBezTo>
                <a:cubicBezTo>
                  <a:pt x="77" y="195"/>
                  <a:pt x="77" y="195"/>
                  <a:pt x="77" y="195"/>
                </a:cubicBezTo>
                <a:cubicBezTo>
                  <a:pt x="76" y="194"/>
                  <a:pt x="76" y="194"/>
                  <a:pt x="76" y="194"/>
                </a:cubicBezTo>
                <a:cubicBezTo>
                  <a:pt x="75" y="193"/>
                  <a:pt x="76" y="192"/>
                  <a:pt x="77" y="190"/>
                </a:cubicBezTo>
                <a:cubicBezTo>
                  <a:pt x="75" y="183"/>
                  <a:pt x="75" y="183"/>
                  <a:pt x="75" y="183"/>
                </a:cubicBezTo>
                <a:cubicBezTo>
                  <a:pt x="74" y="182"/>
                  <a:pt x="74" y="180"/>
                  <a:pt x="75" y="179"/>
                </a:cubicBezTo>
                <a:cubicBezTo>
                  <a:pt x="76" y="178"/>
                  <a:pt x="78" y="177"/>
                  <a:pt x="79" y="176"/>
                </a:cubicBezTo>
                <a:cubicBezTo>
                  <a:pt x="83" y="173"/>
                  <a:pt x="83" y="173"/>
                  <a:pt x="83" y="173"/>
                </a:cubicBezTo>
                <a:cubicBezTo>
                  <a:pt x="81" y="168"/>
                  <a:pt x="81" y="168"/>
                  <a:pt x="81" y="168"/>
                </a:cubicBezTo>
                <a:cubicBezTo>
                  <a:pt x="81" y="168"/>
                  <a:pt x="81" y="168"/>
                  <a:pt x="81" y="168"/>
                </a:cubicBezTo>
                <a:cubicBezTo>
                  <a:pt x="81" y="168"/>
                  <a:pt x="81" y="168"/>
                  <a:pt x="81" y="168"/>
                </a:cubicBezTo>
                <a:cubicBezTo>
                  <a:pt x="81" y="167"/>
                  <a:pt x="81" y="167"/>
                  <a:pt x="81" y="167"/>
                </a:cubicBezTo>
                <a:cubicBezTo>
                  <a:pt x="83" y="165"/>
                  <a:pt x="83" y="163"/>
                  <a:pt x="82" y="162"/>
                </a:cubicBezTo>
                <a:cubicBezTo>
                  <a:pt x="81" y="159"/>
                  <a:pt x="82" y="157"/>
                  <a:pt x="85" y="154"/>
                </a:cubicBezTo>
                <a:cubicBezTo>
                  <a:pt x="90" y="150"/>
                  <a:pt x="90" y="150"/>
                  <a:pt x="90" y="150"/>
                </a:cubicBezTo>
                <a:cubicBezTo>
                  <a:pt x="89" y="149"/>
                  <a:pt x="89" y="149"/>
                  <a:pt x="89" y="149"/>
                </a:cubicBezTo>
                <a:cubicBezTo>
                  <a:pt x="88" y="148"/>
                  <a:pt x="88" y="148"/>
                  <a:pt x="88" y="148"/>
                </a:cubicBezTo>
                <a:cubicBezTo>
                  <a:pt x="93" y="146"/>
                  <a:pt x="93" y="146"/>
                  <a:pt x="93" y="146"/>
                </a:cubicBezTo>
                <a:cubicBezTo>
                  <a:pt x="93" y="139"/>
                  <a:pt x="93" y="139"/>
                  <a:pt x="93" y="139"/>
                </a:cubicBezTo>
                <a:cubicBezTo>
                  <a:pt x="93" y="137"/>
                  <a:pt x="95" y="134"/>
                  <a:pt x="100" y="130"/>
                </a:cubicBezTo>
                <a:cubicBezTo>
                  <a:pt x="103" y="128"/>
                  <a:pt x="103" y="128"/>
                  <a:pt x="103" y="128"/>
                </a:cubicBezTo>
                <a:cubicBezTo>
                  <a:pt x="103" y="128"/>
                  <a:pt x="103" y="128"/>
                  <a:pt x="103" y="128"/>
                </a:cubicBezTo>
                <a:cubicBezTo>
                  <a:pt x="97" y="121"/>
                  <a:pt x="97" y="121"/>
                  <a:pt x="97" y="121"/>
                </a:cubicBezTo>
                <a:cubicBezTo>
                  <a:pt x="95" y="118"/>
                  <a:pt x="96" y="114"/>
                  <a:pt x="99" y="111"/>
                </a:cubicBezTo>
                <a:cubicBezTo>
                  <a:pt x="99" y="110"/>
                  <a:pt x="99" y="110"/>
                  <a:pt x="99" y="110"/>
                </a:cubicBezTo>
                <a:cubicBezTo>
                  <a:pt x="112" y="100"/>
                  <a:pt x="112" y="100"/>
                  <a:pt x="112" y="100"/>
                </a:cubicBezTo>
                <a:cubicBezTo>
                  <a:pt x="112" y="97"/>
                  <a:pt x="112" y="97"/>
                  <a:pt x="112" y="97"/>
                </a:cubicBezTo>
                <a:cubicBezTo>
                  <a:pt x="110" y="96"/>
                  <a:pt x="109" y="92"/>
                  <a:pt x="110" y="85"/>
                </a:cubicBezTo>
                <a:cubicBezTo>
                  <a:pt x="112" y="74"/>
                  <a:pt x="116" y="69"/>
                  <a:pt x="125" y="68"/>
                </a:cubicBezTo>
                <a:cubicBezTo>
                  <a:pt x="125" y="68"/>
                  <a:pt x="125" y="68"/>
                  <a:pt x="125" y="68"/>
                </a:cubicBezTo>
                <a:cubicBezTo>
                  <a:pt x="126" y="68"/>
                  <a:pt x="126" y="68"/>
                  <a:pt x="126" y="68"/>
                </a:cubicBezTo>
                <a:cubicBezTo>
                  <a:pt x="131" y="70"/>
                  <a:pt x="131" y="70"/>
                  <a:pt x="131" y="70"/>
                </a:cubicBezTo>
                <a:cubicBezTo>
                  <a:pt x="136" y="70"/>
                  <a:pt x="136" y="70"/>
                  <a:pt x="136" y="70"/>
                </a:cubicBezTo>
                <a:cubicBezTo>
                  <a:pt x="142" y="64"/>
                  <a:pt x="142" y="64"/>
                  <a:pt x="142" y="64"/>
                </a:cubicBezTo>
                <a:cubicBezTo>
                  <a:pt x="142" y="64"/>
                  <a:pt x="142" y="64"/>
                  <a:pt x="142" y="64"/>
                </a:cubicBezTo>
                <a:cubicBezTo>
                  <a:pt x="142" y="64"/>
                  <a:pt x="142" y="64"/>
                  <a:pt x="142" y="64"/>
                </a:cubicBezTo>
                <a:cubicBezTo>
                  <a:pt x="142" y="64"/>
                  <a:pt x="142" y="64"/>
                  <a:pt x="142" y="64"/>
                </a:cubicBezTo>
                <a:cubicBezTo>
                  <a:pt x="148" y="60"/>
                  <a:pt x="148" y="60"/>
                  <a:pt x="148" y="60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48" y="53"/>
                  <a:pt x="148" y="53"/>
                  <a:pt x="148" y="53"/>
                </a:cubicBezTo>
                <a:cubicBezTo>
                  <a:pt x="148" y="52"/>
                  <a:pt x="148" y="52"/>
                  <a:pt x="148" y="52"/>
                </a:cubicBezTo>
                <a:cubicBezTo>
                  <a:pt x="150" y="51"/>
                  <a:pt x="150" y="51"/>
                  <a:pt x="150" y="51"/>
                </a:cubicBezTo>
                <a:cubicBezTo>
                  <a:pt x="152" y="49"/>
                  <a:pt x="152" y="49"/>
                  <a:pt x="152" y="49"/>
                </a:cubicBezTo>
                <a:cubicBezTo>
                  <a:pt x="152" y="48"/>
                  <a:pt x="152" y="48"/>
                  <a:pt x="152" y="48"/>
                </a:cubicBezTo>
                <a:cubicBezTo>
                  <a:pt x="148" y="42"/>
                  <a:pt x="148" y="42"/>
                  <a:pt x="148" y="42"/>
                </a:cubicBezTo>
                <a:cubicBezTo>
                  <a:pt x="144" y="36"/>
                  <a:pt x="141" y="32"/>
                  <a:pt x="138" y="26"/>
                </a:cubicBezTo>
                <a:cubicBezTo>
                  <a:pt x="136" y="22"/>
                  <a:pt x="137" y="18"/>
                  <a:pt x="140" y="14"/>
                </a:cubicBezTo>
                <a:cubicBezTo>
                  <a:pt x="132" y="10"/>
                  <a:pt x="132" y="10"/>
                  <a:pt x="132" y="10"/>
                </a:cubicBezTo>
                <a:lnTo>
                  <a:pt x="120" y="8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18" name="Freeform 22"/>
          <p:cNvSpPr/>
          <p:nvPr/>
        </p:nvSpPr>
        <p:spPr>
          <a:xfrm>
            <a:off x="4543425" y="4224338"/>
            <a:ext cx="454025" cy="554037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41" h="173">
                <a:moveTo>
                  <a:pt x="73" y="8"/>
                </a:moveTo>
                <a:cubicBezTo>
                  <a:pt x="73" y="8"/>
                  <a:pt x="73" y="8"/>
                  <a:pt x="73" y="8"/>
                </a:cubicBezTo>
                <a:cubicBezTo>
                  <a:pt x="66" y="13"/>
                  <a:pt x="66" y="13"/>
                  <a:pt x="66" y="13"/>
                </a:cubicBezTo>
                <a:cubicBezTo>
                  <a:pt x="60" y="20"/>
                  <a:pt x="60" y="20"/>
                  <a:pt x="60" y="20"/>
                </a:cubicBezTo>
                <a:cubicBezTo>
                  <a:pt x="59" y="20"/>
                  <a:pt x="59" y="20"/>
                  <a:pt x="59" y="20"/>
                </a:cubicBezTo>
                <a:cubicBezTo>
                  <a:pt x="59" y="21"/>
                  <a:pt x="59" y="21"/>
                  <a:pt x="59" y="21"/>
                </a:cubicBezTo>
                <a:cubicBezTo>
                  <a:pt x="51" y="21"/>
                  <a:pt x="51" y="21"/>
                  <a:pt x="51" y="21"/>
                </a:cubicBezTo>
                <a:cubicBezTo>
                  <a:pt x="51" y="21"/>
                  <a:pt x="51" y="21"/>
                  <a:pt x="51" y="21"/>
                </a:cubicBezTo>
                <a:cubicBezTo>
                  <a:pt x="46" y="18"/>
                  <a:pt x="46" y="18"/>
                  <a:pt x="46" y="18"/>
                </a:cubicBezTo>
                <a:cubicBezTo>
                  <a:pt x="40" y="20"/>
                  <a:pt x="37" y="24"/>
                  <a:pt x="35" y="31"/>
                </a:cubicBezTo>
                <a:cubicBezTo>
                  <a:pt x="35" y="38"/>
                  <a:pt x="35" y="38"/>
                  <a:pt x="35" y="38"/>
                </a:cubicBezTo>
                <a:cubicBezTo>
                  <a:pt x="40" y="34"/>
                  <a:pt x="40" y="34"/>
                  <a:pt x="40" y="34"/>
                </a:cubicBezTo>
                <a:cubicBezTo>
                  <a:pt x="37" y="47"/>
                  <a:pt x="37" y="47"/>
                  <a:pt x="37" y="47"/>
                </a:cubicBezTo>
                <a:cubicBezTo>
                  <a:pt x="37" y="47"/>
                  <a:pt x="37" y="47"/>
                  <a:pt x="37" y="47"/>
                </a:cubicBezTo>
                <a:cubicBezTo>
                  <a:pt x="37" y="48"/>
                  <a:pt x="37" y="48"/>
                  <a:pt x="37" y="48"/>
                </a:cubicBezTo>
                <a:cubicBezTo>
                  <a:pt x="23" y="59"/>
                  <a:pt x="23" y="59"/>
                  <a:pt x="23" y="59"/>
                </a:cubicBezTo>
                <a:cubicBezTo>
                  <a:pt x="21" y="62"/>
                  <a:pt x="21" y="64"/>
                  <a:pt x="21" y="65"/>
                </a:cubicBezTo>
                <a:cubicBezTo>
                  <a:pt x="24" y="68"/>
                  <a:pt x="24" y="68"/>
                  <a:pt x="24" y="68"/>
                </a:cubicBezTo>
                <a:cubicBezTo>
                  <a:pt x="27" y="70"/>
                  <a:pt x="28" y="72"/>
                  <a:pt x="28" y="74"/>
                </a:cubicBezTo>
                <a:cubicBezTo>
                  <a:pt x="28" y="75"/>
                  <a:pt x="27" y="76"/>
                  <a:pt x="27" y="77"/>
                </a:cubicBezTo>
                <a:cubicBezTo>
                  <a:pt x="18" y="84"/>
                  <a:pt x="18" y="84"/>
                  <a:pt x="18" y="84"/>
                </a:cubicBezTo>
                <a:cubicBezTo>
                  <a:pt x="19" y="86"/>
                  <a:pt x="19" y="89"/>
                  <a:pt x="18" y="93"/>
                </a:cubicBezTo>
                <a:cubicBezTo>
                  <a:pt x="18" y="94"/>
                  <a:pt x="18" y="94"/>
                  <a:pt x="18" y="94"/>
                </a:cubicBezTo>
                <a:cubicBezTo>
                  <a:pt x="18" y="94"/>
                  <a:pt x="18" y="94"/>
                  <a:pt x="18" y="94"/>
                </a:cubicBezTo>
                <a:cubicBezTo>
                  <a:pt x="15" y="96"/>
                  <a:pt x="15" y="96"/>
                  <a:pt x="15" y="96"/>
                </a:cubicBezTo>
                <a:cubicBezTo>
                  <a:pt x="15" y="98"/>
                  <a:pt x="14" y="99"/>
                  <a:pt x="12" y="101"/>
                </a:cubicBezTo>
                <a:cubicBezTo>
                  <a:pt x="7" y="105"/>
                  <a:pt x="7" y="105"/>
                  <a:pt x="7" y="105"/>
                </a:cubicBezTo>
                <a:cubicBezTo>
                  <a:pt x="7" y="106"/>
                  <a:pt x="7" y="106"/>
                  <a:pt x="7" y="106"/>
                </a:cubicBezTo>
                <a:cubicBezTo>
                  <a:pt x="8" y="108"/>
                  <a:pt x="8" y="110"/>
                  <a:pt x="7" y="114"/>
                </a:cubicBezTo>
                <a:cubicBezTo>
                  <a:pt x="9" y="118"/>
                  <a:pt x="9" y="120"/>
                  <a:pt x="7" y="122"/>
                </a:cubicBezTo>
                <a:cubicBezTo>
                  <a:pt x="3" y="126"/>
                  <a:pt x="3" y="126"/>
                  <a:pt x="3" y="126"/>
                </a:cubicBezTo>
                <a:cubicBezTo>
                  <a:pt x="2" y="126"/>
                  <a:pt x="2" y="126"/>
                  <a:pt x="2" y="126"/>
                </a:cubicBezTo>
                <a:cubicBezTo>
                  <a:pt x="0" y="127"/>
                  <a:pt x="0" y="127"/>
                  <a:pt x="0" y="127"/>
                </a:cubicBezTo>
                <a:cubicBezTo>
                  <a:pt x="0" y="128"/>
                  <a:pt x="0" y="128"/>
                  <a:pt x="0" y="128"/>
                </a:cubicBezTo>
                <a:cubicBezTo>
                  <a:pt x="3" y="137"/>
                  <a:pt x="3" y="137"/>
                  <a:pt x="3" y="137"/>
                </a:cubicBezTo>
                <a:cubicBezTo>
                  <a:pt x="3" y="137"/>
                  <a:pt x="3" y="137"/>
                  <a:pt x="3" y="137"/>
                </a:cubicBezTo>
                <a:cubicBezTo>
                  <a:pt x="10" y="136"/>
                  <a:pt x="17" y="136"/>
                  <a:pt x="25" y="137"/>
                </a:cubicBezTo>
                <a:cubicBezTo>
                  <a:pt x="26" y="137"/>
                  <a:pt x="26" y="137"/>
                  <a:pt x="26" y="137"/>
                </a:cubicBezTo>
                <a:cubicBezTo>
                  <a:pt x="26" y="138"/>
                  <a:pt x="26" y="138"/>
                  <a:pt x="26" y="138"/>
                </a:cubicBezTo>
                <a:cubicBezTo>
                  <a:pt x="35" y="146"/>
                  <a:pt x="35" y="146"/>
                  <a:pt x="35" y="146"/>
                </a:cubicBezTo>
                <a:cubicBezTo>
                  <a:pt x="35" y="147"/>
                  <a:pt x="35" y="147"/>
                  <a:pt x="35" y="147"/>
                </a:cubicBezTo>
                <a:cubicBezTo>
                  <a:pt x="35" y="147"/>
                  <a:pt x="35" y="147"/>
                  <a:pt x="35" y="147"/>
                </a:cubicBezTo>
                <a:cubicBezTo>
                  <a:pt x="41" y="162"/>
                  <a:pt x="41" y="162"/>
                  <a:pt x="41" y="162"/>
                </a:cubicBezTo>
                <a:cubicBezTo>
                  <a:pt x="51" y="172"/>
                  <a:pt x="51" y="172"/>
                  <a:pt x="51" y="172"/>
                </a:cubicBezTo>
                <a:cubicBezTo>
                  <a:pt x="56" y="173"/>
                  <a:pt x="56" y="173"/>
                  <a:pt x="56" y="173"/>
                </a:cubicBezTo>
                <a:cubicBezTo>
                  <a:pt x="56" y="161"/>
                  <a:pt x="56" y="161"/>
                  <a:pt x="56" y="161"/>
                </a:cubicBezTo>
                <a:cubicBezTo>
                  <a:pt x="66" y="171"/>
                  <a:pt x="66" y="171"/>
                  <a:pt x="66" y="171"/>
                </a:cubicBezTo>
                <a:cubicBezTo>
                  <a:pt x="68" y="169"/>
                  <a:pt x="68" y="169"/>
                  <a:pt x="68" y="169"/>
                </a:cubicBezTo>
                <a:cubicBezTo>
                  <a:pt x="75" y="154"/>
                  <a:pt x="75" y="154"/>
                  <a:pt x="75" y="154"/>
                </a:cubicBezTo>
                <a:cubicBezTo>
                  <a:pt x="76" y="146"/>
                  <a:pt x="76" y="146"/>
                  <a:pt x="76" y="146"/>
                </a:cubicBezTo>
                <a:cubicBezTo>
                  <a:pt x="77" y="146"/>
                  <a:pt x="77" y="146"/>
                  <a:pt x="77" y="146"/>
                </a:cubicBezTo>
                <a:cubicBezTo>
                  <a:pt x="78" y="146"/>
                  <a:pt x="78" y="146"/>
                  <a:pt x="78" y="146"/>
                </a:cubicBezTo>
                <a:cubicBezTo>
                  <a:pt x="86" y="147"/>
                  <a:pt x="86" y="147"/>
                  <a:pt x="86" y="147"/>
                </a:cubicBezTo>
                <a:cubicBezTo>
                  <a:pt x="85" y="141"/>
                  <a:pt x="85" y="141"/>
                  <a:pt x="85" y="141"/>
                </a:cubicBezTo>
                <a:cubicBezTo>
                  <a:pt x="85" y="140"/>
                  <a:pt x="85" y="140"/>
                  <a:pt x="85" y="140"/>
                </a:cubicBezTo>
                <a:cubicBezTo>
                  <a:pt x="85" y="139"/>
                  <a:pt x="85" y="139"/>
                  <a:pt x="85" y="139"/>
                </a:cubicBezTo>
                <a:cubicBezTo>
                  <a:pt x="87" y="139"/>
                  <a:pt x="87" y="139"/>
                  <a:pt x="87" y="139"/>
                </a:cubicBezTo>
                <a:cubicBezTo>
                  <a:pt x="97" y="139"/>
                  <a:pt x="97" y="139"/>
                  <a:pt x="97" y="139"/>
                </a:cubicBezTo>
                <a:cubicBezTo>
                  <a:pt x="102" y="134"/>
                  <a:pt x="104" y="130"/>
                  <a:pt x="104" y="126"/>
                </a:cubicBezTo>
                <a:cubicBezTo>
                  <a:pt x="103" y="112"/>
                  <a:pt x="103" y="112"/>
                  <a:pt x="103" y="112"/>
                </a:cubicBezTo>
                <a:cubicBezTo>
                  <a:pt x="111" y="114"/>
                  <a:pt x="111" y="114"/>
                  <a:pt x="111" y="114"/>
                </a:cubicBezTo>
                <a:cubicBezTo>
                  <a:pt x="114" y="110"/>
                  <a:pt x="114" y="110"/>
                  <a:pt x="114" y="110"/>
                </a:cubicBezTo>
                <a:cubicBezTo>
                  <a:pt x="110" y="106"/>
                  <a:pt x="110" y="106"/>
                  <a:pt x="110" y="106"/>
                </a:cubicBezTo>
                <a:cubicBezTo>
                  <a:pt x="109" y="105"/>
                  <a:pt x="109" y="105"/>
                  <a:pt x="109" y="105"/>
                </a:cubicBezTo>
                <a:cubicBezTo>
                  <a:pt x="117" y="97"/>
                  <a:pt x="117" y="97"/>
                  <a:pt x="117" y="97"/>
                </a:cubicBezTo>
                <a:cubicBezTo>
                  <a:pt x="117" y="98"/>
                  <a:pt x="117" y="98"/>
                  <a:pt x="117" y="98"/>
                </a:cubicBezTo>
                <a:cubicBezTo>
                  <a:pt x="118" y="98"/>
                  <a:pt x="118" y="98"/>
                  <a:pt x="118" y="98"/>
                </a:cubicBezTo>
                <a:cubicBezTo>
                  <a:pt x="123" y="100"/>
                  <a:pt x="123" y="100"/>
                  <a:pt x="123" y="100"/>
                </a:cubicBezTo>
                <a:cubicBezTo>
                  <a:pt x="123" y="99"/>
                  <a:pt x="123" y="99"/>
                  <a:pt x="123" y="99"/>
                </a:cubicBezTo>
                <a:cubicBezTo>
                  <a:pt x="119" y="92"/>
                  <a:pt x="119" y="92"/>
                  <a:pt x="119" y="92"/>
                </a:cubicBezTo>
                <a:cubicBezTo>
                  <a:pt x="121" y="91"/>
                  <a:pt x="121" y="91"/>
                  <a:pt x="121" y="91"/>
                </a:cubicBezTo>
                <a:cubicBezTo>
                  <a:pt x="123" y="90"/>
                  <a:pt x="123" y="90"/>
                  <a:pt x="123" y="90"/>
                </a:cubicBezTo>
                <a:cubicBezTo>
                  <a:pt x="122" y="87"/>
                  <a:pt x="122" y="87"/>
                  <a:pt x="122" y="87"/>
                </a:cubicBezTo>
                <a:cubicBezTo>
                  <a:pt x="118" y="79"/>
                  <a:pt x="118" y="79"/>
                  <a:pt x="118" y="79"/>
                </a:cubicBezTo>
                <a:cubicBezTo>
                  <a:pt x="119" y="79"/>
                  <a:pt x="119" y="79"/>
                  <a:pt x="119" y="79"/>
                </a:cubicBezTo>
                <a:cubicBezTo>
                  <a:pt x="119" y="78"/>
                  <a:pt x="119" y="78"/>
                  <a:pt x="119" y="78"/>
                </a:cubicBezTo>
                <a:cubicBezTo>
                  <a:pt x="130" y="72"/>
                  <a:pt x="130" y="72"/>
                  <a:pt x="130" y="72"/>
                </a:cubicBezTo>
                <a:cubicBezTo>
                  <a:pt x="131" y="68"/>
                  <a:pt x="131" y="68"/>
                  <a:pt x="131" y="68"/>
                </a:cubicBezTo>
                <a:cubicBezTo>
                  <a:pt x="121" y="63"/>
                  <a:pt x="117" y="59"/>
                  <a:pt x="117" y="57"/>
                </a:cubicBezTo>
                <a:cubicBezTo>
                  <a:pt x="118" y="55"/>
                  <a:pt x="119" y="55"/>
                  <a:pt x="121" y="55"/>
                </a:cubicBezTo>
                <a:cubicBezTo>
                  <a:pt x="133" y="57"/>
                  <a:pt x="133" y="57"/>
                  <a:pt x="133" y="57"/>
                </a:cubicBezTo>
                <a:cubicBezTo>
                  <a:pt x="133" y="50"/>
                  <a:pt x="133" y="50"/>
                  <a:pt x="133" y="50"/>
                </a:cubicBezTo>
                <a:cubicBezTo>
                  <a:pt x="133" y="49"/>
                  <a:pt x="133" y="49"/>
                  <a:pt x="133" y="49"/>
                </a:cubicBezTo>
                <a:cubicBezTo>
                  <a:pt x="139" y="43"/>
                  <a:pt x="139" y="43"/>
                  <a:pt x="139" y="43"/>
                </a:cubicBezTo>
                <a:cubicBezTo>
                  <a:pt x="141" y="38"/>
                  <a:pt x="141" y="38"/>
                  <a:pt x="141" y="38"/>
                </a:cubicBezTo>
                <a:cubicBezTo>
                  <a:pt x="138" y="38"/>
                  <a:pt x="137" y="36"/>
                  <a:pt x="135" y="34"/>
                </a:cubicBezTo>
                <a:cubicBezTo>
                  <a:pt x="135" y="34"/>
                  <a:pt x="135" y="34"/>
                  <a:pt x="135" y="34"/>
                </a:cubicBezTo>
                <a:cubicBezTo>
                  <a:pt x="135" y="33"/>
                  <a:pt x="135" y="33"/>
                  <a:pt x="135" y="33"/>
                </a:cubicBezTo>
                <a:cubicBezTo>
                  <a:pt x="135" y="31"/>
                  <a:pt x="135" y="31"/>
                  <a:pt x="135" y="31"/>
                </a:cubicBezTo>
                <a:cubicBezTo>
                  <a:pt x="135" y="30"/>
                  <a:pt x="135" y="30"/>
                  <a:pt x="135" y="30"/>
                </a:cubicBezTo>
                <a:cubicBezTo>
                  <a:pt x="134" y="30"/>
                  <a:pt x="134" y="30"/>
                  <a:pt x="134" y="30"/>
                </a:cubicBezTo>
                <a:cubicBezTo>
                  <a:pt x="133" y="30"/>
                  <a:pt x="133" y="30"/>
                  <a:pt x="133" y="30"/>
                </a:cubicBezTo>
                <a:cubicBezTo>
                  <a:pt x="133" y="32"/>
                  <a:pt x="131" y="33"/>
                  <a:pt x="128" y="33"/>
                </a:cubicBezTo>
                <a:cubicBezTo>
                  <a:pt x="123" y="33"/>
                  <a:pt x="120" y="31"/>
                  <a:pt x="117" y="28"/>
                </a:cubicBezTo>
                <a:cubicBezTo>
                  <a:pt x="117" y="28"/>
                  <a:pt x="117" y="28"/>
                  <a:pt x="117" y="28"/>
                </a:cubicBezTo>
                <a:cubicBezTo>
                  <a:pt x="117" y="28"/>
                  <a:pt x="117" y="28"/>
                  <a:pt x="117" y="28"/>
                </a:cubicBezTo>
                <a:cubicBezTo>
                  <a:pt x="113" y="22"/>
                  <a:pt x="113" y="22"/>
                  <a:pt x="113" y="22"/>
                </a:cubicBezTo>
                <a:cubicBezTo>
                  <a:pt x="113" y="23"/>
                  <a:pt x="113" y="23"/>
                  <a:pt x="113" y="23"/>
                </a:cubicBezTo>
                <a:cubicBezTo>
                  <a:pt x="112" y="25"/>
                  <a:pt x="111" y="28"/>
                  <a:pt x="108" y="30"/>
                </a:cubicBezTo>
                <a:cubicBezTo>
                  <a:pt x="103" y="32"/>
                  <a:pt x="98" y="33"/>
                  <a:pt x="93" y="31"/>
                </a:cubicBezTo>
                <a:cubicBezTo>
                  <a:pt x="90" y="30"/>
                  <a:pt x="88" y="27"/>
                  <a:pt x="87" y="24"/>
                </a:cubicBezTo>
                <a:cubicBezTo>
                  <a:pt x="85" y="16"/>
                  <a:pt x="85" y="16"/>
                  <a:pt x="85" y="16"/>
                </a:cubicBezTo>
                <a:cubicBezTo>
                  <a:pt x="84" y="8"/>
                  <a:pt x="83" y="4"/>
                  <a:pt x="80" y="2"/>
                </a:cubicBezTo>
                <a:cubicBezTo>
                  <a:pt x="78" y="1"/>
                  <a:pt x="75" y="0"/>
                  <a:pt x="73" y="1"/>
                </a:cubicBezTo>
                <a:cubicBezTo>
                  <a:pt x="74" y="8"/>
                  <a:pt x="74" y="8"/>
                  <a:pt x="74" y="8"/>
                </a:cubicBezTo>
                <a:lnTo>
                  <a:pt x="73" y="8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19" name="Freeform 23"/>
          <p:cNvSpPr/>
          <p:nvPr/>
        </p:nvSpPr>
        <p:spPr>
          <a:xfrm>
            <a:off x="4743450" y="3876675"/>
            <a:ext cx="393700" cy="45085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</a:cxnLst>
            <a:rect l="0" t="0" r="0" b="0"/>
            <a:pathLst>
              <a:path w="122" h="140">
                <a:moveTo>
                  <a:pt x="75" y="2"/>
                </a:moveTo>
                <a:cubicBezTo>
                  <a:pt x="70" y="4"/>
                  <a:pt x="67" y="5"/>
                  <a:pt x="64" y="6"/>
                </a:cubicBezTo>
                <a:cubicBezTo>
                  <a:pt x="61" y="6"/>
                  <a:pt x="57" y="5"/>
                  <a:pt x="52" y="3"/>
                </a:cubicBezTo>
                <a:cubicBezTo>
                  <a:pt x="43" y="2"/>
                  <a:pt x="43" y="2"/>
                  <a:pt x="43" y="2"/>
                </a:cubicBezTo>
                <a:cubicBezTo>
                  <a:pt x="40" y="3"/>
                  <a:pt x="37" y="7"/>
                  <a:pt x="32" y="14"/>
                </a:cubicBezTo>
                <a:cubicBezTo>
                  <a:pt x="38" y="26"/>
                  <a:pt x="38" y="26"/>
                  <a:pt x="38" y="26"/>
                </a:cubicBezTo>
                <a:cubicBezTo>
                  <a:pt x="28" y="32"/>
                  <a:pt x="28" y="32"/>
                  <a:pt x="28" y="32"/>
                </a:cubicBezTo>
                <a:cubicBezTo>
                  <a:pt x="28" y="32"/>
                  <a:pt x="28" y="32"/>
                  <a:pt x="28" y="32"/>
                </a:cubicBezTo>
                <a:cubicBezTo>
                  <a:pt x="20" y="30"/>
                  <a:pt x="20" y="30"/>
                  <a:pt x="20" y="30"/>
                </a:cubicBezTo>
                <a:cubicBezTo>
                  <a:pt x="23" y="36"/>
                  <a:pt x="24" y="39"/>
                  <a:pt x="23" y="41"/>
                </a:cubicBezTo>
                <a:cubicBezTo>
                  <a:pt x="22" y="44"/>
                  <a:pt x="22" y="44"/>
                  <a:pt x="22" y="44"/>
                </a:cubicBezTo>
                <a:cubicBezTo>
                  <a:pt x="20" y="49"/>
                  <a:pt x="18" y="52"/>
                  <a:pt x="17" y="53"/>
                </a:cubicBezTo>
                <a:cubicBezTo>
                  <a:pt x="3" y="66"/>
                  <a:pt x="3" y="66"/>
                  <a:pt x="3" y="66"/>
                </a:cubicBezTo>
                <a:cubicBezTo>
                  <a:pt x="6" y="68"/>
                  <a:pt x="6" y="68"/>
                  <a:pt x="6" y="68"/>
                </a:cubicBezTo>
                <a:cubicBezTo>
                  <a:pt x="4" y="70"/>
                  <a:pt x="4" y="70"/>
                  <a:pt x="4" y="70"/>
                </a:cubicBezTo>
                <a:cubicBezTo>
                  <a:pt x="1" y="72"/>
                  <a:pt x="0" y="76"/>
                  <a:pt x="1" y="78"/>
                </a:cubicBezTo>
                <a:cubicBezTo>
                  <a:pt x="11" y="93"/>
                  <a:pt x="11" y="93"/>
                  <a:pt x="11" y="93"/>
                </a:cubicBezTo>
                <a:cubicBezTo>
                  <a:pt x="11" y="93"/>
                  <a:pt x="11" y="93"/>
                  <a:pt x="11" y="93"/>
                </a:cubicBezTo>
                <a:cubicBezTo>
                  <a:pt x="11" y="93"/>
                  <a:pt x="11" y="93"/>
                  <a:pt x="11" y="93"/>
                </a:cubicBezTo>
                <a:cubicBezTo>
                  <a:pt x="16" y="101"/>
                  <a:pt x="16" y="101"/>
                  <a:pt x="16" y="101"/>
                </a:cubicBezTo>
                <a:cubicBezTo>
                  <a:pt x="16" y="102"/>
                  <a:pt x="16" y="102"/>
                  <a:pt x="16" y="102"/>
                </a:cubicBezTo>
                <a:cubicBezTo>
                  <a:pt x="16" y="102"/>
                  <a:pt x="16" y="102"/>
                  <a:pt x="16" y="102"/>
                </a:cubicBezTo>
                <a:cubicBezTo>
                  <a:pt x="16" y="103"/>
                  <a:pt x="16" y="103"/>
                  <a:pt x="16" y="103"/>
                </a:cubicBezTo>
                <a:cubicBezTo>
                  <a:pt x="16" y="104"/>
                  <a:pt x="16" y="104"/>
                  <a:pt x="16" y="104"/>
                </a:cubicBezTo>
                <a:cubicBezTo>
                  <a:pt x="16" y="104"/>
                  <a:pt x="16" y="104"/>
                  <a:pt x="16" y="104"/>
                </a:cubicBezTo>
                <a:cubicBezTo>
                  <a:pt x="15" y="105"/>
                  <a:pt x="15" y="105"/>
                  <a:pt x="15" y="105"/>
                </a:cubicBezTo>
                <a:cubicBezTo>
                  <a:pt x="17" y="105"/>
                  <a:pt x="19" y="106"/>
                  <a:pt x="21" y="107"/>
                </a:cubicBezTo>
                <a:cubicBezTo>
                  <a:pt x="24" y="109"/>
                  <a:pt x="26" y="114"/>
                  <a:pt x="27" y="123"/>
                </a:cubicBezTo>
                <a:cubicBezTo>
                  <a:pt x="29" y="131"/>
                  <a:pt x="29" y="131"/>
                  <a:pt x="29" y="131"/>
                </a:cubicBezTo>
                <a:cubicBezTo>
                  <a:pt x="30" y="133"/>
                  <a:pt x="31" y="134"/>
                  <a:pt x="33" y="135"/>
                </a:cubicBezTo>
                <a:cubicBezTo>
                  <a:pt x="36" y="136"/>
                  <a:pt x="40" y="136"/>
                  <a:pt x="43" y="134"/>
                </a:cubicBezTo>
                <a:cubicBezTo>
                  <a:pt x="45" y="132"/>
                  <a:pt x="47" y="131"/>
                  <a:pt x="46" y="130"/>
                </a:cubicBezTo>
                <a:cubicBezTo>
                  <a:pt x="46" y="130"/>
                  <a:pt x="46" y="130"/>
                  <a:pt x="46" y="130"/>
                </a:cubicBezTo>
                <a:cubicBezTo>
                  <a:pt x="46" y="129"/>
                  <a:pt x="46" y="129"/>
                  <a:pt x="46" y="129"/>
                </a:cubicBezTo>
                <a:cubicBezTo>
                  <a:pt x="53" y="124"/>
                  <a:pt x="53" y="124"/>
                  <a:pt x="53" y="124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9" y="134"/>
                  <a:pt x="59" y="134"/>
                  <a:pt x="59" y="134"/>
                </a:cubicBezTo>
                <a:cubicBezTo>
                  <a:pt x="61" y="135"/>
                  <a:pt x="63" y="136"/>
                  <a:pt x="66" y="136"/>
                </a:cubicBezTo>
                <a:cubicBezTo>
                  <a:pt x="68" y="136"/>
                  <a:pt x="68" y="136"/>
                  <a:pt x="68" y="136"/>
                </a:cubicBezTo>
                <a:cubicBezTo>
                  <a:pt x="68" y="136"/>
                  <a:pt x="68" y="136"/>
                  <a:pt x="68" y="136"/>
                </a:cubicBezTo>
                <a:cubicBezTo>
                  <a:pt x="66" y="131"/>
                  <a:pt x="66" y="131"/>
                  <a:pt x="66" y="131"/>
                </a:cubicBezTo>
                <a:cubicBezTo>
                  <a:pt x="74" y="134"/>
                  <a:pt x="74" y="134"/>
                  <a:pt x="74" y="134"/>
                </a:cubicBezTo>
                <a:cubicBezTo>
                  <a:pt x="76" y="134"/>
                  <a:pt x="76" y="134"/>
                  <a:pt x="76" y="134"/>
                </a:cubicBezTo>
                <a:cubicBezTo>
                  <a:pt x="76" y="134"/>
                  <a:pt x="76" y="134"/>
                  <a:pt x="76" y="134"/>
                </a:cubicBezTo>
                <a:cubicBezTo>
                  <a:pt x="77" y="135"/>
                  <a:pt x="77" y="135"/>
                  <a:pt x="77" y="135"/>
                </a:cubicBezTo>
                <a:cubicBezTo>
                  <a:pt x="84" y="140"/>
                  <a:pt x="84" y="140"/>
                  <a:pt x="84" y="140"/>
                </a:cubicBezTo>
                <a:cubicBezTo>
                  <a:pt x="86" y="137"/>
                  <a:pt x="86" y="137"/>
                  <a:pt x="86" y="137"/>
                </a:cubicBezTo>
                <a:cubicBezTo>
                  <a:pt x="85" y="124"/>
                  <a:pt x="85" y="124"/>
                  <a:pt x="85" y="124"/>
                </a:cubicBezTo>
                <a:cubicBezTo>
                  <a:pt x="86" y="123"/>
                  <a:pt x="86" y="123"/>
                  <a:pt x="86" y="123"/>
                </a:cubicBezTo>
                <a:cubicBezTo>
                  <a:pt x="86" y="123"/>
                  <a:pt x="86" y="123"/>
                  <a:pt x="86" y="123"/>
                </a:cubicBezTo>
                <a:cubicBezTo>
                  <a:pt x="91" y="117"/>
                  <a:pt x="91" y="117"/>
                  <a:pt x="91" y="117"/>
                </a:cubicBezTo>
                <a:cubicBezTo>
                  <a:pt x="91" y="116"/>
                  <a:pt x="91" y="115"/>
                  <a:pt x="89" y="113"/>
                </a:cubicBezTo>
                <a:cubicBezTo>
                  <a:pt x="87" y="112"/>
                  <a:pt x="87" y="112"/>
                  <a:pt x="87" y="112"/>
                </a:cubicBezTo>
                <a:cubicBezTo>
                  <a:pt x="88" y="111"/>
                  <a:pt x="88" y="111"/>
                  <a:pt x="88" y="111"/>
                </a:cubicBezTo>
                <a:cubicBezTo>
                  <a:pt x="89" y="110"/>
                  <a:pt x="89" y="110"/>
                  <a:pt x="89" y="110"/>
                </a:cubicBezTo>
                <a:cubicBezTo>
                  <a:pt x="90" y="110"/>
                  <a:pt x="90" y="110"/>
                  <a:pt x="90" y="110"/>
                </a:cubicBezTo>
                <a:cubicBezTo>
                  <a:pt x="100" y="93"/>
                  <a:pt x="100" y="93"/>
                  <a:pt x="100" y="93"/>
                </a:cubicBezTo>
                <a:cubicBezTo>
                  <a:pt x="101" y="94"/>
                  <a:pt x="101" y="94"/>
                  <a:pt x="101" y="94"/>
                </a:cubicBezTo>
                <a:cubicBezTo>
                  <a:pt x="103" y="94"/>
                  <a:pt x="103" y="94"/>
                  <a:pt x="103" y="94"/>
                </a:cubicBezTo>
                <a:cubicBezTo>
                  <a:pt x="103" y="94"/>
                  <a:pt x="103" y="94"/>
                  <a:pt x="103" y="94"/>
                </a:cubicBezTo>
                <a:cubicBezTo>
                  <a:pt x="103" y="95"/>
                  <a:pt x="103" y="95"/>
                  <a:pt x="103" y="95"/>
                </a:cubicBezTo>
                <a:cubicBezTo>
                  <a:pt x="103" y="102"/>
                  <a:pt x="103" y="102"/>
                  <a:pt x="103" y="102"/>
                </a:cubicBezTo>
                <a:cubicBezTo>
                  <a:pt x="103" y="102"/>
                  <a:pt x="103" y="102"/>
                  <a:pt x="103" y="102"/>
                </a:cubicBezTo>
                <a:cubicBezTo>
                  <a:pt x="115" y="92"/>
                  <a:pt x="115" y="92"/>
                  <a:pt x="115" y="92"/>
                </a:cubicBezTo>
                <a:cubicBezTo>
                  <a:pt x="114" y="86"/>
                  <a:pt x="114" y="86"/>
                  <a:pt x="114" y="86"/>
                </a:cubicBezTo>
                <a:cubicBezTo>
                  <a:pt x="112" y="86"/>
                  <a:pt x="112" y="86"/>
                  <a:pt x="112" y="86"/>
                </a:cubicBezTo>
                <a:cubicBezTo>
                  <a:pt x="108" y="87"/>
                  <a:pt x="108" y="87"/>
                  <a:pt x="108" y="87"/>
                </a:cubicBezTo>
                <a:cubicBezTo>
                  <a:pt x="115" y="68"/>
                  <a:pt x="115" y="68"/>
                  <a:pt x="115" y="68"/>
                </a:cubicBezTo>
                <a:cubicBezTo>
                  <a:pt x="109" y="68"/>
                  <a:pt x="109" y="68"/>
                  <a:pt x="109" y="68"/>
                </a:cubicBezTo>
                <a:cubicBezTo>
                  <a:pt x="109" y="68"/>
                  <a:pt x="109" y="68"/>
                  <a:pt x="109" y="68"/>
                </a:cubicBezTo>
                <a:cubicBezTo>
                  <a:pt x="108" y="68"/>
                  <a:pt x="108" y="68"/>
                  <a:pt x="108" y="68"/>
                </a:cubicBezTo>
                <a:cubicBezTo>
                  <a:pt x="108" y="67"/>
                  <a:pt x="108" y="67"/>
                  <a:pt x="108" y="67"/>
                </a:cubicBezTo>
                <a:cubicBezTo>
                  <a:pt x="106" y="64"/>
                  <a:pt x="106" y="64"/>
                  <a:pt x="106" y="64"/>
                </a:cubicBezTo>
                <a:cubicBezTo>
                  <a:pt x="105" y="62"/>
                  <a:pt x="105" y="60"/>
                  <a:pt x="106" y="58"/>
                </a:cubicBezTo>
                <a:cubicBezTo>
                  <a:pt x="116" y="58"/>
                  <a:pt x="116" y="58"/>
                  <a:pt x="116" y="58"/>
                </a:cubicBezTo>
                <a:cubicBezTo>
                  <a:pt x="122" y="58"/>
                  <a:pt x="122" y="58"/>
                  <a:pt x="122" y="58"/>
                </a:cubicBezTo>
                <a:cubicBezTo>
                  <a:pt x="122" y="56"/>
                  <a:pt x="121" y="52"/>
                  <a:pt x="117" y="46"/>
                </a:cubicBezTo>
                <a:cubicBezTo>
                  <a:pt x="109" y="43"/>
                  <a:pt x="109" y="43"/>
                  <a:pt x="109" y="43"/>
                </a:cubicBezTo>
                <a:cubicBezTo>
                  <a:pt x="117" y="35"/>
                  <a:pt x="117" y="35"/>
                  <a:pt x="117" y="35"/>
                </a:cubicBezTo>
                <a:cubicBezTo>
                  <a:pt x="117" y="33"/>
                  <a:pt x="117" y="33"/>
                  <a:pt x="117" y="33"/>
                </a:cubicBezTo>
                <a:cubicBezTo>
                  <a:pt x="113" y="34"/>
                  <a:pt x="113" y="34"/>
                  <a:pt x="113" y="34"/>
                </a:cubicBezTo>
                <a:cubicBezTo>
                  <a:pt x="111" y="34"/>
                  <a:pt x="111" y="34"/>
                  <a:pt x="111" y="34"/>
                </a:cubicBezTo>
                <a:cubicBezTo>
                  <a:pt x="111" y="33"/>
                  <a:pt x="111" y="33"/>
                  <a:pt x="111" y="33"/>
                </a:cubicBezTo>
                <a:cubicBezTo>
                  <a:pt x="111" y="33"/>
                  <a:pt x="111" y="33"/>
                  <a:pt x="111" y="33"/>
                </a:cubicBezTo>
                <a:cubicBezTo>
                  <a:pt x="111" y="32"/>
                  <a:pt x="111" y="32"/>
                  <a:pt x="111" y="32"/>
                </a:cubicBezTo>
                <a:cubicBezTo>
                  <a:pt x="109" y="28"/>
                  <a:pt x="107" y="25"/>
                  <a:pt x="103" y="24"/>
                </a:cubicBezTo>
                <a:cubicBezTo>
                  <a:pt x="87" y="24"/>
                  <a:pt x="87" y="24"/>
                  <a:pt x="87" y="24"/>
                </a:cubicBezTo>
                <a:cubicBezTo>
                  <a:pt x="81" y="32"/>
                  <a:pt x="81" y="32"/>
                  <a:pt x="81" y="32"/>
                </a:cubicBezTo>
                <a:cubicBezTo>
                  <a:pt x="81" y="32"/>
                  <a:pt x="81" y="32"/>
                  <a:pt x="81" y="32"/>
                </a:cubicBezTo>
                <a:cubicBezTo>
                  <a:pt x="79" y="32"/>
                  <a:pt x="79" y="32"/>
                  <a:pt x="79" y="32"/>
                </a:cubicBezTo>
                <a:cubicBezTo>
                  <a:pt x="53" y="24"/>
                  <a:pt x="53" y="24"/>
                  <a:pt x="53" y="24"/>
                </a:cubicBezTo>
                <a:cubicBezTo>
                  <a:pt x="78" y="18"/>
                  <a:pt x="78" y="18"/>
                  <a:pt x="78" y="18"/>
                </a:cubicBezTo>
                <a:cubicBezTo>
                  <a:pt x="79" y="18"/>
                  <a:pt x="83" y="14"/>
                  <a:pt x="90" y="6"/>
                </a:cubicBezTo>
                <a:cubicBezTo>
                  <a:pt x="82" y="0"/>
                  <a:pt x="82" y="0"/>
                  <a:pt x="82" y="0"/>
                </a:cubicBezTo>
                <a:lnTo>
                  <a:pt x="75" y="2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0" name="Freeform 24"/>
          <p:cNvSpPr/>
          <p:nvPr/>
        </p:nvSpPr>
        <p:spPr>
          <a:xfrm>
            <a:off x="4367213" y="3489325"/>
            <a:ext cx="492125" cy="598488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53" h="187">
                <a:moveTo>
                  <a:pt x="96" y="53"/>
                </a:moveTo>
                <a:cubicBezTo>
                  <a:pt x="96" y="53"/>
                  <a:pt x="96" y="53"/>
                  <a:pt x="96" y="53"/>
                </a:cubicBezTo>
                <a:cubicBezTo>
                  <a:pt x="96" y="53"/>
                  <a:pt x="96" y="53"/>
                  <a:pt x="96" y="53"/>
                </a:cubicBezTo>
                <a:cubicBezTo>
                  <a:pt x="92" y="37"/>
                  <a:pt x="88" y="29"/>
                  <a:pt x="85" y="28"/>
                </a:cubicBezTo>
                <a:cubicBezTo>
                  <a:pt x="71" y="23"/>
                  <a:pt x="71" y="23"/>
                  <a:pt x="71" y="23"/>
                </a:cubicBezTo>
                <a:cubicBezTo>
                  <a:pt x="63" y="21"/>
                  <a:pt x="57" y="19"/>
                  <a:pt x="55" y="17"/>
                </a:cubicBezTo>
                <a:cubicBezTo>
                  <a:pt x="51" y="15"/>
                  <a:pt x="46" y="9"/>
                  <a:pt x="40" y="0"/>
                </a:cubicBezTo>
                <a:cubicBezTo>
                  <a:pt x="37" y="0"/>
                  <a:pt x="37" y="0"/>
                  <a:pt x="37" y="0"/>
                </a:cubicBezTo>
                <a:cubicBezTo>
                  <a:pt x="38" y="1"/>
                  <a:pt x="38" y="1"/>
                  <a:pt x="38" y="1"/>
                </a:cubicBezTo>
                <a:cubicBezTo>
                  <a:pt x="38" y="4"/>
                  <a:pt x="42" y="9"/>
                  <a:pt x="48" y="17"/>
                </a:cubicBezTo>
                <a:cubicBezTo>
                  <a:pt x="49" y="18"/>
                  <a:pt x="49" y="18"/>
                  <a:pt x="49" y="18"/>
                </a:cubicBezTo>
                <a:cubicBezTo>
                  <a:pt x="49" y="19"/>
                  <a:pt x="49" y="19"/>
                  <a:pt x="49" y="19"/>
                </a:cubicBezTo>
                <a:cubicBezTo>
                  <a:pt x="43" y="30"/>
                  <a:pt x="43" y="30"/>
                  <a:pt x="43" y="30"/>
                </a:cubicBezTo>
                <a:cubicBezTo>
                  <a:pt x="40" y="35"/>
                  <a:pt x="38" y="37"/>
                  <a:pt x="36" y="36"/>
                </a:cubicBezTo>
                <a:cubicBezTo>
                  <a:pt x="34" y="35"/>
                  <a:pt x="31" y="31"/>
                  <a:pt x="26" y="25"/>
                </a:cubicBezTo>
                <a:cubicBezTo>
                  <a:pt x="19" y="23"/>
                  <a:pt x="19" y="23"/>
                  <a:pt x="19" y="23"/>
                </a:cubicBezTo>
                <a:cubicBezTo>
                  <a:pt x="19" y="25"/>
                  <a:pt x="20" y="29"/>
                  <a:pt x="23" y="35"/>
                </a:cubicBezTo>
                <a:cubicBezTo>
                  <a:pt x="23" y="35"/>
                  <a:pt x="23" y="35"/>
                  <a:pt x="23" y="35"/>
                </a:cubicBezTo>
                <a:cubicBezTo>
                  <a:pt x="23" y="36"/>
                  <a:pt x="23" y="36"/>
                  <a:pt x="23" y="36"/>
                </a:cubicBezTo>
                <a:cubicBezTo>
                  <a:pt x="23" y="36"/>
                  <a:pt x="23" y="36"/>
                  <a:pt x="23" y="36"/>
                </a:cubicBezTo>
                <a:cubicBezTo>
                  <a:pt x="23" y="37"/>
                  <a:pt x="23" y="37"/>
                  <a:pt x="23" y="37"/>
                </a:cubicBezTo>
                <a:cubicBezTo>
                  <a:pt x="22" y="41"/>
                  <a:pt x="22" y="41"/>
                  <a:pt x="22" y="41"/>
                </a:cubicBezTo>
                <a:cubicBezTo>
                  <a:pt x="14" y="44"/>
                  <a:pt x="14" y="44"/>
                  <a:pt x="14" y="44"/>
                </a:cubicBezTo>
                <a:cubicBezTo>
                  <a:pt x="14" y="44"/>
                  <a:pt x="14" y="44"/>
                  <a:pt x="14" y="44"/>
                </a:cubicBezTo>
                <a:cubicBezTo>
                  <a:pt x="12" y="45"/>
                  <a:pt x="12" y="45"/>
                  <a:pt x="12" y="45"/>
                </a:cubicBezTo>
                <a:cubicBezTo>
                  <a:pt x="11" y="46"/>
                  <a:pt x="11" y="48"/>
                  <a:pt x="11" y="51"/>
                </a:cubicBezTo>
                <a:cubicBezTo>
                  <a:pt x="12" y="57"/>
                  <a:pt x="12" y="60"/>
                  <a:pt x="10" y="62"/>
                </a:cubicBezTo>
                <a:cubicBezTo>
                  <a:pt x="10" y="63"/>
                  <a:pt x="9" y="63"/>
                  <a:pt x="8" y="63"/>
                </a:cubicBezTo>
                <a:cubicBezTo>
                  <a:pt x="8" y="63"/>
                  <a:pt x="8" y="63"/>
                  <a:pt x="8" y="63"/>
                </a:cubicBezTo>
                <a:cubicBezTo>
                  <a:pt x="8" y="63"/>
                  <a:pt x="8" y="63"/>
                  <a:pt x="8" y="63"/>
                </a:cubicBezTo>
                <a:cubicBezTo>
                  <a:pt x="0" y="61"/>
                  <a:pt x="0" y="61"/>
                  <a:pt x="0" y="61"/>
                </a:cubicBezTo>
                <a:cubicBezTo>
                  <a:pt x="0" y="63"/>
                  <a:pt x="2" y="64"/>
                  <a:pt x="4" y="65"/>
                </a:cubicBezTo>
                <a:cubicBezTo>
                  <a:pt x="8" y="69"/>
                  <a:pt x="11" y="74"/>
                  <a:pt x="14" y="80"/>
                </a:cubicBezTo>
                <a:cubicBezTo>
                  <a:pt x="14" y="81"/>
                  <a:pt x="14" y="81"/>
                  <a:pt x="14" y="81"/>
                </a:cubicBezTo>
                <a:cubicBezTo>
                  <a:pt x="14" y="81"/>
                  <a:pt x="14" y="81"/>
                  <a:pt x="14" y="81"/>
                </a:cubicBezTo>
                <a:cubicBezTo>
                  <a:pt x="18" y="81"/>
                  <a:pt x="18" y="81"/>
                  <a:pt x="18" y="81"/>
                </a:cubicBezTo>
                <a:cubicBezTo>
                  <a:pt x="22" y="80"/>
                  <a:pt x="26" y="81"/>
                  <a:pt x="30" y="83"/>
                </a:cubicBezTo>
                <a:cubicBezTo>
                  <a:pt x="35" y="89"/>
                  <a:pt x="35" y="89"/>
                  <a:pt x="35" y="89"/>
                </a:cubicBezTo>
                <a:cubicBezTo>
                  <a:pt x="35" y="89"/>
                  <a:pt x="35" y="89"/>
                  <a:pt x="35" y="89"/>
                </a:cubicBezTo>
                <a:cubicBezTo>
                  <a:pt x="35" y="89"/>
                  <a:pt x="35" y="89"/>
                  <a:pt x="35" y="89"/>
                </a:cubicBezTo>
                <a:cubicBezTo>
                  <a:pt x="35" y="89"/>
                  <a:pt x="35" y="89"/>
                  <a:pt x="35" y="89"/>
                </a:cubicBezTo>
                <a:cubicBezTo>
                  <a:pt x="34" y="100"/>
                  <a:pt x="34" y="100"/>
                  <a:pt x="34" y="100"/>
                </a:cubicBezTo>
                <a:cubicBezTo>
                  <a:pt x="36" y="101"/>
                  <a:pt x="36" y="103"/>
                  <a:pt x="36" y="105"/>
                </a:cubicBezTo>
                <a:cubicBezTo>
                  <a:pt x="35" y="107"/>
                  <a:pt x="33" y="108"/>
                  <a:pt x="30" y="109"/>
                </a:cubicBezTo>
                <a:cubicBezTo>
                  <a:pt x="27" y="109"/>
                  <a:pt x="26" y="111"/>
                  <a:pt x="25" y="115"/>
                </a:cubicBezTo>
                <a:cubicBezTo>
                  <a:pt x="25" y="115"/>
                  <a:pt x="25" y="115"/>
                  <a:pt x="25" y="115"/>
                </a:cubicBezTo>
                <a:cubicBezTo>
                  <a:pt x="25" y="115"/>
                  <a:pt x="25" y="115"/>
                  <a:pt x="25" y="115"/>
                </a:cubicBezTo>
                <a:cubicBezTo>
                  <a:pt x="25" y="115"/>
                  <a:pt x="25" y="115"/>
                  <a:pt x="25" y="115"/>
                </a:cubicBezTo>
                <a:cubicBezTo>
                  <a:pt x="22" y="122"/>
                  <a:pt x="22" y="122"/>
                  <a:pt x="22" y="122"/>
                </a:cubicBezTo>
                <a:cubicBezTo>
                  <a:pt x="26" y="127"/>
                  <a:pt x="26" y="127"/>
                  <a:pt x="26" y="127"/>
                </a:cubicBezTo>
                <a:cubicBezTo>
                  <a:pt x="37" y="129"/>
                  <a:pt x="37" y="129"/>
                  <a:pt x="37" y="129"/>
                </a:cubicBezTo>
                <a:cubicBezTo>
                  <a:pt x="38" y="129"/>
                  <a:pt x="38" y="129"/>
                  <a:pt x="38" y="129"/>
                </a:cubicBezTo>
                <a:cubicBezTo>
                  <a:pt x="38" y="129"/>
                  <a:pt x="38" y="129"/>
                  <a:pt x="38" y="129"/>
                </a:cubicBezTo>
                <a:cubicBezTo>
                  <a:pt x="43" y="134"/>
                  <a:pt x="43" y="134"/>
                  <a:pt x="43" y="134"/>
                </a:cubicBezTo>
                <a:cubicBezTo>
                  <a:pt x="36" y="144"/>
                  <a:pt x="36" y="144"/>
                  <a:pt x="36" y="144"/>
                </a:cubicBezTo>
                <a:cubicBezTo>
                  <a:pt x="51" y="176"/>
                  <a:pt x="51" y="176"/>
                  <a:pt x="51" y="176"/>
                </a:cubicBezTo>
                <a:cubicBezTo>
                  <a:pt x="52" y="177"/>
                  <a:pt x="52" y="177"/>
                  <a:pt x="52" y="177"/>
                </a:cubicBezTo>
                <a:cubicBezTo>
                  <a:pt x="49" y="179"/>
                  <a:pt x="49" y="179"/>
                  <a:pt x="49" y="179"/>
                </a:cubicBezTo>
                <a:cubicBezTo>
                  <a:pt x="50" y="182"/>
                  <a:pt x="50" y="182"/>
                  <a:pt x="50" y="182"/>
                </a:cubicBezTo>
                <a:cubicBezTo>
                  <a:pt x="50" y="182"/>
                  <a:pt x="50" y="182"/>
                  <a:pt x="50" y="182"/>
                </a:cubicBezTo>
                <a:cubicBezTo>
                  <a:pt x="78" y="165"/>
                  <a:pt x="78" y="165"/>
                  <a:pt x="78" y="165"/>
                </a:cubicBezTo>
                <a:cubicBezTo>
                  <a:pt x="73" y="173"/>
                  <a:pt x="73" y="173"/>
                  <a:pt x="73" y="173"/>
                </a:cubicBezTo>
                <a:cubicBezTo>
                  <a:pt x="70" y="179"/>
                  <a:pt x="68" y="184"/>
                  <a:pt x="67" y="187"/>
                </a:cubicBezTo>
                <a:cubicBezTo>
                  <a:pt x="72" y="185"/>
                  <a:pt x="76" y="182"/>
                  <a:pt x="78" y="175"/>
                </a:cubicBezTo>
                <a:cubicBezTo>
                  <a:pt x="78" y="175"/>
                  <a:pt x="78" y="175"/>
                  <a:pt x="78" y="175"/>
                </a:cubicBezTo>
                <a:cubicBezTo>
                  <a:pt x="79" y="175"/>
                  <a:pt x="79" y="175"/>
                  <a:pt x="79" y="175"/>
                </a:cubicBezTo>
                <a:cubicBezTo>
                  <a:pt x="86" y="171"/>
                  <a:pt x="86" y="171"/>
                  <a:pt x="86" y="171"/>
                </a:cubicBezTo>
                <a:cubicBezTo>
                  <a:pt x="87" y="170"/>
                  <a:pt x="87" y="170"/>
                  <a:pt x="87" y="170"/>
                </a:cubicBezTo>
                <a:cubicBezTo>
                  <a:pt x="98" y="179"/>
                  <a:pt x="98" y="179"/>
                  <a:pt x="98" y="179"/>
                </a:cubicBezTo>
                <a:cubicBezTo>
                  <a:pt x="110" y="180"/>
                  <a:pt x="110" y="180"/>
                  <a:pt x="110" y="180"/>
                </a:cubicBezTo>
                <a:cubicBezTo>
                  <a:pt x="110" y="180"/>
                  <a:pt x="110" y="180"/>
                  <a:pt x="110" y="180"/>
                </a:cubicBezTo>
                <a:cubicBezTo>
                  <a:pt x="116" y="184"/>
                  <a:pt x="116" y="184"/>
                  <a:pt x="116" y="184"/>
                </a:cubicBezTo>
                <a:cubicBezTo>
                  <a:pt x="130" y="171"/>
                  <a:pt x="130" y="171"/>
                  <a:pt x="130" y="171"/>
                </a:cubicBezTo>
                <a:cubicBezTo>
                  <a:pt x="132" y="170"/>
                  <a:pt x="133" y="167"/>
                  <a:pt x="134" y="163"/>
                </a:cubicBezTo>
                <a:cubicBezTo>
                  <a:pt x="136" y="160"/>
                  <a:pt x="136" y="160"/>
                  <a:pt x="136" y="160"/>
                </a:cubicBezTo>
                <a:cubicBezTo>
                  <a:pt x="136" y="159"/>
                  <a:pt x="134" y="155"/>
                  <a:pt x="130" y="148"/>
                </a:cubicBezTo>
                <a:cubicBezTo>
                  <a:pt x="127" y="143"/>
                  <a:pt x="127" y="143"/>
                  <a:pt x="127" y="143"/>
                </a:cubicBezTo>
                <a:cubicBezTo>
                  <a:pt x="144" y="149"/>
                  <a:pt x="144" y="149"/>
                  <a:pt x="144" y="149"/>
                </a:cubicBezTo>
                <a:cubicBezTo>
                  <a:pt x="150" y="146"/>
                  <a:pt x="150" y="146"/>
                  <a:pt x="150" y="146"/>
                </a:cubicBezTo>
                <a:cubicBezTo>
                  <a:pt x="144" y="135"/>
                  <a:pt x="144" y="135"/>
                  <a:pt x="144" y="135"/>
                </a:cubicBezTo>
                <a:cubicBezTo>
                  <a:pt x="144" y="134"/>
                  <a:pt x="144" y="134"/>
                  <a:pt x="144" y="134"/>
                </a:cubicBezTo>
                <a:cubicBezTo>
                  <a:pt x="153" y="123"/>
                  <a:pt x="153" y="123"/>
                  <a:pt x="153" y="123"/>
                </a:cubicBezTo>
                <a:cubicBezTo>
                  <a:pt x="149" y="117"/>
                  <a:pt x="149" y="117"/>
                  <a:pt x="149" y="117"/>
                </a:cubicBezTo>
                <a:cubicBezTo>
                  <a:pt x="146" y="113"/>
                  <a:pt x="143" y="111"/>
                  <a:pt x="142" y="111"/>
                </a:cubicBezTo>
                <a:cubicBezTo>
                  <a:pt x="141" y="111"/>
                  <a:pt x="141" y="111"/>
                  <a:pt x="141" y="111"/>
                </a:cubicBezTo>
                <a:cubicBezTo>
                  <a:pt x="136" y="116"/>
                  <a:pt x="136" y="116"/>
                  <a:pt x="136" y="116"/>
                </a:cubicBezTo>
                <a:cubicBezTo>
                  <a:pt x="136" y="115"/>
                  <a:pt x="136" y="115"/>
                  <a:pt x="136" y="115"/>
                </a:cubicBezTo>
                <a:cubicBezTo>
                  <a:pt x="135" y="115"/>
                  <a:pt x="135" y="115"/>
                  <a:pt x="135" y="115"/>
                </a:cubicBezTo>
                <a:cubicBezTo>
                  <a:pt x="128" y="113"/>
                  <a:pt x="128" y="113"/>
                  <a:pt x="128" y="113"/>
                </a:cubicBezTo>
                <a:cubicBezTo>
                  <a:pt x="126" y="107"/>
                  <a:pt x="126" y="107"/>
                  <a:pt x="126" y="107"/>
                </a:cubicBezTo>
                <a:cubicBezTo>
                  <a:pt x="123" y="106"/>
                  <a:pt x="120" y="105"/>
                  <a:pt x="118" y="102"/>
                </a:cubicBezTo>
                <a:cubicBezTo>
                  <a:pt x="113" y="99"/>
                  <a:pt x="113" y="99"/>
                  <a:pt x="113" y="99"/>
                </a:cubicBezTo>
                <a:cubicBezTo>
                  <a:pt x="110" y="97"/>
                  <a:pt x="108" y="95"/>
                  <a:pt x="108" y="93"/>
                </a:cubicBezTo>
                <a:cubicBezTo>
                  <a:pt x="107" y="91"/>
                  <a:pt x="108" y="88"/>
                  <a:pt x="110" y="85"/>
                </a:cubicBezTo>
                <a:cubicBezTo>
                  <a:pt x="114" y="78"/>
                  <a:pt x="117" y="73"/>
                  <a:pt x="117" y="69"/>
                </a:cubicBezTo>
                <a:cubicBezTo>
                  <a:pt x="117" y="64"/>
                  <a:pt x="117" y="64"/>
                  <a:pt x="117" y="64"/>
                </a:cubicBezTo>
                <a:cubicBezTo>
                  <a:pt x="120" y="64"/>
                  <a:pt x="120" y="64"/>
                  <a:pt x="120" y="64"/>
                </a:cubicBezTo>
                <a:cubicBezTo>
                  <a:pt x="129" y="65"/>
                  <a:pt x="129" y="65"/>
                  <a:pt x="129" y="65"/>
                </a:cubicBezTo>
                <a:cubicBezTo>
                  <a:pt x="130" y="64"/>
                  <a:pt x="131" y="60"/>
                  <a:pt x="132" y="53"/>
                </a:cubicBezTo>
                <a:cubicBezTo>
                  <a:pt x="130" y="52"/>
                  <a:pt x="130" y="52"/>
                  <a:pt x="130" y="52"/>
                </a:cubicBezTo>
                <a:cubicBezTo>
                  <a:pt x="123" y="57"/>
                  <a:pt x="118" y="59"/>
                  <a:pt x="115" y="61"/>
                </a:cubicBezTo>
                <a:cubicBezTo>
                  <a:pt x="110" y="62"/>
                  <a:pt x="105" y="59"/>
                  <a:pt x="97" y="54"/>
                </a:cubicBezTo>
                <a:cubicBezTo>
                  <a:pt x="97" y="53"/>
                  <a:pt x="97" y="53"/>
                  <a:pt x="97" y="53"/>
                </a:cubicBezTo>
                <a:lnTo>
                  <a:pt x="96" y="53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1" name="Freeform 25"/>
          <p:cNvSpPr/>
          <p:nvPr/>
        </p:nvSpPr>
        <p:spPr>
          <a:xfrm>
            <a:off x="4460875" y="2794000"/>
            <a:ext cx="133350" cy="18732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41" h="58">
                <a:moveTo>
                  <a:pt x="24" y="1"/>
                </a:moveTo>
                <a:cubicBezTo>
                  <a:pt x="23" y="0"/>
                  <a:pt x="23" y="0"/>
                  <a:pt x="23" y="0"/>
                </a:cubicBezTo>
                <a:cubicBezTo>
                  <a:pt x="21" y="0"/>
                  <a:pt x="19" y="2"/>
                  <a:pt x="17" y="7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5" y="6"/>
                  <a:pt x="15" y="6"/>
                </a:cubicBezTo>
                <a:cubicBezTo>
                  <a:pt x="15" y="7"/>
                  <a:pt x="15" y="7"/>
                  <a:pt x="15" y="7"/>
                </a:cubicBezTo>
                <a:cubicBezTo>
                  <a:pt x="12" y="10"/>
                  <a:pt x="12" y="10"/>
                  <a:pt x="12" y="10"/>
                </a:cubicBezTo>
                <a:cubicBezTo>
                  <a:pt x="10" y="11"/>
                  <a:pt x="10" y="11"/>
                  <a:pt x="10" y="11"/>
                </a:cubicBezTo>
                <a:cubicBezTo>
                  <a:pt x="6" y="13"/>
                  <a:pt x="6" y="13"/>
                  <a:pt x="6" y="13"/>
                </a:cubicBezTo>
                <a:cubicBezTo>
                  <a:pt x="5" y="16"/>
                  <a:pt x="5" y="16"/>
                  <a:pt x="5" y="16"/>
                </a:cubicBezTo>
                <a:cubicBezTo>
                  <a:pt x="6" y="21"/>
                  <a:pt x="5" y="24"/>
                  <a:pt x="3" y="25"/>
                </a:cubicBezTo>
                <a:cubicBezTo>
                  <a:pt x="1" y="30"/>
                  <a:pt x="1" y="30"/>
                  <a:pt x="1" y="30"/>
                </a:cubicBezTo>
                <a:cubicBezTo>
                  <a:pt x="1" y="31"/>
                  <a:pt x="0" y="34"/>
                  <a:pt x="1" y="39"/>
                </a:cubicBezTo>
                <a:cubicBezTo>
                  <a:pt x="3" y="51"/>
                  <a:pt x="3" y="51"/>
                  <a:pt x="3" y="51"/>
                </a:cubicBezTo>
                <a:cubicBezTo>
                  <a:pt x="4" y="52"/>
                  <a:pt x="6" y="54"/>
                  <a:pt x="10" y="56"/>
                </a:cubicBezTo>
                <a:cubicBezTo>
                  <a:pt x="19" y="58"/>
                  <a:pt x="19" y="58"/>
                  <a:pt x="19" y="58"/>
                </a:cubicBezTo>
                <a:cubicBezTo>
                  <a:pt x="21" y="58"/>
                  <a:pt x="25" y="57"/>
                  <a:pt x="28" y="55"/>
                </a:cubicBezTo>
                <a:cubicBezTo>
                  <a:pt x="26" y="50"/>
                  <a:pt x="26" y="50"/>
                  <a:pt x="26" y="50"/>
                </a:cubicBezTo>
                <a:cubicBezTo>
                  <a:pt x="26" y="49"/>
                  <a:pt x="26" y="49"/>
                  <a:pt x="26" y="49"/>
                </a:cubicBezTo>
                <a:cubicBezTo>
                  <a:pt x="26" y="49"/>
                  <a:pt x="26" y="49"/>
                  <a:pt x="26" y="49"/>
                </a:cubicBezTo>
                <a:cubicBezTo>
                  <a:pt x="27" y="45"/>
                  <a:pt x="27" y="45"/>
                  <a:pt x="27" y="45"/>
                </a:cubicBezTo>
                <a:cubicBezTo>
                  <a:pt x="27" y="45"/>
                  <a:pt x="27" y="45"/>
                  <a:pt x="27" y="45"/>
                </a:cubicBezTo>
                <a:cubicBezTo>
                  <a:pt x="31" y="37"/>
                  <a:pt x="31" y="37"/>
                  <a:pt x="31" y="37"/>
                </a:cubicBezTo>
                <a:cubicBezTo>
                  <a:pt x="39" y="37"/>
                  <a:pt x="39" y="37"/>
                  <a:pt x="39" y="37"/>
                </a:cubicBezTo>
                <a:cubicBezTo>
                  <a:pt x="41" y="37"/>
                  <a:pt x="41" y="37"/>
                  <a:pt x="41" y="37"/>
                </a:cubicBezTo>
                <a:cubicBezTo>
                  <a:pt x="40" y="34"/>
                  <a:pt x="37" y="30"/>
                  <a:pt x="33" y="24"/>
                </a:cubicBezTo>
                <a:cubicBezTo>
                  <a:pt x="30" y="20"/>
                  <a:pt x="30" y="20"/>
                  <a:pt x="30" y="20"/>
                </a:cubicBezTo>
                <a:cubicBezTo>
                  <a:pt x="29" y="17"/>
                  <a:pt x="27" y="13"/>
                  <a:pt x="27" y="9"/>
                </a:cubicBezTo>
                <a:cubicBezTo>
                  <a:pt x="26" y="5"/>
                  <a:pt x="25" y="3"/>
                  <a:pt x="24" y="1"/>
                </a:cubicBez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2" name="Freeform 26"/>
          <p:cNvSpPr/>
          <p:nvPr/>
        </p:nvSpPr>
        <p:spPr>
          <a:xfrm>
            <a:off x="4335463" y="2711450"/>
            <a:ext cx="171450" cy="182563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53" h="57">
                <a:moveTo>
                  <a:pt x="26" y="12"/>
                </a:moveTo>
                <a:cubicBezTo>
                  <a:pt x="26" y="13"/>
                  <a:pt x="26" y="13"/>
                  <a:pt x="26" y="13"/>
                </a:cubicBezTo>
                <a:cubicBezTo>
                  <a:pt x="24" y="13"/>
                  <a:pt x="24" y="13"/>
                  <a:pt x="24" y="13"/>
                </a:cubicBezTo>
                <a:cubicBezTo>
                  <a:pt x="19" y="12"/>
                  <a:pt x="19" y="12"/>
                  <a:pt x="19" y="12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5"/>
                  <a:pt x="19" y="15"/>
                  <a:pt x="19" y="15"/>
                </a:cubicBezTo>
                <a:cubicBezTo>
                  <a:pt x="18" y="15"/>
                  <a:pt x="18" y="15"/>
                  <a:pt x="18" y="15"/>
                </a:cubicBezTo>
                <a:cubicBezTo>
                  <a:pt x="9" y="19"/>
                  <a:pt x="9" y="19"/>
                  <a:pt x="9" y="19"/>
                </a:cubicBezTo>
                <a:cubicBezTo>
                  <a:pt x="9" y="20"/>
                  <a:pt x="9" y="20"/>
                  <a:pt x="9" y="20"/>
                </a:cubicBezTo>
                <a:cubicBezTo>
                  <a:pt x="8" y="23"/>
                  <a:pt x="9" y="25"/>
                  <a:pt x="12" y="28"/>
                </a:cubicBezTo>
                <a:cubicBezTo>
                  <a:pt x="12" y="29"/>
                  <a:pt x="12" y="29"/>
                  <a:pt x="12" y="29"/>
                </a:cubicBezTo>
                <a:cubicBezTo>
                  <a:pt x="12" y="30"/>
                  <a:pt x="12" y="30"/>
                  <a:pt x="12" y="30"/>
                </a:cubicBezTo>
                <a:cubicBezTo>
                  <a:pt x="9" y="34"/>
                  <a:pt x="6" y="38"/>
                  <a:pt x="2" y="41"/>
                </a:cubicBezTo>
                <a:cubicBezTo>
                  <a:pt x="0" y="42"/>
                  <a:pt x="0" y="43"/>
                  <a:pt x="0" y="45"/>
                </a:cubicBezTo>
                <a:cubicBezTo>
                  <a:pt x="2" y="48"/>
                  <a:pt x="2" y="48"/>
                  <a:pt x="2" y="48"/>
                </a:cubicBezTo>
                <a:cubicBezTo>
                  <a:pt x="7" y="50"/>
                  <a:pt x="7" y="50"/>
                  <a:pt x="7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15" y="50"/>
                  <a:pt x="18" y="51"/>
                  <a:pt x="20" y="53"/>
                </a:cubicBezTo>
                <a:cubicBezTo>
                  <a:pt x="24" y="55"/>
                  <a:pt x="24" y="55"/>
                  <a:pt x="24" y="55"/>
                </a:cubicBezTo>
                <a:cubicBezTo>
                  <a:pt x="26" y="57"/>
                  <a:pt x="29" y="57"/>
                  <a:pt x="31" y="57"/>
                </a:cubicBezTo>
                <a:cubicBezTo>
                  <a:pt x="32" y="57"/>
                  <a:pt x="34" y="56"/>
                  <a:pt x="36" y="53"/>
                </a:cubicBezTo>
                <a:cubicBezTo>
                  <a:pt x="39" y="49"/>
                  <a:pt x="39" y="49"/>
                  <a:pt x="39" y="49"/>
                </a:cubicBezTo>
                <a:cubicBezTo>
                  <a:pt x="42" y="42"/>
                  <a:pt x="42" y="42"/>
                  <a:pt x="42" y="42"/>
                </a:cubicBezTo>
                <a:cubicBezTo>
                  <a:pt x="40" y="33"/>
                  <a:pt x="40" y="33"/>
                  <a:pt x="40" y="33"/>
                </a:cubicBezTo>
                <a:cubicBezTo>
                  <a:pt x="43" y="34"/>
                  <a:pt x="43" y="34"/>
                  <a:pt x="43" y="34"/>
                </a:cubicBezTo>
                <a:cubicBezTo>
                  <a:pt x="48" y="34"/>
                  <a:pt x="48" y="34"/>
                  <a:pt x="48" y="34"/>
                </a:cubicBezTo>
                <a:cubicBezTo>
                  <a:pt x="50" y="33"/>
                  <a:pt x="50" y="33"/>
                  <a:pt x="50" y="33"/>
                </a:cubicBezTo>
                <a:cubicBezTo>
                  <a:pt x="51" y="31"/>
                  <a:pt x="51" y="31"/>
                  <a:pt x="51" y="31"/>
                </a:cubicBezTo>
                <a:cubicBezTo>
                  <a:pt x="47" y="19"/>
                  <a:pt x="47" y="19"/>
                  <a:pt x="47" y="19"/>
                </a:cubicBezTo>
                <a:cubicBezTo>
                  <a:pt x="48" y="15"/>
                  <a:pt x="48" y="15"/>
                  <a:pt x="48" y="15"/>
                </a:cubicBezTo>
                <a:cubicBezTo>
                  <a:pt x="50" y="13"/>
                  <a:pt x="51" y="12"/>
                  <a:pt x="53" y="11"/>
                </a:cubicBezTo>
                <a:cubicBezTo>
                  <a:pt x="53" y="11"/>
                  <a:pt x="53" y="11"/>
                  <a:pt x="53" y="11"/>
                </a:cubicBezTo>
                <a:cubicBezTo>
                  <a:pt x="52" y="9"/>
                  <a:pt x="52" y="9"/>
                  <a:pt x="52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43" y="9"/>
                  <a:pt x="43" y="9"/>
                  <a:pt x="43" y="9"/>
                </a:cubicBezTo>
                <a:cubicBezTo>
                  <a:pt x="34" y="3"/>
                  <a:pt x="34" y="3"/>
                  <a:pt x="34" y="3"/>
                </a:cubicBezTo>
                <a:cubicBezTo>
                  <a:pt x="30" y="0"/>
                  <a:pt x="27" y="0"/>
                  <a:pt x="24" y="1"/>
                </a:cubicBezTo>
                <a:cubicBezTo>
                  <a:pt x="22" y="1"/>
                  <a:pt x="22" y="1"/>
                  <a:pt x="22" y="1"/>
                </a:cubicBezTo>
                <a:cubicBezTo>
                  <a:pt x="22" y="3"/>
                  <a:pt x="22" y="5"/>
                  <a:pt x="25" y="5"/>
                </a:cubicBezTo>
                <a:cubicBezTo>
                  <a:pt x="27" y="7"/>
                  <a:pt x="28" y="9"/>
                  <a:pt x="26" y="12"/>
                </a:cubicBez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3" name="Freeform 27"/>
          <p:cNvSpPr/>
          <p:nvPr/>
        </p:nvSpPr>
        <p:spPr>
          <a:xfrm>
            <a:off x="4624388" y="2347913"/>
            <a:ext cx="603250" cy="57467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88" h="179">
                <a:moveTo>
                  <a:pt x="86" y="23"/>
                </a:moveTo>
                <a:cubicBezTo>
                  <a:pt x="81" y="30"/>
                  <a:pt x="81" y="30"/>
                  <a:pt x="81" y="30"/>
                </a:cubicBezTo>
                <a:cubicBezTo>
                  <a:pt x="80" y="31"/>
                  <a:pt x="80" y="33"/>
                  <a:pt x="80" y="37"/>
                </a:cubicBezTo>
                <a:cubicBezTo>
                  <a:pt x="80" y="40"/>
                  <a:pt x="80" y="40"/>
                  <a:pt x="80" y="40"/>
                </a:cubicBezTo>
                <a:cubicBezTo>
                  <a:pt x="71" y="40"/>
                  <a:pt x="71" y="40"/>
                  <a:pt x="71" y="40"/>
                </a:cubicBezTo>
                <a:cubicBezTo>
                  <a:pt x="70" y="40"/>
                  <a:pt x="70" y="40"/>
                  <a:pt x="70" y="40"/>
                </a:cubicBezTo>
                <a:cubicBezTo>
                  <a:pt x="70" y="40"/>
                  <a:pt x="70" y="40"/>
                  <a:pt x="70" y="40"/>
                </a:cubicBezTo>
                <a:cubicBezTo>
                  <a:pt x="64" y="38"/>
                  <a:pt x="64" y="38"/>
                  <a:pt x="64" y="38"/>
                </a:cubicBezTo>
                <a:cubicBezTo>
                  <a:pt x="58" y="46"/>
                  <a:pt x="58" y="46"/>
                  <a:pt x="58" y="46"/>
                </a:cubicBezTo>
                <a:cubicBezTo>
                  <a:pt x="58" y="46"/>
                  <a:pt x="58" y="46"/>
                  <a:pt x="58" y="46"/>
                </a:cubicBezTo>
                <a:cubicBezTo>
                  <a:pt x="51" y="50"/>
                  <a:pt x="51" y="50"/>
                  <a:pt x="51" y="50"/>
                </a:cubicBezTo>
                <a:cubicBezTo>
                  <a:pt x="46" y="56"/>
                  <a:pt x="46" y="56"/>
                  <a:pt x="46" y="56"/>
                </a:cubicBezTo>
                <a:cubicBezTo>
                  <a:pt x="46" y="56"/>
                  <a:pt x="46" y="56"/>
                  <a:pt x="46" y="56"/>
                </a:cubicBezTo>
                <a:cubicBezTo>
                  <a:pt x="45" y="58"/>
                  <a:pt x="45" y="58"/>
                  <a:pt x="45" y="58"/>
                </a:cubicBezTo>
                <a:cubicBezTo>
                  <a:pt x="45" y="58"/>
                  <a:pt x="45" y="58"/>
                  <a:pt x="45" y="58"/>
                </a:cubicBezTo>
                <a:cubicBezTo>
                  <a:pt x="35" y="69"/>
                  <a:pt x="35" y="69"/>
                  <a:pt x="35" y="69"/>
                </a:cubicBezTo>
                <a:cubicBezTo>
                  <a:pt x="35" y="70"/>
                  <a:pt x="35" y="70"/>
                  <a:pt x="35" y="70"/>
                </a:cubicBezTo>
                <a:cubicBezTo>
                  <a:pt x="34" y="70"/>
                  <a:pt x="34" y="70"/>
                  <a:pt x="34" y="70"/>
                </a:cubicBezTo>
                <a:cubicBezTo>
                  <a:pt x="27" y="74"/>
                  <a:pt x="27" y="74"/>
                  <a:pt x="27" y="74"/>
                </a:cubicBezTo>
                <a:cubicBezTo>
                  <a:pt x="21" y="70"/>
                  <a:pt x="21" y="70"/>
                  <a:pt x="21" y="70"/>
                </a:cubicBezTo>
                <a:cubicBezTo>
                  <a:pt x="21" y="69"/>
                  <a:pt x="21" y="69"/>
                  <a:pt x="21" y="69"/>
                </a:cubicBezTo>
                <a:cubicBezTo>
                  <a:pt x="21" y="69"/>
                  <a:pt x="21" y="69"/>
                  <a:pt x="21" y="69"/>
                </a:cubicBezTo>
                <a:cubicBezTo>
                  <a:pt x="21" y="69"/>
                  <a:pt x="21" y="69"/>
                  <a:pt x="21" y="69"/>
                </a:cubicBezTo>
                <a:cubicBezTo>
                  <a:pt x="15" y="63"/>
                  <a:pt x="15" y="63"/>
                  <a:pt x="15" y="63"/>
                </a:cubicBezTo>
                <a:cubicBezTo>
                  <a:pt x="12" y="61"/>
                  <a:pt x="12" y="61"/>
                  <a:pt x="12" y="61"/>
                </a:cubicBezTo>
                <a:cubicBezTo>
                  <a:pt x="14" y="78"/>
                  <a:pt x="14" y="78"/>
                  <a:pt x="14" y="78"/>
                </a:cubicBezTo>
                <a:cubicBezTo>
                  <a:pt x="17" y="86"/>
                  <a:pt x="17" y="86"/>
                  <a:pt x="17" y="86"/>
                </a:cubicBezTo>
                <a:cubicBezTo>
                  <a:pt x="11" y="92"/>
                  <a:pt x="11" y="92"/>
                  <a:pt x="11" y="92"/>
                </a:cubicBezTo>
                <a:cubicBezTo>
                  <a:pt x="2" y="104"/>
                  <a:pt x="2" y="104"/>
                  <a:pt x="2" y="104"/>
                </a:cubicBezTo>
                <a:cubicBezTo>
                  <a:pt x="2" y="110"/>
                  <a:pt x="2" y="110"/>
                  <a:pt x="2" y="110"/>
                </a:cubicBezTo>
                <a:cubicBezTo>
                  <a:pt x="2" y="110"/>
                  <a:pt x="2" y="110"/>
                  <a:pt x="2" y="110"/>
                </a:cubicBezTo>
                <a:cubicBezTo>
                  <a:pt x="2" y="110"/>
                  <a:pt x="2" y="110"/>
                  <a:pt x="2" y="110"/>
                </a:cubicBezTo>
                <a:cubicBezTo>
                  <a:pt x="0" y="113"/>
                  <a:pt x="0" y="113"/>
                  <a:pt x="0" y="113"/>
                </a:cubicBezTo>
                <a:cubicBezTo>
                  <a:pt x="1" y="116"/>
                  <a:pt x="1" y="116"/>
                  <a:pt x="1" y="116"/>
                </a:cubicBezTo>
                <a:cubicBezTo>
                  <a:pt x="4" y="116"/>
                  <a:pt x="4" y="116"/>
                  <a:pt x="4" y="116"/>
                </a:cubicBezTo>
                <a:cubicBezTo>
                  <a:pt x="16" y="119"/>
                  <a:pt x="16" y="119"/>
                  <a:pt x="16" y="119"/>
                </a:cubicBezTo>
                <a:cubicBezTo>
                  <a:pt x="16" y="119"/>
                  <a:pt x="16" y="119"/>
                  <a:pt x="16" y="119"/>
                </a:cubicBezTo>
                <a:cubicBezTo>
                  <a:pt x="17" y="119"/>
                  <a:pt x="17" y="119"/>
                  <a:pt x="17" y="119"/>
                </a:cubicBezTo>
                <a:cubicBezTo>
                  <a:pt x="17" y="120"/>
                  <a:pt x="17" y="120"/>
                  <a:pt x="17" y="120"/>
                </a:cubicBezTo>
                <a:cubicBezTo>
                  <a:pt x="17" y="120"/>
                  <a:pt x="17" y="120"/>
                  <a:pt x="17" y="120"/>
                </a:cubicBezTo>
                <a:cubicBezTo>
                  <a:pt x="20" y="122"/>
                  <a:pt x="20" y="122"/>
                  <a:pt x="20" y="122"/>
                </a:cubicBezTo>
                <a:cubicBezTo>
                  <a:pt x="23" y="124"/>
                  <a:pt x="23" y="124"/>
                  <a:pt x="23" y="124"/>
                </a:cubicBezTo>
                <a:cubicBezTo>
                  <a:pt x="23" y="124"/>
                  <a:pt x="23" y="124"/>
                  <a:pt x="23" y="124"/>
                </a:cubicBezTo>
                <a:cubicBezTo>
                  <a:pt x="24" y="124"/>
                  <a:pt x="24" y="124"/>
                  <a:pt x="24" y="124"/>
                </a:cubicBezTo>
                <a:cubicBezTo>
                  <a:pt x="24" y="124"/>
                  <a:pt x="24" y="124"/>
                  <a:pt x="24" y="124"/>
                </a:cubicBezTo>
                <a:cubicBezTo>
                  <a:pt x="25" y="126"/>
                  <a:pt x="26" y="127"/>
                  <a:pt x="26" y="129"/>
                </a:cubicBezTo>
                <a:cubicBezTo>
                  <a:pt x="27" y="132"/>
                  <a:pt x="27" y="132"/>
                  <a:pt x="27" y="132"/>
                </a:cubicBezTo>
                <a:cubicBezTo>
                  <a:pt x="39" y="136"/>
                  <a:pt x="39" y="136"/>
                  <a:pt x="39" y="136"/>
                </a:cubicBezTo>
                <a:cubicBezTo>
                  <a:pt x="43" y="135"/>
                  <a:pt x="43" y="135"/>
                  <a:pt x="43" y="135"/>
                </a:cubicBezTo>
                <a:cubicBezTo>
                  <a:pt x="46" y="130"/>
                  <a:pt x="46" y="130"/>
                  <a:pt x="46" y="130"/>
                </a:cubicBezTo>
                <a:cubicBezTo>
                  <a:pt x="56" y="112"/>
                  <a:pt x="56" y="112"/>
                  <a:pt x="56" y="112"/>
                </a:cubicBezTo>
                <a:cubicBezTo>
                  <a:pt x="56" y="112"/>
                  <a:pt x="56" y="112"/>
                  <a:pt x="56" y="112"/>
                </a:cubicBezTo>
                <a:cubicBezTo>
                  <a:pt x="56" y="112"/>
                  <a:pt x="56" y="112"/>
                  <a:pt x="56" y="112"/>
                </a:cubicBezTo>
                <a:cubicBezTo>
                  <a:pt x="61" y="106"/>
                  <a:pt x="61" y="106"/>
                  <a:pt x="61" y="106"/>
                </a:cubicBezTo>
                <a:cubicBezTo>
                  <a:pt x="61" y="105"/>
                  <a:pt x="61" y="105"/>
                  <a:pt x="61" y="105"/>
                </a:cubicBezTo>
                <a:cubicBezTo>
                  <a:pt x="69" y="102"/>
                  <a:pt x="69" y="102"/>
                  <a:pt x="69" y="102"/>
                </a:cubicBezTo>
                <a:cubicBezTo>
                  <a:pt x="74" y="101"/>
                  <a:pt x="74" y="101"/>
                  <a:pt x="74" y="101"/>
                </a:cubicBezTo>
                <a:cubicBezTo>
                  <a:pt x="76" y="98"/>
                  <a:pt x="78" y="96"/>
                  <a:pt x="80" y="96"/>
                </a:cubicBezTo>
                <a:cubicBezTo>
                  <a:pt x="81" y="96"/>
                  <a:pt x="83" y="97"/>
                  <a:pt x="86" y="99"/>
                </a:cubicBezTo>
                <a:cubicBezTo>
                  <a:pt x="87" y="99"/>
                  <a:pt x="87" y="99"/>
                  <a:pt x="87" y="99"/>
                </a:cubicBezTo>
                <a:cubicBezTo>
                  <a:pt x="87" y="100"/>
                  <a:pt x="87" y="100"/>
                  <a:pt x="87" y="100"/>
                </a:cubicBezTo>
                <a:cubicBezTo>
                  <a:pt x="94" y="110"/>
                  <a:pt x="94" y="110"/>
                  <a:pt x="94" y="110"/>
                </a:cubicBezTo>
                <a:cubicBezTo>
                  <a:pt x="94" y="110"/>
                  <a:pt x="94" y="110"/>
                  <a:pt x="94" y="110"/>
                </a:cubicBezTo>
                <a:cubicBezTo>
                  <a:pt x="94" y="110"/>
                  <a:pt x="94" y="110"/>
                  <a:pt x="94" y="110"/>
                </a:cubicBezTo>
                <a:cubicBezTo>
                  <a:pt x="94" y="111"/>
                  <a:pt x="94" y="111"/>
                  <a:pt x="94" y="111"/>
                </a:cubicBezTo>
                <a:cubicBezTo>
                  <a:pt x="95" y="119"/>
                  <a:pt x="95" y="119"/>
                  <a:pt x="95" y="119"/>
                </a:cubicBezTo>
                <a:cubicBezTo>
                  <a:pt x="94" y="127"/>
                  <a:pt x="94" y="127"/>
                  <a:pt x="94" y="127"/>
                </a:cubicBezTo>
                <a:cubicBezTo>
                  <a:pt x="94" y="127"/>
                  <a:pt x="94" y="127"/>
                  <a:pt x="94" y="127"/>
                </a:cubicBezTo>
                <a:cubicBezTo>
                  <a:pt x="92" y="134"/>
                  <a:pt x="92" y="134"/>
                  <a:pt x="92" y="134"/>
                </a:cubicBezTo>
                <a:cubicBezTo>
                  <a:pt x="92" y="134"/>
                  <a:pt x="92" y="134"/>
                  <a:pt x="92" y="134"/>
                </a:cubicBezTo>
                <a:cubicBezTo>
                  <a:pt x="92" y="135"/>
                  <a:pt x="92" y="135"/>
                  <a:pt x="92" y="135"/>
                </a:cubicBezTo>
                <a:cubicBezTo>
                  <a:pt x="92" y="135"/>
                  <a:pt x="92" y="135"/>
                  <a:pt x="92" y="135"/>
                </a:cubicBezTo>
                <a:cubicBezTo>
                  <a:pt x="87" y="142"/>
                  <a:pt x="87" y="142"/>
                  <a:pt x="87" y="142"/>
                </a:cubicBezTo>
                <a:cubicBezTo>
                  <a:pt x="84" y="147"/>
                  <a:pt x="84" y="147"/>
                  <a:pt x="84" y="147"/>
                </a:cubicBezTo>
                <a:cubicBezTo>
                  <a:pt x="85" y="156"/>
                  <a:pt x="85" y="156"/>
                  <a:pt x="85" y="156"/>
                </a:cubicBezTo>
                <a:cubicBezTo>
                  <a:pt x="86" y="156"/>
                  <a:pt x="86" y="156"/>
                  <a:pt x="86" y="156"/>
                </a:cubicBezTo>
                <a:cubicBezTo>
                  <a:pt x="88" y="154"/>
                  <a:pt x="88" y="154"/>
                  <a:pt x="88" y="154"/>
                </a:cubicBezTo>
                <a:cubicBezTo>
                  <a:pt x="92" y="152"/>
                  <a:pt x="92" y="152"/>
                  <a:pt x="92" y="152"/>
                </a:cubicBezTo>
                <a:cubicBezTo>
                  <a:pt x="92" y="151"/>
                  <a:pt x="92" y="151"/>
                  <a:pt x="92" y="151"/>
                </a:cubicBezTo>
                <a:cubicBezTo>
                  <a:pt x="93" y="150"/>
                  <a:pt x="93" y="150"/>
                  <a:pt x="93" y="150"/>
                </a:cubicBezTo>
                <a:cubicBezTo>
                  <a:pt x="97" y="154"/>
                  <a:pt x="97" y="154"/>
                  <a:pt x="97" y="154"/>
                </a:cubicBezTo>
                <a:cubicBezTo>
                  <a:pt x="97" y="154"/>
                  <a:pt x="97" y="154"/>
                  <a:pt x="97" y="154"/>
                </a:cubicBezTo>
                <a:cubicBezTo>
                  <a:pt x="97" y="160"/>
                  <a:pt x="97" y="160"/>
                  <a:pt x="97" y="160"/>
                </a:cubicBezTo>
                <a:cubicBezTo>
                  <a:pt x="96" y="160"/>
                  <a:pt x="96" y="160"/>
                  <a:pt x="96" y="160"/>
                </a:cubicBezTo>
                <a:cubicBezTo>
                  <a:pt x="93" y="162"/>
                  <a:pt x="93" y="162"/>
                  <a:pt x="93" y="162"/>
                </a:cubicBezTo>
                <a:cubicBezTo>
                  <a:pt x="92" y="164"/>
                  <a:pt x="92" y="164"/>
                  <a:pt x="92" y="164"/>
                </a:cubicBezTo>
                <a:cubicBezTo>
                  <a:pt x="92" y="167"/>
                  <a:pt x="92" y="167"/>
                  <a:pt x="92" y="167"/>
                </a:cubicBezTo>
                <a:cubicBezTo>
                  <a:pt x="91" y="168"/>
                  <a:pt x="91" y="168"/>
                  <a:pt x="91" y="168"/>
                </a:cubicBezTo>
                <a:cubicBezTo>
                  <a:pt x="91" y="168"/>
                  <a:pt x="91" y="168"/>
                  <a:pt x="91" y="168"/>
                </a:cubicBezTo>
                <a:cubicBezTo>
                  <a:pt x="89" y="172"/>
                  <a:pt x="89" y="172"/>
                  <a:pt x="89" y="172"/>
                </a:cubicBezTo>
                <a:cubicBezTo>
                  <a:pt x="88" y="172"/>
                  <a:pt x="88" y="172"/>
                  <a:pt x="88" y="172"/>
                </a:cubicBezTo>
                <a:cubicBezTo>
                  <a:pt x="88" y="172"/>
                  <a:pt x="88" y="172"/>
                  <a:pt x="88" y="172"/>
                </a:cubicBezTo>
                <a:cubicBezTo>
                  <a:pt x="84" y="173"/>
                  <a:pt x="84" y="173"/>
                  <a:pt x="84" y="173"/>
                </a:cubicBezTo>
                <a:cubicBezTo>
                  <a:pt x="81" y="174"/>
                  <a:pt x="81" y="174"/>
                  <a:pt x="81" y="174"/>
                </a:cubicBezTo>
                <a:cubicBezTo>
                  <a:pt x="79" y="178"/>
                  <a:pt x="79" y="178"/>
                  <a:pt x="79" y="178"/>
                </a:cubicBezTo>
                <a:cubicBezTo>
                  <a:pt x="79" y="179"/>
                  <a:pt x="79" y="179"/>
                  <a:pt x="79" y="179"/>
                </a:cubicBezTo>
                <a:cubicBezTo>
                  <a:pt x="92" y="177"/>
                  <a:pt x="92" y="177"/>
                  <a:pt x="92" y="177"/>
                </a:cubicBezTo>
                <a:cubicBezTo>
                  <a:pt x="95" y="175"/>
                  <a:pt x="95" y="175"/>
                  <a:pt x="95" y="175"/>
                </a:cubicBezTo>
                <a:cubicBezTo>
                  <a:pt x="99" y="164"/>
                  <a:pt x="99" y="164"/>
                  <a:pt x="99" y="164"/>
                </a:cubicBezTo>
                <a:cubicBezTo>
                  <a:pt x="99" y="164"/>
                  <a:pt x="99" y="164"/>
                  <a:pt x="99" y="164"/>
                </a:cubicBezTo>
                <a:cubicBezTo>
                  <a:pt x="129" y="133"/>
                  <a:pt x="129" y="133"/>
                  <a:pt x="129" y="133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36" y="130"/>
                  <a:pt x="136" y="130"/>
                  <a:pt x="136" y="130"/>
                </a:cubicBezTo>
                <a:cubicBezTo>
                  <a:pt x="136" y="130"/>
                  <a:pt x="136" y="130"/>
                  <a:pt x="136" y="130"/>
                </a:cubicBezTo>
                <a:cubicBezTo>
                  <a:pt x="136" y="130"/>
                  <a:pt x="136" y="130"/>
                  <a:pt x="136" y="130"/>
                </a:cubicBezTo>
                <a:cubicBezTo>
                  <a:pt x="142" y="130"/>
                  <a:pt x="142" y="130"/>
                  <a:pt x="142" y="130"/>
                </a:cubicBezTo>
                <a:cubicBezTo>
                  <a:pt x="147" y="129"/>
                  <a:pt x="147" y="129"/>
                  <a:pt x="147" y="129"/>
                </a:cubicBezTo>
                <a:cubicBezTo>
                  <a:pt x="152" y="126"/>
                  <a:pt x="152" y="126"/>
                  <a:pt x="152" y="126"/>
                </a:cubicBezTo>
                <a:cubicBezTo>
                  <a:pt x="156" y="122"/>
                  <a:pt x="156" y="122"/>
                  <a:pt x="156" y="122"/>
                </a:cubicBezTo>
                <a:cubicBezTo>
                  <a:pt x="163" y="104"/>
                  <a:pt x="163" y="104"/>
                  <a:pt x="163" y="104"/>
                </a:cubicBezTo>
                <a:cubicBezTo>
                  <a:pt x="163" y="104"/>
                  <a:pt x="163" y="104"/>
                  <a:pt x="163" y="104"/>
                </a:cubicBezTo>
                <a:cubicBezTo>
                  <a:pt x="163" y="104"/>
                  <a:pt x="163" y="104"/>
                  <a:pt x="163" y="104"/>
                </a:cubicBezTo>
                <a:cubicBezTo>
                  <a:pt x="188" y="78"/>
                  <a:pt x="188" y="78"/>
                  <a:pt x="188" y="78"/>
                </a:cubicBezTo>
                <a:cubicBezTo>
                  <a:pt x="188" y="78"/>
                  <a:pt x="188" y="78"/>
                  <a:pt x="188" y="78"/>
                </a:cubicBezTo>
                <a:cubicBezTo>
                  <a:pt x="186" y="64"/>
                  <a:pt x="186" y="64"/>
                  <a:pt x="186" y="64"/>
                </a:cubicBezTo>
                <a:cubicBezTo>
                  <a:pt x="185" y="63"/>
                  <a:pt x="183" y="62"/>
                  <a:pt x="182" y="61"/>
                </a:cubicBezTo>
                <a:cubicBezTo>
                  <a:pt x="182" y="60"/>
                  <a:pt x="182" y="60"/>
                  <a:pt x="182" y="60"/>
                </a:cubicBezTo>
                <a:cubicBezTo>
                  <a:pt x="182" y="61"/>
                  <a:pt x="182" y="61"/>
                  <a:pt x="182" y="61"/>
                </a:cubicBezTo>
                <a:cubicBezTo>
                  <a:pt x="178" y="61"/>
                  <a:pt x="178" y="61"/>
                  <a:pt x="178" y="61"/>
                </a:cubicBezTo>
                <a:cubicBezTo>
                  <a:pt x="176" y="60"/>
                  <a:pt x="174" y="60"/>
                  <a:pt x="173" y="58"/>
                </a:cubicBezTo>
                <a:cubicBezTo>
                  <a:pt x="172" y="55"/>
                  <a:pt x="172" y="55"/>
                  <a:pt x="172" y="55"/>
                </a:cubicBezTo>
                <a:cubicBezTo>
                  <a:pt x="172" y="55"/>
                  <a:pt x="172" y="55"/>
                  <a:pt x="172" y="55"/>
                </a:cubicBezTo>
                <a:cubicBezTo>
                  <a:pt x="171" y="54"/>
                  <a:pt x="171" y="54"/>
                  <a:pt x="171" y="54"/>
                </a:cubicBezTo>
                <a:cubicBezTo>
                  <a:pt x="171" y="33"/>
                  <a:pt x="171" y="33"/>
                  <a:pt x="171" y="33"/>
                </a:cubicBezTo>
                <a:cubicBezTo>
                  <a:pt x="169" y="32"/>
                  <a:pt x="166" y="30"/>
                  <a:pt x="164" y="28"/>
                </a:cubicBezTo>
                <a:cubicBezTo>
                  <a:pt x="158" y="22"/>
                  <a:pt x="158" y="22"/>
                  <a:pt x="158" y="22"/>
                </a:cubicBezTo>
                <a:cubicBezTo>
                  <a:pt x="154" y="15"/>
                  <a:pt x="154" y="15"/>
                  <a:pt x="154" y="15"/>
                </a:cubicBezTo>
                <a:cubicBezTo>
                  <a:pt x="153" y="14"/>
                  <a:pt x="153" y="11"/>
                  <a:pt x="153" y="8"/>
                </a:cubicBezTo>
                <a:cubicBezTo>
                  <a:pt x="154" y="6"/>
                  <a:pt x="154" y="6"/>
                  <a:pt x="154" y="6"/>
                </a:cubicBezTo>
                <a:cubicBezTo>
                  <a:pt x="151" y="2"/>
                  <a:pt x="151" y="2"/>
                  <a:pt x="151" y="2"/>
                </a:cubicBezTo>
                <a:cubicBezTo>
                  <a:pt x="150" y="5"/>
                  <a:pt x="150" y="5"/>
                  <a:pt x="150" y="5"/>
                </a:cubicBezTo>
                <a:cubicBezTo>
                  <a:pt x="147" y="12"/>
                  <a:pt x="147" y="12"/>
                  <a:pt x="147" y="12"/>
                </a:cubicBezTo>
                <a:cubicBezTo>
                  <a:pt x="146" y="12"/>
                  <a:pt x="146" y="12"/>
                  <a:pt x="146" y="12"/>
                </a:cubicBezTo>
                <a:cubicBezTo>
                  <a:pt x="143" y="12"/>
                  <a:pt x="140" y="12"/>
                  <a:pt x="137" y="10"/>
                </a:cubicBezTo>
                <a:cubicBezTo>
                  <a:pt x="135" y="10"/>
                  <a:pt x="134" y="8"/>
                  <a:pt x="134" y="5"/>
                </a:cubicBezTo>
                <a:cubicBezTo>
                  <a:pt x="134" y="4"/>
                  <a:pt x="134" y="4"/>
                  <a:pt x="134" y="4"/>
                </a:cubicBezTo>
                <a:cubicBezTo>
                  <a:pt x="132" y="4"/>
                  <a:pt x="132" y="4"/>
                  <a:pt x="132" y="4"/>
                </a:cubicBezTo>
                <a:cubicBezTo>
                  <a:pt x="124" y="6"/>
                  <a:pt x="124" y="6"/>
                  <a:pt x="124" y="6"/>
                </a:cubicBezTo>
                <a:cubicBezTo>
                  <a:pt x="118" y="0"/>
                  <a:pt x="118" y="0"/>
                  <a:pt x="118" y="0"/>
                </a:cubicBezTo>
                <a:cubicBezTo>
                  <a:pt x="116" y="0"/>
                  <a:pt x="116" y="0"/>
                  <a:pt x="116" y="0"/>
                </a:cubicBezTo>
                <a:cubicBezTo>
                  <a:pt x="114" y="2"/>
                  <a:pt x="114" y="2"/>
                  <a:pt x="114" y="2"/>
                </a:cubicBezTo>
                <a:cubicBezTo>
                  <a:pt x="117" y="6"/>
                  <a:pt x="117" y="6"/>
                  <a:pt x="117" y="6"/>
                </a:cubicBezTo>
                <a:cubicBezTo>
                  <a:pt x="118" y="7"/>
                  <a:pt x="118" y="7"/>
                  <a:pt x="118" y="7"/>
                </a:cubicBezTo>
                <a:cubicBezTo>
                  <a:pt x="114" y="15"/>
                  <a:pt x="114" y="15"/>
                  <a:pt x="114" y="15"/>
                </a:cubicBezTo>
                <a:cubicBezTo>
                  <a:pt x="113" y="15"/>
                  <a:pt x="113" y="15"/>
                  <a:pt x="113" y="15"/>
                </a:cubicBezTo>
                <a:cubicBezTo>
                  <a:pt x="113" y="16"/>
                  <a:pt x="113" y="16"/>
                  <a:pt x="113" y="16"/>
                </a:cubicBezTo>
                <a:cubicBezTo>
                  <a:pt x="113" y="16"/>
                  <a:pt x="113" y="16"/>
                  <a:pt x="113" y="16"/>
                </a:cubicBezTo>
                <a:cubicBezTo>
                  <a:pt x="106" y="24"/>
                  <a:pt x="106" y="24"/>
                  <a:pt x="106" y="24"/>
                </a:cubicBezTo>
                <a:cubicBezTo>
                  <a:pt x="105" y="24"/>
                  <a:pt x="105" y="24"/>
                  <a:pt x="105" y="24"/>
                </a:cubicBezTo>
                <a:cubicBezTo>
                  <a:pt x="104" y="24"/>
                  <a:pt x="104" y="24"/>
                  <a:pt x="104" y="24"/>
                </a:cubicBezTo>
                <a:cubicBezTo>
                  <a:pt x="93" y="25"/>
                  <a:pt x="93" y="25"/>
                  <a:pt x="93" y="25"/>
                </a:cubicBezTo>
                <a:lnTo>
                  <a:pt x="86" y="23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4" name="Freeform 28"/>
          <p:cNvSpPr/>
          <p:nvPr/>
        </p:nvSpPr>
        <p:spPr>
          <a:xfrm>
            <a:off x="4759325" y="2001838"/>
            <a:ext cx="860425" cy="58420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268" h="182">
                <a:moveTo>
                  <a:pt x="52" y="9"/>
                </a:moveTo>
                <a:cubicBezTo>
                  <a:pt x="51" y="0"/>
                  <a:pt x="51" y="0"/>
                  <a:pt x="51" y="0"/>
                </a:cubicBezTo>
                <a:cubicBezTo>
                  <a:pt x="47" y="3"/>
                  <a:pt x="47" y="3"/>
                  <a:pt x="47" y="3"/>
                </a:cubicBezTo>
                <a:cubicBezTo>
                  <a:pt x="46" y="3"/>
                  <a:pt x="46" y="3"/>
                  <a:pt x="46" y="3"/>
                </a:cubicBezTo>
                <a:cubicBezTo>
                  <a:pt x="37" y="6"/>
                  <a:pt x="37" y="6"/>
                  <a:pt x="37" y="6"/>
                </a:cubicBezTo>
                <a:cubicBezTo>
                  <a:pt x="36" y="6"/>
                  <a:pt x="36" y="6"/>
                  <a:pt x="36" y="6"/>
                </a:cubicBezTo>
                <a:cubicBezTo>
                  <a:pt x="35" y="5"/>
                  <a:pt x="35" y="5"/>
                  <a:pt x="35" y="5"/>
                </a:cubicBezTo>
                <a:cubicBezTo>
                  <a:pt x="35" y="10"/>
                  <a:pt x="35" y="10"/>
                  <a:pt x="35" y="10"/>
                </a:cubicBezTo>
                <a:cubicBezTo>
                  <a:pt x="34" y="10"/>
                  <a:pt x="34" y="10"/>
                  <a:pt x="34" y="10"/>
                </a:cubicBezTo>
                <a:cubicBezTo>
                  <a:pt x="30" y="17"/>
                  <a:pt x="30" y="17"/>
                  <a:pt x="30" y="17"/>
                </a:cubicBezTo>
                <a:cubicBezTo>
                  <a:pt x="29" y="17"/>
                  <a:pt x="29" y="17"/>
                  <a:pt x="29" y="17"/>
                </a:cubicBezTo>
                <a:cubicBezTo>
                  <a:pt x="29" y="18"/>
                  <a:pt x="29" y="18"/>
                  <a:pt x="29" y="18"/>
                </a:cubicBezTo>
                <a:cubicBezTo>
                  <a:pt x="29" y="18"/>
                  <a:pt x="29" y="18"/>
                  <a:pt x="29" y="18"/>
                </a:cubicBezTo>
                <a:cubicBezTo>
                  <a:pt x="22" y="24"/>
                  <a:pt x="22" y="24"/>
                  <a:pt x="22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1" y="24"/>
                  <a:pt x="21" y="24"/>
                  <a:pt x="21" y="24"/>
                </a:cubicBezTo>
                <a:cubicBezTo>
                  <a:pt x="20" y="24"/>
                  <a:pt x="20" y="24"/>
                  <a:pt x="20" y="24"/>
                </a:cubicBezTo>
                <a:cubicBezTo>
                  <a:pt x="15" y="22"/>
                  <a:pt x="12" y="19"/>
                  <a:pt x="11" y="17"/>
                </a:cubicBezTo>
                <a:cubicBezTo>
                  <a:pt x="10" y="16"/>
                  <a:pt x="10" y="16"/>
                  <a:pt x="9" y="16"/>
                </a:cubicBezTo>
                <a:cubicBezTo>
                  <a:pt x="4" y="17"/>
                  <a:pt x="4" y="17"/>
                  <a:pt x="4" y="17"/>
                </a:cubicBezTo>
                <a:cubicBezTo>
                  <a:pt x="0" y="20"/>
                  <a:pt x="0" y="20"/>
                  <a:pt x="0" y="20"/>
                </a:cubicBezTo>
                <a:cubicBezTo>
                  <a:pt x="9" y="27"/>
                  <a:pt x="9" y="27"/>
                  <a:pt x="9" y="27"/>
                </a:cubicBezTo>
                <a:cubicBezTo>
                  <a:pt x="16" y="30"/>
                  <a:pt x="16" y="30"/>
                  <a:pt x="16" y="30"/>
                </a:cubicBezTo>
                <a:cubicBezTo>
                  <a:pt x="16" y="30"/>
                  <a:pt x="16" y="30"/>
                  <a:pt x="16" y="30"/>
                </a:cubicBezTo>
                <a:cubicBezTo>
                  <a:pt x="16" y="30"/>
                  <a:pt x="16" y="30"/>
                  <a:pt x="16" y="30"/>
                </a:cubicBezTo>
                <a:cubicBezTo>
                  <a:pt x="17" y="31"/>
                  <a:pt x="17" y="31"/>
                  <a:pt x="17" y="31"/>
                </a:cubicBezTo>
                <a:cubicBezTo>
                  <a:pt x="17" y="32"/>
                  <a:pt x="17" y="32"/>
                  <a:pt x="17" y="32"/>
                </a:cubicBezTo>
                <a:cubicBezTo>
                  <a:pt x="18" y="40"/>
                  <a:pt x="18" y="40"/>
                  <a:pt x="18" y="40"/>
                </a:cubicBezTo>
                <a:cubicBezTo>
                  <a:pt x="18" y="40"/>
                  <a:pt x="18" y="40"/>
                  <a:pt x="18" y="40"/>
                </a:cubicBezTo>
                <a:cubicBezTo>
                  <a:pt x="18" y="52"/>
                  <a:pt x="18" y="52"/>
                  <a:pt x="18" y="52"/>
                </a:cubicBezTo>
                <a:cubicBezTo>
                  <a:pt x="20" y="59"/>
                  <a:pt x="20" y="59"/>
                  <a:pt x="20" y="59"/>
                </a:cubicBezTo>
                <a:cubicBezTo>
                  <a:pt x="25" y="70"/>
                  <a:pt x="25" y="70"/>
                  <a:pt x="25" y="70"/>
                </a:cubicBezTo>
                <a:cubicBezTo>
                  <a:pt x="30" y="76"/>
                  <a:pt x="30" y="76"/>
                  <a:pt x="30" y="76"/>
                </a:cubicBezTo>
                <a:cubicBezTo>
                  <a:pt x="35" y="72"/>
                  <a:pt x="35" y="72"/>
                  <a:pt x="35" y="72"/>
                </a:cubicBezTo>
                <a:cubicBezTo>
                  <a:pt x="38" y="68"/>
                  <a:pt x="38" y="68"/>
                  <a:pt x="38" y="68"/>
                </a:cubicBezTo>
                <a:cubicBezTo>
                  <a:pt x="38" y="68"/>
                  <a:pt x="38" y="68"/>
                  <a:pt x="38" y="68"/>
                </a:cubicBezTo>
                <a:cubicBezTo>
                  <a:pt x="38" y="68"/>
                  <a:pt x="38" y="68"/>
                  <a:pt x="38" y="68"/>
                </a:cubicBezTo>
                <a:cubicBezTo>
                  <a:pt x="44" y="61"/>
                  <a:pt x="44" y="61"/>
                  <a:pt x="44" y="61"/>
                </a:cubicBezTo>
                <a:cubicBezTo>
                  <a:pt x="49" y="66"/>
                  <a:pt x="49" y="66"/>
                  <a:pt x="49" y="66"/>
                </a:cubicBezTo>
                <a:cubicBezTo>
                  <a:pt x="49" y="66"/>
                  <a:pt x="49" y="66"/>
                  <a:pt x="49" y="66"/>
                </a:cubicBezTo>
                <a:cubicBezTo>
                  <a:pt x="49" y="66"/>
                  <a:pt x="49" y="66"/>
                  <a:pt x="49" y="66"/>
                </a:cubicBezTo>
                <a:cubicBezTo>
                  <a:pt x="49" y="66"/>
                  <a:pt x="49" y="66"/>
                  <a:pt x="49" y="66"/>
                </a:cubicBezTo>
                <a:cubicBezTo>
                  <a:pt x="49" y="66"/>
                  <a:pt x="49" y="66"/>
                  <a:pt x="49" y="66"/>
                </a:cubicBezTo>
                <a:cubicBezTo>
                  <a:pt x="54" y="76"/>
                  <a:pt x="54" y="76"/>
                  <a:pt x="54" y="76"/>
                </a:cubicBezTo>
                <a:cubicBezTo>
                  <a:pt x="60" y="78"/>
                  <a:pt x="60" y="78"/>
                  <a:pt x="60" y="78"/>
                </a:cubicBezTo>
                <a:cubicBezTo>
                  <a:pt x="63" y="88"/>
                  <a:pt x="63" y="88"/>
                  <a:pt x="63" y="88"/>
                </a:cubicBezTo>
                <a:cubicBezTo>
                  <a:pt x="63" y="88"/>
                  <a:pt x="63" y="88"/>
                  <a:pt x="63" y="88"/>
                </a:cubicBezTo>
                <a:cubicBezTo>
                  <a:pt x="63" y="88"/>
                  <a:pt x="63" y="88"/>
                  <a:pt x="63" y="88"/>
                </a:cubicBezTo>
                <a:cubicBezTo>
                  <a:pt x="62" y="97"/>
                  <a:pt x="62" y="97"/>
                  <a:pt x="62" y="97"/>
                </a:cubicBezTo>
                <a:cubicBezTo>
                  <a:pt x="62" y="98"/>
                  <a:pt x="62" y="98"/>
                  <a:pt x="62" y="98"/>
                </a:cubicBezTo>
                <a:cubicBezTo>
                  <a:pt x="62" y="98"/>
                  <a:pt x="62" y="98"/>
                  <a:pt x="62" y="98"/>
                </a:cubicBezTo>
                <a:cubicBezTo>
                  <a:pt x="60" y="106"/>
                  <a:pt x="60" y="106"/>
                  <a:pt x="60" y="106"/>
                </a:cubicBezTo>
                <a:cubicBezTo>
                  <a:pt x="64" y="110"/>
                  <a:pt x="64" y="110"/>
                  <a:pt x="64" y="110"/>
                </a:cubicBezTo>
                <a:cubicBezTo>
                  <a:pt x="69" y="107"/>
                  <a:pt x="69" y="107"/>
                  <a:pt x="69" y="107"/>
                </a:cubicBezTo>
                <a:cubicBezTo>
                  <a:pt x="74" y="102"/>
                  <a:pt x="74" y="102"/>
                  <a:pt x="74" y="102"/>
                </a:cubicBezTo>
                <a:cubicBezTo>
                  <a:pt x="75" y="103"/>
                  <a:pt x="75" y="103"/>
                  <a:pt x="75" y="103"/>
                </a:cubicBezTo>
                <a:cubicBezTo>
                  <a:pt x="79" y="104"/>
                  <a:pt x="79" y="104"/>
                  <a:pt x="79" y="104"/>
                </a:cubicBezTo>
                <a:cubicBezTo>
                  <a:pt x="79" y="104"/>
                  <a:pt x="79" y="104"/>
                  <a:pt x="79" y="104"/>
                </a:cubicBezTo>
                <a:cubicBezTo>
                  <a:pt x="79" y="104"/>
                  <a:pt x="79" y="104"/>
                  <a:pt x="79" y="104"/>
                </a:cubicBezTo>
                <a:cubicBezTo>
                  <a:pt x="84" y="109"/>
                  <a:pt x="84" y="109"/>
                  <a:pt x="84" y="109"/>
                </a:cubicBezTo>
                <a:cubicBezTo>
                  <a:pt x="89" y="108"/>
                  <a:pt x="89" y="108"/>
                  <a:pt x="89" y="108"/>
                </a:cubicBezTo>
                <a:cubicBezTo>
                  <a:pt x="93" y="106"/>
                  <a:pt x="95" y="108"/>
                  <a:pt x="96" y="110"/>
                </a:cubicBezTo>
                <a:cubicBezTo>
                  <a:pt x="96" y="114"/>
                  <a:pt x="96" y="114"/>
                  <a:pt x="96" y="114"/>
                </a:cubicBezTo>
                <a:cubicBezTo>
                  <a:pt x="97" y="114"/>
                  <a:pt x="97" y="114"/>
                  <a:pt x="97" y="114"/>
                </a:cubicBezTo>
                <a:cubicBezTo>
                  <a:pt x="102" y="116"/>
                  <a:pt x="102" y="116"/>
                  <a:pt x="102" y="116"/>
                </a:cubicBezTo>
                <a:cubicBezTo>
                  <a:pt x="105" y="111"/>
                  <a:pt x="105" y="111"/>
                  <a:pt x="105" y="111"/>
                </a:cubicBezTo>
                <a:cubicBezTo>
                  <a:pt x="105" y="109"/>
                  <a:pt x="105" y="109"/>
                  <a:pt x="105" y="109"/>
                </a:cubicBezTo>
                <a:cubicBezTo>
                  <a:pt x="105" y="107"/>
                  <a:pt x="105" y="106"/>
                  <a:pt x="106" y="105"/>
                </a:cubicBezTo>
                <a:cubicBezTo>
                  <a:pt x="110" y="106"/>
                  <a:pt x="110" y="106"/>
                  <a:pt x="110" y="106"/>
                </a:cubicBezTo>
                <a:cubicBezTo>
                  <a:pt x="114" y="108"/>
                  <a:pt x="116" y="110"/>
                  <a:pt x="116" y="114"/>
                </a:cubicBezTo>
                <a:cubicBezTo>
                  <a:pt x="116" y="116"/>
                  <a:pt x="116" y="116"/>
                  <a:pt x="116" y="116"/>
                </a:cubicBezTo>
                <a:cubicBezTo>
                  <a:pt x="116" y="121"/>
                  <a:pt x="116" y="121"/>
                  <a:pt x="116" y="121"/>
                </a:cubicBezTo>
                <a:cubicBezTo>
                  <a:pt x="120" y="128"/>
                  <a:pt x="120" y="128"/>
                  <a:pt x="120" y="128"/>
                </a:cubicBezTo>
                <a:cubicBezTo>
                  <a:pt x="125" y="133"/>
                  <a:pt x="125" y="133"/>
                  <a:pt x="125" y="133"/>
                </a:cubicBezTo>
                <a:cubicBezTo>
                  <a:pt x="127" y="135"/>
                  <a:pt x="129" y="136"/>
                  <a:pt x="131" y="137"/>
                </a:cubicBezTo>
                <a:cubicBezTo>
                  <a:pt x="132" y="137"/>
                  <a:pt x="132" y="137"/>
                  <a:pt x="132" y="137"/>
                </a:cubicBezTo>
                <a:cubicBezTo>
                  <a:pt x="133" y="138"/>
                  <a:pt x="134" y="140"/>
                  <a:pt x="134" y="144"/>
                </a:cubicBezTo>
                <a:cubicBezTo>
                  <a:pt x="134" y="162"/>
                  <a:pt x="134" y="162"/>
                  <a:pt x="134" y="162"/>
                </a:cubicBezTo>
                <a:cubicBezTo>
                  <a:pt x="134" y="164"/>
                  <a:pt x="136" y="165"/>
                  <a:pt x="137" y="165"/>
                </a:cubicBezTo>
                <a:cubicBezTo>
                  <a:pt x="138" y="165"/>
                  <a:pt x="138" y="165"/>
                  <a:pt x="138" y="165"/>
                </a:cubicBezTo>
                <a:cubicBezTo>
                  <a:pt x="140" y="164"/>
                  <a:pt x="142" y="164"/>
                  <a:pt x="144" y="166"/>
                </a:cubicBezTo>
                <a:cubicBezTo>
                  <a:pt x="145" y="167"/>
                  <a:pt x="145" y="167"/>
                  <a:pt x="145" y="167"/>
                </a:cubicBezTo>
                <a:cubicBezTo>
                  <a:pt x="147" y="168"/>
                  <a:pt x="148" y="169"/>
                  <a:pt x="149" y="172"/>
                </a:cubicBezTo>
                <a:cubicBezTo>
                  <a:pt x="150" y="182"/>
                  <a:pt x="150" y="182"/>
                  <a:pt x="150" y="182"/>
                </a:cubicBezTo>
                <a:cubicBezTo>
                  <a:pt x="159" y="164"/>
                  <a:pt x="159" y="164"/>
                  <a:pt x="159" y="164"/>
                </a:cubicBezTo>
                <a:cubicBezTo>
                  <a:pt x="162" y="154"/>
                  <a:pt x="165" y="148"/>
                  <a:pt x="169" y="147"/>
                </a:cubicBezTo>
                <a:cubicBezTo>
                  <a:pt x="173" y="146"/>
                  <a:pt x="178" y="148"/>
                  <a:pt x="186" y="152"/>
                </a:cubicBezTo>
                <a:cubicBezTo>
                  <a:pt x="212" y="154"/>
                  <a:pt x="212" y="154"/>
                  <a:pt x="212" y="154"/>
                </a:cubicBezTo>
                <a:cubicBezTo>
                  <a:pt x="212" y="148"/>
                  <a:pt x="212" y="148"/>
                  <a:pt x="212" y="148"/>
                </a:cubicBezTo>
                <a:cubicBezTo>
                  <a:pt x="200" y="136"/>
                  <a:pt x="200" y="136"/>
                  <a:pt x="200" y="136"/>
                </a:cubicBezTo>
                <a:cubicBezTo>
                  <a:pt x="195" y="133"/>
                  <a:pt x="192" y="131"/>
                  <a:pt x="193" y="129"/>
                </a:cubicBezTo>
                <a:cubicBezTo>
                  <a:pt x="202" y="130"/>
                  <a:pt x="202" y="130"/>
                  <a:pt x="202" y="130"/>
                </a:cubicBezTo>
                <a:cubicBezTo>
                  <a:pt x="211" y="132"/>
                  <a:pt x="219" y="128"/>
                  <a:pt x="226" y="114"/>
                </a:cubicBezTo>
                <a:cubicBezTo>
                  <a:pt x="226" y="114"/>
                  <a:pt x="226" y="114"/>
                  <a:pt x="226" y="114"/>
                </a:cubicBezTo>
                <a:cubicBezTo>
                  <a:pt x="227" y="114"/>
                  <a:pt x="227" y="114"/>
                  <a:pt x="227" y="114"/>
                </a:cubicBezTo>
                <a:cubicBezTo>
                  <a:pt x="236" y="106"/>
                  <a:pt x="236" y="106"/>
                  <a:pt x="236" y="106"/>
                </a:cubicBezTo>
                <a:cubicBezTo>
                  <a:pt x="237" y="87"/>
                  <a:pt x="237" y="87"/>
                  <a:pt x="237" y="87"/>
                </a:cubicBezTo>
                <a:cubicBezTo>
                  <a:pt x="237" y="85"/>
                  <a:pt x="237" y="85"/>
                  <a:pt x="237" y="85"/>
                </a:cubicBezTo>
                <a:cubicBezTo>
                  <a:pt x="238" y="85"/>
                  <a:pt x="238" y="85"/>
                  <a:pt x="238" y="85"/>
                </a:cubicBezTo>
                <a:cubicBezTo>
                  <a:pt x="239" y="85"/>
                  <a:pt x="239" y="85"/>
                  <a:pt x="239" y="85"/>
                </a:cubicBezTo>
                <a:cubicBezTo>
                  <a:pt x="246" y="84"/>
                  <a:pt x="246" y="84"/>
                  <a:pt x="246" y="84"/>
                </a:cubicBezTo>
                <a:cubicBezTo>
                  <a:pt x="247" y="84"/>
                  <a:pt x="247" y="84"/>
                  <a:pt x="247" y="84"/>
                </a:cubicBezTo>
                <a:cubicBezTo>
                  <a:pt x="248" y="84"/>
                  <a:pt x="248" y="84"/>
                  <a:pt x="248" y="84"/>
                </a:cubicBezTo>
                <a:cubicBezTo>
                  <a:pt x="248" y="84"/>
                  <a:pt x="248" y="84"/>
                  <a:pt x="248" y="84"/>
                </a:cubicBezTo>
                <a:cubicBezTo>
                  <a:pt x="262" y="99"/>
                  <a:pt x="262" y="99"/>
                  <a:pt x="262" y="99"/>
                </a:cubicBezTo>
                <a:cubicBezTo>
                  <a:pt x="266" y="98"/>
                  <a:pt x="266" y="98"/>
                  <a:pt x="266" y="98"/>
                </a:cubicBezTo>
                <a:cubicBezTo>
                  <a:pt x="266" y="95"/>
                  <a:pt x="266" y="95"/>
                  <a:pt x="266" y="95"/>
                </a:cubicBezTo>
                <a:cubicBezTo>
                  <a:pt x="259" y="88"/>
                  <a:pt x="259" y="88"/>
                  <a:pt x="259" y="88"/>
                </a:cubicBezTo>
                <a:cubicBezTo>
                  <a:pt x="258" y="87"/>
                  <a:pt x="258" y="87"/>
                  <a:pt x="258" y="87"/>
                </a:cubicBezTo>
                <a:cubicBezTo>
                  <a:pt x="257" y="86"/>
                  <a:pt x="257" y="86"/>
                  <a:pt x="257" y="86"/>
                </a:cubicBezTo>
                <a:cubicBezTo>
                  <a:pt x="268" y="79"/>
                  <a:pt x="268" y="79"/>
                  <a:pt x="268" y="79"/>
                </a:cubicBezTo>
                <a:cubicBezTo>
                  <a:pt x="268" y="62"/>
                  <a:pt x="268" y="62"/>
                  <a:pt x="268" y="62"/>
                </a:cubicBezTo>
                <a:cubicBezTo>
                  <a:pt x="263" y="63"/>
                  <a:pt x="263" y="63"/>
                  <a:pt x="263" y="63"/>
                </a:cubicBezTo>
                <a:cubicBezTo>
                  <a:pt x="263" y="63"/>
                  <a:pt x="263" y="63"/>
                  <a:pt x="263" y="63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56" y="60"/>
                  <a:pt x="256" y="60"/>
                  <a:pt x="256" y="60"/>
                </a:cubicBezTo>
                <a:cubicBezTo>
                  <a:pt x="254" y="60"/>
                  <a:pt x="250" y="58"/>
                  <a:pt x="246" y="55"/>
                </a:cubicBezTo>
                <a:cubicBezTo>
                  <a:pt x="243" y="54"/>
                  <a:pt x="242" y="53"/>
                  <a:pt x="242" y="51"/>
                </a:cubicBezTo>
                <a:cubicBezTo>
                  <a:pt x="242" y="52"/>
                  <a:pt x="242" y="52"/>
                  <a:pt x="242" y="52"/>
                </a:cubicBezTo>
                <a:cubicBezTo>
                  <a:pt x="242" y="53"/>
                  <a:pt x="241" y="54"/>
                  <a:pt x="240" y="54"/>
                </a:cubicBezTo>
                <a:cubicBezTo>
                  <a:pt x="239" y="55"/>
                  <a:pt x="238" y="56"/>
                  <a:pt x="235" y="56"/>
                </a:cubicBezTo>
                <a:cubicBezTo>
                  <a:pt x="234" y="56"/>
                  <a:pt x="234" y="56"/>
                  <a:pt x="234" y="56"/>
                </a:cubicBezTo>
                <a:cubicBezTo>
                  <a:pt x="234" y="55"/>
                  <a:pt x="234" y="55"/>
                  <a:pt x="234" y="55"/>
                </a:cubicBezTo>
                <a:cubicBezTo>
                  <a:pt x="234" y="55"/>
                  <a:pt x="234" y="55"/>
                  <a:pt x="234" y="55"/>
                </a:cubicBezTo>
                <a:cubicBezTo>
                  <a:pt x="228" y="51"/>
                  <a:pt x="228" y="51"/>
                  <a:pt x="228" y="51"/>
                </a:cubicBezTo>
                <a:cubicBezTo>
                  <a:pt x="223" y="55"/>
                  <a:pt x="223" y="55"/>
                  <a:pt x="223" y="55"/>
                </a:cubicBezTo>
                <a:cubicBezTo>
                  <a:pt x="221" y="57"/>
                  <a:pt x="219" y="59"/>
                  <a:pt x="219" y="60"/>
                </a:cubicBezTo>
                <a:cubicBezTo>
                  <a:pt x="222" y="66"/>
                  <a:pt x="222" y="66"/>
                  <a:pt x="222" y="66"/>
                </a:cubicBezTo>
                <a:cubicBezTo>
                  <a:pt x="223" y="67"/>
                  <a:pt x="223" y="68"/>
                  <a:pt x="222" y="69"/>
                </a:cubicBezTo>
                <a:cubicBezTo>
                  <a:pt x="222" y="70"/>
                  <a:pt x="220" y="72"/>
                  <a:pt x="217" y="72"/>
                </a:cubicBezTo>
                <a:cubicBezTo>
                  <a:pt x="214" y="73"/>
                  <a:pt x="214" y="73"/>
                  <a:pt x="214" y="73"/>
                </a:cubicBezTo>
                <a:cubicBezTo>
                  <a:pt x="212" y="74"/>
                  <a:pt x="209" y="74"/>
                  <a:pt x="208" y="72"/>
                </a:cubicBezTo>
                <a:cubicBezTo>
                  <a:pt x="207" y="70"/>
                  <a:pt x="207" y="70"/>
                  <a:pt x="207" y="70"/>
                </a:cubicBezTo>
                <a:cubicBezTo>
                  <a:pt x="196" y="60"/>
                  <a:pt x="196" y="60"/>
                  <a:pt x="196" y="60"/>
                </a:cubicBezTo>
                <a:cubicBezTo>
                  <a:pt x="192" y="58"/>
                  <a:pt x="189" y="56"/>
                  <a:pt x="188" y="54"/>
                </a:cubicBezTo>
                <a:cubicBezTo>
                  <a:pt x="187" y="52"/>
                  <a:pt x="186" y="51"/>
                  <a:pt x="187" y="50"/>
                </a:cubicBezTo>
                <a:cubicBezTo>
                  <a:pt x="186" y="47"/>
                  <a:pt x="186" y="44"/>
                  <a:pt x="185" y="43"/>
                </a:cubicBezTo>
                <a:cubicBezTo>
                  <a:pt x="183" y="44"/>
                  <a:pt x="183" y="44"/>
                  <a:pt x="183" y="44"/>
                </a:cubicBezTo>
                <a:cubicBezTo>
                  <a:pt x="182" y="45"/>
                  <a:pt x="182" y="45"/>
                  <a:pt x="182" y="45"/>
                </a:cubicBezTo>
                <a:cubicBezTo>
                  <a:pt x="182" y="46"/>
                  <a:pt x="183" y="48"/>
                  <a:pt x="184" y="49"/>
                </a:cubicBezTo>
                <a:cubicBezTo>
                  <a:pt x="184" y="50"/>
                  <a:pt x="184" y="50"/>
                  <a:pt x="184" y="50"/>
                </a:cubicBezTo>
                <a:cubicBezTo>
                  <a:pt x="185" y="50"/>
                  <a:pt x="185" y="50"/>
                  <a:pt x="185" y="50"/>
                </a:cubicBezTo>
                <a:cubicBezTo>
                  <a:pt x="184" y="51"/>
                  <a:pt x="184" y="51"/>
                  <a:pt x="184" y="51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0" y="58"/>
                  <a:pt x="170" y="58"/>
                  <a:pt x="170" y="58"/>
                </a:cubicBezTo>
                <a:cubicBezTo>
                  <a:pt x="168" y="57"/>
                  <a:pt x="168" y="57"/>
                  <a:pt x="168" y="57"/>
                </a:cubicBezTo>
                <a:cubicBezTo>
                  <a:pt x="168" y="57"/>
                  <a:pt x="168" y="57"/>
                  <a:pt x="168" y="57"/>
                </a:cubicBezTo>
                <a:cubicBezTo>
                  <a:pt x="168" y="56"/>
                  <a:pt x="168" y="56"/>
                  <a:pt x="168" y="56"/>
                </a:cubicBezTo>
                <a:cubicBezTo>
                  <a:pt x="168" y="54"/>
                  <a:pt x="168" y="52"/>
                  <a:pt x="168" y="50"/>
                </a:cubicBezTo>
                <a:cubicBezTo>
                  <a:pt x="166" y="47"/>
                  <a:pt x="166" y="47"/>
                  <a:pt x="166" y="47"/>
                </a:cubicBezTo>
                <a:cubicBezTo>
                  <a:pt x="159" y="42"/>
                  <a:pt x="159" y="42"/>
                  <a:pt x="159" y="42"/>
                </a:cubicBezTo>
                <a:cubicBezTo>
                  <a:pt x="158" y="41"/>
                  <a:pt x="158" y="41"/>
                  <a:pt x="158" y="41"/>
                </a:cubicBezTo>
                <a:cubicBezTo>
                  <a:pt x="158" y="42"/>
                  <a:pt x="157" y="42"/>
                  <a:pt x="156" y="43"/>
                </a:cubicBezTo>
                <a:cubicBezTo>
                  <a:pt x="149" y="42"/>
                  <a:pt x="149" y="42"/>
                  <a:pt x="149" y="42"/>
                </a:cubicBezTo>
                <a:cubicBezTo>
                  <a:pt x="146" y="42"/>
                  <a:pt x="145" y="41"/>
                  <a:pt x="144" y="40"/>
                </a:cubicBezTo>
                <a:cubicBezTo>
                  <a:pt x="144" y="39"/>
                  <a:pt x="144" y="37"/>
                  <a:pt x="144" y="35"/>
                </a:cubicBezTo>
                <a:cubicBezTo>
                  <a:pt x="145" y="34"/>
                  <a:pt x="145" y="34"/>
                  <a:pt x="145" y="34"/>
                </a:cubicBezTo>
                <a:cubicBezTo>
                  <a:pt x="142" y="28"/>
                  <a:pt x="142" y="28"/>
                  <a:pt x="142" y="28"/>
                </a:cubicBezTo>
                <a:cubicBezTo>
                  <a:pt x="128" y="29"/>
                  <a:pt x="128" y="29"/>
                  <a:pt x="128" y="29"/>
                </a:cubicBezTo>
                <a:cubicBezTo>
                  <a:pt x="128" y="31"/>
                  <a:pt x="128" y="32"/>
                  <a:pt x="127" y="34"/>
                </a:cubicBezTo>
                <a:cubicBezTo>
                  <a:pt x="126" y="35"/>
                  <a:pt x="125" y="36"/>
                  <a:pt x="124" y="36"/>
                </a:cubicBezTo>
                <a:cubicBezTo>
                  <a:pt x="122" y="36"/>
                  <a:pt x="119" y="36"/>
                  <a:pt x="117" y="34"/>
                </a:cubicBezTo>
                <a:cubicBezTo>
                  <a:pt x="117" y="33"/>
                  <a:pt x="117" y="33"/>
                  <a:pt x="117" y="33"/>
                </a:cubicBezTo>
                <a:cubicBezTo>
                  <a:pt x="117" y="33"/>
                  <a:pt x="117" y="33"/>
                  <a:pt x="117" y="33"/>
                </a:cubicBezTo>
                <a:cubicBezTo>
                  <a:pt x="114" y="30"/>
                  <a:pt x="112" y="27"/>
                  <a:pt x="112" y="24"/>
                </a:cubicBezTo>
                <a:cubicBezTo>
                  <a:pt x="110" y="20"/>
                  <a:pt x="110" y="20"/>
                  <a:pt x="110" y="20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2" y="25"/>
                  <a:pt x="100" y="25"/>
                  <a:pt x="98" y="24"/>
                </a:cubicBezTo>
                <a:cubicBezTo>
                  <a:pt x="97" y="23"/>
                  <a:pt x="97" y="23"/>
                  <a:pt x="97" y="23"/>
                </a:cubicBezTo>
                <a:cubicBezTo>
                  <a:pt x="93" y="24"/>
                  <a:pt x="93" y="24"/>
                  <a:pt x="93" y="24"/>
                </a:cubicBezTo>
                <a:cubicBezTo>
                  <a:pt x="82" y="27"/>
                  <a:pt x="82" y="27"/>
                  <a:pt x="82" y="27"/>
                </a:cubicBezTo>
                <a:cubicBezTo>
                  <a:pt x="80" y="29"/>
                  <a:pt x="78" y="29"/>
                  <a:pt x="76" y="29"/>
                </a:cubicBezTo>
                <a:cubicBezTo>
                  <a:pt x="75" y="29"/>
                  <a:pt x="75" y="29"/>
                  <a:pt x="75" y="29"/>
                </a:cubicBezTo>
                <a:cubicBezTo>
                  <a:pt x="71" y="29"/>
                  <a:pt x="68" y="28"/>
                  <a:pt x="67" y="26"/>
                </a:cubicBezTo>
                <a:cubicBezTo>
                  <a:pt x="60" y="21"/>
                  <a:pt x="60" y="21"/>
                  <a:pt x="60" y="21"/>
                </a:cubicBezTo>
                <a:lnTo>
                  <a:pt x="52" y="9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5" name="Freeform 29"/>
          <p:cNvSpPr/>
          <p:nvPr/>
        </p:nvSpPr>
        <p:spPr>
          <a:xfrm>
            <a:off x="4576763" y="1168400"/>
            <a:ext cx="1155700" cy="105410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360" h="328">
                <a:moveTo>
                  <a:pt x="358" y="193"/>
                </a:moveTo>
                <a:cubicBezTo>
                  <a:pt x="352" y="153"/>
                  <a:pt x="352" y="153"/>
                  <a:pt x="352" y="153"/>
                </a:cubicBezTo>
                <a:cubicBezTo>
                  <a:pt x="353" y="153"/>
                  <a:pt x="353" y="153"/>
                  <a:pt x="353" y="153"/>
                </a:cubicBezTo>
                <a:cubicBezTo>
                  <a:pt x="353" y="153"/>
                  <a:pt x="353" y="153"/>
                  <a:pt x="353" y="153"/>
                </a:cubicBezTo>
                <a:cubicBezTo>
                  <a:pt x="356" y="148"/>
                  <a:pt x="357" y="145"/>
                  <a:pt x="357" y="142"/>
                </a:cubicBezTo>
                <a:cubicBezTo>
                  <a:pt x="355" y="139"/>
                  <a:pt x="355" y="139"/>
                  <a:pt x="355" y="139"/>
                </a:cubicBezTo>
                <a:cubicBezTo>
                  <a:pt x="351" y="137"/>
                  <a:pt x="349" y="130"/>
                  <a:pt x="350" y="119"/>
                </a:cubicBezTo>
                <a:cubicBezTo>
                  <a:pt x="346" y="119"/>
                  <a:pt x="346" y="119"/>
                  <a:pt x="346" y="119"/>
                </a:cubicBezTo>
                <a:cubicBezTo>
                  <a:pt x="343" y="119"/>
                  <a:pt x="340" y="120"/>
                  <a:pt x="337" y="122"/>
                </a:cubicBezTo>
                <a:cubicBezTo>
                  <a:pt x="334" y="125"/>
                  <a:pt x="332" y="127"/>
                  <a:pt x="331" y="129"/>
                </a:cubicBezTo>
                <a:cubicBezTo>
                  <a:pt x="330" y="134"/>
                  <a:pt x="325" y="137"/>
                  <a:pt x="316" y="140"/>
                </a:cubicBezTo>
                <a:cubicBezTo>
                  <a:pt x="314" y="153"/>
                  <a:pt x="314" y="153"/>
                  <a:pt x="314" y="153"/>
                </a:cubicBezTo>
                <a:cubicBezTo>
                  <a:pt x="314" y="153"/>
                  <a:pt x="314" y="153"/>
                  <a:pt x="314" y="153"/>
                </a:cubicBezTo>
                <a:cubicBezTo>
                  <a:pt x="313" y="153"/>
                  <a:pt x="313" y="153"/>
                  <a:pt x="313" y="153"/>
                </a:cubicBezTo>
                <a:cubicBezTo>
                  <a:pt x="309" y="161"/>
                  <a:pt x="309" y="161"/>
                  <a:pt x="309" y="161"/>
                </a:cubicBezTo>
                <a:cubicBezTo>
                  <a:pt x="309" y="162"/>
                  <a:pt x="309" y="162"/>
                  <a:pt x="309" y="162"/>
                </a:cubicBezTo>
                <a:cubicBezTo>
                  <a:pt x="308" y="162"/>
                  <a:pt x="308" y="162"/>
                  <a:pt x="308" y="162"/>
                </a:cubicBezTo>
                <a:cubicBezTo>
                  <a:pt x="308" y="162"/>
                  <a:pt x="308" y="162"/>
                  <a:pt x="308" y="162"/>
                </a:cubicBezTo>
                <a:cubicBezTo>
                  <a:pt x="268" y="169"/>
                  <a:pt x="268" y="169"/>
                  <a:pt x="268" y="169"/>
                </a:cubicBezTo>
                <a:cubicBezTo>
                  <a:pt x="268" y="169"/>
                  <a:pt x="268" y="169"/>
                  <a:pt x="268" y="169"/>
                </a:cubicBezTo>
                <a:cubicBezTo>
                  <a:pt x="267" y="169"/>
                  <a:pt x="267" y="169"/>
                  <a:pt x="267" y="169"/>
                </a:cubicBezTo>
                <a:cubicBezTo>
                  <a:pt x="267" y="169"/>
                  <a:pt x="267" y="169"/>
                  <a:pt x="267" y="169"/>
                </a:cubicBezTo>
                <a:cubicBezTo>
                  <a:pt x="255" y="156"/>
                  <a:pt x="255" y="156"/>
                  <a:pt x="255" y="156"/>
                </a:cubicBezTo>
                <a:cubicBezTo>
                  <a:pt x="259" y="153"/>
                  <a:pt x="259" y="153"/>
                  <a:pt x="259" y="153"/>
                </a:cubicBezTo>
                <a:cubicBezTo>
                  <a:pt x="254" y="147"/>
                  <a:pt x="254" y="147"/>
                  <a:pt x="254" y="147"/>
                </a:cubicBezTo>
                <a:cubicBezTo>
                  <a:pt x="249" y="143"/>
                  <a:pt x="249" y="143"/>
                  <a:pt x="249" y="143"/>
                </a:cubicBezTo>
                <a:cubicBezTo>
                  <a:pt x="248" y="142"/>
                  <a:pt x="248" y="142"/>
                  <a:pt x="248" y="142"/>
                </a:cubicBezTo>
                <a:cubicBezTo>
                  <a:pt x="248" y="142"/>
                  <a:pt x="248" y="142"/>
                  <a:pt x="248" y="142"/>
                </a:cubicBezTo>
                <a:cubicBezTo>
                  <a:pt x="248" y="142"/>
                  <a:pt x="248" y="142"/>
                  <a:pt x="248" y="142"/>
                </a:cubicBezTo>
                <a:cubicBezTo>
                  <a:pt x="248" y="141"/>
                  <a:pt x="248" y="141"/>
                  <a:pt x="248" y="141"/>
                </a:cubicBezTo>
                <a:cubicBezTo>
                  <a:pt x="246" y="131"/>
                  <a:pt x="246" y="131"/>
                  <a:pt x="246" y="131"/>
                </a:cubicBezTo>
                <a:cubicBezTo>
                  <a:pt x="235" y="131"/>
                  <a:pt x="235" y="131"/>
                  <a:pt x="235" y="131"/>
                </a:cubicBezTo>
                <a:cubicBezTo>
                  <a:pt x="235" y="131"/>
                  <a:pt x="235" y="131"/>
                  <a:pt x="235" y="131"/>
                </a:cubicBezTo>
                <a:cubicBezTo>
                  <a:pt x="226" y="125"/>
                  <a:pt x="226" y="125"/>
                  <a:pt x="226" y="125"/>
                </a:cubicBezTo>
                <a:cubicBezTo>
                  <a:pt x="194" y="120"/>
                  <a:pt x="194" y="120"/>
                  <a:pt x="194" y="120"/>
                </a:cubicBezTo>
                <a:cubicBezTo>
                  <a:pt x="168" y="119"/>
                  <a:pt x="168" y="119"/>
                  <a:pt x="168" y="119"/>
                </a:cubicBezTo>
                <a:cubicBezTo>
                  <a:pt x="167" y="119"/>
                  <a:pt x="167" y="119"/>
                  <a:pt x="167" y="119"/>
                </a:cubicBezTo>
                <a:cubicBezTo>
                  <a:pt x="166" y="119"/>
                  <a:pt x="165" y="119"/>
                  <a:pt x="165" y="118"/>
                </a:cubicBezTo>
                <a:cubicBezTo>
                  <a:pt x="149" y="84"/>
                  <a:pt x="149" y="84"/>
                  <a:pt x="149" y="84"/>
                </a:cubicBezTo>
                <a:cubicBezTo>
                  <a:pt x="148" y="81"/>
                  <a:pt x="141" y="72"/>
                  <a:pt x="129" y="57"/>
                </a:cubicBezTo>
                <a:cubicBezTo>
                  <a:pt x="117" y="42"/>
                  <a:pt x="110" y="34"/>
                  <a:pt x="108" y="33"/>
                </a:cubicBezTo>
                <a:cubicBezTo>
                  <a:pt x="85" y="11"/>
                  <a:pt x="85" y="11"/>
                  <a:pt x="85" y="11"/>
                </a:cubicBezTo>
                <a:cubicBezTo>
                  <a:pt x="82" y="9"/>
                  <a:pt x="82" y="9"/>
                  <a:pt x="82" y="9"/>
                </a:cubicBezTo>
                <a:cubicBezTo>
                  <a:pt x="54" y="8"/>
                  <a:pt x="54" y="8"/>
                  <a:pt x="54" y="8"/>
                </a:cubicBezTo>
                <a:cubicBezTo>
                  <a:pt x="53" y="8"/>
                  <a:pt x="53" y="8"/>
                  <a:pt x="53" y="8"/>
                </a:cubicBezTo>
                <a:cubicBezTo>
                  <a:pt x="53" y="7"/>
                  <a:pt x="53" y="7"/>
                  <a:pt x="53" y="7"/>
                </a:cubicBezTo>
                <a:cubicBezTo>
                  <a:pt x="50" y="5"/>
                  <a:pt x="46" y="3"/>
                  <a:pt x="40" y="2"/>
                </a:cubicBezTo>
                <a:cubicBezTo>
                  <a:pt x="35" y="0"/>
                  <a:pt x="23" y="4"/>
                  <a:pt x="4" y="14"/>
                </a:cubicBezTo>
                <a:cubicBezTo>
                  <a:pt x="3" y="15"/>
                  <a:pt x="3" y="15"/>
                  <a:pt x="3" y="15"/>
                </a:cubicBezTo>
                <a:cubicBezTo>
                  <a:pt x="4" y="20"/>
                  <a:pt x="4" y="20"/>
                  <a:pt x="4" y="20"/>
                </a:cubicBezTo>
                <a:cubicBezTo>
                  <a:pt x="4" y="20"/>
                  <a:pt x="4" y="20"/>
                  <a:pt x="4" y="20"/>
                </a:cubicBezTo>
                <a:cubicBezTo>
                  <a:pt x="4" y="21"/>
                  <a:pt x="4" y="21"/>
                  <a:pt x="4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1" y="28"/>
                  <a:pt x="1" y="28"/>
                  <a:pt x="1" y="28"/>
                </a:cubicBezTo>
                <a:cubicBezTo>
                  <a:pt x="1" y="28"/>
                  <a:pt x="1" y="28"/>
                  <a:pt x="1" y="28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6"/>
                  <a:pt x="1" y="40"/>
                  <a:pt x="2" y="43"/>
                </a:cubicBezTo>
                <a:cubicBezTo>
                  <a:pt x="5" y="45"/>
                  <a:pt x="5" y="45"/>
                  <a:pt x="5" y="45"/>
                </a:cubicBezTo>
                <a:cubicBezTo>
                  <a:pt x="11" y="45"/>
                  <a:pt x="11" y="45"/>
                  <a:pt x="11" y="45"/>
                </a:cubicBezTo>
                <a:cubicBezTo>
                  <a:pt x="16" y="46"/>
                  <a:pt x="16" y="46"/>
                  <a:pt x="16" y="46"/>
                </a:cubicBezTo>
                <a:cubicBezTo>
                  <a:pt x="18" y="45"/>
                  <a:pt x="18" y="45"/>
                  <a:pt x="18" y="45"/>
                </a:cubicBezTo>
                <a:cubicBezTo>
                  <a:pt x="18" y="41"/>
                  <a:pt x="19" y="38"/>
                  <a:pt x="21" y="37"/>
                </a:cubicBezTo>
                <a:cubicBezTo>
                  <a:pt x="25" y="37"/>
                  <a:pt x="25" y="37"/>
                  <a:pt x="25" y="37"/>
                </a:cubicBezTo>
                <a:cubicBezTo>
                  <a:pt x="39" y="41"/>
                  <a:pt x="39" y="41"/>
                  <a:pt x="39" y="41"/>
                </a:cubicBezTo>
                <a:cubicBezTo>
                  <a:pt x="42" y="42"/>
                  <a:pt x="42" y="42"/>
                  <a:pt x="42" y="42"/>
                </a:cubicBezTo>
                <a:cubicBezTo>
                  <a:pt x="37" y="49"/>
                  <a:pt x="37" y="49"/>
                  <a:pt x="37" y="49"/>
                </a:cubicBezTo>
                <a:cubicBezTo>
                  <a:pt x="37" y="59"/>
                  <a:pt x="37" y="59"/>
                  <a:pt x="37" y="59"/>
                </a:cubicBezTo>
                <a:cubicBezTo>
                  <a:pt x="37" y="61"/>
                  <a:pt x="41" y="65"/>
                  <a:pt x="48" y="72"/>
                </a:cubicBezTo>
                <a:cubicBezTo>
                  <a:pt x="53" y="75"/>
                  <a:pt x="55" y="77"/>
                  <a:pt x="58" y="77"/>
                </a:cubicBezTo>
                <a:cubicBezTo>
                  <a:pt x="60" y="77"/>
                  <a:pt x="60" y="77"/>
                  <a:pt x="60" y="77"/>
                </a:cubicBezTo>
                <a:cubicBezTo>
                  <a:pt x="62" y="76"/>
                  <a:pt x="62" y="76"/>
                  <a:pt x="62" y="76"/>
                </a:cubicBezTo>
                <a:cubicBezTo>
                  <a:pt x="69" y="69"/>
                  <a:pt x="69" y="69"/>
                  <a:pt x="69" y="69"/>
                </a:cubicBezTo>
                <a:cubicBezTo>
                  <a:pt x="74" y="66"/>
                  <a:pt x="74" y="66"/>
                  <a:pt x="74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74" y="66"/>
                  <a:pt x="74" y="66"/>
                  <a:pt x="74" y="66"/>
                </a:cubicBezTo>
                <a:cubicBezTo>
                  <a:pt x="85" y="64"/>
                  <a:pt x="85" y="64"/>
                  <a:pt x="85" y="64"/>
                </a:cubicBezTo>
                <a:cubicBezTo>
                  <a:pt x="88" y="57"/>
                  <a:pt x="88" y="57"/>
                  <a:pt x="88" y="57"/>
                </a:cubicBezTo>
                <a:cubicBezTo>
                  <a:pt x="97" y="52"/>
                  <a:pt x="97" y="52"/>
                  <a:pt x="97" y="52"/>
                </a:cubicBezTo>
                <a:cubicBezTo>
                  <a:pt x="106" y="57"/>
                  <a:pt x="106" y="57"/>
                  <a:pt x="106" y="57"/>
                </a:cubicBezTo>
                <a:cubicBezTo>
                  <a:pt x="106" y="57"/>
                  <a:pt x="106" y="57"/>
                  <a:pt x="106" y="57"/>
                </a:cubicBezTo>
                <a:cubicBezTo>
                  <a:pt x="107" y="57"/>
                  <a:pt x="107" y="57"/>
                  <a:pt x="107" y="57"/>
                </a:cubicBezTo>
                <a:cubicBezTo>
                  <a:pt x="115" y="71"/>
                  <a:pt x="115" y="71"/>
                  <a:pt x="115" y="71"/>
                </a:cubicBezTo>
                <a:cubicBezTo>
                  <a:pt x="118" y="80"/>
                  <a:pt x="118" y="80"/>
                  <a:pt x="118" y="80"/>
                </a:cubicBezTo>
                <a:cubicBezTo>
                  <a:pt x="118" y="81"/>
                  <a:pt x="118" y="81"/>
                  <a:pt x="118" y="81"/>
                </a:cubicBezTo>
                <a:cubicBezTo>
                  <a:pt x="116" y="93"/>
                  <a:pt x="116" y="93"/>
                  <a:pt x="116" y="93"/>
                </a:cubicBezTo>
                <a:cubicBezTo>
                  <a:pt x="119" y="100"/>
                  <a:pt x="119" y="100"/>
                  <a:pt x="119" y="100"/>
                </a:cubicBezTo>
                <a:cubicBezTo>
                  <a:pt x="119" y="101"/>
                  <a:pt x="119" y="101"/>
                  <a:pt x="119" y="101"/>
                </a:cubicBezTo>
                <a:cubicBezTo>
                  <a:pt x="117" y="110"/>
                  <a:pt x="117" y="110"/>
                  <a:pt x="117" y="110"/>
                </a:cubicBezTo>
                <a:cubicBezTo>
                  <a:pt x="117" y="118"/>
                  <a:pt x="117" y="118"/>
                  <a:pt x="117" y="118"/>
                </a:cubicBezTo>
                <a:cubicBezTo>
                  <a:pt x="119" y="125"/>
                  <a:pt x="121" y="130"/>
                  <a:pt x="121" y="131"/>
                </a:cubicBezTo>
                <a:cubicBezTo>
                  <a:pt x="120" y="138"/>
                  <a:pt x="120" y="138"/>
                  <a:pt x="120" y="138"/>
                </a:cubicBezTo>
                <a:cubicBezTo>
                  <a:pt x="120" y="138"/>
                  <a:pt x="120" y="138"/>
                  <a:pt x="120" y="138"/>
                </a:cubicBezTo>
                <a:cubicBezTo>
                  <a:pt x="120" y="139"/>
                  <a:pt x="120" y="139"/>
                  <a:pt x="120" y="139"/>
                </a:cubicBezTo>
                <a:cubicBezTo>
                  <a:pt x="116" y="144"/>
                  <a:pt x="116" y="144"/>
                  <a:pt x="116" y="144"/>
                </a:cubicBezTo>
                <a:cubicBezTo>
                  <a:pt x="116" y="145"/>
                  <a:pt x="116" y="145"/>
                  <a:pt x="116" y="145"/>
                </a:cubicBezTo>
                <a:cubicBezTo>
                  <a:pt x="116" y="145"/>
                  <a:pt x="116" y="145"/>
                  <a:pt x="116" y="145"/>
                </a:cubicBezTo>
                <a:cubicBezTo>
                  <a:pt x="116" y="145"/>
                  <a:pt x="116" y="145"/>
                  <a:pt x="116" y="145"/>
                </a:cubicBezTo>
                <a:cubicBezTo>
                  <a:pt x="112" y="149"/>
                  <a:pt x="112" y="149"/>
                  <a:pt x="112" y="149"/>
                </a:cubicBezTo>
                <a:cubicBezTo>
                  <a:pt x="111" y="158"/>
                  <a:pt x="111" y="158"/>
                  <a:pt x="111" y="158"/>
                </a:cubicBezTo>
                <a:cubicBezTo>
                  <a:pt x="114" y="167"/>
                  <a:pt x="114" y="167"/>
                  <a:pt x="114" y="167"/>
                </a:cubicBezTo>
                <a:cubicBezTo>
                  <a:pt x="114" y="167"/>
                  <a:pt x="114" y="167"/>
                  <a:pt x="114" y="167"/>
                </a:cubicBezTo>
                <a:cubicBezTo>
                  <a:pt x="114" y="168"/>
                  <a:pt x="114" y="168"/>
                  <a:pt x="114" y="168"/>
                </a:cubicBezTo>
                <a:cubicBezTo>
                  <a:pt x="114" y="168"/>
                  <a:pt x="114" y="168"/>
                  <a:pt x="114" y="168"/>
                </a:cubicBezTo>
                <a:cubicBezTo>
                  <a:pt x="114" y="168"/>
                  <a:pt x="114" y="168"/>
                  <a:pt x="114" y="168"/>
                </a:cubicBezTo>
                <a:cubicBezTo>
                  <a:pt x="111" y="182"/>
                  <a:pt x="111" y="182"/>
                  <a:pt x="111" y="182"/>
                </a:cubicBezTo>
                <a:cubicBezTo>
                  <a:pt x="109" y="184"/>
                  <a:pt x="109" y="184"/>
                  <a:pt x="109" y="184"/>
                </a:cubicBezTo>
                <a:cubicBezTo>
                  <a:pt x="108" y="185"/>
                  <a:pt x="106" y="185"/>
                  <a:pt x="103" y="184"/>
                </a:cubicBezTo>
                <a:cubicBezTo>
                  <a:pt x="103" y="184"/>
                  <a:pt x="103" y="184"/>
                  <a:pt x="103" y="184"/>
                </a:cubicBezTo>
                <a:cubicBezTo>
                  <a:pt x="99" y="180"/>
                  <a:pt x="99" y="180"/>
                  <a:pt x="99" y="180"/>
                </a:cubicBezTo>
                <a:cubicBezTo>
                  <a:pt x="95" y="181"/>
                  <a:pt x="95" y="181"/>
                  <a:pt x="95" y="181"/>
                </a:cubicBezTo>
                <a:cubicBezTo>
                  <a:pt x="90" y="187"/>
                  <a:pt x="90" y="187"/>
                  <a:pt x="90" y="187"/>
                </a:cubicBezTo>
                <a:cubicBezTo>
                  <a:pt x="84" y="203"/>
                  <a:pt x="84" y="203"/>
                  <a:pt x="84" y="203"/>
                </a:cubicBezTo>
                <a:cubicBezTo>
                  <a:pt x="84" y="204"/>
                  <a:pt x="84" y="204"/>
                  <a:pt x="84" y="204"/>
                </a:cubicBezTo>
                <a:cubicBezTo>
                  <a:pt x="84" y="204"/>
                  <a:pt x="84" y="204"/>
                  <a:pt x="84" y="204"/>
                </a:cubicBezTo>
                <a:cubicBezTo>
                  <a:pt x="78" y="209"/>
                  <a:pt x="78" y="209"/>
                  <a:pt x="78" y="209"/>
                </a:cubicBezTo>
                <a:cubicBezTo>
                  <a:pt x="77" y="209"/>
                  <a:pt x="77" y="209"/>
                  <a:pt x="77" y="209"/>
                </a:cubicBezTo>
                <a:cubicBezTo>
                  <a:pt x="74" y="209"/>
                  <a:pt x="74" y="209"/>
                  <a:pt x="74" y="209"/>
                </a:cubicBezTo>
                <a:cubicBezTo>
                  <a:pt x="68" y="219"/>
                  <a:pt x="68" y="219"/>
                  <a:pt x="68" y="219"/>
                </a:cubicBezTo>
                <a:cubicBezTo>
                  <a:pt x="71" y="225"/>
                  <a:pt x="71" y="225"/>
                  <a:pt x="71" y="225"/>
                </a:cubicBezTo>
                <a:cubicBezTo>
                  <a:pt x="72" y="225"/>
                  <a:pt x="72" y="225"/>
                  <a:pt x="72" y="225"/>
                </a:cubicBezTo>
                <a:cubicBezTo>
                  <a:pt x="80" y="235"/>
                  <a:pt x="80" y="235"/>
                  <a:pt x="80" y="235"/>
                </a:cubicBezTo>
                <a:cubicBezTo>
                  <a:pt x="80" y="236"/>
                  <a:pt x="80" y="236"/>
                  <a:pt x="80" y="236"/>
                </a:cubicBezTo>
                <a:cubicBezTo>
                  <a:pt x="80" y="239"/>
                  <a:pt x="80" y="239"/>
                  <a:pt x="80" y="239"/>
                </a:cubicBezTo>
                <a:cubicBezTo>
                  <a:pt x="89" y="240"/>
                  <a:pt x="89" y="240"/>
                  <a:pt x="89" y="240"/>
                </a:cubicBezTo>
                <a:cubicBezTo>
                  <a:pt x="90" y="248"/>
                  <a:pt x="90" y="248"/>
                  <a:pt x="90" y="248"/>
                </a:cubicBezTo>
                <a:cubicBezTo>
                  <a:pt x="90" y="249"/>
                  <a:pt x="90" y="249"/>
                  <a:pt x="90" y="249"/>
                </a:cubicBezTo>
                <a:cubicBezTo>
                  <a:pt x="91" y="258"/>
                  <a:pt x="91" y="258"/>
                  <a:pt x="91" y="258"/>
                </a:cubicBezTo>
                <a:cubicBezTo>
                  <a:pt x="94" y="260"/>
                  <a:pt x="94" y="260"/>
                  <a:pt x="94" y="260"/>
                </a:cubicBezTo>
                <a:cubicBezTo>
                  <a:pt x="102" y="258"/>
                  <a:pt x="102" y="258"/>
                  <a:pt x="102" y="258"/>
                </a:cubicBezTo>
                <a:cubicBezTo>
                  <a:pt x="109" y="253"/>
                  <a:pt x="109" y="253"/>
                  <a:pt x="109" y="253"/>
                </a:cubicBezTo>
                <a:cubicBezTo>
                  <a:pt x="111" y="253"/>
                  <a:pt x="111" y="253"/>
                  <a:pt x="111" y="253"/>
                </a:cubicBezTo>
                <a:cubicBezTo>
                  <a:pt x="113" y="266"/>
                  <a:pt x="113" y="266"/>
                  <a:pt x="113" y="266"/>
                </a:cubicBezTo>
                <a:cubicBezTo>
                  <a:pt x="117" y="271"/>
                  <a:pt x="117" y="271"/>
                  <a:pt x="117" y="271"/>
                </a:cubicBezTo>
                <a:cubicBezTo>
                  <a:pt x="118" y="272"/>
                  <a:pt x="118" y="272"/>
                  <a:pt x="118" y="272"/>
                </a:cubicBezTo>
                <a:cubicBezTo>
                  <a:pt x="121" y="277"/>
                  <a:pt x="121" y="277"/>
                  <a:pt x="121" y="277"/>
                </a:cubicBezTo>
                <a:cubicBezTo>
                  <a:pt x="127" y="282"/>
                  <a:pt x="127" y="282"/>
                  <a:pt x="127" y="282"/>
                </a:cubicBezTo>
                <a:cubicBezTo>
                  <a:pt x="127" y="283"/>
                  <a:pt x="129" y="283"/>
                  <a:pt x="131" y="283"/>
                </a:cubicBezTo>
                <a:cubicBezTo>
                  <a:pt x="133" y="284"/>
                  <a:pt x="133" y="284"/>
                  <a:pt x="133" y="284"/>
                </a:cubicBezTo>
                <a:cubicBezTo>
                  <a:pt x="137" y="282"/>
                  <a:pt x="137" y="282"/>
                  <a:pt x="137" y="282"/>
                </a:cubicBezTo>
                <a:cubicBezTo>
                  <a:pt x="140" y="281"/>
                  <a:pt x="143" y="280"/>
                  <a:pt x="146" y="279"/>
                </a:cubicBezTo>
                <a:cubicBezTo>
                  <a:pt x="148" y="278"/>
                  <a:pt x="148" y="278"/>
                  <a:pt x="148" y="278"/>
                </a:cubicBezTo>
                <a:cubicBezTo>
                  <a:pt x="154" y="278"/>
                  <a:pt x="154" y="278"/>
                  <a:pt x="154" y="278"/>
                </a:cubicBezTo>
                <a:cubicBezTo>
                  <a:pt x="156" y="278"/>
                  <a:pt x="157" y="278"/>
                  <a:pt x="158" y="279"/>
                </a:cubicBezTo>
                <a:cubicBezTo>
                  <a:pt x="166" y="274"/>
                  <a:pt x="166" y="274"/>
                  <a:pt x="166" y="274"/>
                </a:cubicBezTo>
                <a:cubicBezTo>
                  <a:pt x="167" y="274"/>
                  <a:pt x="167" y="274"/>
                  <a:pt x="167" y="274"/>
                </a:cubicBezTo>
                <a:cubicBezTo>
                  <a:pt x="167" y="275"/>
                  <a:pt x="167" y="275"/>
                  <a:pt x="167" y="275"/>
                </a:cubicBezTo>
                <a:cubicBezTo>
                  <a:pt x="168" y="274"/>
                  <a:pt x="168" y="274"/>
                  <a:pt x="168" y="274"/>
                </a:cubicBezTo>
                <a:cubicBezTo>
                  <a:pt x="169" y="275"/>
                  <a:pt x="169" y="275"/>
                  <a:pt x="169" y="275"/>
                </a:cubicBezTo>
                <a:cubicBezTo>
                  <a:pt x="172" y="279"/>
                  <a:pt x="173" y="282"/>
                  <a:pt x="173" y="283"/>
                </a:cubicBezTo>
                <a:cubicBezTo>
                  <a:pt x="177" y="289"/>
                  <a:pt x="177" y="289"/>
                  <a:pt x="177" y="289"/>
                </a:cubicBezTo>
                <a:cubicBezTo>
                  <a:pt x="180" y="290"/>
                  <a:pt x="180" y="290"/>
                  <a:pt x="180" y="290"/>
                </a:cubicBezTo>
                <a:cubicBezTo>
                  <a:pt x="180" y="290"/>
                  <a:pt x="180" y="290"/>
                  <a:pt x="180" y="290"/>
                </a:cubicBezTo>
                <a:cubicBezTo>
                  <a:pt x="181" y="290"/>
                  <a:pt x="181" y="290"/>
                  <a:pt x="181" y="290"/>
                </a:cubicBezTo>
                <a:cubicBezTo>
                  <a:pt x="180" y="289"/>
                  <a:pt x="180" y="289"/>
                  <a:pt x="180" y="289"/>
                </a:cubicBezTo>
                <a:cubicBezTo>
                  <a:pt x="179" y="287"/>
                  <a:pt x="179" y="286"/>
                  <a:pt x="180" y="285"/>
                </a:cubicBezTo>
                <a:cubicBezTo>
                  <a:pt x="181" y="284"/>
                  <a:pt x="182" y="283"/>
                  <a:pt x="185" y="283"/>
                </a:cubicBezTo>
                <a:cubicBezTo>
                  <a:pt x="199" y="283"/>
                  <a:pt x="199" y="283"/>
                  <a:pt x="199" y="283"/>
                </a:cubicBezTo>
                <a:cubicBezTo>
                  <a:pt x="200" y="283"/>
                  <a:pt x="200" y="283"/>
                  <a:pt x="200" y="283"/>
                </a:cubicBezTo>
                <a:cubicBezTo>
                  <a:pt x="201" y="283"/>
                  <a:pt x="201" y="283"/>
                  <a:pt x="201" y="283"/>
                </a:cubicBezTo>
                <a:cubicBezTo>
                  <a:pt x="201" y="283"/>
                  <a:pt x="201" y="283"/>
                  <a:pt x="201" y="283"/>
                </a:cubicBezTo>
                <a:cubicBezTo>
                  <a:pt x="201" y="283"/>
                  <a:pt x="201" y="283"/>
                  <a:pt x="201" y="283"/>
                </a:cubicBezTo>
                <a:cubicBezTo>
                  <a:pt x="206" y="292"/>
                  <a:pt x="206" y="292"/>
                  <a:pt x="206" y="292"/>
                </a:cubicBezTo>
                <a:cubicBezTo>
                  <a:pt x="205" y="296"/>
                  <a:pt x="205" y="296"/>
                  <a:pt x="205" y="296"/>
                </a:cubicBezTo>
                <a:cubicBezTo>
                  <a:pt x="205" y="296"/>
                  <a:pt x="205" y="296"/>
                  <a:pt x="205" y="296"/>
                </a:cubicBezTo>
                <a:cubicBezTo>
                  <a:pt x="211" y="297"/>
                  <a:pt x="211" y="297"/>
                  <a:pt x="211" y="297"/>
                </a:cubicBezTo>
                <a:cubicBezTo>
                  <a:pt x="211" y="297"/>
                  <a:pt x="211" y="297"/>
                  <a:pt x="211" y="297"/>
                </a:cubicBezTo>
                <a:cubicBezTo>
                  <a:pt x="211" y="296"/>
                  <a:pt x="211" y="295"/>
                  <a:pt x="211" y="295"/>
                </a:cubicBezTo>
                <a:cubicBezTo>
                  <a:pt x="213" y="294"/>
                  <a:pt x="213" y="294"/>
                  <a:pt x="213" y="294"/>
                </a:cubicBezTo>
                <a:cubicBezTo>
                  <a:pt x="227" y="303"/>
                  <a:pt x="227" y="303"/>
                  <a:pt x="227" y="303"/>
                </a:cubicBezTo>
                <a:cubicBezTo>
                  <a:pt x="228" y="305"/>
                  <a:pt x="229" y="306"/>
                  <a:pt x="229" y="308"/>
                </a:cubicBezTo>
                <a:cubicBezTo>
                  <a:pt x="229" y="314"/>
                  <a:pt x="229" y="314"/>
                  <a:pt x="229" y="314"/>
                </a:cubicBezTo>
                <a:cubicBezTo>
                  <a:pt x="234" y="315"/>
                  <a:pt x="234" y="315"/>
                  <a:pt x="234" y="315"/>
                </a:cubicBezTo>
                <a:cubicBezTo>
                  <a:pt x="237" y="310"/>
                  <a:pt x="237" y="310"/>
                  <a:pt x="237" y="310"/>
                </a:cubicBezTo>
                <a:cubicBezTo>
                  <a:pt x="235" y="307"/>
                  <a:pt x="235" y="305"/>
                  <a:pt x="235" y="303"/>
                </a:cubicBezTo>
                <a:cubicBezTo>
                  <a:pt x="235" y="302"/>
                  <a:pt x="236" y="301"/>
                  <a:pt x="237" y="300"/>
                </a:cubicBezTo>
                <a:cubicBezTo>
                  <a:pt x="239" y="299"/>
                  <a:pt x="239" y="299"/>
                  <a:pt x="239" y="299"/>
                </a:cubicBezTo>
                <a:cubicBezTo>
                  <a:pt x="239" y="298"/>
                  <a:pt x="239" y="297"/>
                  <a:pt x="240" y="297"/>
                </a:cubicBezTo>
                <a:cubicBezTo>
                  <a:pt x="243" y="297"/>
                  <a:pt x="243" y="297"/>
                  <a:pt x="243" y="297"/>
                </a:cubicBezTo>
                <a:cubicBezTo>
                  <a:pt x="245" y="299"/>
                  <a:pt x="247" y="303"/>
                  <a:pt x="248" y="309"/>
                </a:cubicBezTo>
                <a:cubicBezTo>
                  <a:pt x="248" y="310"/>
                  <a:pt x="248" y="310"/>
                  <a:pt x="248" y="310"/>
                </a:cubicBezTo>
                <a:cubicBezTo>
                  <a:pt x="249" y="311"/>
                  <a:pt x="249" y="311"/>
                  <a:pt x="249" y="311"/>
                </a:cubicBezTo>
                <a:cubicBezTo>
                  <a:pt x="249" y="312"/>
                  <a:pt x="251" y="313"/>
                  <a:pt x="255" y="315"/>
                </a:cubicBezTo>
                <a:cubicBezTo>
                  <a:pt x="255" y="315"/>
                  <a:pt x="255" y="315"/>
                  <a:pt x="255" y="315"/>
                </a:cubicBezTo>
                <a:cubicBezTo>
                  <a:pt x="256" y="315"/>
                  <a:pt x="256" y="315"/>
                  <a:pt x="256" y="315"/>
                </a:cubicBezTo>
                <a:cubicBezTo>
                  <a:pt x="269" y="328"/>
                  <a:pt x="269" y="328"/>
                  <a:pt x="269" y="328"/>
                </a:cubicBezTo>
                <a:cubicBezTo>
                  <a:pt x="269" y="328"/>
                  <a:pt x="269" y="328"/>
                  <a:pt x="269" y="328"/>
                </a:cubicBezTo>
                <a:cubicBezTo>
                  <a:pt x="275" y="326"/>
                  <a:pt x="275" y="326"/>
                  <a:pt x="275" y="326"/>
                </a:cubicBezTo>
                <a:cubicBezTo>
                  <a:pt x="274" y="324"/>
                  <a:pt x="274" y="324"/>
                  <a:pt x="274" y="324"/>
                </a:cubicBezTo>
                <a:cubicBezTo>
                  <a:pt x="272" y="322"/>
                  <a:pt x="272" y="320"/>
                  <a:pt x="272" y="319"/>
                </a:cubicBezTo>
                <a:cubicBezTo>
                  <a:pt x="272" y="316"/>
                  <a:pt x="274" y="313"/>
                  <a:pt x="278" y="311"/>
                </a:cubicBezTo>
                <a:cubicBezTo>
                  <a:pt x="285" y="305"/>
                  <a:pt x="285" y="305"/>
                  <a:pt x="285" y="305"/>
                </a:cubicBezTo>
                <a:cubicBezTo>
                  <a:pt x="293" y="310"/>
                  <a:pt x="293" y="310"/>
                  <a:pt x="293" y="310"/>
                </a:cubicBezTo>
                <a:cubicBezTo>
                  <a:pt x="294" y="310"/>
                  <a:pt x="294" y="310"/>
                  <a:pt x="294" y="310"/>
                </a:cubicBezTo>
                <a:cubicBezTo>
                  <a:pt x="296" y="301"/>
                  <a:pt x="296" y="301"/>
                  <a:pt x="296" y="301"/>
                </a:cubicBezTo>
                <a:cubicBezTo>
                  <a:pt x="296" y="300"/>
                  <a:pt x="296" y="300"/>
                  <a:pt x="296" y="300"/>
                </a:cubicBezTo>
                <a:cubicBezTo>
                  <a:pt x="297" y="299"/>
                  <a:pt x="297" y="299"/>
                  <a:pt x="297" y="299"/>
                </a:cubicBezTo>
                <a:cubicBezTo>
                  <a:pt x="304" y="300"/>
                  <a:pt x="304" y="300"/>
                  <a:pt x="304" y="300"/>
                </a:cubicBezTo>
                <a:cubicBezTo>
                  <a:pt x="305" y="301"/>
                  <a:pt x="306" y="303"/>
                  <a:pt x="306" y="305"/>
                </a:cubicBezTo>
                <a:cubicBezTo>
                  <a:pt x="306" y="306"/>
                  <a:pt x="305" y="308"/>
                  <a:pt x="303" y="310"/>
                </a:cubicBezTo>
                <a:cubicBezTo>
                  <a:pt x="305" y="311"/>
                  <a:pt x="305" y="311"/>
                  <a:pt x="305" y="311"/>
                </a:cubicBezTo>
                <a:cubicBezTo>
                  <a:pt x="309" y="313"/>
                  <a:pt x="312" y="314"/>
                  <a:pt x="314" y="315"/>
                </a:cubicBezTo>
                <a:cubicBezTo>
                  <a:pt x="315" y="315"/>
                  <a:pt x="315" y="315"/>
                  <a:pt x="315" y="315"/>
                </a:cubicBezTo>
                <a:cubicBezTo>
                  <a:pt x="315" y="315"/>
                  <a:pt x="315" y="315"/>
                  <a:pt x="315" y="315"/>
                </a:cubicBezTo>
                <a:cubicBezTo>
                  <a:pt x="320" y="317"/>
                  <a:pt x="320" y="317"/>
                  <a:pt x="320" y="317"/>
                </a:cubicBezTo>
                <a:cubicBezTo>
                  <a:pt x="324" y="317"/>
                  <a:pt x="324" y="317"/>
                  <a:pt x="324" y="317"/>
                </a:cubicBezTo>
                <a:cubicBezTo>
                  <a:pt x="318" y="288"/>
                  <a:pt x="318" y="288"/>
                  <a:pt x="318" y="288"/>
                </a:cubicBezTo>
                <a:cubicBezTo>
                  <a:pt x="314" y="285"/>
                  <a:pt x="310" y="281"/>
                  <a:pt x="307" y="275"/>
                </a:cubicBezTo>
                <a:cubicBezTo>
                  <a:pt x="304" y="270"/>
                  <a:pt x="305" y="263"/>
                  <a:pt x="312" y="255"/>
                </a:cubicBezTo>
                <a:cubicBezTo>
                  <a:pt x="315" y="251"/>
                  <a:pt x="320" y="247"/>
                  <a:pt x="325" y="243"/>
                </a:cubicBezTo>
                <a:cubicBezTo>
                  <a:pt x="325" y="243"/>
                  <a:pt x="325" y="243"/>
                  <a:pt x="325" y="243"/>
                </a:cubicBezTo>
                <a:cubicBezTo>
                  <a:pt x="325" y="243"/>
                  <a:pt x="325" y="243"/>
                  <a:pt x="325" y="243"/>
                </a:cubicBezTo>
                <a:cubicBezTo>
                  <a:pt x="331" y="243"/>
                  <a:pt x="331" y="243"/>
                  <a:pt x="331" y="243"/>
                </a:cubicBezTo>
                <a:cubicBezTo>
                  <a:pt x="331" y="243"/>
                  <a:pt x="331" y="243"/>
                  <a:pt x="331" y="243"/>
                </a:cubicBezTo>
                <a:cubicBezTo>
                  <a:pt x="336" y="245"/>
                  <a:pt x="336" y="245"/>
                  <a:pt x="336" y="245"/>
                </a:cubicBezTo>
                <a:cubicBezTo>
                  <a:pt x="346" y="245"/>
                  <a:pt x="346" y="245"/>
                  <a:pt x="346" y="245"/>
                </a:cubicBezTo>
                <a:cubicBezTo>
                  <a:pt x="350" y="243"/>
                  <a:pt x="353" y="237"/>
                  <a:pt x="357" y="228"/>
                </a:cubicBezTo>
                <a:cubicBezTo>
                  <a:pt x="360" y="222"/>
                  <a:pt x="360" y="211"/>
                  <a:pt x="358" y="193"/>
                </a:cubicBez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6" name="Freeform 30"/>
          <p:cNvSpPr/>
          <p:nvPr/>
        </p:nvSpPr>
        <p:spPr>
          <a:xfrm>
            <a:off x="4348163" y="3054350"/>
            <a:ext cx="696912" cy="436563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217" h="136">
                <a:moveTo>
                  <a:pt x="198" y="4"/>
                </a:moveTo>
                <a:cubicBezTo>
                  <a:pt x="198" y="4"/>
                  <a:pt x="198" y="4"/>
                  <a:pt x="198" y="4"/>
                </a:cubicBezTo>
                <a:cubicBezTo>
                  <a:pt x="198" y="6"/>
                  <a:pt x="196" y="7"/>
                  <a:pt x="194" y="7"/>
                </a:cubicBezTo>
                <a:cubicBezTo>
                  <a:pt x="179" y="6"/>
                  <a:pt x="179" y="6"/>
                  <a:pt x="179" y="6"/>
                </a:cubicBezTo>
                <a:cubicBezTo>
                  <a:pt x="168" y="4"/>
                  <a:pt x="161" y="2"/>
                  <a:pt x="157" y="0"/>
                </a:cubicBezTo>
                <a:cubicBezTo>
                  <a:pt x="135" y="21"/>
                  <a:pt x="135" y="21"/>
                  <a:pt x="135" y="21"/>
                </a:cubicBezTo>
                <a:cubicBezTo>
                  <a:pt x="136" y="30"/>
                  <a:pt x="136" y="30"/>
                  <a:pt x="136" y="30"/>
                </a:cubicBezTo>
                <a:cubicBezTo>
                  <a:pt x="136" y="30"/>
                  <a:pt x="136" y="30"/>
                  <a:pt x="136" y="30"/>
                </a:cubicBezTo>
                <a:cubicBezTo>
                  <a:pt x="134" y="31"/>
                  <a:pt x="134" y="31"/>
                  <a:pt x="134" y="31"/>
                </a:cubicBezTo>
                <a:cubicBezTo>
                  <a:pt x="117" y="33"/>
                  <a:pt x="108" y="32"/>
                  <a:pt x="106" y="26"/>
                </a:cubicBezTo>
                <a:cubicBezTo>
                  <a:pt x="104" y="1"/>
                  <a:pt x="104" y="1"/>
                  <a:pt x="104" y="1"/>
                </a:cubicBezTo>
                <a:cubicBezTo>
                  <a:pt x="84" y="0"/>
                  <a:pt x="84" y="0"/>
                  <a:pt x="84" y="0"/>
                </a:cubicBezTo>
                <a:cubicBezTo>
                  <a:pt x="76" y="18"/>
                  <a:pt x="76" y="18"/>
                  <a:pt x="76" y="18"/>
                </a:cubicBezTo>
                <a:cubicBezTo>
                  <a:pt x="75" y="10"/>
                  <a:pt x="75" y="10"/>
                  <a:pt x="75" y="10"/>
                </a:cubicBezTo>
                <a:cubicBezTo>
                  <a:pt x="75" y="4"/>
                  <a:pt x="74" y="0"/>
                  <a:pt x="72" y="0"/>
                </a:cubicBezTo>
                <a:cubicBezTo>
                  <a:pt x="64" y="4"/>
                  <a:pt x="64" y="4"/>
                  <a:pt x="64" y="4"/>
                </a:cubicBezTo>
                <a:cubicBezTo>
                  <a:pt x="60" y="9"/>
                  <a:pt x="60" y="9"/>
                  <a:pt x="60" y="9"/>
                </a:cubicBezTo>
                <a:cubicBezTo>
                  <a:pt x="59" y="10"/>
                  <a:pt x="59" y="10"/>
                  <a:pt x="59" y="10"/>
                </a:cubicBezTo>
                <a:cubicBezTo>
                  <a:pt x="59" y="10"/>
                  <a:pt x="59" y="10"/>
                  <a:pt x="59" y="10"/>
                </a:cubicBezTo>
                <a:cubicBezTo>
                  <a:pt x="51" y="12"/>
                  <a:pt x="51" y="12"/>
                  <a:pt x="51" y="12"/>
                </a:cubicBezTo>
                <a:cubicBezTo>
                  <a:pt x="42" y="20"/>
                  <a:pt x="34" y="27"/>
                  <a:pt x="28" y="35"/>
                </a:cubicBezTo>
                <a:cubicBezTo>
                  <a:pt x="6" y="64"/>
                  <a:pt x="6" y="64"/>
                  <a:pt x="6" y="64"/>
                </a:cubicBezTo>
                <a:cubicBezTo>
                  <a:pt x="11" y="74"/>
                  <a:pt x="11" y="74"/>
                  <a:pt x="11" y="74"/>
                </a:cubicBezTo>
                <a:cubicBezTo>
                  <a:pt x="11" y="76"/>
                  <a:pt x="11" y="76"/>
                  <a:pt x="11" y="76"/>
                </a:cubicBezTo>
                <a:cubicBezTo>
                  <a:pt x="11" y="76"/>
                  <a:pt x="11" y="76"/>
                  <a:pt x="11" y="76"/>
                </a:cubicBezTo>
                <a:cubicBezTo>
                  <a:pt x="10" y="76"/>
                  <a:pt x="10" y="76"/>
                  <a:pt x="10" y="76"/>
                </a:cubicBezTo>
                <a:cubicBezTo>
                  <a:pt x="9" y="78"/>
                  <a:pt x="10" y="82"/>
                  <a:pt x="12" y="86"/>
                </a:cubicBezTo>
                <a:cubicBezTo>
                  <a:pt x="15" y="91"/>
                  <a:pt x="17" y="97"/>
                  <a:pt x="17" y="103"/>
                </a:cubicBezTo>
                <a:cubicBezTo>
                  <a:pt x="17" y="104"/>
                  <a:pt x="17" y="104"/>
                  <a:pt x="17" y="104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8"/>
                  <a:pt x="0" y="118"/>
                  <a:pt x="0" y="118"/>
                </a:cubicBezTo>
                <a:cubicBezTo>
                  <a:pt x="8" y="122"/>
                  <a:pt x="8" y="122"/>
                  <a:pt x="8" y="122"/>
                </a:cubicBezTo>
                <a:cubicBezTo>
                  <a:pt x="8" y="122"/>
                  <a:pt x="9" y="123"/>
                  <a:pt x="9" y="124"/>
                </a:cubicBezTo>
                <a:cubicBezTo>
                  <a:pt x="9" y="124"/>
                  <a:pt x="9" y="124"/>
                  <a:pt x="9" y="124"/>
                </a:cubicBezTo>
                <a:cubicBezTo>
                  <a:pt x="8" y="126"/>
                  <a:pt x="12" y="129"/>
                  <a:pt x="18" y="132"/>
                </a:cubicBezTo>
                <a:cubicBezTo>
                  <a:pt x="32" y="136"/>
                  <a:pt x="32" y="136"/>
                  <a:pt x="32" y="136"/>
                </a:cubicBezTo>
                <a:cubicBezTo>
                  <a:pt x="37" y="133"/>
                  <a:pt x="37" y="133"/>
                  <a:pt x="37" y="133"/>
                </a:cubicBezTo>
                <a:cubicBezTo>
                  <a:pt x="42" y="126"/>
                  <a:pt x="42" y="126"/>
                  <a:pt x="42" y="126"/>
                </a:cubicBezTo>
                <a:cubicBezTo>
                  <a:pt x="46" y="115"/>
                  <a:pt x="46" y="115"/>
                  <a:pt x="46" y="115"/>
                </a:cubicBezTo>
                <a:cubicBezTo>
                  <a:pt x="57" y="119"/>
                  <a:pt x="57" y="119"/>
                  <a:pt x="57" y="119"/>
                </a:cubicBezTo>
                <a:cubicBezTo>
                  <a:pt x="59" y="120"/>
                  <a:pt x="59" y="120"/>
                  <a:pt x="59" y="120"/>
                </a:cubicBezTo>
                <a:cubicBezTo>
                  <a:pt x="59" y="121"/>
                  <a:pt x="59" y="121"/>
                  <a:pt x="59" y="121"/>
                </a:cubicBezTo>
                <a:cubicBezTo>
                  <a:pt x="59" y="121"/>
                  <a:pt x="59" y="121"/>
                  <a:pt x="59" y="121"/>
                </a:cubicBezTo>
                <a:cubicBezTo>
                  <a:pt x="59" y="122"/>
                  <a:pt x="59" y="122"/>
                  <a:pt x="59" y="122"/>
                </a:cubicBezTo>
                <a:cubicBezTo>
                  <a:pt x="57" y="126"/>
                  <a:pt x="58" y="130"/>
                  <a:pt x="62" y="132"/>
                </a:cubicBezTo>
                <a:cubicBezTo>
                  <a:pt x="74" y="132"/>
                  <a:pt x="74" y="132"/>
                  <a:pt x="74" y="132"/>
                </a:cubicBezTo>
                <a:cubicBezTo>
                  <a:pt x="79" y="131"/>
                  <a:pt x="82" y="130"/>
                  <a:pt x="85" y="128"/>
                </a:cubicBezTo>
                <a:cubicBezTo>
                  <a:pt x="86" y="126"/>
                  <a:pt x="89" y="125"/>
                  <a:pt x="92" y="126"/>
                </a:cubicBezTo>
                <a:cubicBezTo>
                  <a:pt x="97" y="126"/>
                  <a:pt x="101" y="128"/>
                  <a:pt x="104" y="132"/>
                </a:cubicBezTo>
                <a:cubicBezTo>
                  <a:pt x="106" y="125"/>
                  <a:pt x="106" y="125"/>
                  <a:pt x="106" y="125"/>
                </a:cubicBezTo>
                <a:cubicBezTo>
                  <a:pt x="107" y="124"/>
                  <a:pt x="107" y="124"/>
                  <a:pt x="107" y="124"/>
                </a:cubicBezTo>
                <a:cubicBezTo>
                  <a:pt x="108" y="124"/>
                  <a:pt x="108" y="124"/>
                  <a:pt x="108" y="124"/>
                </a:cubicBezTo>
                <a:cubicBezTo>
                  <a:pt x="110" y="122"/>
                  <a:pt x="111" y="120"/>
                  <a:pt x="112" y="118"/>
                </a:cubicBezTo>
                <a:cubicBezTo>
                  <a:pt x="114" y="115"/>
                  <a:pt x="116" y="112"/>
                  <a:pt x="119" y="110"/>
                </a:cubicBezTo>
                <a:cubicBezTo>
                  <a:pt x="124" y="107"/>
                  <a:pt x="124" y="107"/>
                  <a:pt x="124" y="107"/>
                </a:cubicBezTo>
                <a:cubicBezTo>
                  <a:pt x="125" y="106"/>
                  <a:pt x="125" y="106"/>
                  <a:pt x="125" y="106"/>
                </a:cubicBezTo>
                <a:cubicBezTo>
                  <a:pt x="125" y="107"/>
                  <a:pt x="125" y="107"/>
                  <a:pt x="125" y="107"/>
                </a:cubicBezTo>
                <a:cubicBezTo>
                  <a:pt x="126" y="107"/>
                  <a:pt x="126" y="107"/>
                  <a:pt x="126" y="107"/>
                </a:cubicBezTo>
                <a:cubicBezTo>
                  <a:pt x="129" y="108"/>
                  <a:pt x="129" y="108"/>
                  <a:pt x="129" y="108"/>
                </a:cubicBezTo>
                <a:cubicBezTo>
                  <a:pt x="129" y="108"/>
                  <a:pt x="129" y="108"/>
                  <a:pt x="129" y="108"/>
                </a:cubicBezTo>
                <a:cubicBezTo>
                  <a:pt x="130" y="108"/>
                  <a:pt x="130" y="108"/>
                  <a:pt x="130" y="108"/>
                </a:cubicBezTo>
                <a:cubicBezTo>
                  <a:pt x="134" y="88"/>
                  <a:pt x="134" y="88"/>
                  <a:pt x="134" y="88"/>
                </a:cubicBezTo>
                <a:cubicBezTo>
                  <a:pt x="134" y="88"/>
                  <a:pt x="134" y="88"/>
                  <a:pt x="134" y="88"/>
                </a:cubicBezTo>
                <a:cubicBezTo>
                  <a:pt x="140" y="86"/>
                  <a:pt x="140" y="86"/>
                  <a:pt x="140" y="86"/>
                </a:cubicBezTo>
                <a:cubicBezTo>
                  <a:pt x="147" y="82"/>
                  <a:pt x="150" y="78"/>
                  <a:pt x="150" y="75"/>
                </a:cubicBezTo>
                <a:cubicBezTo>
                  <a:pt x="148" y="69"/>
                  <a:pt x="148" y="69"/>
                  <a:pt x="148" y="69"/>
                </a:cubicBezTo>
                <a:cubicBezTo>
                  <a:pt x="147" y="65"/>
                  <a:pt x="147" y="62"/>
                  <a:pt x="148" y="61"/>
                </a:cubicBezTo>
                <a:cubicBezTo>
                  <a:pt x="149" y="60"/>
                  <a:pt x="150" y="60"/>
                  <a:pt x="151" y="60"/>
                </a:cubicBezTo>
                <a:cubicBezTo>
                  <a:pt x="154" y="60"/>
                  <a:pt x="157" y="60"/>
                  <a:pt x="160" y="62"/>
                </a:cubicBezTo>
                <a:cubicBezTo>
                  <a:pt x="161" y="56"/>
                  <a:pt x="161" y="56"/>
                  <a:pt x="161" y="56"/>
                </a:cubicBezTo>
                <a:cubicBezTo>
                  <a:pt x="161" y="55"/>
                  <a:pt x="161" y="55"/>
                  <a:pt x="161" y="55"/>
                </a:cubicBezTo>
                <a:cubicBezTo>
                  <a:pt x="161" y="54"/>
                  <a:pt x="161" y="54"/>
                  <a:pt x="161" y="54"/>
                </a:cubicBezTo>
                <a:cubicBezTo>
                  <a:pt x="168" y="51"/>
                  <a:pt x="168" y="51"/>
                  <a:pt x="168" y="51"/>
                </a:cubicBezTo>
                <a:cubicBezTo>
                  <a:pt x="169" y="48"/>
                  <a:pt x="169" y="48"/>
                  <a:pt x="169" y="48"/>
                </a:cubicBezTo>
                <a:cubicBezTo>
                  <a:pt x="165" y="48"/>
                  <a:pt x="165" y="48"/>
                  <a:pt x="165" y="48"/>
                </a:cubicBezTo>
                <a:cubicBezTo>
                  <a:pt x="164" y="47"/>
                  <a:pt x="164" y="47"/>
                  <a:pt x="164" y="47"/>
                </a:cubicBezTo>
                <a:cubicBezTo>
                  <a:pt x="164" y="45"/>
                  <a:pt x="164" y="45"/>
                  <a:pt x="164" y="45"/>
                </a:cubicBezTo>
                <a:cubicBezTo>
                  <a:pt x="164" y="44"/>
                  <a:pt x="164" y="44"/>
                  <a:pt x="164" y="44"/>
                </a:cubicBezTo>
                <a:cubicBezTo>
                  <a:pt x="165" y="43"/>
                  <a:pt x="165" y="43"/>
                  <a:pt x="165" y="43"/>
                </a:cubicBezTo>
                <a:cubicBezTo>
                  <a:pt x="166" y="43"/>
                  <a:pt x="166" y="43"/>
                  <a:pt x="166" y="43"/>
                </a:cubicBezTo>
                <a:cubicBezTo>
                  <a:pt x="167" y="43"/>
                  <a:pt x="167" y="43"/>
                  <a:pt x="167" y="43"/>
                </a:cubicBezTo>
                <a:cubicBezTo>
                  <a:pt x="170" y="43"/>
                  <a:pt x="173" y="42"/>
                  <a:pt x="176" y="38"/>
                </a:cubicBezTo>
                <a:cubicBezTo>
                  <a:pt x="202" y="20"/>
                  <a:pt x="202" y="20"/>
                  <a:pt x="202" y="20"/>
                </a:cubicBezTo>
                <a:cubicBezTo>
                  <a:pt x="202" y="20"/>
                  <a:pt x="202" y="20"/>
                  <a:pt x="202" y="20"/>
                </a:cubicBezTo>
                <a:cubicBezTo>
                  <a:pt x="210" y="24"/>
                  <a:pt x="210" y="24"/>
                  <a:pt x="210" y="24"/>
                </a:cubicBezTo>
                <a:cubicBezTo>
                  <a:pt x="214" y="24"/>
                  <a:pt x="214" y="24"/>
                  <a:pt x="214" y="24"/>
                </a:cubicBezTo>
                <a:cubicBezTo>
                  <a:pt x="212" y="15"/>
                  <a:pt x="212" y="15"/>
                  <a:pt x="212" y="15"/>
                </a:cubicBezTo>
                <a:cubicBezTo>
                  <a:pt x="212" y="14"/>
                  <a:pt x="212" y="14"/>
                  <a:pt x="212" y="14"/>
                </a:cubicBezTo>
                <a:cubicBezTo>
                  <a:pt x="212" y="14"/>
                  <a:pt x="212" y="14"/>
                  <a:pt x="212" y="14"/>
                </a:cubicBezTo>
                <a:cubicBezTo>
                  <a:pt x="212" y="14"/>
                  <a:pt x="212" y="14"/>
                  <a:pt x="212" y="14"/>
                </a:cubicBezTo>
                <a:cubicBezTo>
                  <a:pt x="217" y="6"/>
                  <a:pt x="217" y="6"/>
                  <a:pt x="217" y="6"/>
                </a:cubicBezTo>
                <a:cubicBezTo>
                  <a:pt x="216" y="6"/>
                  <a:pt x="216" y="6"/>
                  <a:pt x="216" y="6"/>
                </a:cubicBezTo>
                <a:cubicBezTo>
                  <a:pt x="213" y="6"/>
                  <a:pt x="213" y="6"/>
                  <a:pt x="213" y="6"/>
                </a:cubicBezTo>
                <a:cubicBezTo>
                  <a:pt x="213" y="7"/>
                  <a:pt x="213" y="7"/>
                  <a:pt x="213" y="7"/>
                </a:cubicBezTo>
                <a:cubicBezTo>
                  <a:pt x="212" y="7"/>
                  <a:pt x="212" y="7"/>
                  <a:pt x="212" y="7"/>
                </a:cubicBezTo>
                <a:cubicBezTo>
                  <a:pt x="204" y="8"/>
                  <a:pt x="204" y="8"/>
                  <a:pt x="204" y="8"/>
                </a:cubicBezTo>
                <a:cubicBezTo>
                  <a:pt x="202" y="8"/>
                  <a:pt x="202" y="8"/>
                  <a:pt x="202" y="8"/>
                </a:cubicBezTo>
                <a:cubicBezTo>
                  <a:pt x="202" y="8"/>
                  <a:pt x="202" y="8"/>
                  <a:pt x="202" y="8"/>
                </a:cubicBezTo>
                <a:cubicBezTo>
                  <a:pt x="202" y="8"/>
                  <a:pt x="202" y="8"/>
                  <a:pt x="202" y="8"/>
                </a:cubicBezTo>
                <a:cubicBezTo>
                  <a:pt x="202" y="6"/>
                  <a:pt x="202" y="6"/>
                  <a:pt x="202" y="6"/>
                </a:cubicBezTo>
                <a:cubicBezTo>
                  <a:pt x="200" y="4"/>
                  <a:pt x="200" y="4"/>
                  <a:pt x="200" y="4"/>
                </a:cubicBezTo>
                <a:lnTo>
                  <a:pt x="198" y="4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7" name="Freeform 31"/>
          <p:cNvSpPr/>
          <p:nvPr/>
        </p:nvSpPr>
        <p:spPr>
          <a:xfrm>
            <a:off x="5000625" y="3778250"/>
            <a:ext cx="111125" cy="9842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34" h="31">
                <a:moveTo>
                  <a:pt x="31" y="17"/>
                </a:moveTo>
                <a:cubicBezTo>
                  <a:pt x="34" y="13"/>
                  <a:pt x="34" y="13"/>
                  <a:pt x="34" y="13"/>
                </a:cubicBezTo>
                <a:cubicBezTo>
                  <a:pt x="34" y="13"/>
                  <a:pt x="34" y="13"/>
                  <a:pt x="34" y="13"/>
                </a:cubicBezTo>
                <a:cubicBezTo>
                  <a:pt x="34" y="13"/>
                  <a:pt x="34" y="13"/>
                  <a:pt x="34" y="13"/>
                </a:cubicBezTo>
                <a:cubicBezTo>
                  <a:pt x="34" y="13"/>
                  <a:pt x="34" y="13"/>
                  <a:pt x="34" y="13"/>
                </a:cubicBezTo>
                <a:cubicBezTo>
                  <a:pt x="24" y="5"/>
                  <a:pt x="24" y="5"/>
                  <a:pt x="24" y="5"/>
                </a:cubicBezTo>
                <a:cubicBezTo>
                  <a:pt x="19" y="1"/>
                  <a:pt x="14" y="0"/>
                  <a:pt x="11" y="1"/>
                </a:cubicBezTo>
                <a:cubicBezTo>
                  <a:pt x="7" y="2"/>
                  <a:pt x="7" y="2"/>
                  <a:pt x="7" y="2"/>
                </a:cubicBezTo>
                <a:cubicBezTo>
                  <a:pt x="7" y="11"/>
                  <a:pt x="7" y="11"/>
                  <a:pt x="7" y="11"/>
                </a:cubicBezTo>
                <a:cubicBezTo>
                  <a:pt x="6" y="13"/>
                  <a:pt x="5" y="17"/>
                  <a:pt x="2" y="19"/>
                </a:cubicBezTo>
                <a:cubicBezTo>
                  <a:pt x="0" y="21"/>
                  <a:pt x="0" y="21"/>
                  <a:pt x="0" y="21"/>
                </a:cubicBezTo>
                <a:cubicBezTo>
                  <a:pt x="4" y="25"/>
                  <a:pt x="4" y="25"/>
                  <a:pt x="4" y="25"/>
                </a:cubicBezTo>
                <a:cubicBezTo>
                  <a:pt x="5" y="25"/>
                  <a:pt x="5" y="25"/>
                  <a:pt x="5" y="25"/>
                </a:cubicBezTo>
                <a:cubicBezTo>
                  <a:pt x="6" y="29"/>
                  <a:pt x="6" y="29"/>
                  <a:pt x="6" y="29"/>
                </a:cubicBezTo>
                <a:cubicBezTo>
                  <a:pt x="11" y="31"/>
                  <a:pt x="11" y="31"/>
                  <a:pt x="11" y="31"/>
                </a:cubicBezTo>
                <a:cubicBezTo>
                  <a:pt x="13" y="29"/>
                  <a:pt x="15" y="28"/>
                  <a:pt x="17" y="28"/>
                </a:cubicBezTo>
                <a:cubicBezTo>
                  <a:pt x="26" y="30"/>
                  <a:pt x="26" y="30"/>
                  <a:pt x="26" y="30"/>
                </a:cubicBezTo>
                <a:cubicBezTo>
                  <a:pt x="26" y="27"/>
                  <a:pt x="26" y="27"/>
                  <a:pt x="26" y="27"/>
                </a:cubicBezTo>
                <a:cubicBezTo>
                  <a:pt x="27" y="21"/>
                  <a:pt x="29" y="18"/>
                  <a:pt x="31" y="17"/>
                </a:cubicBez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8" name="Freeform 32"/>
          <p:cNvSpPr/>
          <p:nvPr/>
        </p:nvSpPr>
        <p:spPr>
          <a:xfrm>
            <a:off x="4489450" y="3411538"/>
            <a:ext cx="606425" cy="469900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89" h="146">
                <a:moveTo>
                  <a:pt x="132" y="43"/>
                </a:moveTo>
                <a:cubicBezTo>
                  <a:pt x="128" y="39"/>
                  <a:pt x="124" y="33"/>
                  <a:pt x="120" y="23"/>
                </a:cubicBezTo>
                <a:cubicBezTo>
                  <a:pt x="109" y="23"/>
                  <a:pt x="102" y="21"/>
                  <a:pt x="99" y="17"/>
                </a:cubicBezTo>
                <a:cubicBezTo>
                  <a:pt x="96" y="13"/>
                  <a:pt x="92" y="11"/>
                  <a:pt x="85" y="9"/>
                </a:cubicBezTo>
                <a:cubicBezTo>
                  <a:pt x="83" y="8"/>
                  <a:pt x="83" y="8"/>
                  <a:pt x="83" y="8"/>
                </a:cubicBezTo>
                <a:cubicBezTo>
                  <a:pt x="85" y="1"/>
                  <a:pt x="85" y="1"/>
                  <a:pt x="85" y="1"/>
                </a:cubicBezTo>
                <a:cubicBezTo>
                  <a:pt x="84" y="1"/>
                  <a:pt x="84" y="1"/>
                  <a:pt x="84" y="1"/>
                </a:cubicBezTo>
                <a:cubicBezTo>
                  <a:pt x="82" y="0"/>
                  <a:pt x="82" y="0"/>
                  <a:pt x="82" y="0"/>
                </a:cubicBezTo>
                <a:cubicBezTo>
                  <a:pt x="77" y="3"/>
                  <a:pt x="74" y="5"/>
                  <a:pt x="72" y="8"/>
                </a:cubicBezTo>
                <a:cubicBezTo>
                  <a:pt x="71" y="11"/>
                  <a:pt x="69" y="14"/>
                  <a:pt x="66" y="16"/>
                </a:cubicBezTo>
                <a:cubicBezTo>
                  <a:pt x="64" y="23"/>
                  <a:pt x="62" y="26"/>
                  <a:pt x="60" y="26"/>
                </a:cubicBezTo>
                <a:cubicBezTo>
                  <a:pt x="59" y="26"/>
                  <a:pt x="58" y="25"/>
                  <a:pt x="58" y="24"/>
                </a:cubicBezTo>
                <a:cubicBezTo>
                  <a:pt x="54" y="21"/>
                  <a:pt x="54" y="21"/>
                  <a:pt x="54" y="21"/>
                </a:cubicBezTo>
                <a:cubicBezTo>
                  <a:pt x="52" y="20"/>
                  <a:pt x="50" y="19"/>
                  <a:pt x="48" y="19"/>
                </a:cubicBezTo>
                <a:cubicBezTo>
                  <a:pt x="44" y="20"/>
                  <a:pt x="44" y="20"/>
                  <a:pt x="44" y="20"/>
                </a:cubicBezTo>
                <a:cubicBezTo>
                  <a:pt x="41" y="23"/>
                  <a:pt x="37" y="25"/>
                  <a:pt x="31" y="25"/>
                </a:cubicBezTo>
                <a:cubicBezTo>
                  <a:pt x="16" y="25"/>
                  <a:pt x="16" y="25"/>
                  <a:pt x="16" y="25"/>
                </a:cubicBezTo>
                <a:cubicBezTo>
                  <a:pt x="11" y="22"/>
                  <a:pt x="9" y="17"/>
                  <a:pt x="10" y="11"/>
                </a:cubicBezTo>
                <a:cubicBezTo>
                  <a:pt x="4" y="9"/>
                  <a:pt x="4" y="9"/>
                  <a:pt x="4" y="9"/>
                </a:cubicBezTo>
                <a:cubicBezTo>
                  <a:pt x="2" y="17"/>
                  <a:pt x="2" y="17"/>
                  <a:pt x="2" y="17"/>
                </a:cubicBezTo>
                <a:cubicBezTo>
                  <a:pt x="2" y="17"/>
                  <a:pt x="2" y="17"/>
                  <a:pt x="2" y="17"/>
                </a:cubicBezTo>
                <a:cubicBezTo>
                  <a:pt x="2" y="18"/>
                  <a:pt x="2" y="18"/>
                  <a:pt x="2" y="18"/>
                </a:cubicBezTo>
                <a:cubicBezTo>
                  <a:pt x="1" y="18"/>
                  <a:pt x="1" y="18"/>
                  <a:pt x="1" y="18"/>
                </a:cubicBezTo>
                <a:cubicBezTo>
                  <a:pt x="0" y="20"/>
                  <a:pt x="0" y="20"/>
                  <a:pt x="0" y="20"/>
                </a:cubicBezTo>
                <a:cubicBezTo>
                  <a:pt x="4" y="21"/>
                  <a:pt x="4" y="21"/>
                  <a:pt x="4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5" y="21"/>
                  <a:pt x="5" y="21"/>
                  <a:pt x="5" y="21"/>
                </a:cubicBezTo>
                <a:cubicBezTo>
                  <a:pt x="12" y="31"/>
                  <a:pt x="17" y="37"/>
                  <a:pt x="20" y="38"/>
                </a:cubicBezTo>
                <a:cubicBezTo>
                  <a:pt x="21" y="39"/>
                  <a:pt x="26" y="41"/>
                  <a:pt x="34" y="43"/>
                </a:cubicBezTo>
                <a:cubicBezTo>
                  <a:pt x="49" y="48"/>
                  <a:pt x="49" y="48"/>
                  <a:pt x="49" y="48"/>
                </a:cubicBezTo>
                <a:cubicBezTo>
                  <a:pt x="53" y="50"/>
                  <a:pt x="58" y="59"/>
                  <a:pt x="62" y="75"/>
                </a:cubicBezTo>
                <a:cubicBezTo>
                  <a:pt x="69" y="79"/>
                  <a:pt x="73" y="81"/>
                  <a:pt x="76" y="81"/>
                </a:cubicBezTo>
                <a:cubicBezTo>
                  <a:pt x="78" y="79"/>
                  <a:pt x="83" y="77"/>
                  <a:pt x="90" y="72"/>
                </a:cubicBezTo>
                <a:cubicBezTo>
                  <a:pt x="90" y="72"/>
                  <a:pt x="90" y="72"/>
                  <a:pt x="90" y="72"/>
                </a:cubicBezTo>
                <a:cubicBezTo>
                  <a:pt x="91" y="71"/>
                  <a:pt x="91" y="71"/>
                  <a:pt x="91" y="71"/>
                </a:cubicBezTo>
                <a:cubicBezTo>
                  <a:pt x="92" y="72"/>
                  <a:pt x="92" y="72"/>
                  <a:pt x="92" y="72"/>
                </a:cubicBezTo>
                <a:cubicBezTo>
                  <a:pt x="99" y="73"/>
                  <a:pt x="99" y="73"/>
                  <a:pt x="99" y="73"/>
                </a:cubicBezTo>
                <a:cubicBezTo>
                  <a:pt x="100" y="73"/>
                  <a:pt x="100" y="73"/>
                  <a:pt x="100" y="73"/>
                </a:cubicBezTo>
                <a:cubicBezTo>
                  <a:pt x="100" y="75"/>
                  <a:pt x="100" y="75"/>
                  <a:pt x="100" y="75"/>
                </a:cubicBezTo>
                <a:cubicBezTo>
                  <a:pt x="99" y="76"/>
                  <a:pt x="99" y="76"/>
                  <a:pt x="99" y="76"/>
                </a:cubicBezTo>
                <a:cubicBezTo>
                  <a:pt x="97" y="85"/>
                  <a:pt x="95" y="91"/>
                  <a:pt x="93" y="93"/>
                </a:cubicBezTo>
                <a:cubicBezTo>
                  <a:pt x="84" y="93"/>
                  <a:pt x="84" y="93"/>
                  <a:pt x="84" y="93"/>
                </a:cubicBezTo>
                <a:cubicBezTo>
                  <a:pt x="84" y="93"/>
                  <a:pt x="84" y="93"/>
                  <a:pt x="84" y="93"/>
                </a:cubicBezTo>
                <a:cubicBezTo>
                  <a:pt x="84" y="97"/>
                  <a:pt x="81" y="103"/>
                  <a:pt x="76" y="111"/>
                </a:cubicBezTo>
                <a:cubicBezTo>
                  <a:pt x="74" y="113"/>
                  <a:pt x="74" y="115"/>
                  <a:pt x="74" y="117"/>
                </a:cubicBezTo>
                <a:cubicBezTo>
                  <a:pt x="83" y="123"/>
                  <a:pt x="83" y="123"/>
                  <a:pt x="83" y="123"/>
                </a:cubicBezTo>
                <a:cubicBezTo>
                  <a:pt x="85" y="126"/>
                  <a:pt x="87" y="127"/>
                  <a:pt x="89" y="127"/>
                </a:cubicBezTo>
                <a:cubicBezTo>
                  <a:pt x="91" y="127"/>
                  <a:pt x="91" y="127"/>
                  <a:pt x="91" y="127"/>
                </a:cubicBezTo>
                <a:cubicBezTo>
                  <a:pt x="93" y="133"/>
                  <a:pt x="93" y="133"/>
                  <a:pt x="93" y="133"/>
                </a:cubicBezTo>
                <a:cubicBezTo>
                  <a:pt x="97" y="135"/>
                  <a:pt x="97" y="135"/>
                  <a:pt x="97" y="135"/>
                </a:cubicBezTo>
                <a:cubicBezTo>
                  <a:pt x="100" y="133"/>
                  <a:pt x="100" y="133"/>
                  <a:pt x="100" y="133"/>
                </a:cubicBezTo>
                <a:cubicBezTo>
                  <a:pt x="101" y="131"/>
                  <a:pt x="102" y="131"/>
                  <a:pt x="104" y="131"/>
                </a:cubicBezTo>
                <a:cubicBezTo>
                  <a:pt x="108" y="131"/>
                  <a:pt x="111" y="133"/>
                  <a:pt x="115" y="139"/>
                </a:cubicBezTo>
                <a:cubicBezTo>
                  <a:pt x="115" y="139"/>
                  <a:pt x="115" y="139"/>
                  <a:pt x="115" y="139"/>
                </a:cubicBezTo>
                <a:cubicBezTo>
                  <a:pt x="118" y="143"/>
                  <a:pt x="118" y="143"/>
                  <a:pt x="118" y="143"/>
                </a:cubicBezTo>
                <a:cubicBezTo>
                  <a:pt x="119" y="143"/>
                  <a:pt x="119" y="143"/>
                  <a:pt x="119" y="143"/>
                </a:cubicBezTo>
                <a:cubicBezTo>
                  <a:pt x="121" y="141"/>
                  <a:pt x="126" y="142"/>
                  <a:pt x="132" y="144"/>
                </a:cubicBezTo>
                <a:cubicBezTo>
                  <a:pt x="142" y="146"/>
                  <a:pt x="142" y="146"/>
                  <a:pt x="142" y="146"/>
                </a:cubicBezTo>
                <a:cubicBezTo>
                  <a:pt x="152" y="143"/>
                  <a:pt x="152" y="143"/>
                  <a:pt x="152" y="143"/>
                </a:cubicBezTo>
                <a:cubicBezTo>
                  <a:pt x="156" y="141"/>
                  <a:pt x="156" y="141"/>
                  <a:pt x="156" y="141"/>
                </a:cubicBezTo>
                <a:cubicBezTo>
                  <a:pt x="159" y="139"/>
                  <a:pt x="159" y="139"/>
                  <a:pt x="159" y="139"/>
                </a:cubicBezTo>
                <a:cubicBezTo>
                  <a:pt x="156" y="136"/>
                  <a:pt x="156" y="136"/>
                  <a:pt x="156" y="136"/>
                </a:cubicBezTo>
                <a:cubicBezTo>
                  <a:pt x="156" y="135"/>
                  <a:pt x="156" y="133"/>
                  <a:pt x="158" y="131"/>
                </a:cubicBezTo>
                <a:cubicBezTo>
                  <a:pt x="161" y="129"/>
                  <a:pt x="162" y="127"/>
                  <a:pt x="162" y="124"/>
                </a:cubicBezTo>
                <a:cubicBezTo>
                  <a:pt x="162" y="119"/>
                  <a:pt x="162" y="119"/>
                  <a:pt x="162" y="119"/>
                </a:cubicBezTo>
                <a:cubicBezTo>
                  <a:pt x="162" y="117"/>
                  <a:pt x="162" y="115"/>
                  <a:pt x="163" y="115"/>
                </a:cubicBezTo>
                <a:cubicBezTo>
                  <a:pt x="164" y="113"/>
                  <a:pt x="166" y="112"/>
                  <a:pt x="170" y="111"/>
                </a:cubicBezTo>
                <a:cubicBezTo>
                  <a:pt x="175" y="111"/>
                  <a:pt x="181" y="113"/>
                  <a:pt x="189" y="119"/>
                </a:cubicBezTo>
                <a:cubicBezTo>
                  <a:pt x="186" y="111"/>
                  <a:pt x="186" y="111"/>
                  <a:pt x="186" y="111"/>
                </a:cubicBezTo>
                <a:cubicBezTo>
                  <a:pt x="182" y="105"/>
                  <a:pt x="182" y="105"/>
                  <a:pt x="182" y="105"/>
                </a:cubicBezTo>
                <a:cubicBezTo>
                  <a:pt x="181" y="98"/>
                  <a:pt x="181" y="98"/>
                  <a:pt x="181" y="98"/>
                </a:cubicBezTo>
                <a:cubicBezTo>
                  <a:pt x="174" y="97"/>
                  <a:pt x="174" y="97"/>
                  <a:pt x="174" y="97"/>
                </a:cubicBezTo>
                <a:cubicBezTo>
                  <a:pt x="174" y="97"/>
                  <a:pt x="174" y="97"/>
                  <a:pt x="174" y="97"/>
                </a:cubicBezTo>
                <a:cubicBezTo>
                  <a:pt x="174" y="97"/>
                  <a:pt x="174" y="97"/>
                  <a:pt x="174" y="97"/>
                </a:cubicBezTo>
                <a:cubicBezTo>
                  <a:pt x="174" y="97"/>
                  <a:pt x="174" y="97"/>
                  <a:pt x="174" y="97"/>
                </a:cubicBezTo>
                <a:cubicBezTo>
                  <a:pt x="174" y="97"/>
                  <a:pt x="174" y="97"/>
                  <a:pt x="174" y="97"/>
                </a:cubicBezTo>
                <a:cubicBezTo>
                  <a:pt x="156" y="86"/>
                  <a:pt x="156" y="86"/>
                  <a:pt x="156" y="86"/>
                </a:cubicBezTo>
                <a:cubicBezTo>
                  <a:pt x="147" y="85"/>
                  <a:pt x="147" y="85"/>
                  <a:pt x="147" y="85"/>
                </a:cubicBezTo>
                <a:cubicBezTo>
                  <a:pt x="147" y="83"/>
                  <a:pt x="147" y="83"/>
                  <a:pt x="147" y="83"/>
                </a:cubicBezTo>
                <a:cubicBezTo>
                  <a:pt x="146" y="73"/>
                  <a:pt x="146" y="73"/>
                  <a:pt x="146" y="73"/>
                </a:cubicBezTo>
                <a:cubicBezTo>
                  <a:pt x="140" y="57"/>
                  <a:pt x="136" y="46"/>
                  <a:pt x="132" y="43"/>
                </a:cubicBez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9" name="Freeform 33"/>
          <p:cNvSpPr/>
          <p:nvPr/>
        </p:nvSpPr>
        <p:spPr>
          <a:xfrm>
            <a:off x="4171950" y="2514600"/>
            <a:ext cx="565150" cy="808038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76" h="251">
                <a:moveTo>
                  <a:pt x="162" y="76"/>
                </a:moveTo>
                <a:cubicBezTo>
                  <a:pt x="159" y="74"/>
                  <a:pt x="159" y="74"/>
                  <a:pt x="159" y="74"/>
                </a:cubicBezTo>
                <a:cubicBezTo>
                  <a:pt x="159" y="74"/>
                  <a:pt x="159" y="74"/>
                  <a:pt x="159" y="74"/>
                </a:cubicBezTo>
                <a:cubicBezTo>
                  <a:pt x="158" y="74"/>
                  <a:pt x="158" y="74"/>
                  <a:pt x="158" y="74"/>
                </a:cubicBezTo>
                <a:cubicBezTo>
                  <a:pt x="156" y="72"/>
                  <a:pt x="156" y="72"/>
                  <a:pt x="156" y="72"/>
                </a:cubicBezTo>
                <a:cubicBezTo>
                  <a:pt x="145" y="68"/>
                  <a:pt x="145" y="68"/>
                  <a:pt x="145" y="68"/>
                </a:cubicBezTo>
                <a:cubicBezTo>
                  <a:pt x="142" y="68"/>
                  <a:pt x="142" y="68"/>
                  <a:pt x="142" y="68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35" y="61"/>
                  <a:pt x="135" y="61"/>
                  <a:pt x="135" y="61"/>
                </a:cubicBezTo>
                <a:cubicBezTo>
                  <a:pt x="136" y="60"/>
                  <a:pt x="136" y="60"/>
                  <a:pt x="136" y="60"/>
                </a:cubicBezTo>
                <a:cubicBezTo>
                  <a:pt x="139" y="56"/>
                  <a:pt x="139" y="56"/>
                  <a:pt x="139" y="56"/>
                </a:cubicBezTo>
                <a:cubicBezTo>
                  <a:pt x="139" y="52"/>
                  <a:pt x="139" y="52"/>
                  <a:pt x="139" y="52"/>
                </a:cubicBezTo>
                <a:cubicBezTo>
                  <a:pt x="139" y="51"/>
                  <a:pt x="139" y="51"/>
                  <a:pt x="139" y="51"/>
                </a:cubicBezTo>
                <a:cubicBezTo>
                  <a:pt x="141" y="48"/>
                  <a:pt x="141" y="48"/>
                  <a:pt x="141" y="48"/>
                </a:cubicBezTo>
                <a:cubicBezTo>
                  <a:pt x="140" y="47"/>
                  <a:pt x="140" y="47"/>
                  <a:pt x="140" y="47"/>
                </a:cubicBezTo>
                <a:cubicBezTo>
                  <a:pt x="134" y="46"/>
                  <a:pt x="134" y="46"/>
                  <a:pt x="134" y="46"/>
                </a:cubicBezTo>
                <a:cubicBezTo>
                  <a:pt x="134" y="46"/>
                  <a:pt x="134" y="46"/>
                  <a:pt x="134" y="46"/>
                </a:cubicBezTo>
                <a:cubicBezTo>
                  <a:pt x="123" y="44"/>
                  <a:pt x="123" y="44"/>
                  <a:pt x="123" y="44"/>
                </a:cubicBezTo>
                <a:cubicBezTo>
                  <a:pt x="123" y="44"/>
                  <a:pt x="123" y="44"/>
                  <a:pt x="123" y="44"/>
                </a:cubicBezTo>
                <a:cubicBezTo>
                  <a:pt x="117" y="38"/>
                  <a:pt x="117" y="38"/>
                  <a:pt x="117" y="38"/>
                </a:cubicBezTo>
                <a:cubicBezTo>
                  <a:pt x="117" y="38"/>
                  <a:pt x="117" y="38"/>
                  <a:pt x="117" y="38"/>
                </a:cubicBezTo>
                <a:cubicBezTo>
                  <a:pt x="115" y="34"/>
                  <a:pt x="115" y="34"/>
                  <a:pt x="115" y="34"/>
                </a:cubicBezTo>
                <a:cubicBezTo>
                  <a:pt x="114" y="32"/>
                  <a:pt x="114" y="32"/>
                  <a:pt x="114" y="32"/>
                </a:cubicBezTo>
                <a:cubicBezTo>
                  <a:pt x="117" y="24"/>
                  <a:pt x="117" y="24"/>
                  <a:pt x="117" y="24"/>
                </a:cubicBezTo>
                <a:cubicBezTo>
                  <a:pt x="117" y="18"/>
                  <a:pt x="117" y="18"/>
                  <a:pt x="117" y="18"/>
                </a:cubicBezTo>
                <a:cubicBezTo>
                  <a:pt x="117" y="16"/>
                  <a:pt x="117" y="16"/>
                  <a:pt x="117" y="16"/>
                </a:cubicBezTo>
                <a:cubicBezTo>
                  <a:pt x="114" y="20"/>
                  <a:pt x="114" y="20"/>
                  <a:pt x="114" y="20"/>
                </a:cubicBezTo>
                <a:cubicBezTo>
                  <a:pt x="113" y="20"/>
                  <a:pt x="113" y="20"/>
                  <a:pt x="113" y="20"/>
                </a:cubicBezTo>
                <a:cubicBezTo>
                  <a:pt x="113" y="21"/>
                  <a:pt x="113" y="21"/>
                  <a:pt x="113" y="21"/>
                </a:cubicBezTo>
                <a:cubicBezTo>
                  <a:pt x="112" y="20"/>
                  <a:pt x="112" y="20"/>
                  <a:pt x="112" y="20"/>
                </a:cubicBezTo>
                <a:cubicBezTo>
                  <a:pt x="111" y="20"/>
                  <a:pt x="111" y="20"/>
                  <a:pt x="111" y="20"/>
                </a:cubicBezTo>
                <a:cubicBezTo>
                  <a:pt x="105" y="15"/>
                  <a:pt x="105" y="15"/>
                  <a:pt x="105" y="15"/>
                </a:cubicBezTo>
                <a:cubicBezTo>
                  <a:pt x="104" y="14"/>
                  <a:pt x="104" y="14"/>
                  <a:pt x="104" y="14"/>
                </a:cubicBezTo>
                <a:cubicBezTo>
                  <a:pt x="104" y="13"/>
                  <a:pt x="104" y="13"/>
                  <a:pt x="104" y="13"/>
                </a:cubicBezTo>
                <a:cubicBezTo>
                  <a:pt x="103" y="4"/>
                  <a:pt x="103" y="4"/>
                  <a:pt x="103" y="4"/>
                </a:cubicBezTo>
                <a:cubicBezTo>
                  <a:pt x="100" y="0"/>
                  <a:pt x="100" y="0"/>
                  <a:pt x="100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0" y="7"/>
                  <a:pt x="90" y="7"/>
                  <a:pt x="90" y="7"/>
                </a:cubicBezTo>
                <a:cubicBezTo>
                  <a:pt x="90" y="8"/>
                  <a:pt x="90" y="8"/>
                  <a:pt x="90" y="8"/>
                </a:cubicBezTo>
                <a:cubicBezTo>
                  <a:pt x="89" y="8"/>
                  <a:pt x="89" y="8"/>
                  <a:pt x="89" y="8"/>
                </a:cubicBezTo>
                <a:cubicBezTo>
                  <a:pt x="80" y="6"/>
                  <a:pt x="80" y="6"/>
                  <a:pt x="80" y="6"/>
                </a:cubicBezTo>
                <a:cubicBezTo>
                  <a:pt x="78" y="15"/>
                  <a:pt x="78" y="15"/>
                  <a:pt x="78" y="15"/>
                </a:cubicBezTo>
                <a:cubicBezTo>
                  <a:pt x="78" y="24"/>
                  <a:pt x="78" y="24"/>
                  <a:pt x="78" y="24"/>
                </a:cubicBezTo>
                <a:cubicBezTo>
                  <a:pt x="78" y="24"/>
                  <a:pt x="78" y="24"/>
                  <a:pt x="78" y="24"/>
                </a:cubicBezTo>
                <a:cubicBezTo>
                  <a:pt x="73" y="32"/>
                  <a:pt x="73" y="32"/>
                  <a:pt x="73" y="32"/>
                </a:cubicBezTo>
                <a:cubicBezTo>
                  <a:pt x="73" y="33"/>
                  <a:pt x="73" y="33"/>
                  <a:pt x="73" y="33"/>
                </a:cubicBezTo>
                <a:cubicBezTo>
                  <a:pt x="72" y="33"/>
                  <a:pt x="72" y="33"/>
                  <a:pt x="72" y="33"/>
                </a:cubicBezTo>
                <a:cubicBezTo>
                  <a:pt x="71" y="33"/>
                  <a:pt x="71" y="33"/>
                  <a:pt x="71" y="33"/>
                </a:cubicBezTo>
                <a:cubicBezTo>
                  <a:pt x="65" y="34"/>
                  <a:pt x="65" y="34"/>
                  <a:pt x="65" y="34"/>
                </a:cubicBezTo>
                <a:cubicBezTo>
                  <a:pt x="59" y="38"/>
                  <a:pt x="59" y="38"/>
                  <a:pt x="59" y="38"/>
                </a:cubicBezTo>
                <a:cubicBezTo>
                  <a:pt x="59" y="39"/>
                  <a:pt x="59" y="39"/>
                  <a:pt x="59" y="39"/>
                </a:cubicBezTo>
                <a:cubicBezTo>
                  <a:pt x="59" y="39"/>
                  <a:pt x="59" y="39"/>
                  <a:pt x="59" y="39"/>
                </a:cubicBezTo>
                <a:cubicBezTo>
                  <a:pt x="58" y="39"/>
                  <a:pt x="58" y="39"/>
                  <a:pt x="58" y="39"/>
                </a:cubicBezTo>
                <a:cubicBezTo>
                  <a:pt x="57" y="39"/>
                  <a:pt x="57" y="39"/>
                  <a:pt x="57" y="39"/>
                </a:cubicBezTo>
                <a:cubicBezTo>
                  <a:pt x="46" y="35"/>
                  <a:pt x="46" y="35"/>
                  <a:pt x="46" y="35"/>
                </a:cubicBezTo>
                <a:cubicBezTo>
                  <a:pt x="45" y="39"/>
                  <a:pt x="45" y="39"/>
                  <a:pt x="45" y="39"/>
                </a:cubicBezTo>
                <a:cubicBezTo>
                  <a:pt x="45" y="40"/>
                  <a:pt x="45" y="40"/>
                  <a:pt x="45" y="40"/>
                </a:cubicBezTo>
                <a:cubicBezTo>
                  <a:pt x="40" y="48"/>
                  <a:pt x="40" y="48"/>
                  <a:pt x="40" y="48"/>
                </a:cubicBezTo>
                <a:cubicBezTo>
                  <a:pt x="39" y="49"/>
                  <a:pt x="38" y="50"/>
                  <a:pt x="37" y="50"/>
                </a:cubicBezTo>
                <a:cubicBezTo>
                  <a:pt x="32" y="50"/>
                  <a:pt x="32" y="50"/>
                  <a:pt x="32" y="50"/>
                </a:cubicBezTo>
                <a:cubicBezTo>
                  <a:pt x="25" y="47"/>
                  <a:pt x="25" y="47"/>
                  <a:pt x="25" y="47"/>
                </a:cubicBezTo>
                <a:cubicBezTo>
                  <a:pt x="24" y="46"/>
                  <a:pt x="24" y="46"/>
                  <a:pt x="24" y="46"/>
                </a:cubicBezTo>
                <a:cubicBezTo>
                  <a:pt x="24" y="46"/>
                  <a:pt x="24" y="46"/>
                  <a:pt x="24" y="46"/>
                </a:cubicBezTo>
                <a:cubicBezTo>
                  <a:pt x="24" y="45"/>
                  <a:pt x="24" y="45"/>
                  <a:pt x="24" y="45"/>
                </a:cubicBezTo>
                <a:cubicBezTo>
                  <a:pt x="23" y="36"/>
                  <a:pt x="23" y="36"/>
                  <a:pt x="23" y="36"/>
                </a:cubicBezTo>
                <a:cubicBezTo>
                  <a:pt x="21" y="28"/>
                  <a:pt x="21" y="28"/>
                  <a:pt x="21" y="28"/>
                </a:cubicBezTo>
                <a:cubicBezTo>
                  <a:pt x="19" y="26"/>
                  <a:pt x="19" y="26"/>
                  <a:pt x="19" y="26"/>
                </a:cubicBezTo>
                <a:cubicBezTo>
                  <a:pt x="17" y="32"/>
                  <a:pt x="17" y="32"/>
                  <a:pt x="17" y="32"/>
                </a:cubicBezTo>
                <a:cubicBezTo>
                  <a:pt x="17" y="32"/>
                  <a:pt x="17" y="32"/>
                  <a:pt x="17" y="32"/>
                </a:cubicBezTo>
                <a:cubicBezTo>
                  <a:pt x="17" y="32"/>
                  <a:pt x="17" y="32"/>
                  <a:pt x="17" y="32"/>
                </a:cubicBezTo>
                <a:cubicBezTo>
                  <a:pt x="12" y="38"/>
                  <a:pt x="12" y="38"/>
                  <a:pt x="12" y="38"/>
                </a:cubicBezTo>
                <a:cubicBezTo>
                  <a:pt x="8" y="48"/>
                  <a:pt x="8" y="48"/>
                  <a:pt x="8" y="48"/>
                </a:cubicBezTo>
                <a:cubicBezTo>
                  <a:pt x="8" y="48"/>
                  <a:pt x="8" y="48"/>
                  <a:pt x="8" y="48"/>
                </a:cubicBezTo>
                <a:cubicBezTo>
                  <a:pt x="8" y="48"/>
                  <a:pt x="8" y="48"/>
                  <a:pt x="8" y="48"/>
                </a:cubicBezTo>
                <a:cubicBezTo>
                  <a:pt x="8" y="48"/>
                  <a:pt x="8" y="48"/>
                  <a:pt x="8" y="48"/>
                </a:cubicBezTo>
                <a:cubicBezTo>
                  <a:pt x="7" y="48"/>
                  <a:pt x="7" y="48"/>
                  <a:pt x="7" y="48"/>
                </a:cubicBezTo>
                <a:cubicBezTo>
                  <a:pt x="4" y="54"/>
                  <a:pt x="4" y="54"/>
                  <a:pt x="4" y="54"/>
                </a:cubicBezTo>
                <a:cubicBezTo>
                  <a:pt x="4" y="55"/>
                  <a:pt x="3" y="58"/>
                  <a:pt x="0" y="61"/>
                </a:cubicBezTo>
                <a:cubicBezTo>
                  <a:pt x="3" y="70"/>
                  <a:pt x="3" y="70"/>
                  <a:pt x="3" y="70"/>
                </a:cubicBezTo>
                <a:cubicBezTo>
                  <a:pt x="15" y="84"/>
                  <a:pt x="15" y="84"/>
                  <a:pt x="15" y="84"/>
                </a:cubicBezTo>
                <a:cubicBezTo>
                  <a:pt x="15" y="84"/>
                  <a:pt x="15" y="84"/>
                  <a:pt x="15" y="84"/>
                </a:cubicBezTo>
                <a:cubicBezTo>
                  <a:pt x="19" y="92"/>
                  <a:pt x="19" y="92"/>
                  <a:pt x="19" y="92"/>
                </a:cubicBezTo>
                <a:cubicBezTo>
                  <a:pt x="19" y="93"/>
                  <a:pt x="19" y="93"/>
                  <a:pt x="19" y="93"/>
                </a:cubicBezTo>
                <a:cubicBezTo>
                  <a:pt x="18" y="94"/>
                  <a:pt x="18" y="94"/>
                  <a:pt x="18" y="94"/>
                </a:cubicBezTo>
                <a:cubicBezTo>
                  <a:pt x="18" y="94"/>
                  <a:pt x="18" y="94"/>
                  <a:pt x="18" y="94"/>
                </a:cubicBezTo>
                <a:cubicBezTo>
                  <a:pt x="15" y="98"/>
                  <a:pt x="15" y="98"/>
                  <a:pt x="15" y="98"/>
                </a:cubicBezTo>
                <a:cubicBezTo>
                  <a:pt x="14" y="98"/>
                  <a:pt x="14" y="98"/>
                  <a:pt x="14" y="98"/>
                </a:cubicBezTo>
                <a:cubicBezTo>
                  <a:pt x="6" y="100"/>
                  <a:pt x="6" y="100"/>
                  <a:pt x="6" y="100"/>
                </a:cubicBezTo>
                <a:cubicBezTo>
                  <a:pt x="7" y="106"/>
                  <a:pt x="7" y="106"/>
                  <a:pt x="7" y="106"/>
                </a:cubicBezTo>
                <a:cubicBezTo>
                  <a:pt x="13" y="110"/>
                  <a:pt x="13" y="110"/>
                  <a:pt x="13" y="110"/>
                </a:cubicBezTo>
                <a:cubicBezTo>
                  <a:pt x="21" y="112"/>
                  <a:pt x="21" y="112"/>
                  <a:pt x="21" y="112"/>
                </a:cubicBezTo>
                <a:cubicBezTo>
                  <a:pt x="24" y="120"/>
                  <a:pt x="24" y="120"/>
                  <a:pt x="24" y="120"/>
                </a:cubicBezTo>
                <a:cubicBezTo>
                  <a:pt x="24" y="120"/>
                  <a:pt x="24" y="120"/>
                  <a:pt x="24" y="120"/>
                </a:cubicBezTo>
                <a:cubicBezTo>
                  <a:pt x="24" y="120"/>
                  <a:pt x="24" y="120"/>
                  <a:pt x="24" y="120"/>
                </a:cubicBezTo>
                <a:cubicBezTo>
                  <a:pt x="24" y="120"/>
                  <a:pt x="24" y="120"/>
                  <a:pt x="24" y="120"/>
                </a:cubicBezTo>
                <a:cubicBezTo>
                  <a:pt x="24" y="120"/>
                  <a:pt x="24" y="120"/>
                  <a:pt x="24" y="120"/>
                </a:cubicBezTo>
                <a:cubicBezTo>
                  <a:pt x="22" y="134"/>
                  <a:pt x="22" y="134"/>
                  <a:pt x="22" y="134"/>
                </a:cubicBezTo>
                <a:cubicBezTo>
                  <a:pt x="22" y="134"/>
                  <a:pt x="22" y="134"/>
                  <a:pt x="22" y="134"/>
                </a:cubicBezTo>
                <a:cubicBezTo>
                  <a:pt x="22" y="134"/>
                  <a:pt x="22" y="134"/>
                  <a:pt x="22" y="134"/>
                </a:cubicBezTo>
                <a:cubicBezTo>
                  <a:pt x="19" y="140"/>
                  <a:pt x="19" y="140"/>
                  <a:pt x="19" y="140"/>
                </a:cubicBezTo>
                <a:cubicBezTo>
                  <a:pt x="19" y="142"/>
                  <a:pt x="19" y="142"/>
                  <a:pt x="19" y="142"/>
                </a:cubicBezTo>
                <a:cubicBezTo>
                  <a:pt x="18" y="142"/>
                  <a:pt x="18" y="142"/>
                  <a:pt x="18" y="142"/>
                </a:cubicBezTo>
                <a:cubicBezTo>
                  <a:pt x="8" y="143"/>
                  <a:pt x="8" y="143"/>
                  <a:pt x="8" y="143"/>
                </a:cubicBezTo>
                <a:cubicBezTo>
                  <a:pt x="8" y="147"/>
                  <a:pt x="8" y="147"/>
                  <a:pt x="8" y="147"/>
                </a:cubicBezTo>
                <a:cubicBezTo>
                  <a:pt x="5" y="156"/>
                  <a:pt x="5" y="156"/>
                  <a:pt x="5" y="156"/>
                </a:cubicBezTo>
                <a:cubicBezTo>
                  <a:pt x="4" y="166"/>
                  <a:pt x="4" y="166"/>
                  <a:pt x="4" y="166"/>
                </a:cubicBezTo>
                <a:cubicBezTo>
                  <a:pt x="6" y="172"/>
                  <a:pt x="6" y="172"/>
                  <a:pt x="6" y="172"/>
                </a:cubicBezTo>
                <a:cubicBezTo>
                  <a:pt x="18" y="179"/>
                  <a:pt x="18" y="179"/>
                  <a:pt x="18" y="179"/>
                </a:cubicBezTo>
                <a:cubicBezTo>
                  <a:pt x="19" y="180"/>
                  <a:pt x="19" y="180"/>
                  <a:pt x="19" y="180"/>
                </a:cubicBezTo>
                <a:cubicBezTo>
                  <a:pt x="24" y="188"/>
                  <a:pt x="24" y="188"/>
                  <a:pt x="24" y="188"/>
                </a:cubicBezTo>
                <a:cubicBezTo>
                  <a:pt x="24" y="189"/>
                  <a:pt x="24" y="189"/>
                  <a:pt x="24" y="189"/>
                </a:cubicBezTo>
                <a:cubicBezTo>
                  <a:pt x="24" y="189"/>
                  <a:pt x="24" y="189"/>
                  <a:pt x="24" y="189"/>
                </a:cubicBezTo>
                <a:cubicBezTo>
                  <a:pt x="24" y="190"/>
                  <a:pt x="24" y="190"/>
                  <a:pt x="24" y="190"/>
                </a:cubicBezTo>
                <a:cubicBezTo>
                  <a:pt x="17" y="204"/>
                  <a:pt x="17" y="204"/>
                  <a:pt x="17" y="204"/>
                </a:cubicBezTo>
                <a:cubicBezTo>
                  <a:pt x="16" y="208"/>
                  <a:pt x="16" y="208"/>
                  <a:pt x="16" y="208"/>
                </a:cubicBezTo>
                <a:cubicBezTo>
                  <a:pt x="16" y="208"/>
                  <a:pt x="16" y="208"/>
                  <a:pt x="16" y="208"/>
                </a:cubicBezTo>
                <a:cubicBezTo>
                  <a:pt x="12" y="217"/>
                  <a:pt x="12" y="217"/>
                  <a:pt x="12" y="217"/>
                </a:cubicBezTo>
                <a:cubicBezTo>
                  <a:pt x="10" y="224"/>
                  <a:pt x="10" y="224"/>
                  <a:pt x="10" y="224"/>
                </a:cubicBezTo>
                <a:cubicBezTo>
                  <a:pt x="10" y="225"/>
                  <a:pt x="10" y="225"/>
                  <a:pt x="10" y="225"/>
                </a:cubicBezTo>
                <a:cubicBezTo>
                  <a:pt x="10" y="225"/>
                  <a:pt x="10" y="225"/>
                  <a:pt x="10" y="225"/>
                </a:cubicBezTo>
                <a:cubicBezTo>
                  <a:pt x="8" y="227"/>
                  <a:pt x="7" y="228"/>
                  <a:pt x="6" y="231"/>
                </a:cubicBezTo>
                <a:cubicBezTo>
                  <a:pt x="5" y="232"/>
                  <a:pt x="5" y="232"/>
                  <a:pt x="6" y="233"/>
                </a:cubicBezTo>
                <a:cubicBezTo>
                  <a:pt x="7" y="234"/>
                  <a:pt x="7" y="234"/>
                  <a:pt x="7" y="234"/>
                </a:cubicBezTo>
                <a:cubicBezTo>
                  <a:pt x="11" y="238"/>
                  <a:pt x="11" y="238"/>
                  <a:pt x="11" y="238"/>
                </a:cubicBezTo>
                <a:cubicBezTo>
                  <a:pt x="11" y="238"/>
                  <a:pt x="11" y="238"/>
                  <a:pt x="11" y="238"/>
                </a:cubicBezTo>
                <a:cubicBezTo>
                  <a:pt x="11" y="238"/>
                  <a:pt x="11" y="238"/>
                  <a:pt x="11" y="238"/>
                </a:cubicBezTo>
                <a:cubicBezTo>
                  <a:pt x="13" y="241"/>
                  <a:pt x="13" y="241"/>
                  <a:pt x="13" y="241"/>
                </a:cubicBezTo>
                <a:cubicBezTo>
                  <a:pt x="13" y="241"/>
                  <a:pt x="13" y="241"/>
                  <a:pt x="13" y="241"/>
                </a:cubicBezTo>
                <a:cubicBezTo>
                  <a:pt x="13" y="241"/>
                  <a:pt x="13" y="241"/>
                  <a:pt x="13" y="241"/>
                </a:cubicBezTo>
                <a:cubicBezTo>
                  <a:pt x="14" y="242"/>
                  <a:pt x="14" y="242"/>
                  <a:pt x="14" y="242"/>
                </a:cubicBezTo>
                <a:cubicBezTo>
                  <a:pt x="14" y="242"/>
                  <a:pt x="14" y="242"/>
                  <a:pt x="14" y="242"/>
                </a:cubicBezTo>
                <a:cubicBezTo>
                  <a:pt x="14" y="244"/>
                  <a:pt x="14" y="244"/>
                  <a:pt x="14" y="244"/>
                </a:cubicBezTo>
                <a:cubicBezTo>
                  <a:pt x="14" y="244"/>
                  <a:pt x="14" y="244"/>
                  <a:pt x="14" y="244"/>
                </a:cubicBezTo>
                <a:cubicBezTo>
                  <a:pt x="14" y="244"/>
                  <a:pt x="14" y="244"/>
                  <a:pt x="14" y="244"/>
                </a:cubicBezTo>
                <a:cubicBezTo>
                  <a:pt x="14" y="244"/>
                  <a:pt x="14" y="244"/>
                  <a:pt x="14" y="244"/>
                </a:cubicBezTo>
                <a:cubicBezTo>
                  <a:pt x="14" y="244"/>
                  <a:pt x="14" y="244"/>
                  <a:pt x="14" y="244"/>
                </a:cubicBezTo>
                <a:cubicBezTo>
                  <a:pt x="15" y="246"/>
                  <a:pt x="15" y="246"/>
                  <a:pt x="15" y="246"/>
                </a:cubicBezTo>
                <a:cubicBezTo>
                  <a:pt x="18" y="248"/>
                  <a:pt x="18" y="248"/>
                  <a:pt x="18" y="248"/>
                </a:cubicBezTo>
                <a:cubicBezTo>
                  <a:pt x="33" y="251"/>
                  <a:pt x="33" y="251"/>
                  <a:pt x="33" y="251"/>
                </a:cubicBezTo>
                <a:cubicBezTo>
                  <a:pt x="37" y="251"/>
                  <a:pt x="42" y="250"/>
                  <a:pt x="47" y="248"/>
                </a:cubicBezTo>
                <a:cubicBezTo>
                  <a:pt x="51" y="246"/>
                  <a:pt x="56" y="245"/>
                  <a:pt x="61" y="246"/>
                </a:cubicBezTo>
                <a:cubicBezTo>
                  <a:pt x="61" y="243"/>
                  <a:pt x="61" y="243"/>
                  <a:pt x="61" y="243"/>
                </a:cubicBezTo>
                <a:cubicBezTo>
                  <a:pt x="57" y="232"/>
                  <a:pt x="57" y="232"/>
                  <a:pt x="57" y="232"/>
                </a:cubicBezTo>
                <a:cubicBezTo>
                  <a:pt x="56" y="232"/>
                  <a:pt x="56" y="232"/>
                  <a:pt x="56" y="232"/>
                </a:cubicBezTo>
                <a:cubicBezTo>
                  <a:pt x="57" y="232"/>
                  <a:pt x="57" y="232"/>
                  <a:pt x="57" y="232"/>
                </a:cubicBezTo>
                <a:cubicBezTo>
                  <a:pt x="79" y="200"/>
                  <a:pt x="79" y="200"/>
                  <a:pt x="79" y="200"/>
                </a:cubicBezTo>
                <a:cubicBezTo>
                  <a:pt x="104" y="176"/>
                  <a:pt x="104" y="176"/>
                  <a:pt x="104" y="176"/>
                </a:cubicBezTo>
                <a:cubicBezTo>
                  <a:pt x="104" y="176"/>
                  <a:pt x="104" y="176"/>
                  <a:pt x="104" y="176"/>
                </a:cubicBezTo>
                <a:cubicBezTo>
                  <a:pt x="112" y="174"/>
                  <a:pt x="112" y="174"/>
                  <a:pt x="112" y="174"/>
                </a:cubicBezTo>
                <a:cubicBezTo>
                  <a:pt x="116" y="169"/>
                  <a:pt x="116" y="169"/>
                  <a:pt x="116" y="169"/>
                </a:cubicBezTo>
                <a:cubicBezTo>
                  <a:pt x="116" y="169"/>
                  <a:pt x="116" y="169"/>
                  <a:pt x="116" y="169"/>
                </a:cubicBezTo>
                <a:cubicBezTo>
                  <a:pt x="119" y="166"/>
                  <a:pt x="122" y="165"/>
                  <a:pt x="125" y="164"/>
                </a:cubicBezTo>
                <a:cubicBezTo>
                  <a:pt x="123" y="162"/>
                  <a:pt x="123" y="162"/>
                  <a:pt x="123" y="162"/>
                </a:cubicBezTo>
                <a:cubicBezTo>
                  <a:pt x="117" y="156"/>
                  <a:pt x="117" y="156"/>
                  <a:pt x="117" y="156"/>
                </a:cubicBezTo>
                <a:cubicBezTo>
                  <a:pt x="117" y="156"/>
                  <a:pt x="117" y="156"/>
                  <a:pt x="117" y="156"/>
                </a:cubicBezTo>
                <a:cubicBezTo>
                  <a:pt x="117" y="156"/>
                  <a:pt x="117" y="156"/>
                  <a:pt x="117" y="156"/>
                </a:cubicBezTo>
                <a:cubicBezTo>
                  <a:pt x="113" y="151"/>
                  <a:pt x="113" y="151"/>
                  <a:pt x="113" y="151"/>
                </a:cubicBezTo>
                <a:cubicBezTo>
                  <a:pt x="113" y="150"/>
                  <a:pt x="113" y="150"/>
                  <a:pt x="113" y="150"/>
                </a:cubicBezTo>
                <a:cubicBezTo>
                  <a:pt x="113" y="150"/>
                  <a:pt x="113" y="150"/>
                  <a:pt x="113" y="150"/>
                </a:cubicBezTo>
                <a:cubicBezTo>
                  <a:pt x="115" y="147"/>
                  <a:pt x="115" y="147"/>
                  <a:pt x="115" y="147"/>
                </a:cubicBezTo>
                <a:cubicBezTo>
                  <a:pt x="109" y="148"/>
                  <a:pt x="109" y="148"/>
                  <a:pt x="109" y="148"/>
                </a:cubicBezTo>
                <a:cubicBezTo>
                  <a:pt x="98" y="146"/>
                  <a:pt x="98" y="146"/>
                  <a:pt x="98" y="146"/>
                </a:cubicBezTo>
                <a:cubicBezTo>
                  <a:pt x="94" y="144"/>
                  <a:pt x="91" y="141"/>
                  <a:pt x="90" y="138"/>
                </a:cubicBezTo>
                <a:cubicBezTo>
                  <a:pt x="88" y="131"/>
                  <a:pt x="87" y="125"/>
                  <a:pt x="87" y="119"/>
                </a:cubicBezTo>
                <a:cubicBezTo>
                  <a:pt x="86" y="121"/>
                  <a:pt x="84" y="122"/>
                  <a:pt x="82" y="122"/>
                </a:cubicBezTo>
                <a:cubicBezTo>
                  <a:pt x="73" y="120"/>
                  <a:pt x="73" y="120"/>
                  <a:pt x="73" y="120"/>
                </a:cubicBezTo>
                <a:cubicBezTo>
                  <a:pt x="68" y="116"/>
                  <a:pt x="68" y="116"/>
                  <a:pt x="68" y="116"/>
                </a:cubicBezTo>
                <a:cubicBezTo>
                  <a:pt x="61" y="114"/>
                  <a:pt x="61" y="114"/>
                  <a:pt x="61" y="114"/>
                </a:cubicBezTo>
                <a:cubicBezTo>
                  <a:pt x="58" y="114"/>
                  <a:pt x="58" y="114"/>
                  <a:pt x="58" y="114"/>
                </a:cubicBezTo>
                <a:cubicBezTo>
                  <a:pt x="56" y="114"/>
                  <a:pt x="53" y="113"/>
                  <a:pt x="52" y="112"/>
                </a:cubicBezTo>
                <a:cubicBezTo>
                  <a:pt x="49" y="110"/>
                  <a:pt x="48" y="108"/>
                  <a:pt x="48" y="107"/>
                </a:cubicBezTo>
                <a:cubicBezTo>
                  <a:pt x="47" y="104"/>
                  <a:pt x="48" y="102"/>
                  <a:pt x="51" y="100"/>
                </a:cubicBezTo>
                <a:cubicBezTo>
                  <a:pt x="53" y="98"/>
                  <a:pt x="57" y="94"/>
                  <a:pt x="59" y="90"/>
                </a:cubicBezTo>
                <a:cubicBezTo>
                  <a:pt x="57" y="87"/>
                  <a:pt x="55" y="83"/>
                  <a:pt x="57" y="80"/>
                </a:cubicBezTo>
                <a:cubicBezTo>
                  <a:pt x="57" y="79"/>
                  <a:pt x="57" y="79"/>
                  <a:pt x="57" y="79"/>
                </a:cubicBezTo>
                <a:cubicBezTo>
                  <a:pt x="57" y="77"/>
                  <a:pt x="61" y="76"/>
                  <a:pt x="67" y="74"/>
                </a:cubicBezTo>
                <a:cubicBezTo>
                  <a:pt x="67" y="72"/>
                  <a:pt x="68" y="70"/>
                  <a:pt x="69" y="70"/>
                </a:cubicBezTo>
                <a:cubicBezTo>
                  <a:pt x="75" y="70"/>
                  <a:pt x="75" y="70"/>
                  <a:pt x="75" y="70"/>
                </a:cubicBezTo>
                <a:cubicBezTo>
                  <a:pt x="74" y="70"/>
                  <a:pt x="74" y="70"/>
                  <a:pt x="74" y="70"/>
                </a:cubicBezTo>
                <a:cubicBezTo>
                  <a:pt x="70" y="67"/>
                  <a:pt x="69" y="64"/>
                  <a:pt x="71" y="61"/>
                </a:cubicBezTo>
                <a:cubicBezTo>
                  <a:pt x="74" y="59"/>
                  <a:pt x="74" y="59"/>
                  <a:pt x="74" y="59"/>
                </a:cubicBezTo>
                <a:cubicBezTo>
                  <a:pt x="77" y="58"/>
                  <a:pt x="82" y="58"/>
                  <a:pt x="86" y="60"/>
                </a:cubicBezTo>
                <a:cubicBezTo>
                  <a:pt x="95" y="67"/>
                  <a:pt x="95" y="67"/>
                  <a:pt x="95" y="67"/>
                </a:cubicBezTo>
                <a:cubicBezTo>
                  <a:pt x="104" y="67"/>
                  <a:pt x="104" y="67"/>
                  <a:pt x="104" y="67"/>
                </a:cubicBezTo>
                <a:cubicBezTo>
                  <a:pt x="107" y="69"/>
                  <a:pt x="107" y="69"/>
                  <a:pt x="107" y="69"/>
                </a:cubicBezTo>
                <a:cubicBezTo>
                  <a:pt x="107" y="72"/>
                  <a:pt x="107" y="72"/>
                  <a:pt x="107" y="72"/>
                </a:cubicBezTo>
                <a:cubicBezTo>
                  <a:pt x="107" y="74"/>
                  <a:pt x="106" y="76"/>
                  <a:pt x="105" y="76"/>
                </a:cubicBezTo>
                <a:cubicBezTo>
                  <a:pt x="103" y="76"/>
                  <a:pt x="102" y="78"/>
                  <a:pt x="101" y="80"/>
                </a:cubicBezTo>
                <a:cubicBezTo>
                  <a:pt x="105" y="90"/>
                  <a:pt x="105" y="90"/>
                  <a:pt x="105" y="90"/>
                </a:cubicBezTo>
                <a:cubicBezTo>
                  <a:pt x="108" y="86"/>
                  <a:pt x="110" y="84"/>
                  <a:pt x="113" y="84"/>
                </a:cubicBezTo>
                <a:cubicBezTo>
                  <a:pt x="114" y="84"/>
                  <a:pt x="115" y="84"/>
                  <a:pt x="117" y="86"/>
                </a:cubicBezTo>
                <a:cubicBezTo>
                  <a:pt x="118" y="88"/>
                  <a:pt x="119" y="92"/>
                  <a:pt x="120" y="95"/>
                </a:cubicBezTo>
                <a:cubicBezTo>
                  <a:pt x="120" y="100"/>
                  <a:pt x="121" y="103"/>
                  <a:pt x="123" y="105"/>
                </a:cubicBezTo>
                <a:cubicBezTo>
                  <a:pt x="126" y="110"/>
                  <a:pt x="126" y="110"/>
                  <a:pt x="126" y="110"/>
                </a:cubicBezTo>
                <a:cubicBezTo>
                  <a:pt x="131" y="116"/>
                  <a:pt x="133" y="120"/>
                  <a:pt x="134" y="124"/>
                </a:cubicBezTo>
                <a:cubicBezTo>
                  <a:pt x="150" y="122"/>
                  <a:pt x="150" y="122"/>
                  <a:pt x="150" y="122"/>
                </a:cubicBezTo>
                <a:cubicBezTo>
                  <a:pt x="157" y="118"/>
                  <a:pt x="157" y="118"/>
                  <a:pt x="157" y="118"/>
                </a:cubicBezTo>
                <a:cubicBezTo>
                  <a:pt x="163" y="110"/>
                  <a:pt x="163" y="110"/>
                  <a:pt x="163" y="110"/>
                </a:cubicBezTo>
                <a:cubicBezTo>
                  <a:pt x="166" y="102"/>
                  <a:pt x="166" y="102"/>
                  <a:pt x="166" y="102"/>
                </a:cubicBezTo>
                <a:cubicBezTo>
                  <a:pt x="166" y="102"/>
                  <a:pt x="166" y="102"/>
                  <a:pt x="166" y="102"/>
                </a:cubicBezTo>
                <a:cubicBezTo>
                  <a:pt x="166" y="102"/>
                  <a:pt x="166" y="102"/>
                  <a:pt x="166" y="102"/>
                </a:cubicBezTo>
                <a:cubicBezTo>
                  <a:pt x="168" y="94"/>
                  <a:pt x="168" y="94"/>
                  <a:pt x="168" y="94"/>
                </a:cubicBezTo>
                <a:cubicBezTo>
                  <a:pt x="168" y="93"/>
                  <a:pt x="168" y="93"/>
                  <a:pt x="168" y="93"/>
                </a:cubicBezTo>
                <a:cubicBezTo>
                  <a:pt x="168" y="92"/>
                  <a:pt x="168" y="92"/>
                  <a:pt x="168" y="92"/>
                </a:cubicBezTo>
                <a:cubicBezTo>
                  <a:pt x="169" y="92"/>
                  <a:pt x="169" y="92"/>
                  <a:pt x="169" y="92"/>
                </a:cubicBezTo>
                <a:cubicBezTo>
                  <a:pt x="175" y="88"/>
                  <a:pt x="175" y="88"/>
                  <a:pt x="175" y="88"/>
                </a:cubicBezTo>
                <a:cubicBezTo>
                  <a:pt x="176" y="88"/>
                  <a:pt x="176" y="88"/>
                  <a:pt x="176" y="88"/>
                </a:cubicBezTo>
                <a:cubicBezTo>
                  <a:pt x="175" y="87"/>
                  <a:pt x="175" y="87"/>
                  <a:pt x="175" y="87"/>
                </a:cubicBezTo>
                <a:cubicBezTo>
                  <a:pt x="165" y="84"/>
                  <a:pt x="165" y="84"/>
                  <a:pt x="165" y="84"/>
                </a:cubicBezTo>
                <a:cubicBezTo>
                  <a:pt x="165" y="84"/>
                  <a:pt x="165" y="84"/>
                  <a:pt x="165" y="84"/>
                </a:cubicBezTo>
                <a:cubicBezTo>
                  <a:pt x="165" y="84"/>
                  <a:pt x="165" y="84"/>
                  <a:pt x="165" y="84"/>
                </a:cubicBezTo>
                <a:cubicBezTo>
                  <a:pt x="163" y="78"/>
                  <a:pt x="163" y="78"/>
                  <a:pt x="163" y="78"/>
                </a:cubicBezTo>
                <a:lnTo>
                  <a:pt x="162" y="76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30" name="Freeform 34"/>
          <p:cNvSpPr/>
          <p:nvPr/>
        </p:nvSpPr>
        <p:spPr>
          <a:xfrm>
            <a:off x="3911600" y="3289300"/>
            <a:ext cx="596900" cy="58737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186" h="183">
                <a:moveTo>
                  <a:pt x="42" y="60"/>
                </a:moveTo>
                <a:cubicBezTo>
                  <a:pt x="41" y="60"/>
                  <a:pt x="41" y="60"/>
                  <a:pt x="41" y="60"/>
                </a:cubicBezTo>
                <a:cubicBezTo>
                  <a:pt x="11" y="73"/>
                  <a:pt x="11" y="73"/>
                  <a:pt x="11" y="73"/>
                </a:cubicBezTo>
                <a:cubicBezTo>
                  <a:pt x="2" y="81"/>
                  <a:pt x="2" y="81"/>
                  <a:pt x="2" y="81"/>
                </a:cubicBezTo>
                <a:cubicBezTo>
                  <a:pt x="0" y="95"/>
                  <a:pt x="2" y="103"/>
                  <a:pt x="6" y="105"/>
                </a:cubicBezTo>
                <a:cubicBezTo>
                  <a:pt x="15" y="111"/>
                  <a:pt x="15" y="111"/>
                  <a:pt x="15" y="111"/>
                </a:cubicBezTo>
                <a:cubicBezTo>
                  <a:pt x="16" y="111"/>
                  <a:pt x="16" y="111"/>
                  <a:pt x="16" y="111"/>
                </a:cubicBezTo>
                <a:cubicBezTo>
                  <a:pt x="16" y="111"/>
                  <a:pt x="16" y="111"/>
                  <a:pt x="16" y="111"/>
                </a:cubicBezTo>
                <a:cubicBezTo>
                  <a:pt x="18" y="126"/>
                  <a:pt x="18" y="126"/>
                  <a:pt x="18" y="126"/>
                </a:cubicBezTo>
                <a:cubicBezTo>
                  <a:pt x="26" y="136"/>
                  <a:pt x="31" y="141"/>
                  <a:pt x="34" y="143"/>
                </a:cubicBezTo>
                <a:cubicBezTo>
                  <a:pt x="42" y="145"/>
                  <a:pt x="42" y="145"/>
                  <a:pt x="42" y="145"/>
                </a:cubicBezTo>
                <a:cubicBezTo>
                  <a:pt x="44" y="145"/>
                  <a:pt x="44" y="145"/>
                  <a:pt x="44" y="145"/>
                </a:cubicBezTo>
                <a:cubicBezTo>
                  <a:pt x="44" y="145"/>
                  <a:pt x="44" y="145"/>
                  <a:pt x="44" y="145"/>
                </a:cubicBezTo>
                <a:cubicBezTo>
                  <a:pt x="45" y="147"/>
                  <a:pt x="48" y="149"/>
                  <a:pt x="53" y="150"/>
                </a:cubicBezTo>
                <a:cubicBezTo>
                  <a:pt x="77" y="151"/>
                  <a:pt x="77" y="151"/>
                  <a:pt x="77" y="151"/>
                </a:cubicBezTo>
                <a:cubicBezTo>
                  <a:pt x="94" y="151"/>
                  <a:pt x="104" y="153"/>
                  <a:pt x="106" y="155"/>
                </a:cubicBezTo>
                <a:cubicBezTo>
                  <a:pt x="108" y="156"/>
                  <a:pt x="109" y="160"/>
                  <a:pt x="108" y="166"/>
                </a:cubicBezTo>
                <a:cubicBezTo>
                  <a:pt x="108" y="170"/>
                  <a:pt x="108" y="173"/>
                  <a:pt x="109" y="173"/>
                </a:cubicBezTo>
                <a:cubicBezTo>
                  <a:pt x="118" y="171"/>
                  <a:pt x="118" y="171"/>
                  <a:pt x="118" y="171"/>
                </a:cubicBezTo>
                <a:cubicBezTo>
                  <a:pt x="124" y="169"/>
                  <a:pt x="128" y="169"/>
                  <a:pt x="130" y="171"/>
                </a:cubicBezTo>
                <a:cubicBezTo>
                  <a:pt x="134" y="175"/>
                  <a:pt x="134" y="175"/>
                  <a:pt x="134" y="175"/>
                </a:cubicBezTo>
                <a:cubicBezTo>
                  <a:pt x="138" y="181"/>
                  <a:pt x="142" y="183"/>
                  <a:pt x="142" y="183"/>
                </a:cubicBezTo>
                <a:cubicBezTo>
                  <a:pt x="145" y="182"/>
                  <a:pt x="148" y="179"/>
                  <a:pt x="150" y="175"/>
                </a:cubicBezTo>
                <a:cubicBezTo>
                  <a:pt x="151" y="174"/>
                  <a:pt x="151" y="174"/>
                  <a:pt x="151" y="174"/>
                </a:cubicBezTo>
                <a:cubicBezTo>
                  <a:pt x="158" y="179"/>
                  <a:pt x="158" y="179"/>
                  <a:pt x="158" y="179"/>
                </a:cubicBezTo>
                <a:cubicBezTo>
                  <a:pt x="163" y="175"/>
                  <a:pt x="163" y="175"/>
                  <a:pt x="163" y="175"/>
                </a:cubicBezTo>
                <a:cubicBezTo>
                  <a:pt x="164" y="169"/>
                  <a:pt x="167" y="167"/>
                  <a:pt x="172" y="166"/>
                </a:cubicBezTo>
                <a:cubicBezTo>
                  <a:pt x="174" y="165"/>
                  <a:pt x="174" y="165"/>
                  <a:pt x="174" y="165"/>
                </a:cubicBezTo>
                <a:cubicBezTo>
                  <a:pt x="173" y="164"/>
                  <a:pt x="173" y="164"/>
                  <a:pt x="173" y="164"/>
                </a:cubicBezTo>
                <a:cubicBezTo>
                  <a:pt x="172" y="163"/>
                  <a:pt x="172" y="163"/>
                  <a:pt x="172" y="163"/>
                </a:cubicBezTo>
                <a:cubicBezTo>
                  <a:pt x="172" y="163"/>
                  <a:pt x="172" y="163"/>
                  <a:pt x="172" y="163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0" y="148"/>
                  <a:pt x="166" y="146"/>
                  <a:pt x="161" y="147"/>
                </a:cubicBezTo>
                <a:cubicBezTo>
                  <a:pt x="157" y="148"/>
                  <a:pt x="154" y="148"/>
                  <a:pt x="152" y="147"/>
                </a:cubicBezTo>
                <a:cubicBezTo>
                  <a:pt x="152" y="145"/>
                  <a:pt x="152" y="145"/>
                  <a:pt x="152" y="143"/>
                </a:cubicBezTo>
                <a:cubicBezTo>
                  <a:pt x="149" y="138"/>
                  <a:pt x="146" y="134"/>
                  <a:pt x="142" y="131"/>
                </a:cubicBezTo>
                <a:cubicBezTo>
                  <a:pt x="138" y="127"/>
                  <a:pt x="136" y="123"/>
                  <a:pt x="138" y="119"/>
                </a:cubicBezTo>
                <a:cubicBezTo>
                  <a:pt x="138" y="118"/>
                  <a:pt x="138" y="118"/>
                  <a:pt x="138" y="118"/>
                </a:cubicBezTo>
                <a:cubicBezTo>
                  <a:pt x="150" y="120"/>
                  <a:pt x="150" y="120"/>
                  <a:pt x="150" y="120"/>
                </a:cubicBezTo>
                <a:cubicBezTo>
                  <a:pt x="149" y="113"/>
                  <a:pt x="149" y="113"/>
                  <a:pt x="149" y="113"/>
                </a:cubicBezTo>
                <a:cubicBezTo>
                  <a:pt x="148" y="109"/>
                  <a:pt x="149" y="107"/>
                  <a:pt x="151" y="105"/>
                </a:cubicBezTo>
                <a:cubicBezTo>
                  <a:pt x="152" y="103"/>
                  <a:pt x="154" y="102"/>
                  <a:pt x="156" y="102"/>
                </a:cubicBezTo>
                <a:cubicBezTo>
                  <a:pt x="160" y="100"/>
                  <a:pt x="160" y="100"/>
                  <a:pt x="160" y="100"/>
                </a:cubicBezTo>
                <a:cubicBezTo>
                  <a:pt x="160" y="98"/>
                  <a:pt x="160" y="98"/>
                  <a:pt x="160" y="98"/>
                </a:cubicBezTo>
                <a:cubicBezTo>
                  <a:pt x="157" y="91"/>
                  <a:pt x="156" y="85"/>
                  <a:pt x="157" y="83"/>
                </a:cubicBezTo>
                <a:cubicBezTo>
                  <a:pt x="160" y="81"/>
                  <a:pt x="160" y="81"/>
                  <a:pt x="160" y="81"/>
                </a:cubicBezTo>
                <a:cubicBezTo>
                  <a:pt x="161" y="80"/>
                  <a:pt x="165" y="81"/>
                  <a:pt x="170" y="83"/>
                </a:cubicBezTo>
                <a:cubicBezTo>
                  <a:pt x="170" y="83"/>
                  <a:pt x="170" y="83"/>
                  <a:pt x="170" y="83"/>
                </a:cubicBezTo>
                <a:cubicBezTo>
                  <a:pt x="171" y="83"/>
                  <a:pt x="171" y="83"/>
                  <a:pt x="171" y="83"/>
                </a:cubicBezTo>
                <a:cubicBezTo>
                  <a:pt x="171" y="84"/>
                  <a:pt x="171" y="84"/>
                  <a:pt x="171" y="84"/>
                </a:cubicBezTo>
                <a:cubicBezTo>
                  <a:pt x="175" y="89"/>
                  <a:pt x="178" y="93"/>
                  <a:pt x="179" y="93"/>
                </a:cubicBezTo>
                <a:cubicBezTo>
                  <a:pt x="186" y="81"/>
                  <a:pt x="186" y="81"/>
                  <a:pt x="186" y="81"/>
                </a:cubicBezTo>
                <a:cubicBezTo>
                  <a:pt x="180" y="73"/>
                  <a:pt x="176" y="67"/>
                  <a:pt x="175" y="64"/>
                </a:cubicBezTo>
                <a:cubicBezTo>
                  <a:pt x="169" y="68"/>
                  <a:pt x="169" y="68"/>
                  <a:pt x="169" y="68"/>
                </a:cubicBezTo>
                <a:cubicBezTo>
                  <a:pt x="168" y="67"/>
                  <a:pt x="168" y="67"/>
                  <a:pt x="168" y="67"/>
                </a:cubicBezTo>
                <a:cubicBezTo>
                  <a:pt x="152" y="63"/>
                  <a:pt x="152" y="63"/>
                  <a:pt x="152" y="63"/>
                </a:cubicBezTo>
                <a:cubicBezTo>
                  <a:pt x="152" y="63"/>
                  <a:pt x="152" y="63"/>
                  <a:pt x="152" y="63"/>
                </a:cubicBezTo>
                <a:cubicBezTo>
                  <a:pt x="152" y="63"/>
                  <a:pt x="152" y="63"/>
                  <a:pt x="152" y="63"/>
                </a:cubicBezTo>
                <a:cubicBezTo>
                  <a:pt x="145" y="60"/>
                  <a:pt x="141" y="56"/>
                  <a:pt x="140" y="53"/>
                </a:cubicBezTo>
                <a:cubicBezTo>
                  <a:pt x="131" y="48"/>
                  <a:pt x="131" y="48"/>
                  <a:pt x="131" y="48"/>
                </a:cubicBezTo>
                <a:cubicBezTo>
                  <a:pt x="131" y="39"/>
                  <a:pt x="131" y="39"/>
                  <a:pt x="131" y="39"/>
                </a:cubicBezTo>
                <a:cubicBezTo>
                  <a:pt x="148" y="29"/>
                  <a:pt x="148" y="29"/>
                  <a:pt x="148" y="29"/>
                </a:cubicBezTo>
                <a:cubicBezTo>
                  <a:pt x="148" y="24"/>
                  <a:pt x="146" y="19"/>
                  <a:pt x="144" y="15"/>
                </a:cubicBezTo>
                <a:cubicBezTo>
                  <a:pt x="142" y="9"/>
                  <a:pt x="142" y="9"/>
                  <a:pt x="142" y="9"/>
                </a:cubicBezTo>
                <a:cubicBezTo>
                  <a:pt x="130" y="11"/>
                  <a:pt x="130" y="11"/>
                  <a:pt x="130" y="11"/>
                </a:cubicBezTo>
                <a:cubicBezTo>
                  <a:pt x="124" y="13"/>
                  <a:pt x="119" y="14"/>
                  <a:pt x="114" y="14"/>
                </a:cubicBezTo>
                <a:cubicBezTo>
                  <a:pt x="101" y="11"/>
                  <a:pt x="101" y="11"/>
                  <a:pt x="101" y="11"/>
                </a:cubicBezTo>
                <a:cubicBezTo>
                  <a:pt x="101" y="7"/>
                  <a:pt x="101" y="7"/>
                  <a:pt x="101" y="7"/>
                </a:cubicBezTo>
                <a:cubicBezTo>
                  <a:pt x="99" y="7"/>
                  <a:pt x="99" y="7"/>
                  <a:pt x="99" y="7"/>
                </a:cubicBezTo>
                <a:cubicBezTo>
                  <a:pt x="96" y="5"/>
                  <a:pt x="96" y="5"/>
                  <a:pt x="96" y="5"/>
                </a:cubicBezTo>
                <a:cubicBezTo>
                  <a:pt x="95" y="3"/>
                  <a:pt x="95" y="3"/>
                  <a:pt x="95" y="3"/>
                </a:cubicBezTo>
                <a:cubicBezTo>
                  <a:pt x="95" y="3"/>
                  <a:pt x="95" y="3"/>
                  <a:pt x="95" y="3"/>
                </a:cubicBezTo>
                <a:cubicBezTo>
                  <a:pt x="95" y="3"/>
                  <a:pt x="95" y="3"/>
                  <a:pt x="95" y="3"/>
                </a:cubicBezTo>
                <a:cubicBezTo>
                  <a:pt x="95" y="3"/>
                  <a:pt x="95" y="3"/>
                  <a:pt x="95" y="3"/>
                </a:cubicBezTo>
                <a:cubicBezTo>
                  <a:pt x="95" y="3"/>
                  <a:pt x="95" y="3"/>
                  <a:pt x="95" y="3"/>
                </a:cubicBezTo>
                <a:cubicBezTo>
                  <a:pt x="94" y="1"/>
                  <a:pt x="94" y="1"/>
                  <a:pt x="94" y="1"/>
                </a:cubicBezTo>
                <a:cubicBezTo>
                  <a:pt x="94" y="1"/>
                  <a:pt x="94" y="1"/>
                  <a:pt x="94" y="1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3" y="11"/>
                  <a:pt x="93" y="11"/>
                  <a:pt x="93" y="11"/>
                </a:cubicBezTo>
                <a:cubicBezTo>
                  <a:pt x="92" y="14"/>
                  <a:pt x="92" y="14"/>
                  <a:pt x="92" y="14"/>
                </a:cubicBezTo>
                <a:cubicBezTo>
                  <a:pt x="92" y="16"/>
                  <a:pt x="91" y="17"/>
                  <a:pt x="92" y="18"/>
                </a:cubicBezTo>
                <a:cubicBezTo>
                  <a:pt x="94" y="21"/>
                  <a:pt x="93" y="24"/>
                  <a:pt x="91" y="27"/>
                </a:cubicBezTo>
                <a:cubicBezTo>
                  <a:pt x="93" y="34"/>
                  <a:pt x="93" y="34"/>
                  <a:pt x="93" y="34"/>
                </a:cubicBezTo>
                <a:cubicBezTo>
                  <a:pt x="92" y="34"/>
                  <a:pt x="92" y="34"/>
                  <a:pt x="92" y="34"/>
                </a:cubicBezTo>
                <a:cubicBezTo>
                  <a:pt x="92" y="35"/>
                  <a:pt x="92" y="35"/>
                  <a:pt x="92" y="35"/>
                </a:cubicBezTo>
                <a:cubicBezTo>
                  <a:pt x="87" y="39"/>
                  <a:pt x="87" y="39"/>
                  <a:pt x="87" y="39"/>
                </a:cubicBezTo>
                <a:cubicBezTo>
                  <a:pt x="87" y="48"/>
                  <a:pt x="87" y="48"/>
                  <a:pt x="87" y="48"/>
                </a:cubicBezTo>
                <a:cubicBezTo>
                  <a:pt x="86" y="49"/>
                  <a:pt x="86" y="49"/>
                  <a:pt x="86" y="49"/>
                </a:cubicBezTo>
                <a:cubicBezTo>
                  <a:pt x="77" y="53"/>
                  <a:pt x="71" y="55"/>
                  <a:pt x="67" y="55"/>
                </a:cubicBezTo>
                <a:cubicBezTo>
                  <a:pt x="50" y="53"/>
                  <a:pt x="50" y="53"/>
                  <a:pt x="50" y="53"/>
                </a:cubicBezTo>
                <a:cubicBezTo>
                  <a:pt x="42" y="60"/>
                  <a:pt x="42" y="60"/>
                  <a:pt x="42" y="60"/>
                </a:cubicBez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31" name="Freeform 35"/>
          <p:cNvSpPr/>
          <p:nvPr/>
        </p:nvSpPr>
        <p:spPr>
          <a:xfrm>
            <a:off x="5032375" y="4545013"/>
            <a:ext cx="171450" cy="411162"/>
          </a:xfrm>
          <a:custGeom>
            <a:avLst/>
            <a:gdLst/>
            <a:ahLst/>
            <a:cxnLst>
              <a:cxn ang="0">
                <a:pos x="2147483647" y="0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</a:cxnLst>
            <a:rect l="0" t="0" r="0" b="0"/>
            <a:pathLst>
              <a:path w="53" h="128">
                <a:moveTo>
                  <a:pt x="40" y="0"/>
                </a:moveTo>
                <a:cubicBezTo>
                  <a:pt x="27" y="9"/>
                  <a:pt x="18" y="21"/>
                  <a:pt x="12" y="35"/>
                </a:cubicBezTo>
                <a:cubicBezTo>
                  <a:pt x="7" y="47"/>
                  <a:pt x="3" y="53"/>
                  <a:pt x="0" y="54"/>
                </a:cubicBezTo>
                <a:cubicBezTo>
                  <a:pt x="3" y="76"/>
                  <a:pt x="3" y="76"/>
                  <a:pt x="3" y="76"/>
                </a:cubicBezTo>
                <a:cubicBezTo>
                  <a:pt x="3" y="77"/>
                  <a:pt x="3" y="77"/>
                  <a:pt x="3" y="77"/>
                </a:cubicBezTo>
                <a:cubicBezTo>
                  <a:pt x="3" y="77"/>
                  <a:pt x="3" y="77"/>
                  <a:pt x="3" y="77"/>
                </a:cubicBezTo>
                <a:cubicBezTo>
                  <a:pt x="1" y="92"/>
                  <a:pt x="1" y="92"/>
                  <a:pt x="1" y="92"/>
                </a:cubicBezTo>
                <a:cubicBezTo>
                  <a:pt x="0" y="97"/>
                  <a:pt x="1" y="100"/>
                  <a:pt x="2" y="101"/>
                </a:cubicBezTo>
                <a:cubicBezTo>
                  <a:pt x="18" y="112"/>
                  <a:pt x="18" y="112"/>
                  <a:pt x="18" y="112"/>
                </a:cubicBezTo>
                <a:cubicBezTo>
                  <a:pt x="18" y="112"/>
                  <a:pt x="18" y="112"/>
                  <a:pt x="18" y="112"/>
                </a:cubicBezTo>
                <a:cubicBezTo>
                  <a:pt x="19" y="112"/>
                  <a:pt x="19" y="112"/>
                  <a:pt x="19" y="112"/>
                </a:cubicBezTo>
                <a:cubicBezTo>
                  <a:pt x="19" y="113"/>
                  <a:pt x="19" y="113"/>
                  <a:pt x="19" y="113"/>
                </a:cubicBezTo>
                <a:cubicBezTo>
                  <a:pt x="19" y="113"/>
                  <a:pt x="19" y="113"/>
                  <a:pt x="19" y="113"/>
                </a:cubicBezTo>
                <a:cubicBezTo>
                  <a:pt x="20" y="116"/>
                  <a:pt x="22" y="120"/>
                  <a:pt x="25" y="124"/>
                </a:cubicBezTo>
                <a:cubicBezTo>
                  <a:pt x="27" y="126"/>
                  <a:pt x="29" y="127"/>
                  <a:pt x="31" y="128"/>
                </a:cubicBezTo>
                <a:cubicBezTo>
                  <a:pt x="33" y="102"/>
                  <a:pt x="33" y="102"/>
                  <a:pt x="33" y="102"/>
                </a:cubicBezTo>
                <a:cubicBezTo>
                  <a:pt x="33" y="101"/>
                  <a:pt x="33" y="101"/>
                  <a:pt x="33" y="101"/>
                </a:cubicBezTo>
                <a:cubicBezTo>
                  <a:pt x="45" y="73"/>
                  <a:pt x="45" y="73"/>
                  <a:pt x="45" y="73"/>
                </a:cubicBezTo>
                <a:cubicBezTo>
                  <a:pt x="49" y="40"/>
                  <a:pt x="49" y="40"/>
                  <a:pt x="49" y="40"/>
                </a:cubicBezTo>
                <a:cubicBezTo>
                  <a:pt x="49" y="39"/>
                  <a:pt x="49" y="39"/>
                  <a:pt x="49" y="39"/>
                </a:cubicBezTo>
                <a:cubicBezTo>
                  <a:pt x="49" y="39"/>
                  <a:pt x="49" y="39"/>
                  <a:pt x="49" y="39"/>
                </a:cubicBezTo>
                <a:cubicBezTo>
                  <a:pt x="53" y="30"/>
                  <a:pt x="53" y="30"/>
                  <a:pt x="53" y="30"/>
                </a:cubicBezTo>
                <a:cubicBezTo>
                  <a:pt x="50" y="22"/>
                  <a:pt x="50" y="22"/>
                  <a:pt x="50" y="22"/>
                </a:cubicBezTo>
                <a:cubicBezTo>
                  <a:pt x="50" y="22"/>
                  <a:pt x="50" y="22"/>
                  <a:pt x="50" y="22"/>
                </a:cubicBezTo>
                <a:cubicBezTo>
                  <a:pt x="49" y="22"/>
                  <a:pt x="49" y="22"/>
                  <a:pt x="49" y="22"/>
                </a:cubicBezTo>
                <a:cubicBezTo>
                  <a:pt x="49" y="12"/>
                  <a:pt x="49" y="12"/>
                  <a:pt x="49" y="12"/>
                </a:cubicBezTo>
                <a:cubicBezTo>
                  <a:pt x="49" y="11"/>
                  <a:pt x="49" y="11"/>
                  <a:pt x="49" y="11"/>
                </a:cubicBezTo>
                <a:cubicBezTo>
                  <a:pt x="49" y="11"/>
                  <a:pt x="49" y="11"/>
                  <a:pt x="49" y="11"/>
                </a:cubicBezTo>
                <a:cubicBezTo>
                  <a:pt x="51" y="8"/>
                  <a:pt x="51" y="8"/>
                  <a:pt x="51" y="8"/>
                </a:cubicBezTo>
                <a:cubicBezTo>
                  <a:pt x="53" y="6"/>
                  <a:pt x="53" y="6"/>
                  <a:pt x="53" y="6"/>
                </a:cubicBezTo>
                <a:lnTo>
                  <a:pt x="40" y="0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32" name="Freeform 36"/>
          <p:cNvSpPr/>
          <p:nvPr/>
        </p:nvSpPr>
        <p:spPr>
          <a:xfrm>
            <a:off x="3776663" y="5273675"/>
            <a:ext cx="263525" cy="225425"/>
          </a:xfrm>
          <a:custGeom>
            <a:avLst/>
            <a:gdLst/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0" t="0" r="0" b="0"/>
            <a:pathLst>
              <a:path w="82" h="70">
                <a:moveTo>
                  <a:pt x="37" y="7"/>
                </a:moveTo>
                <a:cubicBezTo>
                  <a:pt x="36" y="9"/>
                  <a:pt x="36" y="9"/>
                  <a:pt x="36" y="9"/>
                </a:cubicBezTo>
                <a:cubicBezTo>
                  <a:pt x="36" y="9"/>
                  <a:pt x="36" y="9"/>
                  <a:pt x="36" y="9"/>
                </a:cubicBezTo>
                <a:cubicBezTo>
                  <a:pt x="35" y="10"/>
                  <a:pt x="35" y="10"/>
                  <a:pt x="35" y="10"/>
                </a:cubicBezTo>
                <a:cubicBezTo>
                  <a:pt x="19" y="14"/>
                  <a:pt x="19" y="14"/>
                  <a:pt x="19" y="14"/>
                </a:cubicBezTo>
                <a:cubicBezTo>
                  <a:pt x="20" y="16"/>
                  <a:pt x="20" y="16"/>
                  <a:pt x="20" y="16"/>
                </a:cubicBezTo>
                <a:cubicBezTo>
                  <a:pt x="25" y="22"/>
                  <a:pt x="25" y="22"/>
                  <a:pt x="25" y="22"/>
                </a:cubicBezTo>
                <a:cubicBezTo>
                  <a:pt x="24" y="22"/>
                  <a:pt x="24" y="23"/>
                  <a:pt x="23" y="23"/>
                </a:cubicBezTo>
                <a:cubicBezTo>
                  <a:pt x="16" y="27"/>
                  <a:pt x="16" y="27"/>
                  <a:pt x="16" y="27"/>
                </a:cubicBezTo>
                <a:cubicBezTo>
                  <a:pt x="4" y="36"/>
                  <a:pt x="4" y="36"/>
                  <a:pt x="4" y="36"/>
                </a:cubicBezTo>
                <a:cubicBezTo>
                  <a:pt x="0" y="41"/>
                  <a:pt x="0" y="49"/>
                  <a:pt x="6" y="63"/>
                </a:cubicBezTo>
                <a:cubicBezTo>
                  <a:pt x="18" y="64"/>
                  <a:pt x="18" y="64"/>
                  <a:pt x="18" y="64"/>
                </a:cubicBezTo>
                <a:cubicBezTo>
                  <a:pt x="19" y="64"/>
                  <a:pt x="19" y="64"/>
                  <a:pt x="19" y="64"/>
                </a:cubicBezTo>
                <a:cubicBezTo>
                  <a:pt x="19" y="64"/>
                  <a:pt x="19" y="64"/>
                  <a:pt x="19" y="64"/>
                </a:cubicBezTo>
                <a:cubicBezTo>
                  <a:pt x="31" y="70"/>
                  <a:pt x="31" y="70"/>
                  <a:pt x="31" y="70"/>
                </a:cubicBezTo>
                <a:cubicBezTo>
                  <a:pt x="44" y="68"/>
                  <a:pt x="44" y="68"/>
                  <a:pt x="44" y="68"/>
                </a:cubicBezTo>
                <a:cubicBezTo>
                  <a:pt x="49" y="67"/>
                  <a:pt x="55" y="62"/>
                  <a:pt x="62" y="53"/>
                </a:cubicBezTo>
                <a:cubicBezTo>
                  <a:pt x="63" y="53"/>
                  <a:pt x="63" y="53"/>
                  <a:pt x="63" y="53"/>
                </a:cubicBezTo>
                <a:cubicBezTo>
                  <a:pt x="64" y="52"/>
                  <a:pt x="64" y="52"/>
                  <a:pt x="64" y="52"/>
                </a:cubicBezTo>
                <a:cubicBezTo>
                  <a:pt x="69" y="50"/>
                  <a:pt x="69" y="50"/>
                  <a:pt x="69" y="50"/>
                </a:cubicBezTo>
                <a:cubicBezTo>
                  <a:pt x="68" y="33"/>
                  <a:pt x="68" y="33"/>
                  <a:pt x="68" y="33"/>
                </a:cubicBezTo>
                <a:cubicBezTo>
                  <a:pt x="68" y="33"/>
                  <a:pt x="68" y="33"/>
                  <a:pt x="68" y="33"/>
                </a:cubicBezTo>
                <a:cubicBezTo>
                  <a:pt x="75" y="22"/>
                  <a:pt x="75" y="22"/>
                  <a:pt x="75" y="22"/>
                </a:cubicBezTo>
                <a:cubicBezTo>
                  <a:pt x="75" y="22"/>
                  <a:pt x="75" y="22"/>
                  <a:pt x="75" y="22"/>
                </a:cubicBezTo>
                <a:cubicBezTo>
                  <a:pt x="75" y="22"/>
                  <a:pt x="75" y="22"/>
                  <a:pt x="75" y="22"/>
                </a:cubicBezTo>
                <a:cubicBezTo>
                  <a:pt x="81" y="17"/>
                  <a:pt x="81" y="17"/>
                  <a:pt x="81" y="17"/>
                </a:cubicBezTo>
                <a:cubicBezTo>
                  <a:pt x="82" y="13"/>
                  <a:pt x="81" y="8"/>
                  <a:pt x="79" y="5"/>
                </a:cubicBezTo>
                <a:cubicBezTo>
                  <a:pt x="78" y="1"/>
                  <a:pt x="76" y="0"/>
                  <a:pt x="74" y="0"/>
                </a:cubicBezTo>
                <a:cubicBezTo>
                  <a:pt x="74" y="6"/>
                  <a:pt x="74" y="6"/>
                  <a:pt x="74" y="6"/>
                </a:cubicBezTo>
                <a:cubicBezTo>
                  <a:pt x="64" y="4"/>
                  <a:pt x="64" y="4"/>
                  <a:pt x="64" y="4"/>
                </a:cubicBezTo>
                <a:cubicBezTo>
                  <a:pt x="59" y="7"/>
                  <a:pt x="59" y="7"/>
                  <a:pt x="59" y="7"/>
                </a:cubicBezTo>
                <a:cubicBezTo>
                  <a:pt x="58" y="7"/>
                  <a:pt x="58" y="7"/>
                  <a:pt x="58" y="7"/>
                </a:cubicBezTo>
                <a:cubicBezTo>
                  <a:pt x="58" y="7"/>
                  <a:pt x="58" y="7"/>
                  <a:pt x="58" y="7"/>
                </a:cubicBezTo>
                <a:lnTo>
                  <a:pt x="37" y="7"/>
                </a:lnTo>
                <a:close/>
              </a:path>
            </a:pathLst>
          </a:custGeom>
          <a:solidFill>
            <a:srgbClr val="75625B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33" name="直接连接符 35"/>
          <p:cNvSpPr/>
          <p:nvPr/>
        </p:nvSpPr>
        <p:spPr>
          <a:xfrm>
            <a:off x="6118225" y="1144588"/>
            <a:ext cx="1588" cy="4395787"/>
          </a:xfrm>
          <a:prstGeom prst="line">
            <a:avLst/>
          </a:prstGeom>
          <a:ln w="6350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anchor="t"/>
          <a:lstStyle/>
          <a:p>
            <a:pPr lvl="0"/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25634" name="矩形 51"/>
          <p:cNvSpPr/>
          <p:nvPr/>
        </p:nvSpPr>
        <p:spPr>
          <a:xfrm>
            <a:off x="6497638" y="1744663"/>
            <a:ext cx="2646362" cy="46196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>
              <a:spcBef>
                <a:spcPts val="1000"/>
              </a:spcBef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点击此处添加标题</a:t>
            </a:r>
            <a:endParaRPr lang="zh-CN" altLang="en-US" dirty="0">
              <a:latin typeface="Arial" pitchFamily="34" charset="0"/>
              <a:ea typeface="宋体" charset="-122"/>
              <a:sym typeface="Calibri" pitchFamily="34" charset="0"/>
            </a:endParaRPr>
          </a:p>
        </p:txBody>
      </p:sp>
      <p:sp>
        <p:nvSpPr>
          <p:cNvPr id="25636" name="直接连接符 40"/>
          <p:cNvSpPr/>
          <p:nvPr/>
        </p:nvSpPr>
        <p:spPr>
          <a:xfrm>
            <a:off x="6605588" y="2254250"/>
            <a:ext cx="2525712" cy="0"/>
          </a:xfrm>
          <a:prstGeom prst="line">
            <a:avLst/>
          </a:prstGeom>
          <a:ln w="6350" cap="flat" cmpd="sng">
            <a:solidFill>
              <a:schemeClr val="tx1"/>
            </a:solidFill>
            <a:prstDash val="solid"/>
            <a:bevel/>
            <a:headEnd type="none" w="med" len="med"/>
            <a:tailEnd type="none" w="med" len="med"/>
          </a:ln>
        </p:spPr>
        <p:txBody>
          <a:bodyPr anchor="t"/>
          <a:lstStyle/>
          <a:p>
            <a:pPr lvl="0"/>
            <a:endParaRPr lang="zh-CN" altLang="en-US">
              <a:latin typeface="Arial" pitchFamily="34" charset="0"/>
              <a:ea typeface="宋体" pitchFamily="2" charset="-122"/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FA0E4859-078B-49A0-B1A0-8EE7E7930C50}"/>
              </a:ext>
            </a:extLst>
          </p:cNvPr>
          <p:cNvSpPr txBox="1"/>
          <p:nvPr/>
        </p:nvSpPr>
        <p:spPr>
          <a:xfrm>
            <a:off x="6770370" y="2472690"/>
            <a:ext cx="41370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latin typeface="幼圆" charset="0"/>
                <a:ea typeface="幼圆" charset="0"/>
              </a:rPr>
              <a:t>添加你的文字描述添加你的文字描述</a:t>
            </a:r>
          </a:p>
          <a:p>
            <a:endParaRPr lang="zh-CN" altLang="en-US" dirty="0">
              <a:latin typeface="幼圆" charset="0"/>
              <a:ea typeface="幼圆" charset="0"/>
            </a:endParaRP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5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5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 animBg="1"/>
      <p:bldP spid="25602" grpId="0" animBg="1"/>
      <p:bldP spid="25603" grpId="0" animBg="1"/>
      <p:bldP spid="25604" grpId="0" animBg="1"/>
      <p:bldP spid="25605" grpId="0" animBg="1"/>
      <p:bldP spid="25606" grpId="0" animBg="1"/>
      <p:bldP spid="25607" grpId="0" animBg="1"/>
      <p:bldP spid="25608" grpId="0" animBg="1"/>
      <p:bldP spid="25609" grpId="0" animBg="1"/>
      <p:bldP spid="25610" grpId="0" animBg="1"/>
      <p:bldP spid="25611" grpId="0" animBg="1"/>
      <p:bldP spid="25612" grpId="0" animBg="1"/>
      <p:bldP spid="25613" grpId="0" animBg="1"/>
      <p:bldP spid="25614" grpId="0" animBg="1"/>
      <p:bldP spid="25615" grpId="0" animBg="1"/>
      <p:bldP spid="25616" grpId="0" animBg="1"/>
      <p:bldP spid="25617" grpId="0" animBg="1"/>
      <p:bldP spid="25618" grpId="0" animBg="1"/>
      <p:bldP spid="25619" grpId="0" animBg="1"/>
      <p:bldP spid="25620" grpId="0" animBg="1"/>
      <p:bldP spid="25621" grpId="0" animBg="1"/>
      <p:bldP spid="25622" grpId="0" animBg="1"/>
      <p:bldP spid="25623" grpId="0" animBg="1"/>
      <p:bldP spid="25624" grpId="0" animBg="1"/>
      <p:bldP spid="25625" grpId="0" animBg="1"/>
      <p:bldP spid="25626" grpId="0" animBg="1"/>
      <p:bldP spid="25627" grpId="0" animBg="1"/>
      <p:bldP spid="25628" grpId="0" animBg="1"/>
      <p:bldP spid="25629" grpId="0" animBg="1"/>
      <p:bldP spid="25630" grpId="0" animBg="1"/>
      <p:bldP spid="25631" grpId="0" animBg="1"/>
      <p:bldP spid="25632" grpId="0" animBg="1"/>
      <p:bldP spid="25634" grpId="0"/>
      <p:bldP spid="41" grpId="0"/>
      <p:bldP spid="41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1"/>
  <p:tag name="ISPRING_SCORM_RATE_QUIZZES" val="0"/>
  <p:tag name="ISPRING_SCORM_PASSING_SCORE" val="100.000000"/>
  <p:tag name="ISPRING_ULTRA_SCORM_COURSE_ID" val="4BD3B332-CF83-4099-9F84-1ED07154E21D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Repository"/>
  <p:tag name="ISPRING_OUTPUT_FOLDER" val="D:\迅雷下载\PPT临时文件\131-可爱卡通时尚PPT模板"/>
  <p:tag name="ISPRING_FIRST_PUBLISH" val="1"/>
  <p:tag name="ISPRING_PRESENTATION_TITLE" val="可爱卡通时尚教学课件动态PPT模板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2285</Words>
  <PresentationFormat>Widescreen</PresentationFormat>
  <Paragraphs>257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6" baseType="lpstr">
      <vt:lpstr>微软雅黑</vt:lpstr>
      <vt:lpstr>宋体</vt:lpstr>
      <vt:lpstr>.VnCooper</vt:lpstr>
      <vt:lpstr>Arial</vt:lpstr>
      <vt:lpstr>Calibri</vt:lpstr>
      <vt:lpstr>Calibri Light</vt:lpstr>
      <vt:lpstr>Gill Sans</vt:lpstr>
      <vt:lpstr>Times New Roman</vt:lpstr>
      <vt:lpstr>幼圆</vt:lpstr>
      <vt:lpstr>方正兰亭细黑_GBK</vt:lpstr>
      <vt:lpstr>汉仪尚巍清茶体W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2017-03-20T11:33:00Z</dcterms:created>
  <dcterms:modified xsi:type="dcterms:W3CDTF">2021-08-17T17:32:52Z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2052-10.1.0.5554</vt:lpwstr>
  </property>
</Properties>
</file>