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996633"/>
    <a:srgbClr val="CC9900"/>
    <a:srgbClr val="FFFF00"/>
    <a:srgbClr val="0066FF"/>
    <a:srgbClr val="FF3300"/>
    <a:srgbClr val="FF9900"/>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7" autoAdjust="0"/>
    <p:restoredTop sz="94660"/>
  </p:normalViewPr>
  <p:slideViewPr>
    <p:cSldViewPr>
      <p:cViewPr varScale="1">
        <p:scale>
          <a:sx n="61" d="100"/>
          <a:sy n="61" d="100"/>
        </p:scale>
        <p:origin x="16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5077E30-EF2B-4798-A466-B561A18BCFD0}" type="datetimeFigureOut">
              <a:rPr lang="es-ES"/>
              <a:pPr>
                <a:defRPr/>
              </a:pPr>
              <a:t>24/06/2021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634F778-CD62-4538-B667-7B23F52A76C4}" type="slidenum">
              <a:rPr lang="es-ES" altLang="ru-RU"/>
              <a:pPr>
                <a:defRPr/>
              </a:pPr>
              <a:t>‹#›</a:t>
            </a:fld>
            <a:endParaRPr lang="es-E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AB285-9953-4AA6-80A8-66CD1307C4DE}" type="slidenum">
              <a:rPr lang="es-ES" altLang="ru-RU">
                <a:latin typeface="Arial" panose="020B0604020202020204" pitchFamily="34" charset="0"/>
              </a:rPr>
              <a:pPr>
                <a:spcBef>
                  <a:spcPct val="0"/>
                </a:spcBef>
              </a:pPr>
              <a:t>2</a:t>
            </a:fld>
            <a:endParaRPr lang="es-ES"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47412F-2EB5-4017-9572-BA4CCA525B74}" type="slidenum">
              <a:rPr lang="es-ES" altLang="ru-RU"/>
              <a:pPr>
                <a:defRPr/>
              </a:pPr>
              <a:t>‹#›</a:t>
            </a:fld>
            <a:endParaRPr lang="es-ES" altLang="ru-RU"/>
          </a:p>
        </p:txBody>
      </p:sp>
    </p:spTree>
    <p:extLst>
      <p:ext uri="{BB962C8B-B14F-4D97-AF65-F5344CB8AC3E}">
        <p14:creationId xmlns:p14="http://schemas.microsoft.com/office/powerpoint/2010/main" val="23710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BB662B7-00CB-4C33-984C-0E27A258EED4}" type="slidenum">
              <a:rPr lang="es-ES" altLang="ru-RU"/>
              <a:pPr>
                <a:defRPr/>
              </a:pPr>
              <a:t>‹#›</a:t>
            </a:fld>
            <a:endParaRPr lang="es-ES" altLang="ru-RU"/>
          </a:p>
        </p:txBody>
      </p:sp>
    </p:spTree>
    <p:extLst>
      <p:ext uri="{BB962C8B-B14F-4D97-AF65-F5344CB8AC3E}">
        <p14:creationId xmlns:p14="http://schemas.microsoft.com/office/powerpoint/2010/main" val="25006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DF9BF6A-88AC-48D1-B6C7-4B72C877599E}" type="slidenum">
              <a:rPr lang="es-ES" altLang="ru-RU"/>
              <a:pPr>
                <a:defRPr/>
              </a:pPr>
              <a:t>‹#›</a:t>
            </a:fld>
            <a:endParaRPr lang="es-ES" altLang="ru-RU"/>
          </a:p>
        </p:txBody>
      </p:sp>
    </p:spTree>
    <p:extLst>
      <p:ext uri="{BB962C8B-B14F-4D97-AF65-F5344CB8AC3E}">
        <p14:creationId xmlns:p14="http://schemas.microsoft.com/office/powerpoint/2010/main" val="366536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4E5DCC6-D5C5-4E1E-A7A6-B7B046AA8D66}" type="slidenum">
              <a:rPr lang="es-ES" altLang="ru-RU"/>
              <a:pPr>
                <a:defRPr/>
              </a:pPr>
              <a:t>‹#›</a:t>
            </a:fld>
            <a:endParaRPr lang="es-ES" altLang="ru-RU"/>
          </a:p>
        </p:txBody>
      </p:sp>
    </p:spTree>
    <p:extLst>
      <p:ext uri="{BB962C8B-B14F-4D97-AF65-F5344CB8AC3E}">
        <p14:creationId xmlns:p14="http://schemas.microsoft.com/office/powerpoint/2010/main" val="122713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1F9D70C-0483-4D6E-8A9D-7DAC13E10394}" type="slidenum">
              <a:rPr lang="es-ES" altLang="ru-RU"/>
              <a:pPr>
                <a:defRPr/>
              </a:pPr>
              <a:t>‹#›</a:t>
            </a:fld>
            <a:endParaRPr lang="es-ES" altLang="ru-RU"/>
          </a:p>
        </p:txBody>
      </p:sp>
    </p:spTree>
    <p:extLst>
      <p:ext uri="{BB962C8B-B14F-4D97-AF65-F5344CB8AC3E}">
        <p14:creationId xmlns:p14="http://schemas.microsoft.com/office/powerpoint/2010/main" val="122305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212D0AB-3A6F-4DEC-96DB-08C2F026AB52}" type="slidenum">
              <a:rPr lang="es-ES" altLang="ru-RU"/>
              <a:pPr>
                <a:defRPr/>
              </a:pPr>
              <a:t>‹#›</a:t>
            </a:fld>
            <a:endParaRPr lang="es-ES" altLang="ru-RU"/>
          </a:p>
        </p:txBody>
      </p:sp>
    </p:spTree>
    <p:extLst>
      <p:ext uri="{BB962C8B-B14F-4D97-AF65-F5344CB8AC3E}">
        <p14:creationId xmlns:p14="http://schemas.microsoft.com/office/powerpoint/2010/main" val="223070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CE16368-BA22-4321-B421-D6A889D759A3}" type="slidenum">
              <a:rPr lang="es-ES" altLang="ru-RU"/>
              <a:pPr>
                <a:defRPr/>
              </a:pPr>
              <a:t>‹#›</a:t>
            </a:fld>
            <a:endParaRPr lang="es-ES" altLang="ru-RU"/>
          </a:p>
        </p:txBody>
      </p:sp>
    </p:spTree>
    <p:extLst>
      <p:ext uri="{BB962C8B-B14F-4D97-AF65-F5344CB8AC3E}">
        <p14:creationId xmlns:p14="http://schemas.microsoft.com/office/powerpoint/2010/main" val="190245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2E01E7A-A07F-4C15-BCB5-17011567D884}" type="slidenum">
              <a:rPr lang="es-ES" altLang="ru-RU"/>
              <a:pPr>
                <a:defRPr/>
              </a:pPr>
              <a:t>‹#›</a:t>
            </a:fld>
            <a:endParaRPr lang="es-ES" altLang="ru-RU"/>
          </a:p>
        </p:txBody>
      </p:sp>
    </p:spTree>
    <p:extLst>
      <p:ext uri="{BB962C8B-B14F-4D97-AF65-F5344CB8AC3E}">
        <p14:creationId xmlns:p14="http://schemas.microsoft.com/office/powerpoint/2010/main" val="326873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730A334-DD5A-4F90-A5C2-D1AE7EB1F558}" type="slidenum">
              <a:rPr lang="es-ES" altLang="ru-RU"/>
              <a:pPr>
                <a:defRPr/>
              </a:pPr>
              <a:t>‹#›</a:t>
            </a:fld>
            <a:endParaRPr lang="es-ES" altLang="ru-RU"/>
          </a:p>
        </p:txBody>
      </p:sp>
    </p:spTree>
    <p:extLst>
      <p:ext uri="{BB962C8B-B14F-4D97-AF65-F5344CB8AC3E}">
        <p14:creationId xmlns:p14="http://schemas.microsoft.com/office/powerpoint/2010/main" val="343970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B01E3CD-1DEC-4BBB-8837-1F0CADBB8929}" type="slidenum">
              <a:rPr lang="es-ES" altLang="ru-RU"/>
              <a:pPr>
                <a:defRPr/>
              </a:pPr>
              <a:t>‹#›</a:t>
            </a:fld>
            <a:endParaRPr lang="es-ES" altLang="ru-RU"/>
          </a:p>
        </p:txBody>
      </p:sp>
    </p:spTree>
    <p:extLst>
      <p:ext uri="{BB962C8B-B14F-4D97-AF65-F5344CB8AC3E}">
        <p14:creationId xmlns:p14="http://schemas.microsoft.com/office/powerpoint/2010/main" val="151712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CD27495-2C3D-4DEE-ABA8-6705BCA8D3E5}" type="slidenum">
              <a:rPr lang="es-ES" altLang="ru-RU"/>
              <a:pPr>
                <a:defRPr/>
              </a:pPr>
              <a:t>‹#›</a:t>
            </a:fld>
            <a:endParaRPr lang="es-ES" altLang="ru-RU"/>
          </a:p>
        </p:txBody>
      </p:sp>
    </p:spTree>
    <p:extLst>
      <p:ext uri="{BB962C8B-B14F-4D97-AF65-F5344CB8AC3E}">
        <p14:creationId xmlns:p14="http://schemas.microsoft.com/office/powerpoint/2010/main" val="224415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ru-RU"/>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ru-RU"/>
              <a:t>Haga clic para modificar el estilo de texto del patrón</a:t>
            </a:r>
          </a:p>
          <a:p>
            <a:pPr lvl="1"/>
            <a:r>
              <a:rPr lang="es-ES" altLang="ru-RU"/>
              <a:t>Segundo nivel</a:t>
            </a:r>
          </a:p>
          <a:p>
            <a:pPr lvl="2"/>
            <a:r>
              <a:rPr lang="es-ES" altLang="ru-RU"/>
              <a:t>Tercer nivel</a:t>
            </a:r>
          </a:p>
          <a:p>
            <a:pPr lvl="3"/>
            <a:r>
              <a:rPr lang="es-ES" altLang="ru-RU"/>
              <a:t>Cuarto nivel</a:t>
            </a:r>
          </a:p>
          <a:p>
            <a:pPr lvl="4"/>
            <a:r>
              <a:rPr lang="es-ES" altLang="ru-RU"/>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800E71D-9FF3-4F32-A92A-A67DE981EC36}" type="slidenum">
              <a:rPr lang="es-ES" altLang="ru-RU"/>
              <a:pPr>
                <a:defRPr/>
              </a:pPr>
              <a:t>‹#›</a:t>
            </a:fld>
            <a:endParaRPr lang="es-E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0.xml"/><Relationship Id="rId18" Type="http://schemas.openxmlformats.org/officeDocument/2006/relationships/slide" Target="slide15.xml"/><Relationship Id="rId26" Type="http://schemas.openxmlformats.org/officeDocument/2006/relationships/slide" Target="slide23.xml"/><Relationship Id="rId3" Type="http://schemas.openxmlformats.org/officeDocument/2006/relationships/audio" Target="../media/audio1.wav"/><Relationship Id="rId21" Type="http://schemas.openxmlformats.org/officeDocument/2006/relationships/slide" Target="slide18.xml"/><Relationship Id="rId7" Type="http://schemas.openxmlformats.org/officeDocument/2006/relationships/slide" Target="slide6.xml"/><Relationship Id="rId12" Type="http://schemas.openxmlformats.org/officeDocument/2006/relationships/slide" Target="slide9.xml"/><Relationship Id="rId17" Type="http://schemas.openxmlformats.org/officeDocument/2006/relationships/slide" Target="slide14.xml"/><Relationship Id="rId25" Type="http://schemas.openxmlformats.org/officeDocument/2006/relationships/slide" Target="slide22.xml"/><Relationship Id="rId2" Type="http://schemas.openxmlformats.org/officeDocument/2006/relationships/notesSlide" Target="../notesSlides/notesSlide1.xml"/><Relationship Id="rId16" Type="http://schemas.openxmlformats.org/officeDocument/2006/relationships/slide" Target="slide13.xml"/><Relationship Id="rId20" Type="http://schemas.openxmlformats.org/officeDocument/2006/relationships/slide" Target="slide17.xml"/><Relationship Id="rId29"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xml"/><Relationship Id="rId24" Type="http://schemas.openxmlformats.org/officeDocument/2006/relationships/slide" Target="slide21.xml"/><Relationship Id="rId32" Type="http://schemas.openxmlformats.org/officeDocument/2006/relationships/image" Target="../media/image7.png"/><Relationship Id="rId5" Type="http://schemas.openxmlformats.org/officeDocument/2006/relationships/slide" Target="slide4.xml"/><Relationship Id="rId15" Type="http://schemas.openxmlformats.org/officeDocument/2006/relationships/slide" Target="slide12.xml"/><Relationship Id="rId23" Type="http://schemas.openxmlformats.org/officeDocument/2006/relationships/slide" Target="slide20.xml"/><Relationship Id="rId28" Type="http://schemas.openxmlformats.org/officeDocument/2006/relationships/slide" Target="slide25.xml"/><Relationship Id="rId10" Type="http://schemas.microsoft.com/office/2007/relationships/hdphoto" Target="../media/hdphoto2.wdp"/><Relationship Id="rId19" Type="http://schemas.openxmlformats.org/officeDocument/2006/relationships/slide" Target="slide16.xml"/><Relationship Id="rId31"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slide" Target="slide11.xml"/><Relationship Id="rId22" Type="http://schemas.openxmlformats.org/officeDocument/2006/relationships/slide" Target="slide19.xml"/><Relationship Id="rId27" Type="http://schemas.openxmlformats.org/officeDocument/2006/relationships/slide" Target="slide24.xml"/><Relationship Id="rId30"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media/audio4.wav"/><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5" name="Picture 6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0" b="93285" l="4473" r="93610">
                        <a14:foregroundMark x1="43610" y1="13909" x2="63099" y2="13189"/>
                        <a14:foregroundMark x1="64217" y1="45324" x2="47604" y2="54916"/>
                        <a14:foregroundMark x1="27316" y1="72422" x2="54473" y2="50360"/>
                        <a14:foregroundMark x1="37380" y1="67146" x2="48083" y2="64269"/>
                        <a14:foregroundMark x1="22045" y1="46523" x2="42173" y2="51799"/>
                        <a14:foregroundMark x1="22843" y1="72422" x2="29712" y2="50360"/>
                      </a14:backgroundRemoval>
                    </a14:imgEffect>
                  </a14:imgLayer>
                </a14:imgProps>
              </a:ext>
              <a:ext uri="{28A0092B-C50C-407E-A947-70E740481C1C}">
                <a14:useLocalDpi xmlns:a14="http://schemas.microsoft.com/office/drawing/2010/main" val="0"/>
              </a:ext>
            </a:extLst>
          </a:blip>
          <a:stretch>
            <a:fillRect/>
          </a:stretch>
        </p:blipFill>
        <p:spPr bwMode="auto">
          <a:xfrm>
            <a:off x="1204253" y="3004692"/>
            <a:ext cx="4824536" cy="3213787"/>
          </a:xfrm>
          <a:prstGeom prst="rect">
            <a:avLst/>
          </a:prstGeom>
          <a:noFill/>
          <a:effectLst>
            <a:outerShdw blurRad="76200" dist="190500" dir="13500000" sy="23000" kx="1200000" algn="br" rotWithShape="0">
              <a:prstClr val="black">
                <a:alpha val="20000"/>
              </a:prstClr>
            </a:outerShdw>
          </a:effectLst>
        </p:spPr>
      </p:pic>
      <p:grpSp>
        <p:nvGrpSpPr>
          <p:cNvPr id="2" name="Group 17">
            <a:hlinkClick r:id="" action="ppaction://hlinkshowjump?jump=nextslide"/>
          </p:cNvPr>
          <p:cNvGrpSpPr>
            <a:grpSpLocks noChangeAspect="1"/>
          </p:cNvGrpSpPr>
          <p:nvPr/>
        </p:nvGrpSpPr>
        <p:grpSpPr bwMode="auto">
          <a:xfrm>
            <a:off x="7929586" y="5500702"/>
            <a:ext cx="871537" cy="1081088"/>
            <a:chOff x="204" y="754"/>
            <a:chExt cx="1134" cy="1406"/>
          </a:xfrm>
          <a:effectLst>
            <a:outerShdw blurRad="76200" dir="18900000" sy="23000" kx="-1200000" algn="bl" rotWithShape="0">
              <a:prstClr val="black">
                <a:alpha val="20000"/>
              </a:prstClr>
            </a:outerShdw>
          </a:effectLst>
        </p:grpSpPr>
        <p:sp>
          <p:nvSpPr>
            <p:cNvPr id="7" name="AutoShape 18"/>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8" name="Freeform 19"/>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9" name="Freeform 20"/>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10" name="Freeform 21"/>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11" name="Freeform 22"/>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12" name="Freeform 23"/>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13" name="Freeform 24"/>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14" name="Freeform 25"/>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15" name="Freeform 26"/>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16" name="Freeform 27"/>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17" name="Freeform 28"/>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18" name="Rectangle 29">
              <a:hlinkClick r:id="" action="ppaction://hlinkshowjump?jump=nextslide"/>
            </p:cNvPr>
            <p:cNvSpPr>
              <a:spLocks noChangeArrowheads="1"/>
            </p:cNvSpPr>
            <p:nvPr/>
          </p:nvSpPr>
          <p:spPr bwMode="auto">
            <a:xfrm>
              <a:off x="205" y="925"/>
              <a:ext cx="1112" cy="638"/>
            </a:xfrm>
            <a:prstGeom prst="rect">
              <a:avLst/>
            </a:prstGeom>
            <a:blipFill>
              <a:blip r:embed="rId5">
                <a:extLst>
                  <a:ext uri="{BEBA8EAE-BF5A-486C-A8C5-ECC9F3942E4B}">
                    <a14:imgProps xmlns:a14="http://schemas.microsoft.com/office/drawing/2010/main">
                      <a14:imgLayer r:embed="rId6">
                        <a14:imgEffect>
                          <a14:artisticTexturizer/>
                        </a14:imgEffect>
                        <a14:imgEffect>
                          <a14:colorTemperature colorTemp="8800"/>
                        </a14:imgEffect>
                      </a14:imgLayer>
                    </a14:imgProps>
                  </a:ext>
                </a:extLst>
              </a:blip>
              <a:tile tx="0" ty="0" sx="100000" sy="100000" flip="none" algn="tl"/>
            </a:blipFill>
            <a:ln w="0">
              <a:solidFill>
                <a:srgbClr val="000000"/>
              </a:solidFill>
              <a:miter lim="800000"/>
              <a:headEnd/>
              <a:tailEnd/>
            </a:ln>
          </p:spPr>
          <p:txBody>
            <a:bodyPr anchor="ctr" anchorCtr="1"/>
            <a:lstStyle/>
            <a:p>
              <a:pPr algn="ctr" eaLnBrk="1" hangingPunct="1">
                <a:defRPr/>
              </a:pPr>
              <a:r>
                <a:rPr lang="es-ES" sz="1600" b="1">
                  <a:solidFill>
                    <a:schemeClr val="bg1"/>
                  </a:solidFill>
                  <a:latin typeface="Calibri" panose="020F0502020204030204" pitchFamily="34" charset="0"/>
                  <a:cs typeface="Calibri" panose="020F0502020204030204" pitchFamily="34" charset="0"/>
                </a:rPr>
                <a:t>Bắt đầu</a:t>
              </a:r>
              <a:endParaRPr lang="es-ES" sz="1600" b="1" dirty="0">
                <a:solidFill>
                  <a:schemeClr val="bg1"/>
                </a:solidFill>
                <a:latin typeface="Calibri" panose="020F0502020204030204" pitchFamily="34" charset="0"/>
                <a:cs typeface="Calibri" panose="020F0502020204030204" pitchFamily="34" charset="0"/>
              </a:endParaRPr>
            </a:p>
          </p:txBody>
        </p:sp>
        <p:sp>
          <p:nvSpPr>
            <p:cNvPr id="19" name="Line 30"/>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33 Grupo">
            <a:hlinkClick r:id="" action="ppaction://hlinkshowjump?jump=lastslide"/>
          </p:cNvPr>
          <p:cNvGrpSpPr/>
          <p:nvPr/>
        </p:nvGrpSpPr>
        <p:grpSpPr>
          <a:xfrm>
            <a:off x="140390" y="5572140"/>
            <a:ext cx="1743805" cy="1079550"/>
            <a:chOff x="140390" y="5572140"/>
            <a:chExt cx="1743805" cy="1079550"/>
          </a:xfrm>
          <a:effectLst>
            <a:outerShdw blurRad="76200" dir="18900000" sy="23000" kx="-1200000" algn="bl" rotWithShape="0">
              <a:prstClr val="black">
                <a:alpha val="20000"/>
              </a:prstClr>
            </a:outerShdw>
          </a:effectLst>
        </p:grpSpPr>
        <p:sp>
          <p:nvSpPr>
            <p:cNvPr id="22" name="Freeform 19"/>
            <p:cNvSpPr>
              <a:spLocks/>
            </p:cNvSpPr>
            <p:nvPr/>
          </p:nvSpPr>
          <p:spPr bwMode="auto">
            <a:xfrm>
              <a:off x="943958" y="5572140"/>
              <a:ext cx="101449" cy="6920"/>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3" name="Freeform 20"/>
            <p:cNvSpPr>
              <a:spLocks/>
            </p:cNvSpPr>
            <p:nvPr/>
          </p:nvSpPr>
          <p:spPr bwMode="auto">
            <a:xfrm>
              <a:off x="916290" y="5579060"/>
              <a:ext cx="128348" cy="1072630"/>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4" name="Freeform 21"/>
            <p:cNvSpPr>
              <a:spLocks/>
            </p:cNvSpPr>
            <p:nvPr/>
          </p:nvSpPr>
          <p:spPr bwMode="auto">
            <a:xfrm>
              <a:off x="1021582" y="5572140"/>
              <a:ext cx="49956" cy="1079550"/>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5" name="Freeform 22"/>
            <p:cNvSpPr>
              <a:spLocks/>
            </p:cNvSpPr>
            <p:nvPr/>
          </p:nvSpPr>
          <p:spPr bwMode="auto">
            <a:xfrm>
              <a:off x="930893" y="5583674"/>
              <a:ext cx="112208" cy="456733"/>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6" name="Freeform 23"/>
            <p:cNvSpPr>
              <a:spLocks/>
            </p:cNvSpPr>
            <p:nvPr/>
          </p:nvSpPr>
          <p:spPr bwMode="auto">
            <a:xfrm>
              <a:off x="939125" y="5696703"/>
              <a:ext cx="131054" cy="20222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7" name="Freeform 24"/>
            <p:cNvSpPr>
              <a:spLocks/>
            </p:cNvSpPr>
            <p:nvPr/>
          </p:nvSpPr>
          <p:spPr bwMode="auto">
            <a:xfrm>
              <a:off x="1048481" y="5956595"/>
              <a:ext cx="19214" cy="666645"/>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8" name="Freeform 25"/>
            <p:cNvSpPr>
              <a:spLocks/>
            </p:cNvSpPr>
            <p:nvPr/>
          </p:nvSpPr>
          <p:spPr bwMode="auto">
            <a:xfrm>
              <a:off x="923207" y="6047327"/>
              <a:ext cx="111440" cy="602057"/>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9" name="Freeform 26"/>
            <p:cNvSpPr>
              <a:spLocks/>
            </p:cNvSpPr>
            <p:nvPr/>
          </p:nvSpPr>
          <p:spPr bwMode="auto">
            <a:xfrm>
              <a:off x="950106" y="6194189"/>
              <a:ext cx="66095" cy="267581"/>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0" name="Freeform 27"/>
            <p:cNvSpPr>
              <a:spLocks/>
            </p:cNvSpPr>
            <p:nvPr/>
          </p:nvSpPr>
          <p:spPr bwMode="auto">
            <a:xfrm>
              <a:off x="1048481" y="5595207"/>
              <a:ext cx="19214" cy="667414"/>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1" name="Freeform 28"/>
            <p:cNvSpPr>
              <a:spLocks/>
            </p:cNvSpPr>
            <p:nvPr/>
          </p:nvSpPr>
          <p:spPr bwMode="auto">
            <a:xfrm>
              <a:off x="140390" y="5698241"/>
              <a:ext cx="1743805" cy="495947"/>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2" name="Rectangle 29">
              <a:hlinkClick r:id="" action="ppaction://hlinkshowjump?jump=lastslide"/>
            </p:cNvPr>
            <p:cNvSpPr>
              <a:spLocks noChangeArrowheads="1"/>
            </p:cNvSpPr>
            <p:nvPr/>
          </p:nvSpPr>
          <p:spPr bwMode="auto">
            <a:xfrm>
              <a:off x="142844" y="5703624"/>
              <a:ext cx="1714512" cy="490565"/>
            </a:xfrm>
            <a:prstGeom prst="rect">
              <a:avLst/>
            </a:prstGeom>
            <a:blipFill>
              <a:blip r:embed="rId7">
                <a:extLst>
                  <a:ext uri="{BEBA8EAE-BF5A-486C-A8C5-ECC9F3942E4B}">
                    <a14:imgProps xmlns:a14="http://schemas.microsoft.com/office/drawing/2010/main">
                      <a14:imgLayer r:embed="rId6">
                        <a14:imgEffect>
                          <a14:artisticTexturizer/>
                        </a14:imgEffect>
                        <a14:imgEffect>
                          <a14:colorTemperature colorTemp="5300"/>
                        </a14:imgEffect>
                      </a14:imgLayer>
                    </a14:imgProps>
                  </a:ext>
                </a:extLst>
              </a:blip>
              <a:tile tx="0" ty="0" sx="100000" sy="100000" flip="none" algn="tl"/>
            </a:blipFill>
            <a:ln w="0">
              <a:solidFill>
                <a:srgbClr val="000000"/>
              </a:solidFill>
              <a:miter lim="800000"/>
              <a:headEnd/>
              <a:tailEnd/>
            </a:ln>
          </p:spPr>
          <p:txBody>
            <a:bodyPr anchor="ctr" anchorCtr="1"/>
            <a:lstStyle/>
            <a:p>
              <a:pPr algn="ctr" eaLnBrk="1" hangingPunct="1">
                <a:defRPr/>
              </a:pPr>
              <a:r>
                <a:rPr lang="es-ES" sz="2000" b="1">
                  <a:solidFill>
                    <a:schemeClr val="bg1"/>
                  </a:solidFill>
                  <a:latin typeface="Calibri" panose="020F0502020204030204" pitchFamily="34" charset="0"/>
                  <a:cs typeface="Calibri" panose="020F0502020204030204" pitchFamily="34" charset="0"/>
                </a:rPr>
                <a:t>Hướng dẫn</a:t>
              </a:r>
              <a:endParaRPr lang="es-ES" sz="2000" b="1" dirty="0">
                <a:solidFill>
                  <a:schemeClr val="bg1"/>
                </a:solidFill>
                <a:latin typeface="Calibri" panose="020F0502020204030204" pitchFamily="34" charset="0"/>
                <a:cs typeface="Calibri" panose="020F0502020204030204" pitchFamily="34" charset="0"/>
              </a:endParaRPr>
            </a:p>
          </p:txBody>
        </p:sp>
        <p:sp>
          <p:nvSpPr>
            <p:cNvPr id="33" name="Line 30"/>
            <p:cNvSpPr>
              <a:spLocks noChangeShapeType="1"/>
            </p:cNvSpPr>
            <p:nvPr/>
          </p:nvSpPr>
          <p:spPr bwMode="auto">
            <a:xfrm flipV="1">
              <a:off x="1134546" y="5698241"/>
              <a:ext cx="78434" cy="5382"/>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2115"/>
                                        </p:tgtEl>
                                        <p:attrNameLst>
                                          <p:attrName>style.visibility</p:attrName>
                                        </p:attrNameLst>
                                      </p:cBhvr>
                                      <p:to>
                                        <p:strVal val="visible"/>
                                      </p:to>
                                    </p:set>
                                    <p:anim from="(-#ppt_w/2)" to="(#ppt_x)" calcmode="lin" valueType="num">
                                      <p:cBhvr>
                                        <p:cTn id="7" dur="600" fill="hold">
                                          <p:stCondLst>
                                            <p:cond delay="0"/>
                                          </p:stCondLst>
                                        </p:cTn>
                                        <p:tgtEl>
                                          <p:spTgt spid="2115"/>
                                        </p:tgtEl>
                                        <p:attrNameLst>
                                          <p:attrName>ppt_x</p:attrName>
                                        </p:attrNameLst>
                                      </p:cBhvr>
                                    </p:anim>
                                    <p:anim from="0" to="-1.0" calcmode="lin" valueType="num">
                                      <p:cBhvr>
                                        <p:cTn id="8" dur="200" decel="50000" autoRev="1" fill="hold">
                                          <p:stCondLst>
                                            <p:cond delay="600"/>
                                          </p:stCondLst>
                                        </p:cTn>
                                        <p:tgtEl>
                                          <p:spTgt spid="2115"/>
                                        </p:tgtEl>
                                        <p:attrNameLst>
                                          <p:attrName>xshear</p:attrName>
                                        </p:attrNameLst>
                                      </p:cBhvr>
                                    </p:anim>
                                    <p:animScale>
                                      <p:cBhvr>
                                        <p:cTn id="9" dur="200" decel="100000" autoRev="1" fill="hold">
                                          <p:stCondLst>
                                            <p:cond delay="600"/>
                                          </p:stCondLst>
                                        </p:cTn>
                                        <p:tgtEl>
                                          <p:spTgt spid="2115"/>
                                        </p:tgtEl>
                                      </p:cBhvr>
                                      <p:from x="100000" y="100000"/>
                                      <p:to x="80000" y="100000"/>
                                    </p:animScale>
                                    <p:anim by="(#ppt_h/3+#ppt_w*0.1)" calcmode="lin" valueType="num">
                                      <p:cBhvr additive="sum">
                                        <p:cTn id="10" dur="200" decel="100000" autoRev="1" fill="hold">
                                          <p:stCondLst>
                                            <p:cond delay="600"/>
                                          </p:stCondLst>
                                        </p:cTn>
                                        <p:tgtEl>
                                          <p:spTgt spid="2115"/>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TIRESQL.WAV"/>
                                        </p:tgtEl>
                                      </p:cMediaNode>
                                    </p:audio>
                                  </p:subTnLst>
                                </p:cTn>
                              </p:par>
                            </p:childTnLst>
                          </p:cTn>
                        </p:par>
                        <p:par>
                          <p:cTn id="11" fill="hold" nodeType="afterGroup">
                            <p:stCondLst>
                              <p:cond delay="1000"/>
                            </p:stCondLst>
                            <p:childTnLst>
                              <p:par>
                                <p:cTn id="12" presetID="1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500"/>
                                        <p:tgtEl>
                                          <p:spTgt spid="2"/>
                                        </p:tgtEl>
                                      </p:cBhvr>
                                    </p:animEffect>
                                  </p:childTnLst>
                                </p:cTn>
                              </p:par>
                              <p:par>
                                <p:cTn id="15" presetID="1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043608" y="2871221"/>
            <a:ext cx="6300192" cy="1104245"/>
          </a:xfrm>
          <a:prstGeom prst="doubleWav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chặt không đứt, bứt không rời, phơi không khô, đốt không cháy?</a:t>
            </a:r>
            <a:endParaRPr lang="es-ES" altLang="ru-RU"/>
          </a:p>
        </p:txBody>
      </p:sp>
      <p:pic>
        <p:nvPicPr>
          <p:cNvPr id="13319"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808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576639" y="5350043"/>
            <a:ext cx="2786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6000"/>
              <a:t>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4597"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4598"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4599"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4600"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4601"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4602"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4603"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4604"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4605"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4606"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4607"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4608"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3</a:t>
              </a:r>
            </a:p>
          </p:txBody>
        </p:sp>
        <p:sp>
          <p:nvSpPr>
            <p:cNvPr id="24609"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43"/>
          <p:cNvGrpSpPr>
            <a:grpSpLocks/>
          </p:cNvGrpSpPr>
          <p:nvPr/>
        </p:nvGrpSpPr>
        <p:grpSpPr bwMode="auto">
          <a:xfrm>
            <a:off x="-4062548" y="2926676"/>
            <a:ext cx="3566373" cy="1914304"/>
            <a:chOff x="715" y="1500"/>
            <a:chExt cx="3620" cy="1852"/>
          </a:xfrm>
          <a:effectLst>
            <a:outerShdw blurRad="76200" dir="18900000" sy="23000" kx="-1200000" algn="bl" rotWithShape="0">
              <a:prstClr val="black">
                <a:alpha val="20000"/>
              </a:prstClr>
            </a:outerShdw>
          </a:effectLst>
        </p:grpSpPr>
        <p:sp>
          <p:nvSpPr>
            <p:cNvPr id="3143" name="Freeform 4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44" name="Freeform 4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5" name="Freeform 4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6" name="Freeform 4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chemeClr val="accent2"/>
            </a:solidFill>
            <a:ln w="3175">
              <a:solidFill>
                <a:srgbClr val="000000"/>
              </a:solidFill>
              <a:round/>
              <a:headEnd/>
              <a:tailEnd/>
            </a:ln>
          </p:spPr>
          <p:txBody>
            <a:bodyPr/>
            <a:lstStyle/>
            <a:p>
              <a:pPr eaLnBrk="1" hangingPunct="1">
                <a:defRPr/>
              </a:pPr>
              <a:endParaRPr lang="es-ES">
                <a:latin typeface="Arial" charset="0"/>
              </a:endParaRPr>
            </a:p>
          </p:txBody>
        </p:sp>
        <p:sp>
          <p:nvSpPr>
            <p:cNvPr id="3147" name="Freeform 4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48" name="Freeform 4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0066FF"/>
            </a:solidFill>
            <a:ln w="3175">
              <a:solidFill>
                <a:srgbClr val="000000"/>
              </a:solidFill>
              <a:round/>
              <a:headEnd/>
              <a:tailEnd/>
            </a:ln>
          </p:spPr>
          <p:txBody>
            <a:bodyPr/>
            <a:lstStyle/>
            <a:p>
              <a:pPr eaLnBrk="1" hangingPunct="1">
                <a:defRPr/>
              </a:pPr>
              <a:endParaRPr lang="es-ES">
                <a:latin typeface="Arial" charset="0"/>
              </a:endParaRPr>
            </a:p>
          </p:txBody>
        </p:sp>
        <p:sp>
          <p:nvSpPr>
            <p:cNvPr id="3149" name="Freeform 5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0" name="Freeform 5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1" name="Freeform 5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2" name="Freeform 5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3" name="Freeform 5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4" name="Freeform 5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5" name="Freeform 5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6" name="Freeform 5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7" name="Freeform 5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8" name="Freeform 5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59" name="Freeform 6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60" name="Freeform 6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61" name="Freeform 6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043608" y="2904117"/>
            <a:ext cx="6372200" cy="1104245"/>
          </a:xfrm>
          <a:prstGeom prst="doubleWave">
            <a:avLst/>
          </a:pr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t>Cái gì đen khi bạn mua nó, đỏ khi dùng nó và xám xịt khi vứt nó đi?</a:t>
            </a:r>
            <a:endParaRPr lang="es-ES" altLang="ru-RU"/>
          </a:p>
        </p:txBody>
      </p:sp>
      <p:pic>
        <p:nvPicPr>
          <p:cNvPr id="14343"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468689" y="5321300"/>
            <a:ext cx="35004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Than </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5621"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5622"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5623"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5624"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5625"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5626"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5627"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5628"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5629"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5630"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5631"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5632"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4</a:t>
              </a:r>
            </a:p>
          </p:txBody>
        </p:sp>
        <p:sp>
          <p:nvSpPr>
            <p:cNvPr id="25633"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43"/>
          <p:cNvGrpSpPr>
            <a:grpSpLocks/>
          </p:cNvGrpSpPr>
          <p:nvPr/>
        </p:nvGrpSpPr>
        <p:grpSpPr bwMode="auto">
          <a:xfrm>
            <a:off x="-4062548" y="2926676"/>
            <a:ext cx="3566373" cy="1914304"/>
            <a:chOff x="715" y="1500"/>
            <a:chExt cx="3620" cy="1852"/>
          </a:xfrm>
          <a:effectLst>
            <a:outerShdw blurRad="76200" dir="18900000" sy="23000" kx="-1200000" algn="bl" rotWithShape="0">
              <a:prstClr val="black">
                <a:alpha val="20000"/>
              </a:prstClr>
            </a:outerShdw>
          </a:effectLst>
        </p:grpSpPr>
        <p:sp>
          <p:nvSpPr>
            <p:cNvPr id="3143" name="Freeform 4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44" name="Freeform 4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5" name="Freeform 4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6" name="Freeform 4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chemeClr val="accent2"/>
            </a:solidFill>
            <a:ln w="3175">
              <a:solidFill>
                <a:srgbClr val="000000"/>
              </a:solidFill>
              <a:round/>
              <a:headEnd/>
              <a:tailEnd/>
            </a:ln>
          </p:spPr>
          <p:txBody>
            <a:bodyPr/>
            <a:lstStyle/>
            <a:p>
              <a:pPr eaLnBrk="1" hangingPunct="1">
                <a:defRPr/>
              </a:pPr>
              <a:endParaRPr lang="es-ES">
                <a:latin typeface="Arial" charset="0"/>
              </a:endParaRPr>
            </a:p>
          </p:txBody>
        </p:sp>
        <p:sp>
          <p:nvSpPr>
            <p:cNvPr id="3147" name="Freeform 4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48" name="Freeform 4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0066FF"/>
            </a:solidFill>
            <a:ln w="3175">
              <a:solidFill>
                <a:srgbClr val="000000"/>
              </a:solidFill>
              <a:round/>
              <a:headEnd/>
              <a:tailEnd/>
            </a:ln>
          </p:spPr>
          <p:txBody>
            <a:bodyPr/>
            <a:lstStyle/>
            <a:p>
              <a:pPr eaLnBrk="1" hangingPunct="1">
                <a:defRPr/>
              </a:pPr>
              <a:endParaRPr lang="es-ES">
                <a:latin typeface="Arial" charset="0"/>
              </a:endParaRPr>
            </a:p>
          </p:txBody>
        </p:sp>
        <p:sp>
          <p:nvSpPr>
            <p:cNvPr id="3149" name="Freeform 5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0" name="Freeform 5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1" name="Freeform 5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2" name="Freeform 5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3" name="Freeform 5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4" name="Freeform 5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5" name="Freeform 5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6" name="Freeform 5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7" name="Freeform 5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8" name="Freeform 5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59" name="Freeform 6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60" name="Freeform 6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61" name="Freeform 6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381126" y="2997213"/>
            <a:ext cx="5868144" cy="1104245"/>
          </a:xfrm>
          <a:prstGeom prst="doubleWav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có kích thước bằng con voi nhưng chẳng nặng gram nào cả?</a:t>
            </a:r>
            <a:endParaRPr lang="es-ES" altLang="ru-RU"/>
          </a:p>
        </p:txBody>
      </p:sp>
      <p:pic>
        <p:nvPicPr>
          <p:cNvPr id="15367"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808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317697" y="5420310"/>
            <a:ext cx="38417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5400"/>
              <a:t>Bóng con voi</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6645"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6646"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6647"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6648"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6649"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6650"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6651"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6652"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6653"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6654"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6655"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6656"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5</a:t>
              </a:r>
            </a:p>
          </p:txBody>
        </p:sp>
        <p:sp>
          <p:nvSpPr>
            <p:cNvPr id="26657"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43"/>
          <p:cNvGrpSpPr>
            <a:grpSpLocks/>
          </p:cNvGrpSpPr>
          <p:nvPr/>
        </p:nvGrpSpPr>
        <p:grpSpPr bwMode="auto">
          <a:xfrm>
            <a:off x="-4062548" y="2926676"/>
            <a:ext cx="3566373" cy="1914304"/>
            <a:chOff x="715" y="1500"/>
            <a:chExt cx="3620" cy="1852"/>
          </a:xfrm>
          <a:effectLst>
            <a:outerShdw blurRad="76200" dir="18900000" sy="23000" kx="-1200000" algn="bl" rotWithShape="0">
              <a:prstClr val="black">
                <a:alpha val="20000"/>
              </a:prstClr>
            </a:outerShdw>
          </a:effectLst>
        </p:grpSpPr>
        <p:sp>
          <p:nvSpPr>
            <p:cNvPr id="3143" name="Freeform 4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44" name="Freeform 4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5" name="Freeform 4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6" name="Freeform 4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chemeClr val="accent2"/>
            </a:solidFill>
            <a:ln w="3175">
              <a:solidFill>
                <a:srgbClr val="000000"/>
              </a:solidFill>
              <a:round/>
              <a:headEnd/>
              <a:tailEnd/>
            </a:ln>
          </p:spPr>
          <p:txBody>
            <a:bodyPr/>
            <a:lstStyle/>
            <a:p>
              <a:pPr eaLnBrk="1" hangingPunct="1">
                <a:defRPr/>
              </a:pPr>
              <a:endParaRPr lang="es-ES">
                <a:latin typeface="Arial" charset="0"/>
              </a:endParaRPr>
            </a:p>
          </p:txBody>
        </p:sp>
        <p:sp>
          <p:nvSpPr>
            <p:cNvPr id="3147" name="Freeform 4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48" name="Freeform 4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0066FF"/>
            </a:solidFill>
            <a:ln w="3175">
              <a:solidFill>
                <a:srgbClr val="000000"/>
              </a:solidFill>
              <a:round/>
              <a:headEnd/>
              <a:tailEnd/>
            </a:ln>
          </p:spPr>
          <p:txBody>
            <a:bodyPr/>
            <a:lstStyle/>
            <a:p>
              <a:pPr eaLnBrk="1" hangingPunct="1">
                <a:defRPr/>
              </a:pPr>
              <a:endParaRPr lang="es-ES">
                <a:latin typeface="Arial" charset="0"/>
              </a:endParaRPr>
            </a:p>
          </p:txBody>
        </p:sp>
        <p:sp>
          <p:nvSpPr>
            <p:cNvPr id="3149" name="Freeform 5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0" name="Freeform 5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1" name="Freeform 5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2" name="Freeform 5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3" name="Freeform 5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4" name="Freeform 5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5" name="Freeform 5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6" name="Freeform 5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7" name="Freeform 5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8" name="Freeform 5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59" name="Freeform 6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60" name="Freeform 6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61" name="Freeform 6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907033" y="2901988"/>
            <a:ext cx="6429375" cy="1104245"/>
          </a:xfrm>
          <a:prstGeom prst="doubleWav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mà bạn có, khi bạn chia sẻ với tôi, nhưng khi bạn chia sẻ bạn sẽ không có nó?</a:t>
            </a:r>
            <a:endParaRPr lang="es-ES" altLang="ru-RU" sz="3600" b="1">
              <a:latin typeface="Comic Sans MS" panose="030F0702030302020204" pitchFamily="66" charset="0"/>
            </a:endParaRPr>
          </a:p>
        </p:txBody>
      </p:sp>
      <p:pic>
        <p:nvPicPr>
          <p:cNvPr id="16391"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85113"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585370" y="5314256"/>
            <a:ext cx="2786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6000"/>
              <a:t>Bí mật</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7669"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7670"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7671"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7672"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7673"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7674"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7675"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7676"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7677"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7678"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7679"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7680"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1</a:t>
              </a:r>
            </a:p>
          </p:txBody>
        </p:sp>
        <p:sp>
          <p:nvSpPr>
            <p:cNvPr id="27681"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63"/>
          <p:cNvGrpSpPr>
            <a:grpSpLocks/>
          </p:cNvGrpSpPr>
          <p:nvPr/>
        </p:nvGrpSpPr>
        <p:grpSpPr bwMode="auto">
          <a:xfrm>
            <a:off x="-4138219" y="2926633"/>
            <a:ext cx="3601299" cy="1875550"/>
            <a:chOff x="715" y="1500"/>
            <a:chExt cx="3620" cy="1852"/>
          </a:xfrm>
          <a:effectLst>
            <a:outerShdw blurRad="76200" dir="18900000" sy="23000" kx="-1200000" algn="bl" rotWithShape="0">
              <a:prstClr val="black">
                <a:alpha val="20000"/>
              </a:prstClr>
            </a:outerShdw>
          </a:effectLst>
        </p:grpSpPr>
        <p:sp>
          <p:nvSpPr>
            <p:cNvPr id="3124" name="Freeform 6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25" name="Freeform 6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6" name="Freeform 6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7" name="Freeform 6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6600"/>
            </a:solidFill>
            <a:ln w="3175">
              <a:solidFill>
                <a:srgbClr val="000000"/>
              </a:solidFill>
              <a:round/>
              <a:headEnd/>
              <a:tailEnd/>
            </a:ln>
          </p:spPr>
          <p:txBody>
            <a:bodyPr/>
            <a:lstStyle/>
            <a:p>
              <a:pPr eaLnBrk="1" hangingPunct="1">
                <a:defRPr/>
              </a:pPr>
              <a:endParaRPr lang="es-ES">
                <a:latin typeface="Arial" charset="0"/>
              </a:endParaRPr>
            </a:p>
          </p:txBody>
        </p:sp>
        <p:sp>
          <p:nvSpPr>
            <p:cNvPr id="3128" name="Freeform 6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29" name="Freeform 6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9900"/>
            </a:solidFill>
            <a:ln w="3175">
              <a:solidFill>
                <a:srgbClr val="000000"/>
              </a:solidFill>
              <a:round/>
              <a:headEnd/>
              <a:tailEnd/>
            </a:ln>
          </p:spPr>
          <p:txBody>
            <a:bodyPr/>
            <a:lstStyle/>
            <a:p>
              <a:pPr eaLnBrk="1" hangingPunct="1">
                <a:defRPr/>
              </a:pPr>
              <a:endParaRPr lang="es-ES">
                <a:latin typeface="Arial" charset="0"/>
              </a:endParaRPr>
            </a:p>
          </p:txBody>
        </p:sp>
        <p:sp>
          <p:nvSpPr>
            <p:cNvPr id="3130" name="Freeform 7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1" name="Freeform 7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2" name="Freeform 7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3" name="Freeform 7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4" name="Freeform 7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5" name="Freeform 7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6" name="Freeform 7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7" name="Freeform 7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8" name="Freeform 7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9" name="Freeform 7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0" name="Freeform 8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1" name="Freeform 8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42" name="Freeform 8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892969" y="2831779"/>
            <a:ext cx="6156176" cy="1104245"/>
          </a:xfrm>
          <a:prstGeom prst="doubleWave">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Đầu tròn mình nhỏ thon thon</a:t>
            </a:r>
          </a:p>
          <a:p>
            <a:r>
              <a:rPr lang="vi-VN"/>
              <a:t>Nắm đầu vặn cổ hai hàng lệ rơi là cái gì?</a:t>
            </a:r>
          </a:p>
        </p:txBody>
      </p:sp>
      <p:pic>
        <p:nvPicPr>
          <p:cNvPr id="17415"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907337" y="5588459"/>
            <a:ext cx="663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113558" y="5434608"/>
            <a:ext cx="4264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ltLang="ru-RU" sz="5400"/>
              <a:t>Cái vòi 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8693"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8694"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8695"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8696"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8697"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8698"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8699"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8700"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8701"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8702"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8703"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8704"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2</a:t>
              </a:r>
            </a:p>
          </p:txBody>
        </p:sp>
        <p:sp>
          <p:nvSpPr>
            <p:cNvPr id="28705"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63"/>
          <p:cNvGrpSpPr>
            <a:grpSpLocks/>
          </p:cNvGrpSpPr>
          <p:nvPr/>
        </p:nvGrpSpPr>
        <p:grpSpPr bwMode="auto">
          <a:xfrm>
            <a:off x="-4138219" y="2926633"/>
            <a:ext cx="3601299" cy="1875550"/>
            <a:chOff x="715" y="1500"/>
            <a:chExt cx="3620" cy="1852"/>
          </a:xfrm>
          <a:effectLst>
            <a:outerShdw blurRad="76200" dir="18900000" sy="23000" kx="-1200000" algn="bl" rotWithShape="0">
              <a:prstClr val="black">
                <a:alpha val="20000"/>
              </a:prstClr>
            </a:outerShdw>
          </a:effectLst>
        </p:grpSpPr>
        <p:sp>
          <p:nvSpPr>
            <p:cNvPr id="3124" name="Freeform 6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25" name="Freeform 6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6" name="Freeform 6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7" name="Freeform 6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6600"/>
            </a:solidFill>
            <a:ln w="3175">
              <a:solidFill>
                <a:srgbClr val="000000"/>
              </a:solidFill>
              <a:round/>
              <a:headEnd/>
              <a:tailEnd/>
            </a:ln>
          </p:spPr>
          <p:txBody>
            <a:bodyPr/>
            <a:lstStyle/>
            <a:p>
              <a:pPr eaLnBrk="1" hangingPunct="1">
                <a:defRPr/>
              </a:pPr>
              <a:endParaRPr lang="es-ES">
                <a:latin typeface="Arial" charset="0"/>
              </a:endParaRPr>
            </a:p>
          </p:txBody>
        </p:sp>
        <p:sp>
          <p:nvSpPr>
            <p:cNvPr id="3128" name="Freeform 6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29" name="Freeform 6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9900"/>
            </a:solidFill>
            <a:ln w="3175">
              <a:solidFill>
                <a:srgbClr val="000000"/>
              </a:solidFill>
              <a:round/>
              <a:headEnd/>
              <a:tailEnd/>
            </a:ln>
          </p:spPr>
          <p:txBody>
            <a:bodyPr/>
            <a:lstStyle/>
            <a:p>
              <a:pPr eaLnBrk="1" hangingPunct="1">
                <a:defRPr/>
              </a:pPr>
              <a:endParaRPr lang="es-ES">
                <a:latin typeface="Arial" charset="0"/>
              </a:endParaRPr>
            </a:p>
          </p:txBody>
        </p:sp>
        <p:sp>
          <p:nvSpPr>
            <p:cNvPr id="3130" name="Freeform 7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1" name="Freeform 7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2" name="Freeform 7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3" name="Freeform 7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4" name="Freeform 7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5" name="Freeform 7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6" name="Freeform 7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7" name="Freeform 7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8" name="Freeform 7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9" name="Freeform 7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0" name="Freeform 8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1" name="Freeform 8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42" name="Freeform 8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949167" y="2929287"/>
            <a:ext cx="6294513" cy="1104245"/>
          </a:xfrm>
          <a:prstGeom prst="doubleWav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chặt không đứt, bứt không rời, phơi không khô, đốt không cháy?</a:t>
            </a:r>
            <a:endParaRPr lang="es-ES" altLang="ru-RU"/>
          </a:p>
        </p:txBody>
      </p:sp>
      <p:pic>
        <p:nvPicPr>
          <p:cNvPr id="18439"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096573" y="5249863"/>
            <a:ext cx="3643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9717"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9718"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9719"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9720"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9721"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9722"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9723"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9724"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9725"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9726"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9727"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9728"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3</a:t>
              </a:r>
            </a:p>
          </p:txBody>
        </p:sp>
        <p:sp>
          <p:nvSpPr>
            <p:cNvPr id="29729"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63"/>
          <p:cNvGrpSpPr>
            <a:grpSpLocks/>
          </p:cNvGrpSpPr>
          <p:nvPr/>
        </p:nvGrpSpPr>
        <p:grpSpPr bwMode="auto">
          <a:xfrm>
            <a:off x="-4138219" y="2926633"/>
            <a:ext cx="3601299" cy="1875550"/>
            <a:chOff x="715" y="1500"/>
            <a:chExt cx="3620" cy="1852"/>
          </a:xfrm>
          <a:effectLst>
            <a:outerShdw blurRad="76200" dir="18900000" sy="23000" kx="-1200000" algn="bl" rotWithShape="0">
              <a:prstClr val="black">
                <a:alpha val="20000"/>
              </a:prstClr>
            </a:outerShdw>
          </a:effectLst>
        </p:grpSpPr>
        <p:sp>
          <p:nvSpPr>
            <p:cNvPr id="3124" name="Freeform 6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25" name="Freeform 6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6" name="Freeform 6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7" name="Freeform 6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6600"/>
            </a:solidFill>
            <a:ln w="3175">
              <a:solidFill>
                <a:srgbClr val="000000"/>
              </a:solidFill>
              <a:round/>
              <a:headEnd/>
              <a:tailEnd/>
            </a:ln>
          </p:spPr>
          <p:txBody>
            <a:bodyPr/>
            <a:lstStyle/>
            <a:p>
              <a:pPr eaLnBrk="1" hangingPunct="1">
                <a:defRPr/>
              </a:pPr>
              <a:endParaRPr lang="es-ES">
                <a:latin typeface="Arial" charset="0"/>
              </a:endParaRPr>
            </a:p>
          </p:txBody>
        </p:sp>
        <p:sp>
          <p:nvSpPr>
            <p:cNvPr id="3128" name="Freeform 6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29" name="Freeform 6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9900"/>
            </a:solidFill>
            <a:ln w="3175">
              <a:solidFill>
                <a:srgbClr val="000000"/>
              </a:solidFill>
              <a:round/>
              <a:headEnd/>
              <a:tailEnd/>
            </a:ln>
          </p:spPr>
          <p:txBody>
            <a:bodyPr/>
            <a:lstStyle/>
            <a:p>
              <a:pPr eaLnBrk="1" hangingPunct="1">
                <a:defRPr/>
              </a:pPr>
              <a:endParaRPr lang="es-ES">
                <a:latin typeface="Arial" charset="0"/>
              </a:endParaRPr>
            </a:p>
          </p:txBody>
        </p:sp>
        <p:sp>
          <p:nvSpPr>
            <p:cNvPr id="3130" name="Freeform 7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1" name="Freeform 7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2" name="Freeform 7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3" name="Freeform 7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4" name="Freeform 7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5" name="Freeform 7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6" name="Freeform 7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7" name="Freeform 7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8" name="Freeform 7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9" name="Freeform 7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0" name="Freeform 8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1" name="Freeform 8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42" name="Freeform 8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192302" y="2898250"/>
            <a:ext cx="6429375" cy="1104245"/>
          </a:xfrm>
          <a:prstGeom prst="doubleWave">
            <a:avLst/>
          </a:pr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t>Cái gì đen khi bạn mua nó, đỏ khi dùng nó và xám xịt khi vứt nó đi?</a:t>
            </a:r>
            <a:endParaRPr lang="es-ES" altLang="ru-RU"/>
          </a:p>
        </p:txBody>
      </p:sp>
      <p:pic>
        <p:nvPicPr>
          <p:cNvPr id="19463"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808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479870" y="5471718"/>
            <a:ext cx="2786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6000"/>
              <a:t>Than</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0741"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0742"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0743"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0744"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0745"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0746"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0747"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0748"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0749"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0750"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0751"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0752"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4</a:t>
              </a:r>
            </a:p>
          </p:txBody>
        </p:sp>
        <p:sp>
          <p:nvSpPr>
            <p:cNvPr id="30753"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63"/>
          <p:cNvGrpSpPr>
            <a:grpSpLocks/>
          </p:cNvGrpSpPr>
          <p:nvPr/>
        </p:nvGrpSpPr>
        <p:grpSpPr bwMode="auto">
          <a:xfrm>
            <a:off x="-4138219" y="2926633"/>
            <a:ext cx="3601299" cy="1875550"/>
            <a:chOff x="715" y="1500"/>
            <a:chExt cx="3620" cy="1852"/>
          </a:xfrm>
          <a:effectLst>
            <a:outerShdw blurRad="76200" dir="18900000" sy="23000" kx="-1200000" algn="bl" rotWithShape="0">
              <a:prstClr val="black">
                <a:alpha val="20000"/>
              </a:prstClr>
            </a:outerShdw>
          </a:effectLst>
        </p:grpSpPr>
        <p:sp>
          <p:nvSpPr>
            <p:cNvPr id="3124" name="Freeform 6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25" name="Freeform 6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6" name="Freeform 6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7" name="Freeform 6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6600"/>
            </a:solidFill>
            <a:ln w="3175">
              <a:solidFill>
                <a:srgbClr val="000000"/>
              </a:solidFill>
              <a:round/>
              <a:headEnd/>
              <a:tailEnd/>
            </a:ln>
          </p:spPr>
          <p:txBody>
            <a:bodyPr/>
            <a:lstStyle/>
            <a:p>
              <a:pPr eaLnBrk="1" hangingPunct="1">
                <a:defRPr/>
              </a:pPr>
              <a:endParaRPr lang="es-ES">
                <a:latin typeface="Arial" charset="0"/>
              </a:endParaRPr>
            </a:p>
          </p:txBody>
        </p:sp>
        <p:sp>
          <p:nvSpPr>
            <p:cNvPr id="3128" name="Freeform 6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29" name="Freeform 6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9900"/>
            </a:solidFill>
            <a:ln w="3175">
              <a:solidFill>
                <a:srgbClr val="000000"/>
              </a:solidFill>
              <a:round/>
              <a:headEnd/>
              <a:tailEnd/>
            </a:ln>
          </p:spPr>
          <p:txBody>
            <a:bodyPr/>
            <a:lstStyle/>
            <a:p>
              <a:pPr eaLnBrk="1" hangingPunct="1">
                <a:defRPr/>
              </a:pPr>
              <a:endParaRPr lang="es-ES">
                <a:latin typeface="Arial" charset="0"/>
              </a:endParaRPr>
            </a:p>
          </p:txBody>
        </p:sp>
        <p:sp>
          <p:nvSpPr>
            <p:cNvPr id="3130" name="Freeform 7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1" name="Freeform 7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2" name="Freeform 7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3" name="Freeform 7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4" name="Freeform 7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5" name="Freeform 7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6" name="Freeform 7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7" name="Freeform 7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8" name="Freeform 7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9" name="Freeform 7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0" name="Freeform 8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1" name="Freeform 8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42" name="Freeform 8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246188" y="2891816"/>
            <a:ext cx="6337151" cy="1104245"/>
          </a:xfrm>
          <a:prstGeom prst="doubleWav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có kích thước bằng con voi nhưng chẳng nặng gram nào cả?</a:t>
            </a:r>
            <a:endParaRPr lang="es-ES" altLang="ru-RU"/>
          </a:p>
        </p:txBody>
      </p:sp>
      <p:pic>
        <p:nvPicPr>
          <p:cNvPr id="20487"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808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2746613" y="5396210"/>
            <a:ext cx="4817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5400"/>
              <a:t>Bóng con voi</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1765"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1766"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1767"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1768"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1769"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1770"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1771"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1772"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1773"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1774"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1775"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1776"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5</a:t>
              </a:r>
            </a:p>
          </p:txBody>
        </p:sp>
        <p:sp>
          <p:nvSpPr>
            <p:cNvPr id="31777"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63"/>
          <p:cNvGrpSpPr>
            <a:grpSpLocks/>
          </p:cNvGrpSpPr>
          <p:nvPr/>
        </p:nvGrpSpPr>
        <p:grpSpPr bwMode="auto">
          <a:xfrm>
            <a:off x="-4138219" y="2926633"/>
            <a:ext cx="3601299" cy="1875550"/>
            <a:chOff x="715" y="1500"/>
            <a:chExt cx="3620" cy="1852"/>
          </a:xfrm>
          <a:effectLst>
            <a:outerShdw blurRad="76200" dir="18900000" sy="23000" kx="-1200000" algn="bl" rotWithShape="0">
              <a:prstClr val="black">
                <a:alpha val="20000"/>
              </a:prstClr>
            </a:outerShdw>
          </a:effectLst>
        </p:grpSpPr>
        <p:sp>
          <p:nvSpPr>
            <p:cNvPr id="3124" name="Freeform 6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25" name="Freeform 6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6" name="Freeform 6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7" name="Freeform 6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6600"/>
            </a:solidFill>
            <a:ln w="3175">
              <a:solidFill>
                <a:srgbClr val="000000"/>
              </a:solidFill>
              <a:round/>
              <a:headEnd/>
              <a:tailEnd/>
            </a:ln>
          </p:spPr>
          <p:txBody>
            <a:bodyPr/>
            <a:lstStyle/>
            <a:p>
              <a:pPr eaLnBrk="1" hangingPunct="1">
                <a:defRPr/>
              </a:pPr>
              <a:endParaRPr lang="es-ES">
                <a:latin typeface="Arial" charset="0"/>
              </a:endParaRPr>
            </a:p>
          </p:txBody>
        </p:sp>
        <p:sp>
          <p:nvSpPr>
            <p:cNvPr id="3128" name="Freeform 6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29" name="Freeform 6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9900"/>
            </a:solidFill>
            <a:ln w="3175">
              <a:solidFill>
                <a:srgbClr val="000000"/>
              </a:solidFill>
              <a:round/>
              <a:headEnd/>
              <a:tailEnd/>
            </a:ln>
          </p:spPr>
          <p:txBody>
            <a:bodyPr/>
            <a:lstStyle/>
            <a:p>
              <a:pPr eaLnBrk="1" hangingPunct="1">
                <a:defRPr/>
              </a:pPr>
              <a:endParaRPr lang="es-ES">
                <a:latin typeface="Arial" charset="0"/>
              </a:endParaRPr>
            </a:p>
          </p:txBody>
        </p:sp>
        <p:sp>
          <p:nvSpPr>
            <p:cNvPr id="3130" name="Freeform 7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1" name="Freeform 7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2" name="Freeform 7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3" name="Freeform 7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4" name="Freeform 7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5" name="Freeform 7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6" name="Freeform 7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7" name="Freeform 7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8" name="Freeform 7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9" name="Freeform 7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0" name="Freeform 8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1" name="Freeform 8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42" name="Freeform 8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114031" y="2838412"/>
            <a:ext cx="6280300" cy="1104245"/>
          </a:xfrm>
          <a:prstGeom prst="doubleWav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mà bạn có, khi bạn chia sẻ với tôi, nhưng khi bạn chia sẻ bạn sẽ không có nó?</a:t>
            </a:r>
            <a:endParaRPr lang="es-ES" altLang="ru-RU" sz="4400" b="1">
              <a:latin typeface="Comic Sans MS" panose="030F0702030302020204" pitchFamily="66" charset="0"/>
            </a:endParaRPr>
          </a:p>
        </p:txBody>
      </p:sp>
      <p:pic>
        <p:nvPicPr>
          <p:cNvPr id="21511"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583103" y="5357813"/>
            <a:ext cx="27860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Bí mật</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2789"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2790"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2791"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2792"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2793"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2794"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2795"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2796"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2797"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2798"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2799"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2800"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1</a:t>
              </a:r>
            </a:p>
          </p:txBody>
        </p:sp>
        <p:sp>
          <p:nvSpPr>
            <p:cNvPr id="32801"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83"/>
          <p:cNvGrpSpPr>
            <a:grpSpLocks/>
          </p:cNvGrpSpPr>
          <p:nvPr/>
        </p:nvGrpSpPr>
        <p:grpSpPr bwMode="auto">
          <a:xfrm>
            <a:off x="-3952342" y="2998974"/>
            <a:ext cx="3426072" cy="1855368"/>
            <a:chOff x="715" y="1500"/>
            <a:chExt cx="3620" cy="1852"/>
          </a:xfrm>
          <a:effectLst>
            <a:outerShdw blurRad="76200" dir="18900000" sy="23000" kx="-1200000" algn="bl" rotWithShape="0">
              <a:prstClr val="black">
                <a:alpha val="20000"/>
              </a:prstClr>
            </a:outerShdw>
          </a:effectLst>
        </p:grpSpPr>
        <p:sp>
          <p:nvSpPr>
            <p:cNvPr id="3105" name="Freeform 8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06" name="Freeform 8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7" name="Freeform 8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8" name="Freeform 8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008000"/>
            </a:solidFill>
            <a:ln w="3175">
              <a:solidFill>
                <a:srgbClr val="000000"/>
              </a:solidFill>
              <a:round/>
              <a:headEnd/>
              <a:tailEnd/>
            </a:ln>
          </p:spPr>
          <p:txBody>
            <a:bodyPr/>
            <a:lstStyle/>
            <a:p>
              <a:pPr eaLnBrk="1" hangingPunct="1">
                <a:defRPr/>
              </a:pPr>
              <a:endParaRPr lang="es-ES">
                <a:latin typeface="Arial" charset="0"/>
              </a:endParaRPr>
            </a:p>
          </p:txBody>
        </p:sp>
        <p:sp>
          <p:nvSpPr>
            <p:cNvPr id="3109" name="Freeform 8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10" name="Freeform 8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33CC33"/>
            </a:solidFill>
            <a:ln w="3175">
              <a:solidFill>
                <a:srgbClr val="000000"/>
              </a:solidFill>
              <a:round/>
              <a:headEnd/>
              <a:tailEnd/>
            </a:ln>
          </p:spPr>
          <p:txBody>
            <a:bodyPr/>
            <a:lstStyle/>
            <a:p>
              <a:pPr eaLnBrk="1" hangingPunct="1">
                <a:defRPr/>
              </a:pPr>
              <a:endParaRPr lang="es-ES">
                <a:latin typeface="Arial" charset="0"/>
              </a:endParaRPr>
            </a:p>
          </p:txBody>
        </p:sp>
        <p:sp>
          <p:nvSpPr>
            <p:cNvPr id="3111" name="Freeform 9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2" name="Freeform 9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3" name="Freeform 9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4" name="Freeform 9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5" name="Freeform 9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6" name="Freeform 9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7" name="Freeform 9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18" name="Freeform 9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9" name="Freeform 9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20" name="Freeform 9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1" name="Freeform 10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2" name="Freeform 10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23" name="Freeform 10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087391" y="2802496"/>
            <a:ext cx="6876256" cy="1104245"/>
          </a:xfrm>
          <a:prstGeom prst="doubleWave">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Đầu tròn mình nhỏ thon thon</a:t>
            </a:r>
          </a:p>
          <a:p>
            <a:r>
              <a:rPr lang="vi-VN"/>
              <a:t>Nắm đầu vặn cổ hai hàng lệ rơi là cái gì?</a:t>
            </a:r>
          </a:p>
        </p:txBody>
      </p:sp>
      <p:pic>
        <p:nvPicPr>
          <p:cNvPr id="22535"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808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242856" y="5396210"/>
            <a:ext cx="4000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ltLang="ru-RU" sz="5400"/>
              <a:t>Cái vòi 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3813"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3814"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3815"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3816"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3817"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3818"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3819"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3820"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3821"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3822"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3823"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3824"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2</a:t>
              </a:r>
            </a:p>
          </p:txBody>
        </p:sp>
        <p:sp>
          <p:nvSpPr>
            <p:cNvPr id="33825"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83"/>
          <p:cNvGrpSpPr>
            <a:grpSpLocks/>
          </p:cNvGrpSpPr>
          <p:nvPr/>
        </p:nvGrpSpPr>
        <p:grpSpPr bwMode="auto">
          <a:xfrm>
            <a:off x="-3952342" y="2998974"/>
            <a:ext cx="3426072" cy="1855368"/>
            <a:chOff x="715" y="1500"/>
            <a:chExt cx="3620" cy="1852"/>
          </a:xfrm>
          <a:effectLst>
            <a:outerShdw blurRad="76200" dir="18900000" sy="23000" kx="-1200000" algn="bl" rotWithShape="0">
              <a:prstClr val="black">
                <a:alpha val="20000"/>
              </a:prstClr>
            </a:outerShdw>
          </a:effectLst>
        </p:grpSpPr>
        <p:sp>
          <p:nvSpPr>
            <p:cNvPr id="3105" name="Freeform 8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06" name="Freeform 8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7" name="Freeform 8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8" name="Freeform 8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008000"/>
            </a:solidFill>
            <a:ln w="3175">
              <a:solidFill>
                <a:srgbClr val="000000"/>
              </a:solidFill>
              <a:round/>
              <a:headEnd/>
              <a:tailEnd/>
            </a:ln>
          </p:spPr>
          <p:txBody>
            <a:bodyPr/>
            <a:lstStyle/>
            <a:p>
              <a:pPr eaLnBrk="1" hangingPunct="1">
                <a:defRPr/>
              </a:pPr>
              <a:endParaRPr lang="es-ES">
                <a:latin typeface="Arial" charset="0"/>
              </a:endParaRPr>
            </a:p>
          </p:txBody>
        </p:sp>
        <p:sp>
          <p:nvSpPr>
            <p:cNvPr id="3109" name="Freeform 8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10" name="Freeform 8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33CC33"/>
            </a:solidFill>
            <a:ln w="3175">
              <a:solidFill>
                <a:srgbClr val="000000"/>
              </a:solidFill>
              <a:round/>
              <a:headEnd/>
              <a:tailEnd/>
            </a:ln>
          </p:spPr>
          <p:txBody>
            <a:bodyPr/>
            <a:lstStyle/>
            <a:p>
              <a:pPr eaLnBrk="1" hangingPunct="1">
                <a:defRPr/>
              </a:pPr>
              <a:endParaRPr lang="es-ES">
                <a:latin typeface="Arial" charset="0"/>
              </a:endParaRPr>
            </a:p>
          </p:txBody>
        </p:sp>
        <p:sp>
          <p:nvSpPr>
            <p:cNvPr id="3111" name="Freeform 9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2" name="Freeform 9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3" name="Freeform 9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4" name="Freeform 9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5" name="Freeform 9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6" name="Freeform 9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7" name="Freeform 9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18" name="Freeform 9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9" name="Freeform 9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20" name="Freeform 9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1" name="Freeform 10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2" name="Freeform 10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23" name="Freeform 10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162 Conector recto"/>
          <p:cNvCxnSpPr/>
          <p:nvPr/>
        </p:nvCxnSpPr>
        <p:spPr>
          <a:xfrm rot="16200000" flipH="1">
            <a:off x="5750719" y="4179094"/>
            <a:ext cx="4143375" cy="71437"/>
          </a:xfrm>
          <a:prstGeom prst="line">
            <a:avLst/>
          </a:prstGeom>
          <a:ln w="38100">
            <a:solidFill>
              <a:srgbClr val="996633"/>
            </a:solidFill>
            <a:prstDash val="dash"/>
          </a:ln>
        </p:spPr>
        <p:style>
          <a:lnRef idx="1">
            <a:schemeClr val="accent1"/>
          </a:lnRef>
          <a:fillRef idx="0">
            <a:schemeClr val="accent1"/>
          </a:fillRef>
          <a:effectRef idx="0">
            <a:schemeClr val="accent1"/>
          </a:effectRef>
          <a:fontRef idx="minor">
            <a:schemeClr val="tx1"/>
          </a:fontRef>
        </p:style>
      </p:cxnSp>
      <p:sp>
        <p:nvSpPr>
          <p:cNvPr id="4099" name="Rectangle 2"/>
          <p:cNvSpPr>
            <a:spLocks noChangeArrowheads="1"/>
          </p:cNvSpPr>
          <p:nvPr/>
        </p:nvSpPr>
        <p:spPr bwMode="auto">
          <a:xfrm>
            <a:off x="12700" y="12700"/>
            <a:ext cx="9118600" cy="6823075"/>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100" name="Line 12"/>
          <p:cNvSpPr>
            <a:spLocks noChangeShapeType="1"/>
          </p:cNvSpPr>
          <p:nvPr/>
        </p:nvSpPr>
        <p:spPr bwMode="auto">
          <a:xfrm>
            <a:off x="250825" y="2205038"/>
            <a:ext cx="0" cy="4103687"/>
          </a:xfrm>
          <a:prstGeom prst="line">
            <a:avLst/>
          </a:prstGeom>
          <a:noFill/>
          <a:ln w="76200">
            <a:solidFill>
              <a:srgbClr val="CC9900"/>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1" name="Line 13"/>
          <p:cNvSpPr>
            <a:spLocks noChangeShapeType="1"/>
          </p:cNvSpPr>
          <p:nvPr/>
        </p:nvSpPr>
        <p:spPr bwMode="auto">
          <a:xfrm>
            <a:off x="323850" y="2276475"/>
            <a:ext cx="0" cy="4103688"/>
          </a:xfrm>
          <a:prstGeom prst="line">
            <a:avLst/>
          </a:prstGeom>
          <a:noFill/>
          <a:ln w="76200">
            <a:solidFill>
              <a:srgbClr val="CC9900"/>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2" name="Line 14"/>
          <p:cNvSpPr>
            <a:spLocks noChangeShapeType="1"/>
          </p:cNvSpPr>
          <p:nvPr/>
        </p:nvSpPr>
        <p:spPr bwMode="auto">
          <a:xfrm>
            <a:off x="395288" y="2205038"/>
            <a:ext cx="0" cy="4103687"/>
          </a:xfrm>
          <a:prstGeom prst="line">
            <a:avLst/>
          </a:prstGeom>
          <a:noFill/>
          <a:ln w="76200">
            <a:solidFill>
              <a:srgbClr val="CC9900"/>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111" name="110 Botón de acción: Personalizar">
            <a:hlinkClick r:id="" action="ppaction://hlinkshowjump?jump=nextslide" highlightClick="1"/>
          </p:cNvPr>
          <p:cNvSpPr/>
          <p:nvPr/>
        </p:nvSpPr>
        <p:spPr>
          <a:xfrm>
            <a:off x="6335397" y="207168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1</a:t>
            </a:r>
          </a:p>
        </p:txBody>
      </p:sp>
      <p:sp>
        <p:nvSpPr>
          <p:cNvPr id="116" name="115 Botón de acción: Personalizar">
            <a:hlinkClick r:id="rId5" action="ppaction://hlinksldjump" highlightClick="1"/>
          </p:cNvPr>
          <p:cNvSpPr/>
          <p:nvPr/>
        </p:nvSpPr>
        <p:spPr>
          <a:xfrm>
            <a:off x="4858704" y="207168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2</a:t>
            </a:r>
          </a:p>
        </p:txBody>
      </p:sp>
      <p:sp>
        <p:nvSpPr>
          <p:cNvPr id="117" name="116 Botón de acción: Personalizar">
            <a:hlinkClick r:id="rId6" action="ppaction://hlinksldjump" highlightClick="1"/>
          </p:cNvPr>
          <p:cNvSpPr/>
          <p:nvPr/>
        </p:nvSpPr>
        <p:spPr>
          <a:xfrm>
            <a:off x="3382011" y="207168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3</a:t>
            </a:r>
          </a:p>
        </p:txBody>
      </p:sp>
      <p:sp>
        <p:nvSpPr>
          <p:cNvPr id="118" name="117 Botón de acción: Personalizar">
            <a:hlinkClick r:id="rId7" action="ppaction://hlinksldjump" highlightClick="1"/>
          </p:cNvPr>
          <p:cNvSpPr/>
          <p:nvPr/>
        </p:nvSpPr>
        <p:spPr>
          <a:xfrm>
            <a:off x="1905318" y="207168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b="1" dirty="0">
                <a:solidFill>
                  <a:sysClr val="windowText" lastClr="000000"/>
                </a:solidFill>
              </a:rPr>
              <a:t>4</a:t>
            </a:r>
          </a:p>
        </p:txBody>
      </p:sp>
      <p:sp>
        <p:nvSpPr>
          <p:cNvPr id="119" name="118 Botón de acción: Personalizar">
            <a:hlinkClick r:id="rId8" action="ppaction://hlinksldjump" highlightClick="1"/>
          </p:cNvPr>
          <p:cNvSpPr/>
          <p:nvPr/>
        </p:nvSpPr>
        <p:spPr>
          <a:xfrm>
            <a:off x="428625" y="2071688"/>
            <a:ext cx="428625" cy="357187"/>
          </a:xfrm>
          <a:prstGeom prst="actionButtonBlank">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b="1" dirty="0">
                <a:solidFill>
                  <a:schemeClr val="bg1"/>
                </a:solidFill>
              </a:rPr>
              <a:t>5</a:t>
            </a:r>
          </a:p>
        </p:txBody>
      </p:sp>
      <p:grpSp>
        <p:nvGrpSpPr>
          <p:cNvPr id="2" name="Group 23"/>
          <p:cNvGrpSpPr>
            <a:grpSpLocks/>
          </p:cNvGrpSpPr>
          <p:nvPr/>
        </p:nvGrpSpPr>
        <p:grpSpPr bwMode="auto">
          <a:xfrm>
            <a:off x="7812088" y="1916113"/>
            <a:ext cx="1223962" cy="720725"/>
            <a:chOff x="715" y="1500"/>
            <a:chExt cx="3620" cy="1852"/>
          </a:xfrm>
          <a:effectLst>
            <a:outerShdw blurRad="76200" dir="18900000" sy="23000" kx="-1200000" algn="bl" rotWithShape="0">
              <a:prstClr val="black">
                <a:alpha val="20000"/>
              </a:prstClr>
            </a:outerShdw>
          </a:effectLst>
        </p:grpSpPr>
        <p:sp>
          <p:nvSpPr>
            <p:cNvPr id="3162" name="Freeform 2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63" name="Freeform 2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64" name="Freeform 2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65" name="Freeform 2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FFCC00"/>
            </a:solidFill>
            <a:ln w="3175">
              <a:solidFill>
                <a:srgbClr val="000000"/>
              </a:solidFill>
              <a:round/>
              <a:headEnd/>
              <a:tailEnd/>
            </a:ln>
          </p:spPr>
          <p:txBody>
            <a:bodyPr/>
            <a:lstStyle/>
            <a:p>
              <a:pPr eaLnBrk="1" hangingPunct="1">
                <a:defRPr/>
              </a:pPr>
              <a:endParaRPr lang="es-ES">
                <a:latin typeface="Arial" charset="0"/>
              </a:endParaRPr>
            </a:p>
          </p:txBody>
        </p:sp>
        <p:sp>
          <p:nvSpPr>
            <p:cNvPr id="3166" name="Freeform 2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67" name="Freeform 2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FF00"/>
            </a:solidFill>
            <a:ln w="3175">
              <a:solidFill>
                <a:srgbClr val="000000"/>
              </a:solidFill>
              <a:round/>
              <a:headEnd/>
              <a:tailEnd/>
            </a:ln>
          </p:spPr>
          <p:txBody>
            <a:bodyPr/>
            <a:lstStyle/>
            <a:p>
              <a:pPr eaLnBrk="1" hangingPunct="1">
                <a:defRPr/>
              </a:pPr>
              <a:endParaRPr lang="es-ES">
                <a:latin typeface="Arial" charset="0"/>
              </a:endParaRPr>
            </a:p>
          </p:txBody>
        </p:sp>
        <p:sp>
          <p:nvSpPr>
            <p:cNvPr id="3168" name="Freeform 3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69" name="Freeform 3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70" name="Freeform 3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71" name="Freeform 3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72" name="Freeform 3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73" name="Freeform 3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74" name="Freeform 3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75" name="Freeform 3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76" name="Freeform 3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77" name="Freeform 3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78" name="Freeform 4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79" name="Freeform 4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80" name="Freeform 4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grpSp>
        <p:nvGrpSpPr>
          <p:cNvPr id="3" name="Group 17"/>
          <p:cNvGrpSpPr>
            <a:grpSpLocks noChangeAspect="1"/>
          </p:cNvGrpSpPr>
          <p:nvPr/>
        </p:nvGrpSpPr>
        <p:grpSpPr bwMode="auto">
          <a:xfrm>
            <a:off x="7885113" y="692150"/>
            <a:ext cx="871537" cy="1081088"/>
            <a:chOff x="204" y="754"/>
            <a:chExt cx="1134" cy="1406"/>
          </a:xfrm>
          <a:effectLst>
            <a:outerShdw blurRad="76200" dir="18900000" sy="23000" kx="-1200000" algn="bl" rotWithShape="0">
              <a:prstClr val="black">
                <a:alpha val="20000"/>
              </a:prstClr>
            </a:outerShdw>
          </a:effectLst>
        </p:grpSpPr>
        <p:sp>
          <p:nvSpPr>
            <p:cNvPr id="9" name="AutoShape 18"/>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b="1">
                <a:solidFill>
                  <a:sysClr val="windowText" lastClr="000000"/>
                </a:solidFill>
                <a:latin typeface="Arial" charset="0"/>
              </a:endParaRPr>
            </a:p>
          </p:txBody>
        </p:sp>
        <p:sp>
          <p:nvSpPr>
            <p:cNvPr id="10" name="Freeform 19"/>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1" name="Freeform 20"/>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2" name="Freeform 21"/>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3" name="Freeform 22"/>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4" name="Freeform 23"/>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5" name="Freeform 24"/>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6" name="Freeform 25"/>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7" name="Freeform 26"/>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8" name="Freeform 27"/>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19" name="Freeform 28"/>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b="1">
                <a:solidFill>
                  <a:sysClr val="windowText" lastClr="000000"/>
                </a:solidFill>
                <a:latin typeface="Arial" charset="0"/>
              </a:endParaRPr>
            </a:p>
          </p:txBody>
        </p:sp>
        <p:sp>
          <p:nvSpPr>
            <p:cNvPr id="20" name="Rectangle 29">
              <a:hlinkClick r:id="" action="ppaction://hlinkshowjump?jump=nextslide"/>
            </p:cNvPr>
            <p:cNvSpPr>
              <a:spLocks noChangeArrowheads="1"/>
            </p:cNvSpPr>
            <p:nvPr/>
          </p:nvSpPr>
          <p:spPr bwMode="auto">
            <a:xfrm>
              <a:off x="205" y="925"/>
              <a:ext cx="1112" cy="638"/>
            </a:xfrm>
            <a:prstGeom prst="rect">
              <a:avLst/>
            </a:prstGeom>
            <a:blipFill>
              <a:blip r:embed="rId9">
                <a:duotone>
                  <a:prstClr val="black"/>
                  <a:schemeClr val="accent3">
                    <a:tint val="45000"/>
                    <a:satMod val="400000"/>
                  </a:schemeClr>
                </a:duotone>
                <a:extLst>
                  <a:ext uri="{BEBA8EAE-BF5A-486C-A8C5-ECC9F3942E4B}">
                    <a14:imgProps xmlns:a14="http://schemas.microsoft.com/office/drawing/2010/main">
                      <a14:imgLayer r:embed="rId10">
                        <a14:imgEffect>
                          <a14:artisticPencilGrayscale/>
                        </a14:imgEffect>
                      </a14:imgLayer>
                    </a14:imgProps>
                  </a:ext>
                </a:extLst>
              </a:blip>
              <a:tile tx="0" ty="0" sx="100000" sy="100000" flip="none" algn="tl"/>
            </a:blipFill>
            <a:ln w="0">
              <a:solidFill>
                <a:srgbClr val="000000"/>
              </a:solidFill>
              <a:miter lim="800000"/>
              <a:headEnd/>
              <a:tailEnd/>
            </a:ln>
          </p:spPr>
          <p:txBody>
            <a:bodyPr anchor="ctr" anchorCtr="1"/>
            <a:lstStyle/>
            <a:p>
              <a:pPr algn="ctr" eaLnBrk="1" hangingPunct="1">
                <a:defRPr/>
              </a:pPr>
              <a:r>
                <a:rPr lang="es-ES" sz="1600" b="1">
                  <a:solidFill>
                    <a:sysClr val="windowText" lastClr="000000"/>
                  </a:solidFill>
                  <a:latin typeface="Calibri" panose="020F0502020204030204" pitchFamily="34" charset="0"/>
                  <a:cs typeface="Calibri" panose="020F0502020204030204" pitchFamily="34" charset="0"/>
                </a:rPr>
                <a:t>Bắt đầu</a:t>
              </a:r>
              <a:endParaRPr lang="es-ES" sz="1600" b="1" dirty="0">
                <a:solidFill>
                  <a:sysClr val="windowText" lastClr="000000"/>
                </a:solidFill>
                <a:latin typeface="Calibri" panose="020F0502020204030204" pitchFamily="34" charset="0"/>
                <a:cs typeface="Calibri" panose="020F0502020204030204" pitchFamily="34" charset="0"/>
              </a:endParaRPr>
            </a:p>
          </p:txBody>
        </p:sp>
        <p:sp>
          <p:nvSpPr>
            <p:cNvPr id="21" name="Line 30"/>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b="1">
                <a:solidFill>
                  <a:sysClr val="windowText" lastClr="000000"/>
                </a:solidFill>
                <a:latin typeface="Arial" charset="0"/>
              </a:endParaRPr>
            </a:p>
          </p:txBody>
        </p:sp>
      </p:grpSp>
      <p:sp>
        <p:nvSpPr>
          <p:cNvPr id="22" name="110 Botón de acción: Personalizar">
            <a:hlinkClick r:id="rId11" action="ppaction://hlinksldjump" highlightClick="1"/>
          </p:cNvPr>
          <p:cNvSpPr/>
          <p:nvPr/>
        </p:nvSpPr>
        <p:spPr>
          <a:xfrm>
            <a:off x="6327777" y="292735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1</a:t>
            </a:r>
          </a:p>
        </p:txBody>
      </p:sp>
      <p:sp>
        <p:nvSpPr>
          <p:cNvPr id="23" name="115 Botón de acción: Personalizar">
            <a:hlinkClick r:id="rId12" action="ppaction://hlinksldjump" highlightClick="1"/>
          </p:cNvPr>
          <p:cNvSpPr/>
          <p:nvPr/>
        </p:nvSpPr>
        <p:spPr>
          <a:xfrm>
            <a:off x="4862514" y="2927350"/>
            <a:ext cx="409575" cy="358775"/>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2</a:t>
            </a:r>
          </a:p>
        </p:txBody>
      </p:sp>
      <p:sp>
        <p:nvSpPr>
          <p:cNvPr id="24" name="116 Botón de acción: Personalizar">
            <a:hlinkClick r:id="rId13" action="ppaction://hlinksldjump" highlightClick="1"/>
          </p:cNvPr>
          <p:cNvSpPr/>
          <p:nvPr/>
        </p:nvSpPr>
        <p:spPr>
          <a:xfrm>
            <a:off x="3397251" y="2927350"/>
            <a:ext cx="409575" cy="358775"/>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3</a:t>
            </a:r>
          </a:p>
        </p:txBody>
      </p:sp>
      <p:sp>
        <p:nvSpPr>
          <p:cNvPr id="25" name="117 Botón de acción: Personalizar">
            <a:hlinkClick r:id="rId14" action="ppaction://hlinksldjump" highlightClick="1"/>
          </p:cNvPr>
          <p:cNvSpPr/>
          <p:nvPr/>
        </p:nvSpPr>
        <p:spPr>
          <a:xfrm>
            <a:off x="1931988" y="2927350"/>
            <a:ext cx="409575" cy="358775"/>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4</a:t>
            </a:r>
          </a:p>
        </p:txBody>
      </p:sp>
      <p:sp>
        <p:nvSpPr>
          <p:cNvPr id="26" name="118 Botón de acción: Personalizar">
            <a:hlinkClick r:id="rId15" action="ppaction://hlinksldjump" highlightClick="1"/>
          </p:cNvPr>
          <p:cNvSpPr/>
          <p:nvPr/>
        </p:nvSpPr>
        <p:spPr>
          <a:xfrm>
            <a:off x="447675" y="2927350"/>
            <a:ext cx="428625" cy="357188"/>
          </a:xfrm>
          <a:prstGeom prst="actionButtonBlank">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chemeClr val="bg1"/>
                </a:solidFill>
              </a:rPr>
              <a:t>5</a:t>
            </a:r>
          </a:p>
        </p:txBody>
      </p:sp>
      <p:grpSp>
        <p:nvGrpSpPr>
          <p:cNvPr id="4" name="Group 43"/>
          <p:cNvGrpSpPr>
            <a:grpSpLocks/>
          </p:cNvGrpSpPr>
          <p:nvPr/>
        </p:nvGrpSpPr>
        <p:grpSpPr bwMode="auto">
          <a:xfrm>
            <a:off x="7812088" y="2779713"/>
            <a:ext cx="1223962" cy="720725"/>
            <a:chOff x="715" y="1500"/>
            <a:chExt cx="3620" cy="1852"/>
          </a:xfrm>
          <a:effectLst>
            <a:outerShdw blurRad="76200" dir="18900000" sy="23000" kx="-1200000" algn="bl" rotWithShape="0">
              <a:prstClr val="black">
                <a:alpha val="20000"/>
              </a:prstClr>
            </a:outerShdw>
          </a:effectLst>
        </p:grpSpPr>
        <p:sp>
          <p:nvSpPr>
            <p:cNvPr id="3143" name="Freeform 4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44" name="Freeform 4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5" name="Freeform 4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6" name="Freeform 4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chemeClr val="accent2"/>
            </a:solidFill>
            <a:ln w="3175">
              <a:solidFill>
                <a:srgbClr val="000000"/>
              </a:solidFill>
              <a:round/>
              <a:headEnd/>
              <a:tailEnd/>
            </a:ln>
          </p:spPr>
          <p:txBody>
            <a:bodyPr/>
            <a:lstStyle/>
            <a:p>
              <a:pPr eaLnBrk="1" hangingPunct="1">
                <a:defRPr/>
              </a:pPr>
              <a:endParaRPr lang="es-ES">
                <a:latin typeface="Arial" charset="0"/>
              </a:endParaRPr>
            </a:p>
          </p:txBody>
        </p:sp>
        <p:sp>
          <p:nvSpPr>
            <p:cNvPr id="3147" name="Freeform 4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48" name="Freeform 4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0066FF"/>
            </a:solidFill>
            <a:ln w="3175">
              <a:solidFill>
                <a:srgbClr val="000000"/>
              </a:solidFill>
              <a:round/>
              <a:headEnd/>
              <a:tailEnd/>
            </a:ln>
          </p:spPr>
          <p:txBody>
            <a:bodyPr/>
            <a:lstStyle/>
            <a:p>
              <a:pPr eaLnBrk="1" hangingPunct="1">
                <a:defRPr/>
              </a:pPr>
              <a:endParaRPr lang="es-ES">
                <a:latin typeface="Arial" charset="0"/>
              </a:endParaRPr>
            </a:p>
          </p:txBody>
        </p:sp>
        <p:sp>
          <p:nvSpPr>
            <p:cNvPr id="3149" name="Freeform 5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0" name="Freeform 5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1" name="Freeform 5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2" name="Freeform 5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3" name="Freeform 5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4" name="Freeform 5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5" name="Freeform 5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6" name="Freeform 5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7" name="Freeform 5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8" name="Freeform 5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59" name="Freeform 6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60" name="Freeform 6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61" name="Freeform 6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
        <p:nvSpPr>
          <p:cNvPr id="27" name="110 Botón de acción: Personalizar">
            <a:hlinkClick r:id="rId16" action="ppaction://hlinksldjump" highlightClick="1"/>
          </p:cNvPr>
          <p:cNvSpPr/>
          <p:nvPr/>
        </p:nvSpPr>
        <p:spPr>
          <a:xfrm>
            <a:off x="6339207" y="379253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1</a:t>
            </a:r>
          </a:p>
        </p:txBody>
      </p:sp>
      <p:sp>
        <p:nvSpPr>
          <p:cNvPr id="28" name="115 Botón de acción: Personalizar">
            <a:hlinkClick r:id="rId17" action="ppaction://hlinksldjump" highlightClick="1"/>
          </p:cNvPr>
          <p:cNvSpPr/>
          <p:nvPr/>
        </p:nvSpPr>
        <p:spPr>
          <a:xfrm>
            <a:off x="4866324" y="379253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2</a:t>
            </a:r>
          </a:p>
        </p:txBody>
      </p:sp>
      <p:sp>
        <p:nvSpPr>
          <p:cNvPr id="29" name="116 Botón de acción: Personalizar">
            <a:hlinkClick r:id="rId18" action="ppaction://hlinksldjump" highlightClick="1"/>
          </p:cNvPr>
          <p:cNvSpPr/>
          <p:nvPr/>
        </p:nvSpPr>
        <p:spPr>
          <a:xfrm>
            <a:off x="3393441" y="379253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3</a:t>
            </a:r>
          </a:p>
        </p:txBody>
      </p:sp>
      <p:sp>
        <p:nvSpPr>
          <p:cNvPr id="30" name="117 Botón de acción: Personalizar">
            <a:hlinkClick r:id="rId19" action="ppaction://hlinksldjump" highlightClick="1"/>
          </p:cNvPr>
          <p:cNvSpPr/>
          <p:nvPr/>
        </p:nvSpPr>
        <p:spPr>
          <a:xfrm>
            <a:off x="1920558" y="3792538"/>
            <a:ext cx="428625" cy="357187"/>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4</a:t>
            </a:r>
          </a:p>
        </p:txBody>
      </p:sp>
      <p:sp>
        <p:nvSpPr>
          <p:cNvPr id="31" name="118 Botón de acción: Personalizar">
            <a:hlinkClick r:id="rId20" action="ppaction://hlinksldjump" highlightClick="1"/>
          </p:cNvPr>
          <p:cNvSpPr/>
          <p:nvPr/>
        </p:nvSpPr>
        <p:spPr>
          <a:xfrm>
            <a:off x="447675" y="3792538"/>
            <a:ext cx="428625" cy="357187"/>
          </a:xfrm>
          <a:prstGeom prst="actionButtonBlank">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chemeClr val="bg1"/>
                </a:solidFill>
              </a:rPr>
              <a:t>5</a:t>
            </a:r>
          </a:p>
        </p:txBody>
      </p:sp>
      <p:sp>
        <p:nvSpPr>
          <p:cNvPr id="3182" name="110 Botón de acción: Personalizar">
            <a:hlinkClick r:id="rId21" action="ppaction://hlinksldjump" highlightClick="1"/>
          </p:cNvPr>
          <p:cNvSpPr/>
          <p:nvPr/>
        </p:nvSpPr>
        <p:spPr>
          <a:xfrm>
            <a:off x="6339207" y="472440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1</a:t>
            </a:r>
          </a:p>
        </p:txBody>
      </p:sp>
      <p:sp>
        <p:nvSpPr>
          <p:cNvPr id="3183" name="115 Botón de acción: Personalizar">
            <a:hlinkClick r:id="rId22" action="ppaction://hlinksldjump" highlightClick="1"/>
          </p:cNvPr>
          <p:cNvSpPr/>
          <p:nvPr/>
        </p:nvSpPr>
        <p:spPr>
          <a:xfrm>
            <a:off x="4866324" y="472440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2</a:t>
            </a:r>
          </a:p>
        </p:txBody>
      </p:sp>
      <p:sp>
        <p:nvSpPr>
          <p:cNvPr id="3184" name="116 Botón de acción: Personalizar">
            <a:hlinkClick r:id="rId23" action="ppaction://hlinksldjump" highlightClick="1"/>
          </p:cNvPr>
          <p:cNvSpPr/>
          <p:nvPr/>
        </p:nvSpPr>
        <p:spPr>
          <a:xfrm>
            <a:off x="3393441" y="472440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3</a:t>
            </a:r>
          </a:p>
        </p:txBody>
      </p:sp>
      <p:sp>
        <p:nvSpPr>
          <p:cNvPr id="3185" name="117 Botón de acción: Personalizar">
            <a:hlinkClick r:id="rId24" action="ppaction://hlinksldjump" highlightClick="1"/>
          </p:cNvPr>
          <p:cNvSpPr/>
          <p:nvPr/>
        </p:nvSpPr>
        <p:spPr>
          <a:xfrm>
            <a:off x="1920558" y="4719132"/>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4</a:t>
            </a:r>
          </a:p>
        </p:txBody>
      </p:sp>
      <p:sp>
        <p:nvSpPr>
          <p:cNvPr id="3186" name="118 Botón de acción: Personalizar">
            <a:hlinkClick r:id="rId25" action="ppaction://hlinksldjump" highlightClick="1"/>
          </p:cNvPr>
          <p:cNvSpPr/>
          <p:nvPr/>
        </p:nvSpPr>
        <p:spPr>
          <a:xfrm>
            <a:off x="447675" y="4724400"/>
            <a:ext cx="428625" cy="357188"/>
          </a:xfrm>
          <a:prstGeom prst="actionButtonBlank">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chemeClr val="bg1"/>
                </a:solidFill>
              </a:rPr>
              <a:t>5</a:t>
            </a:r>
          </a:p>
        </p:txBody>
      </p:sp>
      <p:sp>
        <p:nvSpPr>
          <p:cNvPr id="3187" name="110 Botón de acción: Personalizar">
            <a:hlinkClick r:id="rId26" action="ppaction://hlinksldjump" highlightClick="1"/>
          </p:cNvPr>
          <p:cNvSpPr/>
          <p:nvPr/>
        </p:nvSpPr>
        <p:spPr>
          <a:xfrm>
            <a:off x="6339207" y="566420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1</a:t>
            </a:r>
          </a:p>
        </p:txBody>
      </p:sp>
      <p:sp>
        <p:nvSpPr>
          <p:cNvPr id="3188" name="115 Botón de acción: Personalizar">
            <a:hlinkClick r:id="rId27" action="ppaction://hlinksldjump" highlightClick="1"/>
          </p:cNvPr>
          <p:cNvSpPr/>
          <p:nvPr/>
        </p:nvSpPr>
        <p:spPr>
          <a:xfrm>
            <a:off x="4866324" y="566420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2</a:t>
            </a:r>
          </a:p>
        </p:txBody>
      </p:sp>
      <p:sp>
        <p:nvSpPr>
          <p:cNvPr id="3189" name="116 Botón de acción: Personalizar">
            <a:hlinkClick r:id="rId28" action="ppaction://hlinksldjump" highlightClick="1"/>
          </p:cNvPr>
          <p:cNvSpPr/>
          <p:nvPr/>
        </p:nvSpPr>
        <p:spPr>
          <a:xfrm>
            <a:off x="3393441" y="566420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3</a:t>
            </a:r>
          </a:p>
        </p:txBody>
      </p:sp>
      <p:sp>
        <p:nvSpPr>
          <p:cNvPr id="3190" name="117 Botón de acción: Personalizar">
            <a:hlinkClick r:id="rId29" action="ppaction://hlinksldjump" highlightClick="1"/>
          </p:cNvPr>
          <p:cNvSpPr/>
          <p:nvPr/>
        </p:nvSpPr>
        <p:spPr>
          <a:xfrm>
            <a:off x="1920558" y="5664200"/>
            <a:ext cx="428625" cy="357188"/>
          </a:xfrm>
          <a:prstGeom prst="actionButtonBlank">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ysClr val="windowText" lastClr="000000"/>
                </a:solidFill>
              </a:rPr>
              <a:t>4</a:t>
            </a:r>
          </a:p>
        </p:txBody>
      </p:sp>
      <p:sp>
        <p:nvSpPr>
          <p:cNvPr id="3191" name="118 Botón de acción: Personalizar">
            <a:hlinkClick r:id="rId30" action="ppaction://hlinksldjump" highlightClick="1"/>
          </p:cNvPr>
          <p:cNvSpPr/>
          <p:nvPr/>
        </p:nvSpPr>
        <p:spPr>
          <a:xfrm>
            <a:off x="447675" y="5664200"/>
            <a:ext cx="428625" cy="357188"/>
          </a:xfrm>
          <a:prstGeom prst="actionButtonBlank">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ES" b="1" dirty="0">
                <a:solidFill>
                  <a:schemeClr val="bg1"/>
                </a:solidFill>
              </a:rPr>
              <a:t>5</a:t>
            </a:r>
          </a:p>
        </p:txBody>
      </p:sp>
      <p:grpSp>
        <p:nvGrpSpPr>
          <p:cNvPr id="5" name="Group 17"/>
          <p:cNvGrpSpPr>
            <a:grpSpLocks noChangeAspect="1"/>
          </p:cNvGrpSpPr>
          <p:nvPr/>
        </p:nvGrpSpPr>
        <p:grpSpPr bwMode="auto">
          <a:xfrm>
            <a:off x="142844" y="714356"/>
            <a:ext cx="871537" cy="1081088"/>
            <a:chOff x="204" y="754"/>
            <a:chExt cx="1134" cy="1406"/>
          </a:xfrm>
          <a:effectLst>
            <a:outerShdw blurRad="76200" dir="18900000" sy="23000" kx="-1200000" algn="bl" rotWithShape="0">
              <a:prstClr val="black">
                <a:alpha val="20000"/>
              </a:prstClr>
            </a:outerShdw>
          </a:effectLst>
        </p:grpSpPr>
        <p:sp>
          <p:nvSpPr>
            <p:cNvPr id="149" name="AutoShape 18"/>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150" name="Freeform 19"/>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151" name="Freeform 20"/>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152" name="Freeform 21"/>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153" name="Freeform 22"/>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154" name="Freeform 23"/>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155" name="Freeform 24"/>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156" name="Freeform 25"/>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157" name="Freeform 26"/>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158" name="Freeform 27"/>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159" name="Freeform 28"/>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160" name="Rectangle 29">
              <a:hlinkClick r:id="" action="ppaction://hlinkshowjump?jump=lastslide"/>
            </p:cNvPr>
            <p:cNvSpPr>
              <a:spLocks noChangeArrowheads="1"/>
            </p:cNvSpPr>
            <p:nvPr/>
          </p:nvSpPr>
          <p:spPr bwMode="auto">
            <a:xfrm>
              <a:off x="205" y="925"/>
              <a:ext cx="1112" cy="638"/>
            </a:xfrm>
            <a:prstGeom prst="rect">
              <a:avLst/>
            </a:prstGeom>
            <a:blipFill>
              <a:blip r:embed="rId31">
                <a:extLst>
                  <a:ext uri="{BEBA8EAE-BF5A-486C-A8C5-ECC9F3942E4B}">
                    <a14:imgProps xmlns:a14="http://schemas.microsoft.com/office/drawing/2010/main">
                      <a14:imgLayer r:embed="rId10">
                        <a14:imgEffect>
                          <a14:artisticTexturizer/>
                        </a14:imgEffect>
                      </a14:imgLayer>
                    </a14:imgProps>
                  </a:ext>
                </a:extLst>
              </a:blip>
              <a:tile tx="0" ty="0" sx="100000" sy="100000" flip="none" algn="tl"/>
            </a:blipFill>
            <a:ln w="0">
              <a:solidFill>
                <a:srgbClr val="000000"/>
              </a:solidFill>
              <a:miter lim="800000"/>
              <a:headEnd/>
              <a:tailEnd/>
            </a:ln>
          </p:spPr>
          <p:txBody>
            <a:bodyPr anchor="ctr" anchorCtr="1"/>
            <a:lstStyle/>
            <a:p>
              <a:pPr algn="ctr" eaLnBrk="1" hangingPunct="1">
                <a:defRPr/>
              </a:pPr>
              <a:r>
                <a:rPr lang="es-ES" sz="1400" b="1">
                  <a:solidFill>
                    <a:schemeClr val="bg1"/>
                  </a:solidFill>
                  <a:latin typeface="Calibri" panose="020F0502020204030204" pitchFamily="34" charset="0"/>
                  <a:cs typeface="Calibri" panose="020F0502020204030204" pitchFamily="34" charset="0"/>
                </a:rPr>
                <a:t>Kết thúc</a:t>
              </a:r>
              <a:endParaRPr lang="es-ES" sz="1400" b="1" dirty="0">
                <a:solidFill>
                  <a:schemeClr val="bg1"/>
                </a:solidFill>
                <a:latin typeface="Calibri" panose="020F0502020204030204" pitchFamily="34" charset="0"/>
                <a:cs typeface="Calibri" panose="020F0502020204030204" pitchFamily="34" charset="0"/>
              </a:endParaRPr>
            </a:p>
          </p:txBody>
        </p:sp>
        <p:sp>
          <p:nvSpPr>
            <p:cNvPr id="161" name="Line 30"/>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6" name="Group 8"/>
          <p:cNvGrpSpPr>
            <a:grpSpLocks/>
          </p:cNvGrpSpPr>
          <p:nvPr/>
        </p:nvGrpSpPr>
        <p:grpSpPr bwMode="auto">
          <a:xfrm rot="2063438">
            <a:off x="388753" y="1422041"/>
            <a:ext cx="1008062" cy="1182687"/>
            <a:chOff x="2744" y="2251"/>
            <a:chExt cx="1170" cy="1451"/>
          </a:xfrm>
          <a:effectLst>
            <a:outerShdw blurRad="76200" dir="18900000" sy="23000" kx="-1200000" algn="bl" rotWithShape="0">
              <a:prstClr val="black">
                <a:alpha val="20000"/>
              </a:prstClr>
            </a:outerShdw>
          </a:effectLst>
        </p:grpSpPr>
        <p:pic>
          <p:nvPicPr>
            <p:cNvPr id="3181" name="Picture 9"/>
            <p:cNvPicPr>
              <a:picLocks noChangeAspect="1" noChangeArrowheads="1"/>
            </p:cNvPicPr>
            <p:nvPr/>
          </p:nvPicPr>
          <p:blipFill>
            <a:blip r:embed="rId32">
              <a:clrChange>
                <a:clrFrom>
                  <a:srgbClr val="000080"/>
                </a:clrFrom>
                <a:clrTo>
                  <a:srgbClr val="000080">
                    <a:alpha val="0"/>
                  </a:srgbClr>
                </a:clrTo>
              </a:clrChange>
            </a:blip>
            <a:srcRect/>
            <a:stretch>
              <a:fillRect/>
            </a:stretch>
          </p:blipFill>
          <p:spPr bwMode="auto">
            <a:xfrm>
              <a:off x="2744" y="2251"/>
              <a:ext cx="1170" cy="911"/>
            </a:xfrm>
            <a:prstGeom prst="rect">
              <a:avLst/>
            </a:prstGeom>
            <a:noFill/>
            <a:ln w="9525">
              <a:noFill/>
              <a:miter lim="800000"/>
              <a:headEnd/>
              <a:tailEnd/>
            </a:ln>
          </p:spPr>
        </p:pic>
        <p:sp>
          <p:nvSpPr>
            <p:cNvPr id="4106" name="Rectangle 10"/>
            <p:cNvSpPr>
              <a:spLocks noChangeArrowheads="1"/>
            </p:cNvSpPr>
            <p:nvPr/>
          </p:nvSpPr>
          <p:spPr bwMode="auto">
            <a:xfrm>
              <a:off x="2788" y="2387"/>
              <a:ext cx="46" cy="1315"/>
            </a:xfrm>
            <a:prstGeom prst="rect">
              <a:avLst/>
            </a:prstGeom>
            <a:gradFill rotWithShape="1">
              <a:gsLst>
                <a:gs pos="0">
                  <a:schemeClr val="bg2"/>
                </a:gs>
                <a:gs pos="50000">
                  <a:srgbClr val="DDDDDD"/>
                </a:gs>
                <a:gs pos="100000">
                  <a:schemeClr val="bg2"/>
                </a:gs>
              </a:gsLst>
              <a:lin ang="0" scaled="1"/>
            </a:gradFill>
            <a:ln w="9525">
              <a:noFill/>
              <a:miter lim="800000"/>
              <a:headEnd/>
              <a:tailEnd/>
            </a:ln>
            <a:effectLst/>
          </p:spPr>
          <p:txBody>
            <a:bodyPr wrap="none" anchor="ctr"/>
            <a:lstStyle/>
            <a:p>
              <a:pPr eaLnBrk="1" hangingPunct="1">
                <a:defRPr/>
              </a:pPr>
              <a:endParaRPr lang="es-ES">
                <a:latin typeface="Arial" charset="0"/>
              </a:endParaRPr>
            </a:p>
          </p:txBody>
        </p:sp>
      </p:grpSp>
      <p:grpSp>
        <p:nvGrpSpPr>
          <p:cNvPr id="7" name="Group 63"/>
          <p:cNvGrpSpPr>
            <a:grpSpLocks/>
          </p:cNvGrpSpPr>
          <p:nvPr/>
        </p:nvGrpSpPr>
        <p:grpSpPr bwMode="auto">
          <a:xfrm>
            <a:off x="7812088" y="3644900"/>
            <a:ext cx="1223962" cy="720725"/>
            <a:chOff x="715" y="1500"/>
            <a:chExt cx="3620" cy="1852"/>
          </a:xfrm>
          <a:effectLst>
            <a:outerShdw blurRad="76200" dir="18900000" sy="23000" kx="-1200000" algn="bl" rotWithShape="0">
              <a:prstClr val="black">
                <a:alpha val="20000"/>
              </a:prstClr>
            </a:outerShdw>
          </a:effectLst>
        </p:grpSpPr>
        <p:sp>
          <p:nvSpPr>
            <p:cNvPr id="3124" name="Freeform 6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25" name="Freeform 6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6" name="Freeform 6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27" name="Freeform 6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6600"/>
            </a:solidFill>
            <a:ln w="3175">
              <a:solidFill>
                <a:srgbClr val="000000"/>
              </a:solidFill>
              <a:round/>
              <a:headEnd/>
              <a:tailEnd/>
            </a:ln>
          </p:spPr>
          <p:txBody>
            <a:bodyPr/>
            <a:lstStyle/>
            <a:p>
              <a:pPr eaLnBrk="1" hangingPunct="1">
                <a:defRPr/>
              </a:pPr>
              <a:endParaRPr lang="es-ES">
                <a:latin typeface="Arial" charset="0"/>
              </a:endParaRPr>
            </a:p>
          </p:txBody>
        </p:sp>
        <p:sp>
          <p:nvSpPr>
            <p:cNvPr id="3128" name="Freeform 6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29" name="Freeform 6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9900"/>
            </a:solidFill>
            <a:ln w="3175">
              <a:solidFill>
                <a:srgbClr val="000000"/>
              </a:solidFill>
              <a:round/>
              <a:headEnd/>
              <a:tailEnd/>
            </a:ln>
          </p:spPr>
          <p:txBody>
            <a:bodyPr/>
            <a:lstStyle/>
            <a:p>
              <a:pPr eaLnBrk="1" hangingPunct="1">
                <a:defRPr/>
              </a:pPr>
              <a:endParaRPr lang="es-ES">
                <a:latin typeface="Arial" charset="0"/>
              </a:endParaRPr>
            </a:p>
          </p:txBody>
        </p:sp>
        <p:sp>
          <p:nvSpPr>
            <p:cNvPr id="3130" name="Freeform 7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1" name="Freeform 7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2" name="Freeform 7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3" name="Freeform 7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34" name="Freeform 7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35" name="Freeform 7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6" name="Freeform 7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7" name="Freeform 7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38" name="Freeform 7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39" name="Freeform 7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0" name="Freeform 8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41" name="Freeform 8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42" name="Freeform 8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grpSp>
        <p:nvGrpSpPr>
          <p:cNvPr id="8" name="Group 103"/>
          <p:cNvGrpSpPr>
            <a:grpSpLocks/>
          </p:cNvGrpSpPr>
          <p:nvPr/>
        </p:nvGrpSpPr>
        <p:grpSpPr bwMode="auto">
          <a:xfrm>
            <a:off x="7812088" y="5516563"/>
            <a:ext cx="1223962" cy="720725"/>
            <a:chOff x="715" y="1500"/>
            <a:chExt cx="3620" cy="1852"/>
          </a:xfrm>
          <a:effectLst>
            <a:outerShdw blurRad="76200" dir="18900000" sy="23000" kx="-1200000" algn="bl" rotWithShape="0">
              <a:prstClr val="black">
                <a:alpha val="20000"/>
              </a:prstClr>
            </a:outerShdw>
          </a:effectLst>
        </p:grpSpPr>
        <p:sp>
          <p:nvSpPr>
            <p:cNvPr id="3086" name="Freeform 10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87" name="Freeform 10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8" name="Freeform 10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9" name="Freeform 10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3300"/>
            </a:solidFill>
            <a:ln w="3175">
              <a:solidFill>
                <a:srgbClr val="000000"/>
              </a:solidFill>
              <a:round/>
              <a:headEnd/>
              <a:tailEnd/>
            </a:ln>
          </p:spPr>
          <p:txBody>
            <a:bodyPr/>
            <a:lstStyle/>
            <a:p>
              <a:pPr eaLnBrk="1" hangingPunct="1">
                <a:defRPr/>
              </a:pPr>
              <a:endParaRPr lang="es-ES">
                <a:latin typeface="Arial" charset="0"/>
              </a:endParaRPr>
            </a:p>
          </p:txBody>
        </p:sp>
        <p:sp>
          <p:nvSpPr>
            <p:cNvPr id="3090" name="Freeform 10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091" name="Freeform 10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3300"/>
            </a:solidFill>
            <a:ln w="3175">
              <a:solidFill>
                <a:srgbClr val="000000"/>
              </a:solidFill>
              <a:round/>
              <a:headEnd/>
              <a:tailEnd/>
            </a:ln>
          </p:spPr>
          <p:txBody>
            <a:bodyPr/>
            <a:lstStyle/>
            <a:p>
              <a:pPr eaLnBrk="1" hangingPunct="1">
                <a:defRPr/>
              </a:pPr>
              <a:endParaRPr lang="es-ES">
                <a:latin typeface="Arial" charset="0"/>
              </a:endParaRPr>
            </a:p>
          </p:txBody>
        </p:sp>
        <p:sp>
          <p:nvSpPr>
            <p:cNvPr id="3092" name="Freeform 11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3" name="Freeform 11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4" name="Freeform 11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5" name="Freeform 11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6" name="Freeform 11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7" name="Freeform 11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98" name="Freeform 11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099" name="Freeform 11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0" name="Freeform 11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01" name="Freeform 11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2" name="Freeform 12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3" name="Freeform 12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04" name="Freeform 12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grpSp>
        <p:nvGrpSpPr>
          <p:cNvPr id="3192" name="Group 83"/>
          <p:cNvGrpSpPr>
            <a:grpSpLocks/>
          </p:cNvGrpSpPr>
          <p:nvPr/>
        </p:nvGrpSpPr>
        <p:grpSpPr bwMode="auto">
          <a:xfrm>
            <a:off x="7812088" y="4579938"/>
            <a:ext cx="1223962" cy="720725"/>
            <a:chOff x="715" y="1500"/>
            <a:chExt cx="3620" cy="1852"/>
          </a:xfrm>
          <a:effectLst>
            <a:outerShdw blurRad="76200" dir="18900000" sy="23000" kx="-1200000" algn="bl" rotWithShape="0">
              <a:prstClr val="black">
                <a:alpha val="20000"/>
              </a:prstClr>
            </a:outerShdw>
          </a:effectLst>
        </p:grpSpPr>
        <p:sp>
          <p:nvSpPr>
            <p:cNvPr id="3105" name="Freeform 8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06" name="Freeform 8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7" name="Freeform 8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8" name="Freeform 8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008000"/>
            </a:solidFill>
            <a:ln w="3175">
              <a:solidFill>
                <a:srgbClr val="000000"/>
              </a:solidFill>
              <a:round/>
              <a:headEnd/>
              <a:tailEnd/>
            </a:ln>
          </p:spPr>
          <p:txBody>
            <a:bodyPr/>
            <a:lstStyle/>
            <a:p>
              <a:pPr eaLnBrk="1" hangingPunct="1">
                <a:defRPr/>
              </a:pPr>
              <a:endParaRPr lang="es-ES">
                <a:latin typeface="Arial" charset="0"/>
              </a:endParaRPr>
            </a:p>
          </p:txBody>
        </p:sp>
        <p:sp>
          <p:nvSpPr>
            <p:cNvPr id="3109" name="Freeform 8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10" name="Freeform 8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33CC33"/>
            </a:solidFill>
            <a:ln w="3175">
              <a:solidFill>
                <a:srgbClr val="000000"/>
              </a:solidFill>
              <a:round/>
              <a:headEnd/>
              <a:tailEnd/>
            </a:ln>
          </p:spPr>
          <p:txBody>
            <a:bodyPr/>
            <a:lstStyle/>
            <a:p>
              <a:pPr eaLnBrk="1" hangingPunct="1">
                <a:defRPr/>
              </a:pPr>
              <a:endParaRPr lang="es-ES">
                <a:latin typeface="Arial" charset="0"/>
              </a:endParaRPr>
            </a:p>
          </p:txBody>
        </p:sp>
        <p:sp>
          <p:nvSpPr>
            <p:cNvPr id="3111" name="Freeform 9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2" name="Freeform 9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3" name="Freeform 9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4" name="Freeform 9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5" name="Freeform 9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6" name="Freeform 9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7" name="Freeform 9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18" name="Freeform 9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9" name="Freeform 9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20" name="Freeform 9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1" name="Freeform 10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2" name="Freeform 10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23" name="Freeform 10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grpSp>
        <p:nvGrpSpPr>
          <p:cNvPr id="3193" name="Group 8"/>
          <p:cNvGrpSpPr>
            <a:grpSpLocks/>
          </p:cNvGrpSpPr>
          <p:nvPr/>
        </p:nvGrpSpPr>
        <p:grpSpPr bwMode="auto">
          <a:xfrm rot="2063438">
            <a:off x="317315" y="2324446"/>
            <a:ext cx="1008062" cy="1182687"/>
            <a:chOff x="2744" y="2251"/>
            <a:chExt cx="1170" cy="1451"/>
          </a:xfrm>
          <a:effectLst>
            <a:outerShdw blurRad="76200" dir="18900000" sy="23000" kx="-1200000" algn="bl" rotWithShape="0">
              <a:prstClr val="black">
                <a:alpha val="20000"/>
              </a:prstClr>
            </a:outerShdw>
          </a:effectLst>
        </p:grpSpPr>
        <p:pic>
          <p:nvPicPr>
            <p:cNvPr id="166" name="Picture 9"/>
            <p:cNvPicPr>
              <a:picLocks noChangeAspect="1" noChangeArrowheads="1"/>
            </p:cNvPicPr>
            <p:nvPr/>
          </p:nvPicPr>
          <p:blipFill>
            <a:blip r:embed="rId32">
              <a:clrChange>
                <a:clrFrom>
                  <a:srgbClr val="000080"/>
                </a:clrFrom>
                <a:clrTo>
                  <a:srgbClr val="000080">
                    <a:alpha val="0"/>
                  </a:srgbClr>
                </a:clrTo>
              </a:clrChange>
            </a:blip>
            <a:srcRect/>
            <a:stretch>
              <a:fillRect/>
            </a:stretch>
          </p:blipFill>
          <p:spPr bwMode="auto">
            <a:xfrm>
              <a:off x="2744" y="2251"/>
              <a:ext cx="1170" cy="911"/>
            </a:xfrm>
            <a:prstGeom prst="rect">
              <a:avLst/>
            </a:prstGeom>
            <a:noFill/>
            <a:ln w="9525">
              <a:noFill/>
              <a:miter lim="800000"/>
              <a:headEnd/>
              <a:tailEnd/>
            </a:ln>
          </p:spPr>
        </p:pic>
        <p:sp>
          <p:nvSpPr>
            <p:cNvPr id="167" name="Rectangle 10"/>
            <p:cNvSpPr>
              <a:spLocks noChangeArrowheads="1"/>
            </p:cNvSpPr>
            <p:nvPr/>
          </p:nvSpPr>
          <p:spPr bwMode="auto">
            <a:xfrm>
              <a:off x="2788" y="2387"/>
              <a:ext cx="46" cy="1315"/>
            </a:xfrm>
            <a:prstGeom prst="rect">
              <a:avLst/>
            </a:prstGeom>
            <a:gradFill rotWithShape="1">
              <a:gsLst>
                <a:gs pos="0">
                  <a:schemeClr val="bg2"/>
                </a:gs>
                <a:gs pos="50000">
                  <a:srgbClr val="DDDDDD"/>
                </a:gs>
                <a:gs pos="100000">
                  <a:schemeClr val="bg2"/>
                </a:gs>
              </a:gsLst>
              <a:lin ang="0" scaled="1"/>
            </a:gradFill>
            <a:ln w="9525">
              <a:noFill/>
              <a:miter lim="800000"/>
              <a:headEnd/>
              <a:tailEnd/>
            </a:ln>
            <a:effectLst/>
          </p:spPr>
          <p:txBody>
            <a:bodyPr wrap="none" anchor="ctr"/>
            <a:lstStyle/>
            <a:p>
              <a:pPr eaLnBrk="1" hangingPunct="1">
                <a:defRPr/>
              </a:pPr>
              <a:endParaRPr lang="es-ES">
                <a:latin typeface="Arial" charset="0"/>
              </a:endParaRPr>
            </a:p>
          </p:txBody>
        </p:sp>
      </p:grpSp>
      <p:grpSp>
        <p:nvGrpSpPr>
          <p:cNvPr id="3194" name="Group 8"/>
          <p:cNvGrpSpPr>
            <a:grpSpLocks/>
          </p:cNvGrpSpPr>
          <p:nvPr/>
        </p:nvGrpSpPr>
        <p:grpSpPr bwMode="auto">
          <a:xfrm rot="2063438">
            <a:off x="317315" y="3136553"/>
            <a:ext cx="1008062" cy="1182687"/>
            <a:chOff x="2744" y="2251"/>
            <a:chExt cx="1170" cy="1451"/>
          </a:xfrm>
          <a:effectLst>
            <a:outerShdw blurRad="76200" dir="18900000" sy="23000" kx="-1200000" algn="bl" rotWithShape="0">
              <a:prstClr val="black">
                <a:alpha val="20000"/>
              </a:prstClr>
            </a:outerShdw>
          </a:effectLst>
        </p:grpSpPr>
        <p:pic>
          <p:nvPicPr>
            <p:cNvPr id="169" name="Picture 9"/>
            <p:cNvPicPr>
              <a:picLocks noChangeAspect="1" noChangeArrowheads="1"/>
            </p:cNvPicPr>
            <p:nvPr/>
          </p:nvPicPr>
          <p:blipFill>
            <a:blip r:embed="rId32">
              <a:clrChange>
                <a:clrFrom>
                  <a:srgbClr val="000080"/>
                </a:clrFrom>
                <a:clrTo>
                  <a:srgbClr val="000080">
                    <a:alpha val="0"/>
                  </a:srgbClr>
                </a:clrTo>
              </a:clrChange>
            </a:blip>
            <a:srcRect/>
            <a:stretch>
              <a:fillRect/>
            </a:stretch>
          </p:blipFill>
          <p:spPr bwMode="auto">
            <a:xfrm>
              <a:off x="2744" y="2251"/>
              <a:ext cx="1170" cy="911"/>
            </a:xfrm>
            <a:prstGeom prst="rect">
              <a:avLst/>
            </a:prstGeom>
            <a:noFill/>
            <a:ln w="9525">
              <a:noFill/>
              <a:miter lim="800000"/>
              <a:headEnd/>
              <a:tailEnd/>
            </a:ln>
          </p:spPr>
        </p:pic>
        <p:sp>
          <p:nvSpPr>
            <p:cNvPr id="170" name="Rectangle 10"/>
            <p:cNvSpPr>
              <a:spLocks noChangeArrowheads="1"/>
            </p:cNvSpPr>
            <p:nvPr/>
          </p:nvSpPr>
          <p:spPr bwMode="auto">
            <a:xfrm>
              <a:off x="2788" y="2387"/>
              <a:ext cx="46" cy="1315"/>
            </a:xfrm>
            <a:prstGeom prst="rect">
              <a:avLst/>
            </a:prstGeom>
            <a:gradFill rotWithShape="1">
              <a:gsLst>
                <a:gs pos="0">
                  <a:schemeClr val="bg2"/>
                </a:gs>
                <a:gs pos="50000">
                  <a:srgbClr val="DDDDDD"/>
                </a:gs>
                <a:gs pos="100000">
                  <a:schemeClr val="bg2"/>
                </a:gs>
              </a:gsLst>
              <a:lin ang="0" scaled="1"/>
            </a:gradFill>
            <a:ln w="9525">
              <a:noFill/>
              <a:miter lim="800000"/>
              <a:headEnd/>
              <a:tailEnd/>
            </a:ln>
            <a:effectLst/>
          </p:spPr>
          <p:txBody>
            <a:bodyPr wrap="none" anchor="ctr"/>
            <a:lstStyle/>
            <a:p>
              <a:pPr eaLnBrk="1" hangingPunct="1">
                <a:defRPr/>
              </a:pPr>
              <a:endParaRPr lang="es-ES">
                <a:latin typeface="Arial" charset="0"/>
              </a:endParaRPr>
            </a:p>
          </p:txBody>
        </p:sp>
      </p:grpSp>
      <p:grpSp>
        <p:nvGrpSpPr>
          <p:cNvPr id="3195" name="Group 8"/>
          <p:cNvGrpSpPr>
            <a:grpSpLocks/>
          </p:cNvGrpSpPr>
          <p:nvPr/>
        </p:nvGrpSpPr>
        <p:grpSpPr bwMode="auto">
          <a:xfrm rot="2063438">
            <a:off x="172188" y="4131417"/>
            <a:ext cx="1008062" cy="1182687"/>
            <a:chOff x="2744" y="2251"/>
            <a:chExt cx="1170" cy="1451"/>
          </a:xfrm>
          <a:effectLst>
            <a:outerShdw blurRad="76200" dir="18900000" sy="23000" kx="-1200000" algn="bl" rotWithShape="0">
              <a:prstClr val="black">
                <a:alpha val="20000"/>
              </a:prstClr>
            </a:outerShdw>
          </a:effectLst>
        </p:grpSpPr>
        <p:pic>
          <p:nvPicPr>
            <p:cNvPr id="172" name="Picture 9"/>
            <p:cNvPicPr>
              <a:picLocks noChangeAspect="1" noChangeArrowheads="1"/>
            </p:cNvPicPr>
            <p:nvPr/>
          </p:nvPicPr>
          <p:blipFill>
            <a:blip r:embed="rId32">
              <a:clrChange>
                <a:clrFrom>
                  <a:srgbClr val="000080"/>
                </a:clrFrom>
                <a:clrTo>
                  <a:srgbClr val="000080">
                    <a:alpha val="0"/>
                  </a:srgbClr>
                </a:clrTo>
              </a:clrChange>
            </a:blip>
            <a:srcRect/>
            <a:stretch>
              <a:fillRect/>
            </a:stretch>
          </p:blipFill>
          <p:spPr bwMode="auto">
            <a:xfrm>
              <a:off x="2744" y="2251"/>
              <a:ext cx="1170" cy="911"/>
            </a:xfrm>
            <a:prstGeom prst="rect">
              <a:avLst/>
            </a:prstGeom>
            <a:noFill/>
            <a:ln w="9525">
              <a:noFill/>
              <a:miter lim="800000"/>
              <a:headEnd/>
              <a:tailEnd/>
            </a:ln>
          </p:spPr>
        </p:pic>
        <p:sp>
          <p:nvSpPr>
            <p:cNvPr id="173" name="Rectangle 10"/>
            <p:cNvSpPr>
              <a:spLocks noChangeArrowheads="1"/>
            </p:cNvSpPr>
            <p:nvPr/>
          </p:nvSpPr>
          <p:spPr bwMode="auto">
            <a:xfrm>
              <a:off x="2788" y="2387"/>
              <a:ext cx="46" cy="1315"/>
            </a:xfrm>
            <a:prstGeom prst="rect">
              <a:avLst/>
            </a:prstGeom>
            <a:gradFill rotWithShape="1">
              <a:gsLst>
                <a:gs pos="0">
                  <a:schemeClr val="bg2"/>
                </a:gs>
                <a:gs pos="50000">
                  <a:srgbClr val="DDDDDD"/>
                </a:gs>
                <a:gs pos="100000">
                  <a:schemeClr val="bg2"/>
                </a:gs>
              </a:gsLst>
              <a:lin ang="0" scaled="1"/>
            </a:gradFill>
            <a:ln w="9525">
              <a:noFill/>
              <a:miter lim="800000"/>
              <a:headEnd/>
              <a:tailEnd/>
            </a:ln>
            <a:effectLst/>
          </p:spPr>
          <p:txBody>
            <a:bodyPr wrap="none" anchor="ctr"/>
            <a:lstStyle/>
            <a:p>
              <a:pPr eaLnBrk="1" hangingPunct="1">
                <a:defRPr/>
              </a:pPr>
              <a:endParaRPr lang="es-ES">
                <a:latin typeface="Arial" charset="0"/>
              </a:endParaRPr>
            </a:p>
          </p:txBody>
        </p:sp>
      </p:grpSp>
      <p:grpSp>
        <p:nvGrpSpPr>
          <p:cNvPr id="3196" name="Group 8"/>
          <p:cNvGrpSpPr>
            <a:grpSpLocks/>
          </p:cNvGrpSpPr>
          <p:nvPr/>
        </p:nvGrpSpPr>
        <p:grpSpPr bwMode="auto">
          <a:xfrm rot="2063438">
            <a:off x="245877" y="5181966"/>
            <a:ext cx="1008062" cy="1182687"/>
            <a:chOff x="2744" y="2251"/>
            <a:chExt cx="1170" cy="1451"/>
          </a:xfrm>
          <a:effectLst>
            <a:outerShdw blurRad="76200" dir="18900000" sy="23000" kx="-1200000" algn="bl" rotWithShape="0">
              <a:prstClr val="black">
                <a:alpha val="20000"/>
              </a:prstClr>
            </a:outerShdw>
          </a:effectLst>
        </p:grpSpPr>
        <p:pic>
          <p:nvPicPr>
            <p:cNvPr id="175" name="Picture 9"/>
            <p:cNvPicPr>
              <a:picLocks noChangeAspect="1" noChangeArrowheads="1"/>
            </p:cNvPicPr>
            <p:nvPr/>
          </p:nvPicPr>
          <p:blipFill>
            <a:blip r:embed="rId32">
              <a:clrChange>
                <a:clrFrom>
                  <a:srgbClr val="000080"/>
                </a:clrFrom>
                <a:clrTo>
                  <a:srgbClr val="000080">
                    <a:alpha val="0"/>
                  </a:srgbClr>
                </a:clrTo>
              </a:clrChange>
            </a:blip>
            <a:srcRect/>
            <a:stretch>
              <a:fillRect/>
            </a:stretch>
          </p:blipFill>
          <p:spPr bwMode="auto">
            <a:xfrm>
              <a:off x="2744" y="2251"/>
              <a:ext cx="1170" cy="911"/>
            </a:xfrm>
            <a:prstGeom prst="rect">
              <a:avLst/>
            </a:prstGeom>
            <a:noFill/>
            <a:ln w="9525">
              <a:noFill/>
              <a:miter lim="800000"/>
              <a:headEnd/>
              <a:tailEnd/>
            </a:ln>
          </p:spPr>
        </p:pic>
        <p:sp>
          <p:nvSpPr>
            <p:cNvPr id="176" name="Rectangle 10"/>
            <p:cNvSpPr>
              <a:spLocks noChangeArrowheads="1"/>
            </p:cNvSpPr>
            <p:nvPr/>
          </p:nvSpPr>
          <p:spPr bwMode="auto">
            <a:xfrm>
              <a:off x="2788" y="2387"/>
              <a:ext cx="46" cy="1315"/>
            </a:xfrm>
            <a:prstGeom prst="rect">
              <a:avLst/>
            </a:prstGeom>
            <a:gradFill rotWithShape="1">
              <a:gsLst>
                <a:gs pos="0">
                  <a:schemeClr val="bg2"/>
                </a:gs>
                <a:gs pos="50000">
                  <a:srgbClr val="DDDDDD"/>
                </a:gs>
                <a:gs pos="100000">
                  <a:schemeClr val="bg2"/>
                </a:gs>
              </a:gsLst>
              <a:lin ang="0" scaled="1"/>
            </a:gradFill>
            <a:ln w="9525">
              <a:noFill/>
              <a:miter lim="800000"/>
              <a:headEnd/>
              <a:tailEnd/>
            </a:ln>
            <a:effectLst/>
          </p:spPr>
          <p:txBody>
            <a:bodyPr wrap="none" anchor="ctr"/>
            <a:lstStyle/>
            <a:p>
              <a:pPr eaLnBrk="1" hangingPunct="1">
                <a:defRPr/>
              </a:pPr>
              <a:endParaRPr lang="es-ES">
                <a:latin typeface="Arial" charset="0"/>
              </a:endParaRPr>
            </a:p>
          </p:txBody>
        </p:sp>
      </p:grpSp>
    </p:spTree>
  </p:cSld>
  <p:clrMapOvr>
    <a:masterClrMapping/>
  </p:clrMapOvr>
  <p:transition spd="med">
    <p:dissolv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5.55556E-7 2.6272E-6 L -0.1849 2.6272E-6 " pathEditMode="relative" rAng="0" ptsTypes="AA">
                                      <p:cBhvr>
                                        <p:cTn id="6" dur="1000" fill="hold"/>
                                        <p:tgtEl>
                                          <p:spTgt spid="2"/>
                                        </p:tgtEl>
                                        <p:attrNameLst>
                                          <p:attrName>ppt_x</p:attrName>
                                          <p:attrName>ppt_y</p:attrName>
                                        </p:attrNameLst>
                                      </p:cBhvr>
                                      <p:rCtr x="-9253" y="0"/>
                                    </p:animMotion>
                                  </p:childTnLst>
                                  <p:subTnLst>
                                    <p:audio>
                                      <p:cMediaNode>
                                        <p:cTn display="0" masterRel="sameClick">
                                          <p:stCondLst>
                                            <p:cond evt="begin" delay="0">
                                              <p:tn val="5"/>
                                            </p:cond>
                                          </p:stCondLst>
                                          <p:endCondLst>
                                            <p:cond evt="onStopAudio" delay="0">
                                              <p:tgtEl>
                                                <p:sldTgt/>
                                              </p:tgtEl>
                                            </p:cond>
                                          </p:endCondLst>
                                        </p:cTn>
                                        <p:tgtEl>
                                          <p:sndTgt r:embed="rId3" name="TIRESQL.WAV"/>
                                        </p:tgtEl>
                                      </p:cMediaNode>
                                    </p:audio>
                                  </p:sub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11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path" presetSubtype="0" accel="50000" decel="50000" fill="hold" nodeType="clickEffect">
                                  <p:stCondLst>
                                    <p:cond delay="0"/>
                                  </p:stCondLst>
                                  <p:childTnLst>
                                    <p:animMotion origin="layout" path="M -0.1849 2.6272E-6 L -0.33455 2.6272E-6 " pathEditMode="relative" rAng="0" ptsTypes="AA">
                                      <p:cBhvr>
                                        <p:cTn id="15" dur="1000" fill="hold"/>
                                        <p:tgtEl>
                                          <p:spTgt spid="2"/>
                                        </p:tgtEl>
                                        <p:attrNameLst>
                                          <p:attrName>ppt_x</p:attrName>
                                          <p:attrName>ppt_y</p:attrName>
                                        </p:attrNameLst>
                                      </p:cBhvr>
                                      <p:rCtr x="-7483" y="0"/>
                                    </p:animMotion>
                                  </p:childTnLst>
                                  <p:subTnLst>
                                    <p:audio>
                                      <p:cMediaNode>
                                        <p:cTn display="0" masterRel="sameClick">
                                          <p:stCondLst>
                                            <p:cond evt="begin" delay="0">
                                              <p:tn val="14"/>
                                            </p:cond>
                                          </p:stCondLst>
                                          <p:endCondLst>
                                            <p:cond evt="onStopAudio" delay="0">
                                              <p:tgtEl>
                                                <p:sldTgt/>
                                              </p:tgtEl>
                                            </p:cond>
                                          </p:endCondLst>
                                        </p:cTn>
                                        <p:tgtEl>
                                          <p:sndTgt r:embed="rId3" name="TIRESQL.WAV"/>
                                        </p:tgtEl>
                                      </p:cMediaNode>
                                    </p:audio>
                                  </p:sub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1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path" presetSubtype="0" accel="50000" decel="50000" fill="hold" nodeType="clickEffect">
                                  <p:stCondLst>
                                    <p:cond delay="0"/>
                                  </p:stCondLst>
                                  <p:childTnLst>
                                    <p:animMotion origin="layout" path="M -0.33455 2.6272E-6 L -0.49201 2.6272E-6 " pathEditMode="relative" rAng="0" ptsTypes="AA">
                                      <p:cBhvr>
                                        <p:cTn id="24" dur="1000" fill="hold"/>
                                        <p:tgtEl>
                                          <p:spTgt spid="2"/>
                                        </p:tgtEl>
                                        <p:attrNameLst>
                                          <p:attrName>ppt_x</p:attrName>
                                          <p:attrName>ppt_y</p:attrName>
                                        </p:attrNameLst>
                                      </p:cBhvr>
                                      <p:rCtr x="-7882" y="0"/>
                                    </p:animMotion>
                                  </p:childTnLst>
                                  <p:subTnLst>
                                    <p:audio>
                                      <p:cMediaNode>
                                        <p:cTn display="0" masterRel="sameClick">
                                          <p:stCondLst>
                                            <p:cond evt="begin" delay="0">
                                              <p:tn val="23"/>
                                            </p:cond>
                                          </p:stCondLst>
                                          <p:endCondLst>
                                            <p:cond evt="onStopAudio" delay="0">
                                              <p:tgtEl>
                                                <p:sldTgt/>
                                              </p:tgtEl>
                                            </p:cond>
                                          </p:endCondLst>
                                        </p:cTn>
                                        <p:tgtEl>
                                          <p:sndTgt r:embed="rId3" name="TIRESQL.WAV"/>
                                        </p:tgtEl>
                                      </p:cMediaNode>
                                    </p:audio>
                                  </p:sub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18"/>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1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path" presetSubtype="0" accel="50000" decel="50000" fill="hold" nodeType="clickEffect">
                                  <p:stCondLst>
                                    <p:cond delay="0"/>
                                  </p:stCondLst>
                                  <p:childTnLst>
                                    <p:animMotion origin="layout" path="M -0.49201 2.6272E-6 L -0.67309 2.6272E-6 " pathEditMode="relative" rAng="0" ptsTypes="AA">
                                      <p:cBhvr>
                                        <p:cTn id="33" dur="1000" fill="hold"/>
                                        <p:tgtEl>
                                          <p:spTgt spid="2"/>
                                        </p:tgtEl>
                                        <p:attrNameLst>
                                          <p:attrName>ppt_x</p:attrName>
                                          <p:attrName>ppt_y</p:attrName>
                                        </p:attrNameLst>
                                      </p:cBhvr>
                                      <p:rCtr x="-9063" y="0"/>
                                    </p:animMotion>
                                  </p:childTnLst>
                                  <p:subTnLst>
                                    <p:audio>
                                      <p:cMediaNode>
                                        <p:cTn display="0" masterRel="sameClick">
                                          <p:stCondLst>
                                            <p:cond evt="begin" delay="0">
                                              <p:tn val="32"/>
                                            </p:cond>
                                          </p:stCondLst>
                                          <p:endCondLst>
                                            <p:cond evt="onStopAudio" delay="0">
                                              <p:tgtEl>
                                                <p:sldTgt/>
                                              </p:tgtEl>
                                            </p:cond>
                                          </p:endCondLst>
                                        </p:cTn>
                                        <p:tgtEl>
                                          <p:sndTgt r:embed="rId3" name="TIRESQL.WAV"/>
                                        </p:tgtEl>
                                      </p:cMediaNode>
                                    </p:audio>
                                  </p:sub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nodeType="clickEffect">
                                  <p:stCondLst>
                                    <p:cond delay="0"/>
                                  </p:stCondLst>
                                  <p:childTnLst>
                                    <p:animMotion origin="layout" path="M -0.67309 2.6272E-6 L -0.87795 2.6272E-6 " pathEditMode="relative" rAng="0" ptsTypes="AA">
                                      <p:cBhvr>
                                        <p:cTn id="42" dur="1000" fill="hold"/>
                                        <p:tgtEl>
                                          <p:spTgt spid="2"/>
                                        </p:tgtEl>
                                        <p:attrNameLst>
                                          <p:attrName>ppt_x</p:attrName>
                                          <p:attrName>ppt_y</p:attrName>
                                        </p:attrNameLst>
                                      </p:cBhvr>
                                      <p:rCtr x="-10243" y="0"/>
                                    </p:animMotion>
                                  </p:childTnLst>
                                  <p:subTnLst>
                                    <p:audio>
                                      <p:cMediaNode>
                                        <p:cTn display="0" masterRel="sameClick">
                                          <p:stCondLst>
                                            <p:cond evt="begin" delay="0">
                                              <p:tn val="41"/>
                                            </p:cond>
                                          </p:stCondLst>
                                          <p:endCondLst>
                                            <p:cond evt="onStopAudio" delay="0">
                                              <p:tgtEl>
                                                <p:sldTgt/>
                                              </p:tgtEl>
                                            </p:cond>
                                          </p:endCondLst>
                                        </p:cTn>
                                        <p:tgtEl>
                                          <p:sndTgt r:embed="rId3" name="TIRESQL.WAV"/>
                                        </p:tgtEl>
                                      </p:cMediaNode>
                                    </p:audio>
                                  </p:subTnLst>
                                </p:cTn>
                              </p:par>
                            </p:childTnLst>
                          </p:cTn>
                        </p:par>
                        <p:par>
                          <p:cTn id="43" fill="hold" nodeType="afterGroup">
                            <p:stCondLst>
                              <p:cond delay="1000"/>
                            </p:stCondLst>
                            <p:childTnLst>
                              <p:par>
                                <p:cTn id="44" presetID="1" presetClass="exit" presetSubtype="0" fill="hold" grpId="1" nodeType="afterEffect">
                                  <p:stCondLst>
                                    <p:cond delay="0"/>
                                  </p:stCondLst>
                                  <p:childTnLst>
                                    <p:set>
                                      <p:cBhvr>
                                        <p:cTn id="45" dur="1" fill="hold">
                                          <p:stCondLst>
                                            <p:cond delay="0"/>
                                          </p:stCondLst>
                                        </p:cTn>
                                        <p:tgtEl>
                                          <p:spTgt spid="119"/>
                                        </p:tgtEl>
                                        <p:attrNameLst>
                                          <p:attrName>style.visibility</p:attrName>
                                        </p:attrNameLst>
                                      </p:cBhvr>
                                      <p:to>
                                        <p:strVal val="hidden"/>
                                      </p:to>
                                    </p:set>
                                  </p:childTnLst>
                                </p:cTn>
                              </p:par>
                            </p:childTnLst>
                          </p:cTn>
                        </p:par>
                        <p:par>
                          <p:cTn id="46" fill="hold" nodeType="afterGroup">
                            <p:stCondLst>
                              <p:cond delay="1000"/>
                            </p:stCondLst>
                            <p:childTnLst>
                              <p:par>
                                <p:cTn id="47" presetID="49" presetClass="entr" presetSubtype="0" decel="10000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5" presetClass="path" presetSubtype="0" accel="50000" decel="50000" fill="hold" nodeType="clickEffect">
                                  <p:stCondLst>
                                    <p:cond delay="0"/>
                                  </p:stCondLst>
                                  <p:childTnLst>
                                    <p:animMotion origin="layout" path="M -5.55556E-7 3.19149E-6 L -0.1849 0.00023 " pathEditMode="relative" rAng="0" ptsTypes="AA">
                                      <p:cBhvr>
                                        <p:cTn id="57" dur="1000" fill="hold"/>
                                        <p:tgtEl>
                                          <p:spTgt spid="4"/>
                                        </p:tgtEl>
                                        <p:attrNameLst>
                                          <p:attrName>ppt_x</p:attrName>
                                          <p:attrName>ppt_y</p:attrName>
                                        </p:attrNameLst>
                                      </p:cBhvr>
                                      <p:rCtr x="-9253" y="0"/>
                                    </p:animMotion>
                                  </p:childTnLst>
                                  <p:subTnLst>
                                    <p:audio>
                                      <p:cMediaNode>
                                        <p:cTn display="0" masterRel="sameClick">
                                          <p:stCondLst>
                                            <p:cond evt="begin" delay="0">
                                              <p:tn val="56"/>
                                            </p:cond>
                                          </p:stCondLst>
                                          <p:endCondLst>
                                            <p:cond evt="onStopAudio" delay="0">
                                              <p:tgtEl>
                                                <p:sldTgt/>
                                              </p:tgtEl>
                                            </p:cond>
                                          </p:endCondLst>
                                        </p:cTn>
                                        <p:tgtEl>
                                          <p:sndTgt r:embed="rId3" name="TIRESQL.WAV"/>
                                        </p:tgtEl>
                                      </p:cMediaNode>
                                    </p:audio>
                                  </p:subTnLst>
                                </p:cTn>
                              </p:par>
                            </p:childTnLst>
                          </p:cTn>
                        </p:par>
                        <p:par>
                          <p:cTn id="58" fill="hold" nodeType="afterGroup">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35" presetClass="path" presetSubtype="0" accel="50000" decel="50000" fill="hold" nodeType="clickEffect">
                                  <p:stCondLst>
                                    <p:cond delay="0"/>
                                  </p:stCondLst>
                                  <p:childTnLst>
                                    <p:animMotion origin="layout" path="M -0.1849 0.00023 L -0.33455 0.00023 " pathEditMode="relative" rAng="0" ptsTypes="AA">
                                      <p:cBhvr>
                                        <p:cTn id="66" dur="1000" fill="hold"/>
                                        <p:tgtEl>
                                          <p:spTgt spid="4"/>
                                        </p:tgtEl>
                                        <p:attrNameLst>
                                          <p:attrName>ppt_x</p:attrName>
                                          <p:attrName>ppt_y</p:attrName>
                                        </p:attrNameLst>
                                      </p:cBhvr>
                                      <p:rCtr x="-7483" y="0"/>
                                    </p:animMotion>
                                  </p:childTnLst>
                                  <p:subTnLst>
                                    <p:audio>
                                      <p:cMediaNode>
                                        <p:cTn display="0" masterRel="sameClick">
                                          <p:stCondLst>
                                            <p:cond evt="begin" delay="0">
                                              <p:tn val="65"/>
                                            </p:cond>
                                          </p:stCondLst>
                                          <p:endCondLst>
                                            <p:cond evt="onStopAudio" delay="0">
                                              <p:tgtEl>
                                                <p:sldTgt/>
                                              </p:tgtEl>
                                            </p:cond>
                                          </p:endCondLst>
                                        </p:cTn>
                                        <p:tgtEl>
                                          <p:sndTgt r:embed="rId3" name="TIRESQL.WAV"/>
                                        </p:tgtEl>
                                      </p:cMediaNode>
                                    </p:audio>
                                  </p:sub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35" presetClass="path" presetSubtype="0" accel="50000" decel="50000" fill="hold" nodeType="clickEffect">
                                  <p:stCondLst>
                                    <p:cond delay="0"/>
                                  </p:stCondLst>
                                  <p:childTnLst>
                                    <p:animMotion origin="layout" path="M -0.33455 0.00023 L -0.49201 0.00023 " pathEditMode="relative" rAng="0" ptsTypes="AA">
                                      <p:cBhvr>
                                        <p:cTn id="75" dur="1000" fill="hold"/>
                                        <p:tgtEl>
                                          <p:spTgt spid="4"/>
                                        </p:tgtEl>
                                        <p:attrNameLst>
                                          <p:attrName>ppt_x</p:attrName>
                                          <p:attrName>ppt_y</p:attrName>
                                        </p:attrNameLst>
                                      </p:cBhvr>
                                      <p:rCtr x="-7882" y="0"/>
                                    </p:animMotion>
                                  </p:childTnLst>
                                  <p:subTnLst>
                                    <p:audio>
                                      <p:cMediaNode>
                                        <p:cTn display="0" masterRel="sameClick">
                                          <p:stCondLst>
                                            <p:cond evt="begin" delay="0">
                                              <p:tn val="74"/>
                                            </p:cond>
                                          </p:stCondLst>
                                          <p:endCondLst>
                                            <p:cond evt="onStopAudio" delay="0">
                                              <p:tgtEl>
                                                <p:sldTgt/>
                                              </p:tgtEl>
                                            </p:cond>
                                          </p:endCondLst>
                                        </p:cTn>
                                        <p:tgtEl>
                                          <p:sndTgt r:embed="rId3" name="TIRESQL.WAV"/>
                                        </p:tgtEl>
                                      </p:cMediaNode>
                                    </p:audio>
                                  </p:subTnLst>
                                </p:cTn>
                              </p:par>
                            </p:childTnLst>
                          </p:cTn>
                        </p:par>
                        <p:par>
                          <p:cTn id="76" fill="hold" nodeType="afterGroup">
                            <p:stCondLst>
                              <p:cond delay="1000"/>
                            </p:stCondLst>
                            <p:childTnLst>
                              <p:par>
                                <p:cTn id="77" presetID="1"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35" presetClass="path" presetSubtype="0" accel="50000" decel="50000" fill="hold" nodeType="clickEffect">
                                  <p:stCondLst>
                                    <p:cond delay="0"/>
                                  </p:stCondLst>
                                  <p:childTnLst>
                                    <p:animMotion origin="layout" path="M -0.49201 0.00023 L -0.67118 0.00046 " pathEditMode="relative" rAng="0" ptsTypes="AA">
                                      <p:cBhvr>
                                        <p:cTn id="84" dur="1000" fill="hold"/>
                                        <p:tgtEl>
                                          <p:spTgt spid="4"/>
                                        </p:tgtEl>
                                        <p:attrNameLst>
                                          <p:attrName>ppt_x</p:attrName>
                                          <p:attrName>ppt_y</p:attrName>
                                        </p:attrNameLst>
                                      </p:cBhvr>
                                      <p:rCtr x="-8958" y="0"/>
                                    </p:animMotion>
                                  </p:childTnLst>
                                  <p:subTnLst>
                                    <p:audio>
                                      <p:cMediaNode>
                                        <p:cTn display="0" masterRel="sameClick">
                                          <p:stCondLst>
                                            <p:cond evt="begin" delay="0">
                                              <p:tn val="83"/>
                                            </p:cond>
                                          </p:stCondLst>
                                          <p:endCondLst>
                                            <p:cond evt="onStopAudio" delay="0">
                                              <p:tgtEl>
                                                <p:sldTgt/>
                                              </p:tgtEl>
                                            </p:cond>
                                          </p:endCondLst>
                                        </p:cTn>
                                        <p:tgtEl>
                                          <p:sndTgt r:embed="rId3" name="TIRESQL.WAV"/>
                                        </p:tgtEl>
                                      </p:cMediaNode>
                                    </p:audio>
                                  </p:subTnLst>
                                </p:cTn>
                              </p:par>
                            </p:childTnLst>
                          </p:cTn>
                        </p:par>
                        <p:par>
                          <p:cTn id="85" fill="hold" nodeType="afterGroup">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par>
                                <p:cTn id="88" presetID="1" presetClass="exit" presetSubtype="0" fill="hold" grpId="1" nodeType="withEffect">
                                  <p:stCondLst>
                                    <p:cond delay="0"/>
                                  </p:stCondLst>
                                  <p:childTnLst>
                                    <p:set>
                                      <p:cBhvr>
                                        <p:cTn id="89" dur="1" fill="hold">
                                          <p:stCondLst>
                                            <p:cond delay="0"/>
                                          </p:stCondLst>
                                        </p:cTn>
                                        <p:tgtEl>
                                          <p:spTgt spid="2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5" presetClass="path" presetSubtype="0" accel="50000" decel="50000" fill="hold" nodeType="clickEffect">
                                  <p:stCondLst>
                                    <p:cond delay="0"/>
                                  </p:stCondLst>
                                  <p:childTnLst>
                                    <p:animMotion origin="layout" path="M -0.67118 0.00047 L -0.87378 0.0007 " pathEditMode="relative" rAng="0" ptsTypes="AA">
                                      <p:cBhvr>
                                        <p:cTn id="93" dur="1000" fill="hold"/>
                                        <p:tgtEl>
                                          <p:spTgt spid="4"/>
                                        </p:tgtEl>
                                        <p:attrNameLst>
                                          <p:attrName>ppt_x</p:attrName>
                                          <p:attrName>ppt_y</p:attrName>
                                        </p:attrNameLst>
                                      </p:cBhvr>
                                      <p:rCtr x="-10139" y="0"/>
                                    </p:animMotion>
                                  </p:childTnLst>
                                  <p:subTnLst>
                                    <p:audio>
                                      <p:cMediaNode>
                                        <p:cTn display="0" masterRel="sameClick">
                                          <p:stCondLst>
                                            <p:cond evt="begin" delay="0">
                                              <p:tn val="92"/>
                                            </p:cond>
                                          </p:stCondLst>
                                          <p:endCondLst>
                                            <p:cond evt="onStopAudio" delay="0">
                                              <p:tgtEl>
                                                <p:sldTgt/>
                                              </p:tgtEl>
                                            </p:cond>
                                          </p:endCondLst>
                                        </p:cTn>
                                        <p:tgtEl>
                                          <p:sndTgt r:embed="rId3" name="TIRESQL.WAV"/>
                                        </p:tgtEl>
                                      </p:cMediaNode>
                                    </p:audio>
                                  </p:subTnLst>
                                </p:cTn>
                              </p:par>
                            </p:childTnLst>
                          </p:cTn>
                        </p:par>
                        <p:par>
                          <p:cTn id="94" fill="hold" nodeType="afterGroup">
                            <p:stCondLst>
                              <p:cond delay="1000"/>
                            </p:stCondLst>
                            <p:childTnLst>
                              <p:par>
                                <p:cTn id="95" presetID="49" presetClass="entr" presetSubtype="0" decel="100000" fill="hold" nodeType="afterEffect">
                                  <p:stCondLst>
                                    <p:cond delay="0"/>
                                  </p:stCondLst>
                                  <p:childTnLst>
                                    <p:set>
                                      <p:cBhvr>
                                        <p:cTn id="96" dur="1" fill="hold">
                                          <p:stCondLst>
                                            <p:cond delay="0"/>
                                          </p:stCondLst>
                                        </p:cTn>
                                        <p:tgtEl>
                                          <p:spTgt spid="3193"/>
                                        </p:tgtEl>
                                        <p:attrNameLst>
                                          <p:attrName>style.visibility</p:attrName>
                                        </p:attrNameLst>
                                      </p:cBhvr>
                                      <p:to>
                                        <p:strVal val="visible"/>
                                      </p:to>
                                    </p:set>
                                    <p:anim calcmode="lin" valueType="num">
                                      <p:cBhvr>
                                        <p:cTn id="97" dur="500" fill="hold"/>
                                        <p:tgtEl>
                                          <p:spTgt spid="3193"/>
                                        </p:tgtEl>
                                        <p:attrNameLst>
                                          <p:attrName>ppt_w</p:attrName>
                                        </p:attrNameLst>
                                      </p:cBhvr>
                                      <p:tavLst>
                                        <p:tav tm="0">
                                          <p:val>
                                            <p:fltVal val="0"/>
                                          </p:val>
                                        </p:tav>
                                        <p:tav tm="100000">
                                          <p:val>
                                            <p:strVal val="#ppt_w"/>
                                          </p:val>
                                        </p:tav>
                                      </p:tavLst>
                                    </p:anim>
                                    <p:anim calcmode="lin" valueType="num">
                                      <p:cBhvr>
                                        <p:cTn id="98" dur="500" fill="hold"/>
                                        <p:tgtEl>
                                          <p:spTgt spid="3193"/>
                                        </p:tgtEl>
                                        <p:attrNameLst>
                                          <p:attrName>ppt_h</p:attrName>
                                        </p:attrNameLst>
                                      </p:cBhvr>
                                      <p:tavLst>
                                        <p:tav tm="0">
                                          <p:val>
                                            <p:fltVal val="0"/>
                                          </p:val>
                                        </p:tav>
                                        <p:tav tm="100000">
                                          <p:val>
                                            <p:strVal val="#ppt_h"/>
                                          </p:val>
                                        </p:tav>
                                      </p:tavLst>
                                    </p:anim>
                                    <p:anim calcmode="lin" valueType="num">
                                      <p:cBhvr>
                                        <p:cTn id="99" dur="500" fill="hold"/>
                                        <p:tgtEl>
                                          <p:spTgt spid="3193"/>
                                        </p:tgtEl>
                                        <p:attrNameLst>
                                          <p:attrName>style.rotation</p:attrName>
                                        </p:attrNameLst>
                                      </p:cBhvr>
                                      <p:tavLst>
                                        <p:tav tm="0">
                                          <p:val>
                                            <p:fltVal val="360"/>
                                          </p:val>
                                        </p:tav>
                                        <p:tav tm="100000">
                                          <p:val>
                                            <p:fltVal val="0"/>
                                          </p:val>
                                        </p:tav>
                                      </p:tavLst>
                                    </p:anim>
                                    <p:animEffect transition="in" filter="fade">
                                      <p:cBhvr>
                                        <p:cTn id="100" dur="500"/>
                                        <p:tgtEl>
                                          <p:spTgt spid="3193"/>
                                        </p:tgtEl>
                                      </p:cBhvr>
                                    </p:animEffect>
                                  </p:childTnLst>
                                  <p:subTnLst>
                                    <p:audio>
                                      <p:cMediaNode>
                                        <p:cTn display="0" masterRel="sameClick">
                                          <p:stCondLst>
                                            <p:cond evt="begin" delay="0">
                                              <p:tn val="9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seq concurrent="1" nextAc="seek">
              <p:cTn id="101" restart="whenNotActive" fill="hold" evtFilter="cancelBubble" nodeType="interactiveSeq">
                <p:stCondLst>
                  <p:cond evt="onClick" delay="0">
                    <p:tgtEl>
                      <p:spTgt spid="7"/>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5" presetClass="path" presetSubtype="0" accel="50000" decel="50000" fill="hold" nodeType="clickEffect">
                                  <p:stCondLst>
                                    <p:cond delay="0"/>
                                  </p:stCondLst>
                                  <p:childTnLst>
                                    <p:animMotion origin="layout" path="M -5.55556E-7 2.48844E-6 L -0.1849 2.48844E-6 " pathEditMode="relative" rAng="0" ptsTypes="AA">
                                      <p:cBhvr>
                                        <p:cTn id="105" dur="1000" fill="hold"/>
                                        <p:tgtEl>
                                          <p:spTgt spid="7"/>
                                        </p:tgtEl>
                                        <p:attrNameLst>
                                          <p:attrName>ppt_x</p:attrName>
                                          <p:attrName>ppt_y</p:attrName>
                                        </p:attrNameLst>
                                      </p:cBhvr>
                                      <p:rCtr x="-9253" y="0"/>
                                    </p:animMotion>
                                  </p:childTnLst>
                                  <p:subTnLst>
                                    <p:audio>
                                      <p:cMediaNode>
                                        <p:cTn display="0" masterRel="sameClick">
                                          <p:stCondLst>
                                            <p:cond evt="begin" delay="0">
                                              <p:tn val="104"/>
                                            </p:cond>
                                          </p:stCondLst>
                                          <p:endCondLst>
                                            <p:cond evt="onStopAudio" delay="0">
                                              <p:tgtEl>
                                                <p:sldTgt/>
                                              </p:tgtEl>
                                            </p:cond>
                                          </p:endCondLst>
                                        </p:cTn>
                                        <p:tgtEl>
                                          <p:sndTgt r:embed="rId3" name="TIRESQL.WAV"/>
                                        </p:tgtEl>
                                      </p:cMediaNode>
                                    </p:audio>
                                  </p:subTnLst>
                                </p:cTn>
                              </p:par>
                            </p:childTnLst>
                          </p:cTn>
                        </p:par>
                        <p:par>
                          <p:cTn id="106" fill="hold" nodeType="afterGroup">
                            <p:stCondLst>
                              <p:cond delay="1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5" presetClass="path" presetSubtype="0" accel="50000" decel="50000" fill="hold" nodeType="clickEffect">
                                  <p:stCondLst>
                                    <p:cond delay="0"/>
                                  </p:stCondLst>
                                  <p:childTnLst>
                                    <p:animMotion origin="layout" path="M -0.1849 2.48844E-6 L -0.33455 2.48844E-6 " pathEditMode="relative" rAng="0" ptsTypes="AA">
                                      <p:cBhvr>
                                        <p:cTn id="114" dur="1000" fill="hold"/>
                                        <p:tgtEl>
                                          <p:spTgt spid="7"/>
                                        </p:tgtEl>
                                        <p:attrNameLst>
                                          <p:attrName>ppt_x</p:attrName>
                                          <p:attrName>ppt_y</p:attrName>
                                        </p:attrNameLst>
                                      </p:cBhvr>
                                      <p:rCtr x="-7483" y="0"/>
                                    </p:animMotion>
                                  </p:childTnLst>
                                  <p:subTnLst>
                                    <p:audio>
                                      <p:cMediaNode>
                                        <p:cTn display="0" masterRel="sameClick">
                                          <p:stCondLst>
                                            <p:cond evt="begin" delay="0">
                                              <p:tn val="113"/>
                                            </p:cond>
                                          </p:stCondLst>
                                          <p:endCondLst>
                                            <p:cond evt="onStopAudio" delay="0">
                                              <p:tgtEl>
                                                <p:sldTgt/>
                                              </p:tgtEl>
                                            </p:cond>
                                          </p:endCondLst>
                                        </p:cTn>
                                        <p:tgtEl>
                                          <p:sndTgt r:embed="rId3" name="TIRESQL.WAV"/>
                                        </p:tgtEl>
                                      </p:cMediaNode>
                                    </p:audio>
                                  </p:subTnLst>
                                </p:cTn>
                              </p:par>
                            </p:childTnLst>
                          </p:cTn>
                        </p:par>
                        <p:par>
                          <p:cTn id="115" fill="hold" nodeType="afterGroup">
                            <p:stCondLst>
                              <p:cond delay="1000"/>
                            </p:stCondLst>
                            <p:childTnLst>
                              <p:par>
                                <p:cTn id="116" presetID="1" presetClass="entr" presetSubtype="0"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childTnLst>
                                </p:cTn>
                              </p:par>
                              <p:par>
                                <p:cTn id="118" presetID="1" presetClass="exit" presetSubtype="0" fill="hold" grpId="1" nodeType="withEffect">
                                  <p:stCondLst>
                                    <p:cond delay="0"/>
                                  </p:stCondLst>
                                  <p:childTnLst>
                                    <p:set>
                                      <p:cBhvr>
                                        <p:cTn id="119" dur="1" fill="hold">
                                          <p:stCondLst>
                                            <p:cond delay="0"/>
                                          </p:stCondLst>
                                        </p:cTn>
                                        <p:tgtEl>
                                          <p:spTgt spid="28"/>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5" presetClass="path" presetSubtype="0" accel="50000" decel="50000" fill="hold" nodeType="clickEffect">
                                  <p:stCondLst>
                                    <p:cond delay="0"/>
                                  </p:stCondLst>
                                  <p:childTnLst>
                                    <p:animMotion origin="layout" path="M -0.33455 2.48844E-6 L -0.49201 2.48844E-6 " pathEditMode="relative" rAng="0" ptsTypes="AA">
                                      <p:cBhvr>
                                        <p:cTn id="123" dur="1000" fill="hold"/>
                                        <p:tgtEl>
                                          <p:spTgt spid="7"/>
                                        </p:tgtEl>
                                        <p:attrNameLst>
                                          <p:attrName>ppt_x</p:attrName>
                                          <p:attrName>ppt_y</p:attrName>
                                        </p:attrNameLst>
                                      </p:cBhvr>
                                      <p:rCtr x="-7882" y="0"/>
                                    </p:animMotion>
                                  </p:childTnLst>
                                  <p:subTnLst>
                                    <p:audio>
                                      <p:cMediaNode>
                                        <p:cTn display="0" masterRel="sameClick">
                                          <p:stCondLst>
                                            <p:cond evt="begin" delay="0">
                                              <p:tn val="122"/>
                                            </p:cond>
                                          </p:stCondLst>
                                          <p:endCondLst>
                                            <p:cond evt="onStopAudio" delay="0">
                                              <p:tgtEl>
                                                <p:sldTgt/>
                                              </p:tgtEl>
                                            </p:cond>
                                          </p:endCondLst>
                                        </p:cTn>
                                        <p:tgtEl>
                                          <p:sndTgt r:embed="rId3" name="TIRESQL.WAV"/>
                                        </p:tgtEl>
                                      </p:cMediaNode>
                                    </p:audio>
                                  </p:subTnLst>
                                </p:cTn>
                              </p:par>
                            </p:childTnLst>
                          </p:cTn>
                        </p:par>
                        <p:par>
                          <p:cTn id="124" fill="hold" nodeType="afterGroup">
                            <p:stCondLst>
                              <p:cond delay="1000"/>
                            </p:stCondLst>
                            <p:childTnLst>
                              <p:par>
                                <p:cTn id="125" presetID="1"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childTnLst>
                                </p:cTn>
                              </p:par>
                              <p:par>
                                <p:cTn id="127" presetID="1" presetClass="exit" presetSubtype="0" fill="hold" grpId="1" nodeType="withEffect">
                                  <p:stCondLst>
                                    <p:cond delay="0"/>
                                  </p:stCondLst>
                                  <p:childTnLst>
                                    <p:set>
                                      <p:cBhvr>
                                        <p:cTn id="128" dur="1" fill="hold">
                                          <p:stCondLst>
                                            <p:cond delay="0"/>
                                          </p:stCondLst>
                                        </p:cTn>
                                        <p:tgtEl>
                                          <p:spTgt spid="29"/>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5" presetClass="path" presetSubtype="0" accel="50000" decel="50000" fill="hold" nodeType="clickEffect">
                                  <p:stCondLst>
                                    <p:cond delay="0"/>
                                  </p:stCondLst>
                                  <p:childTnLst>
                                    <p:animMotion origin="layout" path="M -0.49201 2.48844E-6 L -0.67118 2.48844E-6 " pathEditMode="relative" rAng="0" ptsTypes="AA">
                                      <p:cBhvr>
                                        <p:cTn id="132" dur="1000" fill="hold"/>
                                        <p:tgtEl>
                                          <p:spTgt spid="7"/>
                                        </p:tgtEl>
                                        <p:attrNameLst>
                                          <p:attrName>ppt_x</p:attrName>
                                          <p:attrName>ppt_y</p:attrName>
                                        </p:attrNameLst>
                                      </p:cBhvr>
                                      <p:rCtr x="-8958" y="0"/>
                                    </p:animMotion>
                                  </p:childTnLst>
                                  <p:subTnLst>
                                    <p:audio>
                                      <p:cMediaNode>
                                        <p:cTn display="0" masterRel="sameClick">
                                          <p:stCondLst>
                                            <p:cond evt="begin" delay="0">
                                              <p:tn val="131"/>
                                            </p:cond>
                                          </p:stCondLst>
                                          <p:endCondLst>
                                            <p:cond evt="onStopAudio" delay="0">
                                              <p:tgtEl>
                                                <p:sldTgt/>
                                              </p:tgtEl>
                                            </p:cond>
                                          </p:endCondLst>
                                        </p:cTn>
                                        <p:tgtEl>
                                          <p:sndTgt r:embed="rId3" name="TIRESQL.WAV"/>
                                        </p:tgtEl>
                                      </p:cMediaNode>
                                    </p:audio>
                                  </p:subTnLst>
                                </p:cTn>
                              </p:par>
                            </p:childTnLst>
                          </p:cTn>
                        </p:par>
                        <p:par>
                          <p:cTn id="133" fill="hold" nodeType="afterGroup">
                            <p:stCondLst>
                              <p:cond delay="1000"/>
                            </p:stCondLst>
                            <p:childTnLst>
                              <p:par>
                                <p:cTn id="134" presetID="1" presetClass="entr" presetSubtype="0"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childTnLst>
                                </p:cTn>
                              </p:par>
                              <p:par>
                                <p:cTn id="136" presetID="1" presetClass="exit" presetSubtype="0" fill="hold" grpId="1" nodeType="withEffect">
                                  <p:stCondLst>
                                    <p:cond delay="0"/>
                                  </p:stCondLst>
                                  <p:childTnLst>
                                    <p:set>
                                      <p:cBhvr>
                                        <p:cTn id="137" dur="1" fill="hold">
                                          <p:stCondLst>
                                            <p:cond delay="0"/>
                                          </p:stCondLst>
                                        </p:cTn>
                                        <p:tgtEl>
                                          <p:spTgt spid="30"/>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5" presetClass="path" presetSubtype="0" accel="50000" decel="50000" fill="hold" nodeType="clickEffect">
                                  <p:stCondLst>
                                    <p:cond delay="0"/>
                                  </p:stCondLst>
                                  <p:childTnLst>
                                    <p:animMotion origin="layout" path="M -0.67118 2.48844E-6 L -0.87378 2.48844E-6 " pathEditMode="relative" rAng="0" ptsTypes="AA">
                                      <p:cBhvr>
                                        <p:cTn id="141" dur="1000" fill="hold"/>
                                        <p:tgtEl>
                                          <p:spTgt spid="7"/>
                                        </p:tgtEl>
                                        <p:attrNameLst>
                                          <p:attrName>ppt_x</p:attrName>
                                          <p:attrName>ppt_y</p:attrName>
                                        </p:attrNameLst>
                                      </p:cBhvr>
                                      <p:rCtr x="-10139" y="0"/>
                                    </p:animMotion>
                                  </p:childTnLst>
                                  <p:subTnLst>
                                    <p:audio>
                                      <p:cMediaNode>
                                        <p:cTn display="0" masterRel="sameClick">
                                          <p:stCondLst>
                                            <p:cond evt="begin" delay="0">
                                              <p:tn val="140"/>
                                            </p:cond>
                                          </p:stCondLst>
                                          <p:endCondLst>
                                            <p:cond evt="onStopAudio" delay="0">
                                              <p:tgtEl>
                                                <p:sldTgt/>
                                              </p:tgtEl>
                                            </p:cond>
                                          </p:endCondLst>
                                        </p:cTn>
                                        <p:tgtEl>
                                          <p:sndTgt r:embed="rId3" name="TIRESQL.WAV"/>
                                        </p:tgtEl>
                                      </p:cMediaNode>
                                    </p:audio>
                                  </p:subTnLst>
                                </p:cTn>
                              </p:par>
                            </p:childTnLst>
                          </p:cTn>
                        </p:par>
                        <p:par>
                          <p:cTn id="142" fill="hold" nodeType="afterGroup">
                            <p:stCondLst>
                              <p:cond delay="1000"/>
                            </p:stCondLst>
                            <p:childTnLst>
                              <p:par>
                                <p:cTn id="143" presetID="49" presetClass="entr" presetSubtype="0" decel="100000" fill="hold" nodeType="afterEffect">
                                  <p:stCondLst>
                                    <p:cond delay="0"/>
                                  </p:stCondLst>
                                  <p:childTnLst>
                                    <p:set>
                                      <p:cBhvr>
                                        <p:cTn id="144" dur="1" fill="hold">
                                          <p:stCondLst>
                                            <p:cond delay="0"/>
                                          </p:stCondLst>
                                        </p:cTn>
                                        <p:tgtEl>
                                          <p:spTgt spid="3194"/>
                                        </p:tgtEl>
                                        <p:attrNameLst>
                                          <p:attrName>style.visibility</p:attrName>
                                        </p:attrNameLst>
                                      </p:cBhvr>
                                      <p:to>
                                        <p:strVal val="visible"/>
                                      </p:to>
                                    </p:set>
                                    <p:anim calcmode="lin" valueType="num">
                                      <p:cBhvr>
                                        <p:cTn id="145" dur="500" fill="hold"/>
                                        <p:tgtEl>
                                          <p:spTgt spid="3194"/>
                                        </p:tgtEl>
                                        <p:attrNameLst>
                                          <p:attrName>ppt_w</p:attrName>
                                        </p:attrNameLst>
                                      </p:cBhvr>
                                      <p:tavLst>
                                        <p:tav tm="0">
                                          <p:val>
                                            <p:fltVal val="0"/>
                                          </p:val>
                                        </p:tav>
                                        <p:tav tm="100000">
                                          <p:val>
                                            <p:strVal val="#ppt_w"/>
                                          </p:val>
                                        </p:tav>
                                      </p:tavLst>
                                    </p:anim>
                                    <p:anim calcmode="lin" valueType="num">
                                      <p:cBhvr>
                                        <p:cTn id="146" dur="500" fill="hold"/>
                                        <p:tgtEl>
                                          <p:spTgt spid="3194"/>
                                        </p:tgtEl>
                                        <p:attrNameLst>
                                          <p:attrName>ppt_h</p:attrName>
                                        </p:attrNameLst>
                                      </p:cBhvr>
                                      <p:tavLst>
                                        <p:tav tm="0">
                                          <p:val>
                                            <p:fltVal val="0"/>
                                          </p:val>
                                        </p:tav>
                                        <p:tav tm="100000">
                                          <p:val>
                                            <p:strVal val="#ppt_h"/>
                                          </p:val>
                                        </p:tav>
                                      </p:tavLst>
                                    </p:anim>
                                    <p:anim calcmode="lin" valueType="num">
                                      <p:cBhvr>
                                        <p:cTn id="147" dur="500" fill="hold"/>
                                        <p:tgtEl>
                                          <p:spTgt spid="3194"/>
                                        </p:tgtEl>
                                        <p:attrNameLst>
                                          <p:attrName>style.rotation</p:attrName>
                                        </p:attrNameLst>
                                      </p:cBhvr>
                                      <p:tavLst>
                                        <p:tav tm="0">
                                          <p:val>
                                            <p:fltVal val="360"/>
                                          </p:val>
                                        </p:tav>
                                        <p:tav tm="100000">
                                          <p:val>
                                            <p:fltVal val="0"/>
                                          </p:val>
                                        </p:tav>
                                      </p:tavLst>
                                    </p:anim>
                                    <p:animEffect transition="in" filter="fade">
                                      <p:cBhvr>
                                        <p:cTn id="148" dur="500"/>
                                        <p:tgtEl>
                                          <p:spTgt spid="3194"/>
                                        </p:tgtEl>
                                      </p:cBhvr>
                                    </p:animEffect>
                                  </p:childTnLst>
                                  <p:subTnLst>
                                    <p:audio>
                                      <p:cMediaNode>
                                        <p:cTn display="0" masterRel="sameClick">
                                          <p:stCondLst>
                                            <p:cond evt="begin" delay="0">
                                              <p:tn val="1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149" restart="whenNotActive" fill="hold" evtFilter="cancelBubble" nodeType="interactiveSeq">
                <p:stCondLst>
                  <p:cond evt="onClick" delay="0">
                    <p:tgtEl>
                      <p:spTgt spid="3192"/>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35" presetClass="path" presetSubtype="0" accel="50000" decel="50000" fill="hold" nodeType="clickEffect">
                                  <p:stCondLst>
                                    <p:cond delay="0"/>
                                  </p:stCondLst>
                                  <p:childTnLst>
                                    <p:animMotion origin="layout" path="M -5.55556E-7 -3.9778E-6 L -0.17708 0.00024 " pathEditMode="relative" rAng="0" ptsTypes="AA">
                                      <p:cBhvr>
                                        <p:cTn id="153" dur="1000" fill="hold"/>
                                        <p:tgtEl>
                                          <p:spTgt spid="3192"/>
                                        </p:tgtEl>
                                        <p:attrNameLst>
                                          <p:attrName>ppt_x</p:attrName>
                                          <p:attrName>ppt_y</p:attrName>
                                        </p:attrNameLst>
                                      </p:cBhvr>
                                      <p:rCtr x="-8854" y="0"/>
                                    </p:animMotion>
                                  </p:childTnLst>
                                  <p:subTnLst>
                                    <p:audio>
                                      <p:cMediaNode>
                                        <p:cTn display="0" masterRel="sameClick">
                                          <p:stCondLst>
                                            <p:cond evt="begin" delay="0">
                                              <p:tn val="152"/>
                                            </p:cond>
                                          </p:stCondLst>
                                          <p:endCondLst>
                                            <p:cond evt="onStopAudio" delay="0">
                                              <p:tgtEl>
                                                <p:sldTgt/>
                                              </p:tgtEl>
                                            </p:cond>
                                          </p:endCondLst>
                                        </p:cTn>
                                        <p:tgtEl>
                                          <p:sndTgt r:embed="rId3" name="TIRESQL.WAV"/>
                                        </p:tgtEl>
                                      </p:cMediaNode>
                                    </p:audio>
                                  </p:subTnLst>
                                </p:cTn>
                              </p:par>
                            </p:childTnLst>
                          </p:cTn>
                        </p:par>
                        <p:par>
                          <p:cTn id="154" fill="hold" nodeType="afterGroup">
                            <p:stCondLst>
                              <p:cond delay="1000"/>
                            </p:stCondLst>
                            <p:childTnLst>
                              <p:par>
                                <p:cTn id="155" presetID="1" presetClass="entr" presetSubtype="0" fill="hold" grpId="0" nodeType="afterEffect">
                                  <p:stCondLst>
                                    <p:cond delay="0"/>
                                  </p:stCondLst>
                                  <p:childTnLst>
                                    <p:set>
                                      <p:cBhvr>
                                        <p:cTn id="156" dur="1" fill="hold">
                                          <p:stCondLst>
                                            <p:cond delay="0"/>
                                          </p:stCondLst>
                                        </p:cTn>
                                        <p:tgtEl>
                                          <p:spTgt spid="3183"/>
                                        </p:tgtEl>
                                        <p:attrNameLst>
                                          <p:attrName>style.visibility</p:attrName>
                                        </p:attrNameLst>
                                      </p:cBhvr>
                                      <p:to>
                                        <p:strVal val="visible"/>
                                      </p:to>
                                    </p:set>
                                  </p:childTnLst>
                                </p:cTn>
                              </p:par>
                              <p:par>
                                <p:cTn id="157" presetID="1" presetClass="exit" presetSubtype="0" fill="hold" grpId="0" nodeType="withEffect">
                                  <p:stCondLst>
                                    <p:cond delay="0"/>
                                  </p:stCondLst>
                                  <p:childTnLst>
                                    <p:set>
                                      <p:cBhvr>
                                        <p:cTn id="158" dur="1" fill="hold">
                                          <p:stCondLst>
                                            <p:cond delay="0"/>
                                          </p:stCondLst>
                                        </p:cTn>
                                        <p:tgtEl>
                                          <p:spTgt spid="3182"/>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5" presetClass="path" presetSubtype="0" accel="50000" decel="50000" fill="hold" nodeType="clickEffect">
                                  <p:stCondLst>
                                    <p:cond delay="0"/>
                                  </p:stCondLst>
                                  <p:childTnLst>
                                    <p:animMotion origin="layout" path="M -0.17708 0.00024 L -0.33455 0.00024 " pathEditMode="relative" rAng="0" ptsTypes="AA">
                                      <p:cBhvr>
                                        <p:cTn id="162" dur="1000" fill="hold"/>
                                        <p:tgtEl>
                                          <p:spTgt spid="3192"/>
                                        </p:tgtEl>
                                        <p:attrNameLst>
                                          <p:attrName>ppt_x</p:attrName>
                                          <p:attrName>ppt_y</p:attrName>
                                        </p:attrNameLst>
                                      </p:cBhvr>
                                      <p:rCtr x="-7882" y="0"/>
                                    </p:animMotion>
                                  </p:childTnLst>
                                  <p:subTnLst>
                                    <p:audio>
                                      <p:cMediaNode>
                                        <p:cTn display="0" masterRel="sameClick">
                                          <p:stCondLst>
                                            <p:cond evt="begin" delay="0">
                                              <p:tn val="161"/>
                                            </p:cond>
                                          </p:stCondLst>
                                          <p:endCondLst>
                                            <p:cond evt="onStopAudio" delay="0">
                                              <p:tgtEl>
                                                <p:sldTgt/>
                                              </p:tgtEl>
                                            </p:cond>
                                          </p:endCondLst>
                                        </p:cTn>
                                        <p:tgtEl>
                                          <p:sndTgt r:embed="rId3" name="TIRESQL.WAV"/>
                                        </p:tgtEl>
                                      </p:cMediaNode>
                                    </p:audio>
                                  </p:subTnLst>
                                </p:cTn>
                              </p:par>
                            </p:childTnLst>
                          </p:cTn>
                        </p:par>
                        <p:par>
                          <p:cTn id="163" fill="hold" nodeType="afterGroup">
                            <p:stCondLst>
                              <p:cond delay="1000"/>
                            </p:stCondLst>
                            <p:childTnLst>
                              <p:par>
                                <p:cTn id="164" presetID="1" presetClass="entr" presetSubtype="0" fill="hold" grpId="0" nodeType="afterEffect">
                                  <p:stCondLst>
                                    <p:cond delay="0"/>
                                  </p:stCondLst>
                                  <p:childTnLst>
                                    <p:set>
                                      <p:cBhvr>
                                        <p:cTn id="165" dur="1" fill="hold">
                                          <p:stCondLst>
                                            <p:cond delay="0"/>
                                          </p:stCondLst>
                                        </p:cTn>
                                        <p:tgtEl>
                                          <p:spTgt spid="3184"/>
                                        </p:tgtEl>
                                        <p:attrNameLst>
                                          <p:attrName>style.visibility</p:attrName>
                                        </p:attrNameLst>
                                      </p:cBhvr>
                                      <p:to>
                                        <p:strVal val="visible"/>
                                      </p:to>
                                    </p:set>
                                  </p:childTnLst>
                                </p:cTn>
                              </p:par>
                              <p:par>
                                <p:cTn id="166" presetID="1" presetClass="exit" presetSubtype="0" fill="hold" grpId="1" nodeType="withEffect">
                                  <p:stCondLst>
                                    <p:cond delay="0"/>
                                  </p:stCondLst>
                                  <p:childTnLst>
                                    <p:set>
                                      <p:cBhvr>
                                        <p:cTn id="167" dur="1" fill="hold">
                                          <p:stCondLst>
                                            <p:cond delay="0"/>
                                          </p:stCondLst>
                                        </p:cTn>
                                        <p:tgtEl>
                                          <p:spTgt spid="3183"/>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5" presetClass="path" presetSubtype="0" accel="50000" decel="50000" fill="hold" nodeType="clickEffect">
                                  <p:stCondLst>
                                    <p:cond delay="0"/>
                                  </p:stCondLst>
                                  <p:childTnLst>
                                    <p:animMotion origin="layout" path="M -0.33455 0.00023 L -0.4901 0.00047 " pathEditMode="relative" rAng="0" ptsTypes="AA">
                                      <p:cBhvr>
                                        <p:cTn id="171" dur="1000" fill="hold"/>
                                        <p:tgtEl>
                                          <p:spTgt spid="3192"/>
                                        </p:tgtEl>
                                        <p:attrNameLst>
                                          <p:attrName>ppt_x</p:attrName>
                                          <p:attrName>ppt_y</p:attrName>
                                        </p:attrNameLst>
                                      </p:cBhvr>
                                      <p:rCtr x="-7778" y="0"/>
                                    </p:animMotion>
                                  </p:childTnLst>
                                  <p:subTnLst>
                                    <p:audio>
                                      <p:cMediaNode>
                                        <p:cTn display="0" masterRel="sameClick">
                                          <p:stCondLst>
                                            <p:cond evt="begin" delay="0">
                                              <p:tn val="170"/>
                                            </p:cond>
                                          </p:stCondLst>
                                          <p:endCondLst>
                                            <p:cond evt="onStopAudio" delay="0">
                                              <p:tgtEl>
                                                <p:sldTgt/>
                                              </p:tgtEl>
                                            </p:cond>
                                          </p:endCondLst>
                                        </p:cTn>
                                        <p:tgtEl>
                                          <p:sndTgt r:embed="rId3" name="TIRESQL.WAV"/>
                                        </p:tgtEl>
                                      </p:cMediaNode>
                                    </p:audio>
                                  </p:subTnLst>
                                </p:cTn>
                              </p:par>
                            </p:childTnLst>
                          </p:cTn>
                        </p:par>
                        <p:par>
                          <p:cTn id="172" fill="hold" nodeType="afterGroup">
                            <p:stCondLst>
                              <p:cond delay="1000"/>
                            </p:stCondLst>
                            <p:childTnLst>
                              <p:par>
                                <p:cTn id="173" presetID="1" presetClass="entr" presetSubtype="0" fill="hold" grpId="0" nodeType="afterEffect">
                                  <p:stCondLst>
                                    <p:cond delay="0"/>
                                  </p:stCondLst>
                                  <p:childTnLst>
                                    <p:set>
                                      <p:cBhvr>
                                        <p:cTn id="174" dur="1" fill="hold">
                                          <p:stCondLst>
                                            <p:cond delay="0"/>
                                          </p:stCondLst>
                                        </p:cTn>
                                        <p:tgtEl>
                                          <p:spTgt spid="3185"/>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3184"/>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5" presetClass="path" presetSubtype="0" accel="50000" decel="50000" fill="hold" nodeType="clickEffect">
                                  <p:stCondLst>
                                    <p:cond delay="0"/>
                                  </p:stCondLst>
                                  <p:childTnLst>
                                    <p:animMotion origin="layout" path="M -0.4901 0.00046 L -0.66927 0.0007 " pathEditMode="relative" rAng="0" ptsTypes="AA">
                                      <p:cBhvr>
                                        <p:cTn id="180" dur="1000" fill="hold"/>
                                        <p:tgtEl>
                                          <p:spTgt spid="3192"/>
                                        </p:tgtEl>
                                        <p:attrNameLst>
                                          <p:attrName>ppt_x</p:attrName>
                                          <p:attrName>ppt_y</p:attrName>
                                        </p:attrNameLst>
                                      </p:cBhvr>
                                      <p:rCtr x="-8958" y="0"/>
                                    </p:animMotion>
                                  </p:childTnLst>
                                  <p:subTnLst>
                                    <p:audio>
                                      <p:cMediaNode>
                                        <p:cTn display="0" masterRel="sameClick">
                                          <p:stCondLst>
                                            <p:cond evt="begin" delay="0">
                                              <p:tn val="179"/>
                                            </p:cond>
                                          </p:stCondLst>
                                          <p:endCondLst>
                                            <p:cond evt="onStopAudio" delay="0">
                                              <p:tgtEl>
                                                <p:sldTgt/>
                                              </p:tgtEl>
                                            </p:cond>
                                          </p:endCondLst>
                                        </p:cTn>
                                        <p:tgtEl>
                                          <p:sndTgt r:embed="rId3" name="TIRESQL.WAV"/>
                                        </p:tgtEl>
                                      </p:cMediaNode>
                                    </p:audio>
                                  </p:subTnLst>
                                </p:cTn>
                              </p:par>
                            </p:childTnLst>
                          </p:cTn>
                        </p:par>
                        <p:par>
                          <p:cTn id="181" fill="hold" nodeType="afterGroup">
                            <p:stCondLst>
                              <p:cond delay="1000"/>
                            </p:stCondLst>
                            <p:childTnLst>
                              <p:par>
                                <p:cTn id="182" presetID="1" presetClass="entr" presetSubtype="0" fill="hold" grpId="0" nodeType="afterEffect">
                                  <p:stCondLst>
                                    <p:cond delay="0"/>
                                  </p:stCondLst>
                                  <p:childTnLst>
                                    <p:set>
                                      <p:cBhvr>
                                        <p:cTn id="183" dur="1" fill="hold">
                                          <p:stCondLst>
                                            <p:cond delay="0"/>
                                          </p:stCondLst>
                                        </p:cTn>
                                        <p:tgtEl>
                                          <p:spTgt spid="3186"/>
                                        </p:tgtEl>
                                        <p:attrNameLst>
                                          <p:attrName>style.visibility</p:attrName>
                                        </p:attrNameLst>
                                      </p:cBhvr>
                                      <p:to>
                                        <p:strVal val="visible"/>
                                      </p:to>
                                    </p:set>
                                  </p:childTnLst>
                                </p:cTn>
                              </p:par>
                              <p:par>
                                <p:cTn id="184" presetID="1" presetClass="exit" presetSubtype="0" fill="hold" grpId="1" nodeType="withEffect">
                                  <p:stCondLst>
                                    <p:cond delay="0"/>
                                  </p:stCondLst>
                                  <p:childTnLst>
                                    <p:set>
                                      <p:cBhvr>
                                        <p:cTn id="185" dur="1" fill="hold">
                                          <p:stCondLst>
                                            <p:cond delay="0"/>
                                          </p:stCondLst>
                                        </p:cTn>
                                        <p:tgtEl>
                                          <p:spTgt spid="3185"/>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35" presetClass="path" presetSubtype="0" accel="50000" decel="50000" fill="hold" nodeType="clickEffect">
                                  <p:stCondLst>
                                    <p:cond delay="0"/>
                                  </p:stCondLst>
                                  <p:childTnLst>
                                    <p:animMotion origin="layout" path="M -0.66927 0.00069 L -0.87187 0.00093 " pathEditMode="relative" rAng="0" ptsTypes="AA">
                                      <p:cBhvr>
                                        <p:cTn id="189" dur="1000" fill="hold"/>
                                        <p:tgtEl>
                                          <p:spTgt spid="3192"/>
                                        </p:tgtEl>
                                        <p:attrNameLst>
                                          <p:attrName>ppt_x</p:attrName>
                                          <p:attrName>ppt_y</p:attrName>
                                        </p:attrNameLst>
                                      </p:cBhvr>
                                      <p:rCtr x="-10139" y="0"/>
                                    </p:animMotion>
                                  </p:childTnLst>
                                  <p:subTnLst>
                                    <p:audio>
                                      <p:cMediaNode>
                                        <p:cTn display="0" masterRel="sameClick">
                                          <p:stCondLst>
                                            <p:cond evt="begin" delay="0">
                                              <p:tn val="188"/>
                                            </p:cond>
                                          </p:stCondLst>
                                          <p:endCondLst>
                                            <p:cond evt="onStopAudio" delay="0">
                                              <p:tgtEl>
                                                <p:sldTgt/>
                                              </p:tgtEl>
                                            </p:cond>
                                          </p:endCondLst>
                                        </p:cTn>
                                        <p:tgtEl>
                                          <p:sndTgt r:embed="rId3" name="TIRESQL.WAV"/>
                                        </p:tgtEl>
                                      </p:cMediaNode>
                                    </p:audio>
                                  </p:subTnLst>
                                </p:cTn>
                              </p:par>
                            </p:childTnLst>
                          </p:cTn>
                        </p:par>
                        <p:par>
                          <p:cTn id="190" fill="hold" nodeType="afterGroup">
                            <p:stCondLst>
                              <p:cond delay="1000"/>
                            </p:stCondLst>
                            <p:childTnLst>
                              <p:par>
                                <p:cTn id="191" presetID="49" presetClass="entr" presetSubtype="0" decel="100000" fill="hold" nodeType="afterEffect">
                                  <p:stCondLst>
                                    <p:cond delay="0"/>
                                  </p:stCondLst>
                                  <p:childTnLst>
                                    <p:set>
                                      <p:cBhvr>
                                        <p:cTn id="192" dur="1" fill="hold">
                                          <p:stCondLst>
                                            <p:cond delay="0"/>
                                          </p:stCondLst>
                                        </p:cTn>
                                        <p:tgtEl>
                                          <p:spTgt spid="3195"/>
                                        </p:tgtEl>
                                        <p:attrNameLst>
                                          <p:attrName>style.visibility</p:attrName>
                                        </p:attrNameLst>
                                      </p:cBhvr>
                                      <p:to>
                                        <p:strVal val="visible"/>
                                      </p:to>
                                    </p:set>
                                    <p:anim calcmode="lin" valueType="num">
                                      <p:cBhvr>
                                        <p:cTn id="193" dur="500" fill="hold"/>
                                        <p:tgtEl>
                                          <p:spTgt spid="3195"/>
                                        </p:tgtEl>
                                        <p:attrNameLst>
                                          <p:attrName>ppt_w</p:attrName>
                                        </p:attrNameLst>
                                      </p:cBhvr>
                                      <p:tavLst>
                                        <p:tav tm="0">
                                          <p:val>
                                            <p:fltVal val="0"/>
                                          </p:val>
                                        </p:tav>
                                        <p:tav tm="100000">
                                          <p:val>
                                            <p:strVal val="#ppt_w"/>
                                          </p:val>
                                        </p:tav>
                                      </p:tavLst>
                                    </p:anim>
                                    <p:anim calcmode="lin" valueType="num">
                                      <p:cBhvr>
                                        <p:cTn id="194" dur="500" fill="hold"/>
                                        <p:tgtEl>
                                          <p:spTgt spid="3195"/>
                                        </p:tgtEl>
                                        <p:attrNameLst>
                                          <p:attrName>ppt_h</p:attrName>
                                        </p:attrNameLst>
                                      </p:cBhvr>
                                      <p:tavLst>
                                        <p:tav tm="0">
                                          <p:val>
                                            <p:fltVal val="0"/>
                                          </p:val>
                                        </p:tav>
                                        <p:tav tm="100000">
                                          <p:val>
                                            <p:strVal val="#ppt_h"/>
                                          </p:val>
                                        </p:tav>
                                      </p:tavLst>
                                    </p:anim>
                                    <p:anim calcmode="lin" valueType="num">
                                      <p:cBhvr>
                                        <p:cTn id="195" dur="500" fill="hold"/>
                                        <p:tgtEl>
                                          <p:spTgt spid="3195"/>
                                        </p:tgtEl>
                                        <p:attrNameLst>
                                          <p:attrName>style.rotation</p:attrName>
                                        </p:attrNameLst>
                                      </p:cBhvr>
                                      <p:tavLst>
                                        <p:tav tm="0">
                                          <p:val>
                                            <p:fltVal val="360"/>
                                          </p:val>
                                        </p:tav>
                                        <p:tav tm="100000">
                                          <p:val>
                                            <p:fltVal val="0"/>
                                          </p:val>
                                        </p:tav>
                                      </p:tavLst>
                                    </p:anim>
                                    <p:animEffect transition="in" filter="fade">
                                      <p:cBhvr>
                                        <p:cTn id="196" dur="500"/>
                                        <p:tgtEl>
                                          <p:spTgt spid="3195"/>
                                        </p:tgtEl>
                                      </p:cBhvr>
                                    </p:animEffect>
                                  </p:childTnLst>
                                  <p:subTnLst>
                                    <p:audio>
                                      <p:cMediaNode>
                                        <p:cTn display="0" masterRel="sameClick">
                                          <p:stCondLst>
                                            <p:cond evt="begin" delay="0">
                                              <p:tn val="19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192"/>
                  </p:tgtEl>
                </p:cond>
              </p:nextCondLst>
            </p:seq>
            <p:seq concurrent="1" nextAc="seek">
              <p:cTn id="197" restart="whenNotActive" fill="hold" evtFilter="cancelBubble" nodeType="interactiveSeq">
                <p:stCondLst>
                  <p:cond evt="onClick" delay="0">
                    <p:tgtEl>
                      <p:spTgt spid="8"/>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5" presetClass="path" presetSubtype="0" accel="50000" decel="50000" fill="hold" nodeType="clickEffect">
                                  <p:stCondLst>
                                    <p:cond delay="0"/>
                                  </p:stCondLst>
                                  <p:childTnLst>
                                    <p:animMotion origin="layout" path="M -5.55556E-7 -1.71138E-6 L -0.17708 -1.71138E-6 " pathEditMode="relative" rAng="0" ptsTypes="AA">
                                      <p:cBhvr>
                                        <p:cTn id="201" dur="1000" fill="hold"/>
                                        <p:tgtEl>
                                          <p:spTgt spid="8"/>
                                        </p:tgtEl>
                                        <p:attrNameLst>
                                          <p:attrName>ppt_x</p:attrName>
                                          <p:attrName>ppt_y</p:attrName>
                                        </p:attrNameLst>
                                      </p:cBhvr>
                                      <p:rCtr x="-8854" y="0"/>
                                    </p:animMotion>
                                  </p:childTnLst>
                                  <p:subTnLst>
                                    <p:audio>
                                      <p:cMediaNode>
                                        <p:cTn display="0" masterRel="sameClick">
                                          <p:stCondLst>
                                            <p:cond evt="begin" delay="0">
                                              <p:tn val="200"/>
                                            </p:cond>
                                          </p:stCondLst>
                                          <p:endCondLst>
                                            <p:cond evt="onStopAudio" delay="0">
                                              <p:tgtEl>
                                                <p:sldTgt/>
                                              </p:tgtEl>
                                            </p:cond>
                                          </p:endCondLst>
                                        </p:cTn>
                                        <p:tgtEl>
                                          <p:sndTgt r:embed="rId3" name="TIRESQL.WAV"/>
                                        </p:tgtEl>
                                      </p:cMediaNode>
                                    </p:audio>
                                  </p:subTnLst>
                                </p:cTn>
                              </p:par>
                            </p:childTnLst>
                          </p:cTn>
                        </p:par>
                        <p:par>
                          <p:cTn id="202" fill="hold" nodeType="afterGroup">
                            <p:stCondLst>
                              <p:cond delay="1000"/>
                            </p:stCondLst>
                            <p:childTnLst>
                              <p:par>
                                <p:cTn id="203" presetID="1" presetClass="entr" presetSubtype="0" fill="hold" grpId="0" nodeType="afterEffect">
                                  <p:stCondLst>
                                    <p:cond delay="0"/>
                                  </p:stCondLst>
                                  <p:childTnLst>
                                    <p:set>
                                      <p:cBhvr>
                                        <p:cTn id="204" dur="1" fill="hold">
                                          <p:stCondLst>
                                            <p:cond delay="0"/>
                                          </p:stCondLst>
                                        </p:cTn>
                                        <p:tgtEl>
                                          <p:spTgt spid="3188"/>
                                        </p:tgtEl>
                                        <p:attrNameLst>
                                          <p:attrName>style.visibility</p:attrName>
                                        </p:attrNameLst>
                                      </p:cBhvr>
                                      <p:to>
                                        <p:strVal val="visible"/>
                                      </p:to>
                                    </p:set>
                                  </p:childTnLst>
                                </p:cTn>
                              </p:par>
                              <p:par>
                                <p:cTn id="205" presetID="1" presetClass="exit" presetSubtype="0" fill="hold" grpId="0" nodeType="withEffect">
                                  <p:stCondLst>
                                    <p:cond delay="0"/>
                                  </p:stCondLst>
                                  <p:childTnLst>
                                    <p:set>
                                      <p:cBhvr>
                                        <p:cTn id="206" dur="1" fill="hold">
                                          <p:stCondLst>
                                            <p:cond delay="0"/>
                                          </p:stCondLst>
                                        </p:cTn>
                                        <p:tgtEl>
                                          <p:spTgt spid="3187"/>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35" presetClass="path" presetSubtype="0" accel="50000" decel="50000" fill="hold" nodeType="clickEffect">
                                  <p:stCondLst>
                                    <p:cond delay="0"/>
                                  </p:stCondLst>
                                  <p:childTnLst>
                                    <p:animMotion origin="layout" path="M -0.17708 -1.71138E-6 L -0.32483 -1.71138E-6 " pathEditMode="relative" rAng="0" ptsTypes="AA">
                                      <p:cBhvr>
                                        <p:cTn id="210" dur="1000" fill="hold"/>
                                        <p:tgtEl>
                                          <p:spTgt spid="8"/>
                                        </p:tgtEl>
                                        <p:attrNameLst>
                                          <p:attrName>ppt_x</p:attrName>
                                          <p:attrName>ppt_y</p:attrName>
                                        </p:attrNameLst>
                                      </p:cBhvr>
                                      <p:rCtr x="-7396" y="0"/>
                                    </p:animMotion>
                                  </p:childTnLst>
                                  <p:subTnLst>
                                    <p:audio>
                                      <p:cMediaNode>
                                        <p:cTn display="0" masterRel="sameClick">
                                          <p:stCondLst>
                                            <p:cond evt="begin" delay="0">
                                              <p:tn val="209"/>
                                            </p:cond>
                                          </p:stCondLst>
                                          <p:endCondLst>
                                            <p:cond evt="onStopAudio" delay="0">
                                              <p:tgtEl>
                                                <p:sldTgt/>
                                              </p:tgtEl>
                                            </p:cond>
                                          </p:endCondLst>
                                        </p:cTn>
                                        <p:tgtEl>
                                          <p:sndTgt r:embed="rId3" name="TIRESQL.WAV"/>
                                        </p:tgtEl>
                                      </p:cMediaNode>
                                    </p:audio>
                                  </p:subTnLst>
                                </p:cTn>
                              </p:par>
                            </p:childTnLst>
                          </p:cTn>
                        </p:par>
                        <p:par>
                          <p:cTn id="211" fill="hold" nodeType="afterGroup">
                            <p:stCondLst>
                              <p:cond delay="1000"/>
                            </p:stCondLst>
                            <p:childTnLst>
                              <p:par>
                                <p:cTn id="212" presetID="1" presetClass="entr" presetSubtype="0" fill="hold" grpId="0" nodeType="afterEffect">
                                  <p:stCondLst>
                                    <p:cond delay="0"/>
                                  </p:stCondLst>
                                  <p:childTnLst>
                                    <p:set>
                                      <p:cBhvr>
                                        <p:cTn id="213" dur="1" fill="hold">
                                          <p:stCondLst>
                                            <p:cond delay="0"/>
                                          </p:stCondLst>
                                        </p:cTn>
                                        <p:tgtEl>
                                          <p:spTgt spid="3189"/>
                                        </p:tgtEl>
                                        <p:attrNameLst>
                                          <p:attrName>style.visibility</p:attrName>
                                        </p:attrNameLst>
                                      </p:cBhvr>
                                      <p:to>
                                        <p:strVal val="visible"/>
                                      </p:to>
                                    </p:set>
                                  </p:childTnLst>
                                </p:cTn>
                              </p:par>
                              <p:par>
                                <p:cTn id="214" presetID="1" presetClass="exit" presetSubtype="0" fill="hold" grpId="1" nodeType="withEffect">
                                  <p:stCondLst>
                                    <p:cond delay="0"/>
                                  </p:stCondLst>
                                  <p:childTnLst>
                                    <p:set>
                                      <p:cBhvr>
                                        <p:cTn id="215" dur="1" fill="hold">
                                          <p:stCondLst>
                                            <p:cond delay="0"/>
                                          </p:stCondLst>
                                        </p:cTn>
                                        <p:tgtEl>
                                          <p:spTgt spid="3188"/>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5" presetClass="path" presetSubtype="0" accel="50000" decel="50000" fill="hold" nodeType="clickEffect">
                                  <p:stCondLst>
                                    <p:cond delay="0"/>
                                  </p:stCondLst>
                                  <p:childTnLst>
                                    <p:animMotion origin="layout" path="M -0.32483 -1.71138E-6 L -0.48038 -1.71138E-6 " pathEditMode="relative" rAng="0" ptsTypes="AA">
                                      <p:cBhvr>
                                        <p:cTn id="219" dur="1000" fill="hold"/>
                                        <p:tgtEl>
                                          <p:spTgt spid="8"/>
                                        </p:tgtEl>
                                        <p:attrNameLst>
                                          <p:attrName>ppt_x</p:attrName>
                                          <p:attrName>ppt_y</p:attrName>
                                        </p:attrNameLst>
                                      </p:cBhvr>
                                      <p:rCtr x="-7778" y="0"/>
                                    </p:animMotion>
                                  </p:childTnLst>
                                  <p:subTnLst>
                                    <p:audio>
                                      <p:cMediaNode>
                                        <p:cTn display="0" masterRel="sameClick">
                                          <p:stCondLst>
                                            <p:cond evt="begin" delay="0">
                                              <p:tn val="218"/>
                                            </p:cond>
                                          </p:stCondLst>
                                          <p:endCondLst>
                                            <p:cond evt="onStopAudio" delay="0">
                                              <p:tgtEl>
                                                <p:sldTgt/>
                                              </p:tgtEl>
                                            </p:cond>
                                          </p:endCondLst>
                                        </p:cTn>
                                        <p:tgtEl>
                                          <p:sndTgt r:embed="rId3" name="TIRESQL.WAV"/>
                                        </p:tgtEl>
                                      </p:cMediaNode>
                                    </p:audio>
                                  </p:subTnLst>
                                </p:cTn>
                              </p:par>
                            </p:childTnLst>
                          </p:cTn>
                        </p:par>
                        <p:par>
                          <p:cTn id="220" fill="hold" nodeType="afterGroup">
                            <p:stCondLst>
                              <p:cond delay="1000"/>
                            </p:stCondLst>
                            <p:childTnLst>
                              <p:par>
                                <p:cTn id="221" presetID="1" presetClass="entr" presetSubtype="0" fill="hold" grpId="0" nodeType="afterEffect">
                                  <p:stCondLst>
                                    <p:cond delay="0"/>
                                  </p:stCondLst>
                                  <p:childTnLst>
                                    <p:set>
                                      <p:cBhvr>
                                        <p:cTn id="222" dur="1" fill="hold">
                                          <p:stCondLst>
                                            <p:cond delay="0"/>
                                          </p:stCondLst>
                                        </p:cTn>
                                        <p:tgtEl>
                                          <p:spTgt spid="3190"/>
                                        </p:tgtEl>
                                        <p:attrNameLst>
                                          <p:attrName>style.visibility</p:attrName>
                                        </p:attrNameLst>
                                      </p:cBhvr>
                                      <p:to>
                                        <p:strVal val="visible"/>
                                      </p:to>
                                    </p:set>
                                  </p:childTnLst>
                                </p:cTn>
                              </p:par>
                              <p:par>
                                <p:cTn id="223" presetID="1" presetClass="exit" presetSubtype="0" fill="hold" grpId="1" nodeType="withEffect">
                                  <p:stCondLst>
                                    <p:cond delay="0"/>
                                  </p:stCondLst>
                                  <p:childTnLst>
                                    <p:set>
                                      <p:cBhvr>
                                        <p:cTn id="224" dur="1" fill="hold">
                                          <p:stCondLst>
                                            <p:cond delay="0"/>
                                          </p:stCondLst>
                                        </p:cTn>
                                        <p:tgtEl>
                                          <p:spTgt spid="3189"/>
                                        </p:tgtEl>
                                        <p:attrNameLst>
                                          <p:attrName>style.visibility</p:attrName>
                                        </p:attrNameLst>
                                      </p:cBhvr>
                                      <p:to>
                                        <p:strVal val="hidden"/>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35" presetClass="path" presetSubtype="0" accel="50000" decel="50000" fill="hold" nodeType="clickEffect">
                                  <p:stCondLst>
                                    <p:cond delay="0"/>
                                  </p:stCondLst>
                                  <p:childTnLst>
                                    <p:animMotion origin="layout" path="M -0.48038 -1.71138E-6 L -0.66736 -1.71138E-6 " pathEditMode="relative" rAng="0" ptsTypes="AA">
                                      <p:cBhvr>
                                        <p:cTn id="228" dur="1000" fill="hold"/>
                                        <p:tgtEl>
                                          <p:spTgt spid="8"/>
                                        </p:tgtEl>
                                        <p:attrNameLst>
                                          <p:attrName>ppt_x</p:attrName>
                                          <p:attrName>ppt_y</p:attrName>
                                        </p:attrNameLst>
                                      </p:cBhvr>
                                      <p:rCtr x="-9358" y="0"/>
                                    </p:animMotion>
                                  </p:childTnLst>
                                  <p:subTnLst>
                                    <p:audio>
                                      <p:cMediaNode>
                                        <p:cTn display="0" masterRel="sameClick">
                                          <p:stCondLst>
                                            <p:cond evt="begin" delay="0">
                                              <p:tn val="227"/>
                                            </p:cond>
                                          </p:stCondLst>
                                          <p:endCondLst>
                                            <p:cond evt="onStopAudio" delay="0">
                                              <p:tgtEl>
                                                <p:sldTgt/>
                                              </p:tgtEl>
                                            </p:cond>
                                          </p:endCondLst>
                                        </p:cTn>
                                        <p:tgtEl>
                                          <p:sndTgt r:embed="rId3" name="TIRESQL.WAV"/>
                                        </p:tgtEl>
                                      </p:cMediaNode>
                                    </p:audio>
                                  </p:subTnLst>
                                </p:cTn>
                              </p:par>
                            </p:childTnLst>
                          </p:cTn>
                        </p:par>
                        <p:par>
                          <p:cTn id="229" fill="hold" nodeType="afterGroup">
                            <p:stCondLst>
                              <p:cond delay="1000"/>
                            </p:stCondLst>
                            <p:childTnLst>
                              <p:par>
                                <p:cTn id="230" presetID="1" presetClass="entr" presetSubtype="0" fill="hold" grpId="0" nodeType="afterEffect">
                                  <p:stCondLst>
                                    <p:cond delay="0"/>
                                  </p:stCondLst>
                                  <p:childTnLst>
                                    <p:set>
                                      <p:cBhvr>
                                        <p:cTn id="231" dur="1" fill="hold">
                                          <p:stCondLst>
                                            <p:cond delay="0"/>
                                          </p:stCondLst>
                                        </p:cTn>
                                        <p:tgtEl>
                                          <p:spTgt spid="3191"/>
                                        </p:tgtEl>
                                        <p:attrNameLst>
                                          <p:attrName>style.visibility</p:attrName>
                                        </p:attrNameLst>
                                      </p:cBhvr>
                                      <p:to>
                                        <p:strVal val="visible"/>
                                      </p:to>
                                    </p:set>
                                  </p:childTnLst>
                                </p:cTn>
                              </p:par>
                              <p:par>
                                <p:cTn id="232" presetID="1" presetClass="exit" presetSubtype="0" fill="hold" grpId="1" nodeType="withEffect">
                                  <p:stCondLst>
                                    <p:cond delay="0"/>
                                  </p:stCondLst>
                                  <p:childTnLst>
                                    <p:set>
                                      <p:cBhvr>
                                        <p:cTn id="233" dur="1" fill="hold">
                                          <p:stCondLst>
                                            <p:cond delay="0"/>
                                          </p:stCondLst>
                                        </p:cTn>
                                        <p:tgtEl>
                                          <p:spTgt spid="3190"/>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35" presetClass="path" presetSubtype="0" accel="50000" decel="50000" fill="hold" nodeType="clickEffect">
                                  <p:stCondLst>
                                    <p:cond delay="0"/>
                                  </p:stCondLst>
                                  <p:childTnLst>
                                    <p:animMotion origin="layout" path="M -0.66736 -1.71138E-6 L -0.86996 -1.71138E-6 " pathEditMode="relative" rAng="0" ptsTypes="AA">
                                      <p:cBhvr>
                                        <p:cTn id="237" dur="1000" fill="hold"/>
                                        <p:tgtEl>
                                          <p:spTgt spid="8"/>
                                        </p:tgtEl>
                                        <p:attrNameLst>
                                          <p:attrName>ppt_x</p:attrName>
                                          <p:attrName>ppt_y</p:attrName>
                                        </p:attrNameLst>
                                      </p:cBhvr>
                                      <p:rCtr x="-10139" y="0"/>
                                    </p:animMotion>
                                  </p:childTnLst>
                                  <p:subTnLst>
                                    <p:audio>
                                      <p:cMediaNode>
                                        <p:cTn display="0" masterRel="sameClick">
                                          <p:stCondLst>
                                            <p:cond evt="begin" delay="0">
                                              <p:tn val="236"/>
                                            </p:cond>
                                          </p:stCondLst>
                                          <p:endCondLst>
                                            <p:cond evt="onStopAudio" delay="0">
                                              <p:tgtEl>
                                                <p:sldTgt/>
                                              </p:tgtEl>
                                            </p:cond>
                                          </p:endCondLst>
                                        </p:cTn>
                                        <p:tgtEl>
                                          <p:sndTgt r:embed="rId3" name="TIRESQL.WAV"/>
                                        </p:tgtEl>
                                      </p:cMediaNode>
                                    </p:audio>
                                  </p:subTnLst>
                                </p:cTn>
                              </p:par>
                            </p:childTnLst>
                          </p:cTn>
                        </p:par>
                        <p:par>
                          <p:cTn id="238" fill="hold" nodeType="afterGroup">
                            <p:stCondLst>
                              <p:cond delay="1000"/>
                            </p:stCondLst>
                            <p:childTnLst>
                              <p:par>
                                <p:cTn id="239" presetID="49" presetClass="entr" presetSubtype="0" decel="100000" fill="hold" nodeType="afterEffect">
                                  <p:stCondLst>
                                    <p:cond delay="0"/>
                                  </p:stCondLst>
                                  <p:childTnLst>
                                    <p:set>
                                      <p:cBhvr>
                                        <p:cTn id="240" dur="1" fill="hold">
                                          <p:stCondLst>
                                            <p:cond delay="0"/>
                                          </p:stCondLst>
                                        </p:cTn>
                                        <p:tgtEl>
                                          <p:spTgt spid="3196"/>
                                        </p:tgtEl>
                                        <p:attrNameLst>
                                          <p:attrName>style.visibility</p:attrName>
                                        </p:attrNameLst>
                                      </p:cBhvr>
                                      <p:to>
                                        <p:strVal val="visible"/>
                                      </p:to>
                                    </p:set>
                                    <p:anim calcmode="lin" valueType="num">
                                      <p:cBhvr>
                                        <p:cTn id="241" dur="500" fill="hold"/>
                                        <p:tgtEl>
                                          <p:spTgt spid="3196"/>
                                        </p:tgtEl>
                                        <p:attrNameLst>
                                          <p:attrName>ppt_w</p:attrName>
                                        </p:attrNameLst>
                                      </p:cBhvr>
                                      <p:tavLst>
                                        <p:tav tm="0">
                                          <p:val>
                                            <p:fltVal val="0"/>
                                          </p:val>
                                        </p:tav>
                                        <p:tav tm="100000">
                                          <p:val>
                                            <p:strVal val="#ppt_w"/>
                                          </p:val>
                                        </p:tav>
                                      </p:tavLst>
                                    </p:anim>
                                    <p:anim calcmode="lin" valueType="num">
                                      <p:cBhvr>
                                        <p:cTn id="242" dur="500" fill="hold"/>
                                        <p:tgtEl>
                                          <p:spTgt spid="3196"/>
                                        </p:tgtEl>
                                        <p:attrNameLst>
                                          <p:attrName>ppt_h</p:attrName>
                                        </p:attrNameLst>
                                      </p:cBhvr>
                                      <p:tavLst>
                                        <p:tav tm="0">
                                          <p:val>
                                            <p:fltVal val="0"/>
                                          </p:val>
                                        </p:tav>
                                        <p:tav tm="100000">
                                          <p:val>
                                            <p:strVal val="#ppt_h"/>
                                          </p:val>
                                        </p:tav>
                                      </p:tavLst>
                                    </p:anim>
                                    <p:anim calcmode="lin" valueType="num">
                                      <p:cBhvr>
                                        <p:cTn id="243" dur="500" fill="hold"/>
                                        <p:tgtEl>
                                          <p:spTgt spid="3196"/>
                                        </p:tgtEl>
                                        <p:attrNameLst>
                                          <p:attrName>style.rotation</p:attrName>
                                        </p:attrNameLst>
                                      </p:cBhvr>
                                      <p:tavLst>
                                        <p:tav tm="0">
                                          <p:val>
                                            <p:fltVal val="360"/>
                                          </p:val>
                                        </p:tav>
                                        <p:tav tm="100000">
                                          <p:val>
                                            <p:fltVal val="0"/>
                                          </p:val>
                                        </p:tav>
                                      </p:tavLst>
                                    </p:anim>
                                    <p:animEffect transition="in" filter="fade">
                                      <p:cBhvr>
                                        <p:cTn id="244" dur="500"/>
                                        <p:tgtEl>
                                          <p:spTgt spid="3196"/>
                                        </p:tgtEl>
                                      </p:cBhvr>
                                    </p:animEffect>
                                  </p:childTnLst>
                                  <p:subTnLst>
                                    <p:audio>
                                      <p:cMediaNode>
                                        <p:cTn display="0" masterRel="sameClick">
                                          <p:stCondLst>
                                            <p:cond evt="begin" delay="0">
                                              <p:tn val="23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childTnLst>
        </p:cTn>
      </p:par>
    </p:tnLst>
    <p:bldLst>
      <p:bldP spid="111" grpId="0" animBg="1"/>
      <p:bldP spid="116" grpId="0" animBg="1"/>
      <p:bldP spid="116" grpId="1" animBg="1"/>
      <p:bldP spid="117" grpId="0" animBg="1"/>
      <p:bldP spid="117" grpId="1" animBg="1"/>
      <p:bldP spid="118" grpId="0" animBg="1"/>
      <p:bldP spid="118" grpId="1" animBg="1"/>
      <p:bldP spid="119" grpId="0" animBg="1"/>
      <p:bldP spid="119" grpId="1" animBg="1"/>
      <p:bldP spid="22" grpId="0" animBg="1"/>
      <p:bldP spid="23" grpId="0" animBg="1"/>
      <p:bldP spid="23" grpId="1" animBg="1"/>
      <p:bldP spid="24" grpId="0" animBg="1"/>
      <p:bldP spid="24" grpId="1" animBg="1"/>
      <p:bldP spid="25" grpId="0" animBg="1"/>
      <p:bldP spid="25" grpId="1" animBg="1"/>
      <p:bldP spid="26" grpId="0" animBg="1"/>
      <p:bldP spid="27" grpId="0" animBg="1"/>
      <p:bldP spid="28" grpId="0" animBg="1"/>
      <p:bldP spid="28" grpId="1" animBg="1"/>
      <p:bldP spid="29" grpId="0" animBg="1"/>
      <p:bldP spid="29" grpId="1" animBg="1"/>
      <p:bldP spid="30" grpId="0" animBg="1"/>
      <p:bldP spid="30" grpId="1" animBg="1"/>
      <p:bldP spid="31" grpId="0" animBg="1"/>
      <p:bldP spid="3182" grpId="0" animBg="1"/>
      <p:bldP spid="3183" grpId="0" animBg="1"/>
      <p:bldP spid="3183" grpId="1" animBg="1"/>
      <p:bldP spid="3184" grpId="0" animBg="1"/>
      <p:bldP spid="3184" grpId="1" animBg="1"/>
      <p:bldP spid="3185" grpId="0" animBg="1"/>
      <p:bldP spid="3185" grpId="1" animBg="1"/>
      <p:bldP spid="3186" grpId="0" animBg="1"/>
      <p:bldP spid="3187" grpId="0" animBg="1"/>
      <p:bldP spid="3188" grpId="0" animBg="1"/>
      <p:bldP spid="3188" grpId="1" animBg="1"/>
      <p:bldP spid="3189" grpId="0" animBg="1"/>
      <p:bldP spid="3189" grpId="1" animBg="1"/>
      <p:bldP spid="3190" grpId="0" animBg="1"/>
      <p:bldP spid="3190" grpId="1" animBg="1"/>
      <p:bldP spid="31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144962" y="2729864"/>
            <a:ext cx="5796136" cy="1104245"/>
          </a:xfrm>
          <a:prstGeom prst="doubleWav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chặt không đứt, bứt không rời, phơi không khô, đốt không cháy?</a:t>
            </a:r>
            <a:endParaRPr lang="es-ES" altLang="ru-RU"/>
          </a:p>
        </p:txBody>
      </p:sp>
      <p:pic>
        <p:nvPicPr>
          <p:cNvPr id="23559"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35106" y="5565487"/>
            <a:ext cx="808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609783" y="5283201"/>
            <a:ext cx="2786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6000"/>
              <a:t>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4837"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4838"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4839"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4840"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4841"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4842"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4843"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4844"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4845"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4846"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4847"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4848"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3</a:t>
              </a:r>
            </a:p>
          </p:txBody>
        </p:sp>
        <p:sp>
          <p:nvSpPr>
            <p:cNvPr id="34849"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83"/>
          <p:cNvGrpSpPr>
            <a:grpSpLocks/>
          </p:cNvGrpSpPr>
          <p:nvPr/>
        </p:nvGrpSpPr>
        <p:grpSpPr bwMode="auto">
          <a:xfrm>
            <a:off x="-3952342" y="2998974"/>
            <a:ext cx="3426072" cy="1855368"/>
            <a:chOff x="715" y="1500"/>
            <a:chExt cx="3620" cy="1852"/>
          </a:xfrm>
          <a:effectLst>
            <a:outerShdw blurRad="76200" dir="18900000" sy="23000" kx="-1200000" algn="bl" rotWithShape="0">
              <a:prstClr val="black">
                <a:alpha val="20000"/>
              </a:prstClr>
            </a:outerShdw>
          </a:effectLst>
        </p:grpSpPr>
        <p:sp>
          <p:nvSpPr>
            <p:cNvPr id="3105" name="Freeform 8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06" name="Freeform 8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7" name="Freeform 8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8" name="Freeform 8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008000"/>
            </a:solidFill>
            <a:ln w="3175">
              <a:solidFill>
                <a:srgbClr val="000000"/>
              </a:solidFill>
              <a:round/>
              <a:headEnd/>
              <a:tailEnd/>
            </a:ln>
          </p:spPr>
          <p:txBody>
            <a:bodyPr/>
            <a:lstStyle/>
            <a:p>
              <a:pPr eaLnBrk="1" hangingPunct="1">
                <a:defRPr/>
              </a:pPr>
              <a:endParaRPr lang="es-ES">
                <a:latin typeface="Arial" charset="0"/>
              </a:endParaRPr>
            </a:p>
          </p:txBody>
        </p:sp>
        <p:sp>
          <p:nvSpPr>
            <p:cNvPr id="3109" name="Freeform 8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10" name="Freeform 8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33CC33"/>
            </a:solidFill>
            <a:ln w="3175">
              <a:solidFill>
                <a:srgbClr val="000000"/>
              </a:solidFill>
              <a:round/>
              <a:headEnd/>
              <a:tailEnd/>
            </a:ln>
          </p:spPr>
          <p:txBody>
            <a:bodyPr/>
            <a:lstStyle/>
            <a:p>
              <a:pPr eaLnBrk="1" hangingPunct="1">
                <a:defRPr/>
              </a:pPr>
              <a:endParaRPr lang="es-ES">
                <a:latin typeface="Arial" charset="0"/>
              </a:endParaRPr>
            </a:p>
          </p:txBody>
        </p:sp>
        <p:sp>
          <p:nvSpPr>
            <p:cNvPr id="3111" name="Freeform 9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2" name="Freeform 9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3" name="Freeform 9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4" name="Freeform 9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5" name="Freeform 9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6" name="Freeform 9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7" name="Freeform 9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18" name="Freeform 9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9" name="Freeform 9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20" name="Freeform 9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1" name="Freeform 10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2" name="Freeform 10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23" name="Freeform 10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338263" y="2989004"/>
            <a:ext cx="5839271" cy="1104245"/>
          </a:xfrm>
          <a:prstGeom prst="doubleWave">
            <a:avLst/>
          </a:pr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t>Cái gì đen khi bạn mua nó, đỏ khi dùng nó và xám xịt khi vứt nó đi?</a:t>
            </a:r>
            <a:endParaRPr lang="es-ES" altLang="ru-RU"/>
          </a:p>
        </p:txBody>
      </p:sp>
      <p:pic>
        <p:nvPicPr>
          <p:cNvPr id="24583"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808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643313" y="5214938"/>
            <a:ext cx="27860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Than</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5861"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5862"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5863"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5864"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5865"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5866"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5867"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5868"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5869"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5870"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5871"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5872"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4</a:t>
              </a:r>
            </a:p>
          </p:txBody>
        </p:sp>
        <p:sp>
          <p:nvSpPr>
            <p:cNvPr id="35873"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83"/>
          <p:cNvGrpSpPr>
            <a:grpSpLocks/>
          </p:cNvGrpSpPr>
          <p:nvPr/>
        </p:nvGrpSpPr>
        <p:grpSpPr bwMode="auto">
          <a:xfrm>
            <a:off x="-3952342" y="2998974"/>
            <a:ext cx="3426072" cy="1855368"/>
            <a:chOff x="715" y="1500"/>
            <a:chExt cx="3620" cy="1852"/>
          </a:xfrm>
          <a:effectLst>
            <a:outerShdw blurRad="76200" dir="18900000" sy="23000" kx="-1200000" algn="bl" rotWithShape="0">
              <a:prstClr val="black">
                <a:alpha val="20000"/>
              </a:prstClr>
            </a:outerShdw>
          </a:effectLst>
        </p:grpSpPr>
        <p:sp>
          <p:nvSpPr>
            <p:cNvPr id="3105" name="Freeform 8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06" name="Freeform 8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7" name="Freeform 8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8" name="Freeform 8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008000"/>
            </a:solidFill>
            <a:ln w="3175">
              <a:solidFill>
                <a:srgbClr val="000000"/>
              </a:solidFill>
              <a:round/>
              <a:headEnd/>
              <a:tailEnd/>
            </a:ln>
          </p:spPr>
          <p:txBody>
            <a:bodyPr/>
            <a:lstStyle/>
            <a:p>
              <a:pPr eaLnBrk="1" hangingPunct="1">
                <a:defRPr/>
              </a:pPr>
              <a:endParaRPr lang="es-ES">
                <a:latin typeface="Arial" charset="0"/>
              </a:endParaRPr>
            </a:p>
          </p:txBody>
        </p:sp>
        <p:sp>
          <p:nvSpPr>
            <p:cNvPr id="3109" name="Freeform 8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10" name="Freeform 8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33CC33"/>
            </a:solidFill>
            <a:ln w="3175">
              <a:solidFill>
                <a:srgbClr val="000000"/>
              </a:solidFill>
              <a:round/>
              <a:headEnd/>
              <a:tailEnd/>
            </a:ln>
          </p:spPr>
          <p:txBody>
            <a:bodyPr/>
            <a:lstStyle/>
            <a:p>
              <a:pPr eaLnBrk="1" hangingPunct="1">
                <a:defRPr/>
              </a:pPr>
              <a:endParaRPr lang="es-ES">
                <a:latin typeface="Arial" charset="0"/>
              </a:endParaRPr>
            </a:p>
          </p:txBody>
        </p:sp>
        <p:sp>
          <p:nvSpPr>
            <p:cNvPr id="3111" name="Freeform 9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2" name="Freeform 9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3" name="Freeform 9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4" name="Freeform 9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5" name="Freeform 9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6" name="Freeform 9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7" name="Freeform 9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18" name="Freeform 9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9" name="Freeform 9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20" name="Freeform 9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1" name="Freeform 10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2" name="Freeform 10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23" name="Freeform 10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214408" y="2714952"/>
            <a:ext cx="5868144" cy="1104245"/>
          </a:xfrm>
          <a:prstGeom prst="doubleWav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có kích thước bằng con voi nhưng chẳng nặng gram nào cả?</a:t>
            </a:r>
            <a:endParaRPr lang="es-ES" altLang="ru-RU"/>
          </a:p>
        </p:txBody>
      </p:sp>
      <p:pic>
        <p:nvPicPr>
          <p:cNvPr id="25607"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13675" y="5589588"/>
            <a:ext cx="862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2786063" y="5357109"/>
            <a:ext cx="48891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5400"/>
              <a:t>Bóng con voi</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6885"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6886"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6887"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6888"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6889"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6890"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6891"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6892"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6893"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6894"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6895"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6896"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5</a:t>
              </a:r>
              <a:endParaRPr lang="es-ES" sz="3600" b="1" dirty="0">
                <a:solidFill>
                  <a:schemeClr val="bg1"/>
                </a:solidFill>
                <a:latin typeface="Comic Sans MS" pitchFamily="66" charset="0"/>
              </a:endParaRPr>
            </a:p>
          </p:txBody>
        </p:sp>
        <p:sp>
          <p:nvSpPr>
            <p:cNvPr id="36897"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83"/>
          <p:cNvGrpSpPr>
            <a:grpSpLocks/>
          </p:cNvGrpSpPr>
          <p:nvPr/>
        </p:nvGrpSpPr>
        <p:grpSpPr bwMode="auto">
          <a:xfrm>
            <a:off x="-3952342" y="2998974"/>
            <a:ext cx="3426072" cy="1855368"/>
            <a:chOff x="715" y="1500"/>
            <a:chExt cx="3620" cy="1852"/>
          </a:xfrm>
          <a:effectLst>
            <a:outerShdw blurRad="76200" dir="18900000" sy="23000" kx="-1200000" algn="bl" rotWithShape="0">
              <a:prstClr val="black">
                <a:alpha val="20000"/>
              </a:prstClr>
            </a:outerShdw>
          </a:effectLst>
        </p:grpSpPr>
        <p:sp>
          <p:nvSpPr>
            <p:cNvPr id="3105" name="Freeform 8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06" name="Freeform 8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7" name="Freeform 8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8" name="Freeform 8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008000"/>
            </a:solidFill>
            <a:ln w="3175">
              <a:solidFill>
                <a:srgbClr val="000000"/>
              </a:solidFill>
              <a:round/>
              <a:headEnd/>
              <a:tailEnd/>
            </a:ln>
          </p:spPr>
          <p:txBody>
            <a:bodyPr/>
            <a:lstStyle/>
            <a:p>
              <a:pPr eaLnBrk="1" hangingPunct="1">
                <a:defRPr/>
              </a:pPr>
              <a:endParaRPr lang="es-ES">
                <a:latin typeface="Arial" charset="0"/>
              </a:endParaRPr>
            </a:p>
          </p:txBody>
        </p:sp>
        <p:sp>
          <p:nvSpPr>
            <p:cNvPr id="3109" name="Freeform 8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10" name="Freeform 8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33CC33"/>
            </a:solidFill>
            <a:ln w="3175">
              <a:solidFill>
                <a:srgbClr val="000000"/>
              </a:solidFill>
              <a:round/>
              <a:headEnd/>
              <a:tailEnd/>
            </a:ln>
          </p:spPr>
          <p:txBody>
            <a:bodyPr/>
            <a:lstStyle/>
            <a:p>
              <a:pPr eaLnBrk="1" hangingPunct="1">
                <a:defRPr/>
              </a:pPr>
              <a:endParaRPr lang="es-ES">
                <a:latin typeface="Arial" charset="0"/>
              </a:endParaRPr>
            </a:p>
          </p:txBody>
        </p:sp>
        <p:sp>
          <p:nvSpPr>
            <p:cNvPr id="3111" name="Freeform 9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2" name="Freeform 9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3" name="Freeform 9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4" name="Freeform 9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15" name="Freeform 9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16" name="Freeform 9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7" name="Freeform 9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18" name="Freeform 9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19" name="Freeform 9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20" name="Freeform 9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1" name="Freeform 10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22" name="Freeform 10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23" name="Freeform 10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063402" y="2801937"/>
            <a:ext cx="6804248" cy="1104245"/>
          </a:xfrm>
          <a:prstGeom prst="doubleWav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mà bạn có, khi bạn chia sẻ với tôi, nhưng khi bạn chia sẻ bạn sẽ không có nó?</a:t>
            </a:r>
            <a:endParaRPr lang="es-ES" altLang="ru-RU" sz="5400" b="1">
              <a:latin typeface="Comic Sans MS" panose="030F0702030302020204" pitchFamily="66" charset="0"/>
            </a:endParaRPr>
          </a:p>
        </p:txBody>
      </p:sp>
      <p:pic>
        <p:nvPicPr>
          <p:cNvPr id="26631"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576639" y="5274946"/>
            <a:ext cx="2786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Bí mật</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7909"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7910"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7911"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7912"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7913"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7914"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7915"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7916"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7917"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7918"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7919"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7920"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1</a:t>
              </a:r>
            </a:p>
          </p:txBody>
        </p:sp>
        <p:sp>
          <p:nvSpPr>
            <p:cNvPr id="37921"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103"/>
          <p:cNvGrpSpPr>
            <a:grpSpLocks/>
          </p:cNvGrpSpPr>
          <p:nvPr/>
        </p:nvGrpSpPr>
        <p:grpSpPr bwMode="auto">
          <a:xfrm>
            <a:off x="-3877610" y="2930801"/>
            <a:ext cx="3360462" cy="1868227"/>
            <a:chOff x="715" y="1500"/>
            <a:chExt cx="3620" cy="1852"/>
          </a:xfrm>
          <a:effectLst>
            <a:outerShdw blurRad="76200" dir="18900000" sy="23000" kx="-1200000" algn="bl" rotWithShape="0">
              <a:prstClr val="black">
                <a:alpha val="20000"/>
              </a:prstClr>
            </a:outerShdw>
          </a:effectLst>
        </p:grpSpPr>
        <p:sp>
          <p:nvSpPr>
            <p:cNvPr id="3086" name="Freeform 10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87" name="Freeform 10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8" name="Freeform 10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9" name="Freeform 10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3300"/>
            </a:solidFill>
            <a:ln w="3175">
              <a:solidFill>
                <a:srgbClr val="000000"/>
              </a:solidFill>
              <a:round/>
              <a:headEnd/>
              <a:tailEnd/>
            </a:ln>
          </p:spPr>
          <p:txBody>
            <a:bodyPr/>
            <a:lstStyle/>
            <a:p>
              <a:pPr eaLnBrk="1" hangingPunct="1">
                <a:defRPr/>
              </a:pPr>
              <a:endParaRPr lang="es-ES">
                <a:latin typeface="Arial" charset="0"/>
              </a:endParaRPr>
            </a:p>
          </p:txBody>
        </p:sp>
        <p:sp>
          <p:nvSpPr>
            <p:cNvPr id="3090" name="Freeform 10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091" name="Freeform 10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3300"/>
            </a:solidFill>
            <a:ln w="3175">
              <a:solidFill>
                <a:srgbClr val="000000"/>
              </a:solidFill>
              <a:round/>
              <a:headEnd/>
              <a:tailEnd/>
            </a:ln>
          </p:spPr>
          <p:txBody>
            <a:bodyPr/>
            <a:lstStyle/>
            <a:p>
              <a:pPr eaLnBrk="1" hangingPunct="1">
                <a:defRPr/>
              </a:pPr>
              <a:endParaRPr lang="es-ES">
                <a:latin typeface="Arial" charset="0"/>
              </a:endParaRPr>
            </a:p>
          </p:txBody>
        </p:sp>
        <p:sp>
          <p:nvSpPr>
            <p:cNvPr id="3092" name="Freeform 11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3" name="Freeform 11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4" name="Freeform 11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5" name="Freeform 11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6" name="Freeform 11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7" name="Freeform 11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98" name="Freeform 11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099" name="Freeform 11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0" name="Freeform 11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01" name="Freeform 11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2" name="Freeform 12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3" name="Freeform 12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04" name="Freeform 12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206501" y="2809090"/>
            <a:ext cx="6084168" cy="1104245"/>
          </a:xfrm>
          <a:prstGeom prst="doubleWave">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Đầu tròn mình nhỏ thon thon</a:t>
            </a:r>
          </a:p>
          <a:p>
            <a:r>
              <a:rPr lang="vi-VN"/>
              <a:t>Nắm đầu vặn cổ hai hàng lệ rơi là cái gì?</a:t>
            </a:r>
          </a:p>
        </p:txBody>
      </p:sp>
      <p:pic>
        <p:nvPicPr>
          <p:cNvPr id="27655"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83655" y="5542965"/>
            <a:ext cx="736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025905" y="5434608"/>
            <a:ext cx="44570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ltLang="ru-RU" sz="5400"/>
              <a:t>Cái vòi 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8933"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8934"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8935"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8936"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8937"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8938"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8939"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8940"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8941"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8942"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8943"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8944"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2</a:t>
              </a:r>
            </a:p>
          </p:txBody>
        </p:sp>
        <p:sp>
          <p:nvSpPr>
            <p:cNvPr id="38945"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103"/>
          <p:cNvGrpSpPr>
            <a:grpSpLocks/>
          </p:cNvGrpSpPr>
          <p:nvPr/>
        </p:nvGrpSpPr>
        <p:grpSpPr bwMode="auto">
          <a:xfrm>
            <a:off x="-3877610" y="2930801"/>
            <a:ext cx="3360462" cy="1868227"/>
            <a:chOff x="715" y="1500"/>
            <a:chExt cx="3620" cy="1852"/>
          </a:xfrm>
          <a:effectLst>
            <a:outerShdw blurRad="76200" dir="18900000" sy="23000" kx="-1200000" algn="bl" rotWithShape="0">
              <a:prstClr val="black">
                <a:alpha val="20000"/>
              </a:prstClr>
            </a:outerShdw>
          </a:effectLst>
        </p:grpSpPr>
        <p:sp>
          <p:nvSpPr>
            <p:cNvPr id="3086" name="Freeform 10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87" name="Freeform 10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8" name="Freeform 10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9" name="Freeform 10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3300"/>
            </a:solidFill>
            <a:ln w="3175">
              <a:solidFill>
                <a:srgbClr val="000000"/>
              </a:solidFill>
              <a:round/>
              <a:headEnd/>
              <a:tailEnd/>
            </a:ln>
          </p:spPr>
          <p:txBody>
            <a:bodyPr/>
            <a:lstStyle/>
            <a:p>
              <a:pPr eaLnBrk="1" hangingPunct="1">
                <a:defRPr/>
              </a:pPr>
              <a:endParaRPr lang="es-ES">
                <a:latin typeface="Arial" charset="0"/>
              </a:endParaRPr>
            </a:p>
          </p:txBody>
        </p:sp>
        <p:sp>
          <p:nvSpPr>
            <p:cNvPr id="3090" name="Freeform 10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091" name="Freeform 10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3300"/>
            </a:solidFill>
            <a:ln w="3175">
              <a:solidFill>
                <a:srgbClr val="000000"/>
              </a:solidFill>
              <a:round/>
              <a:headEnd/>
              <a:tailEnd/>
            </a:ln>
          </p:spPr>
          <p:txBody>
            <a:bodyPr/>
            <a:lstStyle/>
            <a:p>
              <a:pPr eaLnBrk="1" hangingPunct="1">
                <a:defRPr/>
              </a:pPr>
              <a:endParaRPr lang="es-ES">
                <a:latin typeface="Arial" charset="0"/>
              </a:endParaRPr>
            </a:p>
          </p:txBody>
        </p:sp>
        <p:sp>
          <p:nvSpPr>
            <p:cNvPr id="3092" name="Freeform 11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3" name="Freeform 11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4" name="Freeform 11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5" name="Freeform 11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6" name="Freeform 11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7" name="Freeform 11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98" name="Freeform 11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099" name="Freeform 11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0" name="Freeform 11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01" name="Freeform 11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2" name="Freeform 12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3" name="Freeform 12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04" name="Freeform 12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115738" y="2774950"/>
            <a:ext cx="6048549" cy="1104245"/>
          </a:xfrm>
          <a:prstGeom prst="doubleWav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chặt không đứt, bứt không rời, phơi không khô, đốt không cháy?</a:t>
            </a:r>
            <a:endParaRPr lang="es-ES" altLang="ru-RU"/>
          </a:p>
        </p:txBody>
      </p:sp>
      <p:pic>
        <p:nvPicPr>
          <p:cNvPr id="28679"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707904" y="5354717"/>
            <a:ext cx="27860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39957"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39958"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9959"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9960"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9961"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9962"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39963"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9964"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39965"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39966"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39967"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39968"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3</a:t>
              </a:r>
            </a:p>
          </p:txBody>
        </p:sp>
        <p:sp>
          <p:nvSpPr>
            <p:cNvPr id="39969"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103"/>
          <p:cNvGrpSpPr>
            <a:grpSpLocks/>
          </p:cNvGrpSpPr>
          <p:nvPr/>
        </p:nvGrpSpPr>
        <p:grpSpPr bwMode="auto">
          <a:xfrm>
            <a:off x="-3877610" y="2930801"/>
            <a:ext cx="3360462" cy="1868227"/>
            <a:chOff x="715" y="1500"/>
            <a:chExt cx="3620" cy="1852"/>
          </a:xfrm>
          <a:effectLst>
            <a:outerShdw blurRad="76200" dir="18900000" sy="23000" kx="-1200000" algn="bl" rotWithShape="0">
              <a:prstClr val="black">
                <a:alpha val="20000"/>
              </a:prstClr>
            </a:outerShdw>
          </a:effectLst>
        </p:grpSpPr>
        <p:sp>
          <p:nvSpPr>
            <p:cNvPr id="3086" name="Freeform 10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87" name="Freeform 10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8" name="Freeform 10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9" name="Freeform 10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3300"/>
            </a:solidFill>
            <a:ln w="3175">
              <a:solidFill>
                <a:srgbClr val="000000"/>
              </a:solidFill>
              <a:round/>
              <a:headEnd/>
              <a:tailEnd/>
            </a:ln>
          </p:spPr>
          <p:txBody>
            <a:bodyPr/>
            <a:lstStyle/>
            <a:p>
              <a:pPr eaLnBrk="1" hangingPunct="1">
                <a:defRPr/>
              </a:pPr>
              <a:endParaRPr lang="es-ES">
                <a:latin typeface="Arial" charset="0"/>
              </a:endParaRPr>
            </a:p>
          </p:txBody>
        </p:sp>
        <p:sp>
          <p:nvSpPr>
            <p:cNvPr id="3090" name="Freeform 10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091" name="Freeform 10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3300"/>
            </a:solidFill>
            <a:ln w="3175">
              <a:solidFill>
                <a:srgbClr val="000000"/>
              </a:solidFill>
              <a:round/>
              <a:headEnd/>
              <a:tailEnd/>
            </a:ln>
          </p:spPr>
          <p:txBody>
            <a:bodyPr/>
            <a:lstStyle/>
            <a:p>
              <a:pPr eaLnBrk="1" hangingPunct="1">
                <a:defRPr/>
              </a:pPr>
              <a:endParaRPr lang="es-ES">
                <a:latin typeface="Arial" charset="0"/>
              </a:endParaRPr>
            </a:p>
          </p:txBody>
        </p:sp>
        <p:sp>
          <p:nvSpPr>
            <p:cNvPr id="3092" name="Freeform 11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3" name="Freeform 11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4" name="Freeform 11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5" name="Freeform 11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6" name="Freeform 11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7" name="Freeform 11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98" name="Freeform 11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099" name="Freeform 11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0" name="Freeform 11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01" name="Freeform 11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2" name="Freeform 12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3" name="Freeform 12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04" name="Freeform 12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365618" y="2878015"/>
            <a:ext cx="5940152" cy="1104245"/>
          </a:xfrm>
          <a:prstGeom prst="doubleWave">
            <a:avLst/>
          </a:pr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t>Cái gì đen khi bạn mua nó, đỏ khi dùng nó và xám xịt khi vứt nó đi?</a:t>
            </a:r>
            <a:endParaRPr lang="es-ES" altLang="ru-RU"/>
          </a:p>
        </p:txBody>
      </p:sp>
      <p:pic>
        <p:nvPicPr>
          <p:cNvPr id="29703"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464719" y="5286375"/>
            <a:ext cx="35004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Than</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40981"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40982"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0983"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0984"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0985"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40986"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40987"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40988"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40989"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40990"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40991"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0992"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4</a:t>
              </a:r>
            </a:p>
          </p:txBody>
        </p:sp>
        <p:sp>
          <p:nvSpPr>
            <p:cNvPr id="40993"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103"/>
          <p:cNvGrpSpPr>
            <a:grpSpLocks/>
          </p:cNvGrpSpPr>
          <p:nvPr/>
        </p:nvGrpSpPr>
        <p:grpSpPr bwMode="auto">
          <a:xfrm>
            <a:off x="-3877610" y="2930801"/>
            <a:ext cx="3360462" cy="1868227"/>
            <a:chOff x="715" y="1500"/>
            <a:chExt cx="3620" cy="1852"/>
          </a:xfrm>
          <a:effectLst>
            <a:outerShdw blurRad="76200" dir="18900000" sy="23000" kx="-1200000" algn="bl" rotWithShape="0">
              <a:prstClr val="black">
                <a:alpha val="20000"/>
              </a:prstClr>
            </a:outerShdw>
          </a:effectLst>
        </p:grpSpPr>
        <p:sp>
          <p:nvSpPr>
            <p:cNvPr id="3086" name="Freeform 10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87" name="Freeform 10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8" name="Freeform 10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9" name="Freeform 10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3300"/>
            </a:solidFill>
            <a:ln w="3175">
              <a:solidFill>
                <a:srgbClr val="000000"/>
              </a:solidFill>
              <a:round/>
              <a:headEnd/>
              <a:tailEnd/>
            </a:ln>
          </p:spPr>
          <p:txBody>
            <a:bodyPr/>
            <a:lstStyle/>
            <a:p>
              <a:pPr eaLnBrk="1" hangingPunct="1">
                <a:defRPr/>
              </a:pPr>
              <a:endParaRPr lang="es-ES">
                <a:latin typeface="Arial" charset="0"/>
              </a:endParaRPr>
            </a:p>
          </p:txBody>
        </p:sp>
        <p:sp>
          <p:nvSpPr>
            <p:cNvPr id="3090" name="Freeform 10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091" name="Freeform 10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3300"/>
            </a:solidFill>
            <a:ln w="3175">
              <a:solidFill>
                <a:srgbClr val="000000"/>
              </a:solidFill>
              <a:round/>
              <a:headEnd/>
              <a:tailEnd/>
            </a:ln>
          </p:spPr>
          <p:txBody>
            <a:bodyPr/>
            <a:lstStyle/>
            <a:p>
              <a:pPr eaLnBrk="1" hangingPunct="1">
                <a:defRPr/>
              </a:pPr>
              <a:endParaRPr lang="es-ES">
                <a:latin typeface="Arial" charset="0"/>
              </a:endParaRPr>
            </a:p>
          </p:txBody>
        </p:sp>
        <p:sp>
          <p:nvSpPr>
            <p:cNvPr id="3092" name="Freeform 11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3" name="Freeform 11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4" name="Freeform 11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5" name="Freeform 11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6" name="Freeform 11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7" name="Freeform 11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98" name="Freeform 11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099" name="Freeform 11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0" name="Freeform 11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01" name="Freeform 11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2" name="Freeform 12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3" name="Freeform 12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04" name="Freeform 12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815722" y="2724714"/>
            <a:ext cx="6566247" cy="1104245"/>
          </a:xfrm>
          <a:prstGeom prst="doubleWav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có kích thước bằng con voi nhưng chẳng nặng gram nào cả?</a:t>
            </a:r>
            <a:endParaRPr lang="es-ES" altLang="ru-RU"/>
          </a:p>
        </p:txBody>
      </p:sp>
      <p:pic>
        <p:nvPicPr>
          <p:cNvPr id="30727"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ru-RU" sz="1600" b="1">
                <a:solidFill>
                  <a:schemeClr val="bg1"/>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413125" y="5436176"/>
            <a:ext cx="4000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5400"/>
              <a:t>Bóng con voi</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42005"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42006"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2007"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2008"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2009"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42010"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42011"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42012"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42013"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42014"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42015"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2016"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5</a:t>
              </a:r>
            </a:p>
          </p:txBody>
        </p:sp>
        <p:sp>
          <p:nvSpPr>
            <p:cNvPr id="42017"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103"/>
          <p:cNvGrpSpPr>
            <a:grpSpLocks/>
          </p:cNvGrpSpPr>
          <p:nvPr/>
        </p:nvGrpSpPr>
        <p:grpSpPr bwMode="auto">
          <a:xfrm>
            <a:off x="-3877610" y="2930801"/>
            <a:ext cx="3360462" cy="1868227"/>
            <a:chOff x="715" y="1500"/>
            <a:chExt cx="3620" cy="1852"/>
          </a:xfrm>
          <a:effectLst>
            <a:outerShdw blurRad="76200" dir="18900000" sy="23000" kx="-1200000" algn="bl" rotWithShape="0">
              <a:prstClr val="black">
                <a:alpha val="20000"/>
              </a:prstClr>
            </a:outerShdw>
          </a:effectLst>
        </p:grpSpPr>
        <p:sp>
          <p:nvSpPr>
            <p:cNvPr id="3086" name="Freeform 10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87" name="Freeform 10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8" name="Freeform 10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89" name="Freeform 10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CC3300"/>
            </a:solidFill>
            <a:ln w="3175">
              <a:solidFill>
                <a:srgbClr val="000000"/>
              </a:solidFill>
              <a:round/>
              <a:headEnd/>
              <a:tailEnd/>
            </a:ln>
          </p:spPr>
          <p:txBody>
            <a:bodyPr/>
            <a:lstStyle/>
            <a:p>
              <a:pPr eaLnBrk="1" hangingPunct="1">
                <a:defRPr/>
              </a:pPr>
              <a:endParaRPr lang="es-ES">
                <a:latin typeface="Arial" charset="0"/>
              </a:endParaRPr>
            </a:p>
          </p:txBody>
        </p:sp>
        <p:sp>
          <p:nvSpPr>
            <p:cNvPr id="3090" name="Freeform 10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091" name="Freeform 10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3300"/>
            </a:solidFill>
            <a:ln w="3175">
              <a:solidFill>
                <a:srgbClr val="000000"/>
              </a:solidFill>
              <a:round/>
              <a:headEnd/>
              <a:tailEnd/>
            </a:ln>
          </p:spPr>
          <p:txBody>
            <a:bodyPr/>
            <a:lstStyle/>
            <a:p>
              <a:pPr eaLnBrk="1" hangingPunct="1">
                <a:defRPr/>
              </a:pPr>
              <a:endParaRPr lang="es-ES">
                <a:latin typeface="Arial" charset="0"/>
              </a:endParaRPr>
            </a:p>
          </p:txBody>
        </p:sp>
        <p:sp>
          <p:nvSpPr>
            <p:cNvPr id="3092" name="Freeform 11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3" name="Freeform 11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4" name="Freeform 11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5" name="Freeform 11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096" name="Freeform 11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097" name="Freeform 11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098" name="Freeform 11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099" name="Freeform 11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00" name="Freeform 11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01" name="Freeform 11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2" name="Freeform 12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03" name="Freeform 12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04" name="Freeform 12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a:spLocks noChangeArrowheads="1"/>
          </p:cNvSpPr>
          <p:nvPr/>
        </p:nvSpPr>
        <p:spPr bwMode="auto">
          <a:xfrm>
            <a:off x="361530" y="2288501"/>
            <a:ext cx="8246689" cy="3783687"/>
          </a:xfrm>
          <a:prstGeom prst="flowChartDocument">
            <a:avLst/>
          </a:prstGeom>
          <a:solidFill>
            <a:srgbClr val="FFCC99"/>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457200" indent="-457200" eaLnBrk="1" hangingPunct="1">
              <a:buFont typeface="Wingdings" panose="05000000000000000000" pitchFamily="2" charset="2"/>
              <a:buChar char="Ø"/>
              <a:defRPr/>
            </a:pPr>
            <a:r>
              <a:rPr lang="vi-VN" sz="2400">
                <a:latin typeface="Calibri" panose="020F0502020204030204" pitchFamily="34" charset="0"/>
                <a:cs typeface="Calibri" panose="020F0502020204030204" pitchFamily="34" charset="0"/>
              </a:rPr>
              <a:t>Chia lớp thành năm đội và chỉ định một màu cho mỗi đội. </a:t>
            </a:r>
            <a:endParaRPr lang="en-US" sz="2400">
              <a:latin typeface="Calibri" panose="020F0502020204030204" pitchFamily="34" charset="0"/>
              <a:cs typeface="Calibri" panose="020F0502020204030204" pitchFamily="34" charset="0"/>
            </a:endParaRPr>
          </a:p>
          <a:p>
            <a:pPr marL="457200" indent="-457200" eaLnBrk="1" hangingPunct="1">
              <a:buFont typeface="Wingdings" panose="05000000000000000000" pitchFamily="2" charset="2"/>
              <a:buChar char="Ø"/>
              <a:defRPr/>
            </a:pPr>
            <a:r>
              <a:rPr lang="vi-VN" sz="2400">
                <a:latin typeface="Calibri" panose="020F0502020204030204" pitchFamily="34" charset="0"/>
                <a:cs typeface="Calibri" panose="020F0502020204030204" pitchFamily="34" charset="0"/>
              </a:rPr>
              <a:t> Đặt lượt bằng cách ném một con xúc xắc. </a:t>
            </a:r>
            <a:endParaRPr lang="en-US" sz="2400">
              <a:latin typeface="Calibri" panose="020F0502020204030204" pitchFamily="34" charset="0"/>
              <a:cs typeface="Calibri" panose="020F0502020204030204" pitchFamily="34" charset="0"/>
            </a:endParaRPr>
          </a:p>
          <a:p>
            <a:pPr marL="457200" indent="-457200" eaLnBrk="1" hangingPunct="1">
              <a:buFont typeface="Wingdings" panose="05000000000000000000" pitchFamily="2" charset="2"/>
              <a:buChar char="Ø"/>
              <a:defRPr/>
            </a:pPr>
            <a:r>
              <a:rPr lang="vi-VN" sz="2400">
                <a:latin typeface="Calibri" panose="020F0502020204030204" pitchFamily="34" charset="0"/>
                <a:cs typeface="Calibri" panose="020F0502020204030204" pitchFamily="34" charset="0"/>
              </a:rPr>
              <a:t>Nhấp vào số phía trước xe để hiển thị câu hỏi. Đội phải trả lời trong thời gian giới hạn (8 giây). Nhấp vào dấu chấm hỏi để hiển thị câu trả lời đúng. </a:t>
            </a:r>
            <a:endParaRPr lang="en-US" sz="2400">
              <a:latin typeface="Calibri" panose="020F0502020204030204" pitchFamily="34" charset="0"/>
              <a:cs typeface="Calibri" panose="020F0502020204030204" pitchFamily="34" charset="0"/>
            </a:endParaRPr>
          </a:p>
          <a:p>
            <a:pPr marL="457200" indent="-457200" eaLnBrk="1" hangingPunct="1">
              <a:buFont typeface="Wingdings" panose="05000000000000000000" pitchFamily="2" charset="2"/>
              <a:buChar char="Ø"/>
              <a:defRPr/>
            </a:pPr>
            <a:r>
              <a:rPr lang="vi-VN" sz="2400">
                <a:latin typeface="Calibri" panose="020F0502020204030204" pitchFamily="34" charset="0"/>
                <a:cs typeface="Calibri" panose="020F0502020204030204" pitchFamily="34" charset="0"/>
              </a:rPr>
              <a:t> Nhấp vào mũi tên để quay lại cuộc đua. </a:t>
            </a:r>
            <a:endParaRPr lang="en-US" sz="2400">
              <a:latin typeface="Calibri" panose="020F0502020204030204" pitchFamily="34" charset="0"/>
              <a:cs typeface="Calibri" panose="020F0502020204030204" pitchFamily="34" charset="0"/>
            </a:endParaRPr>
          </a:p>
          <a:p>
            <a:pPr marL="457200" indent="-457200" eaLnBrk="1" hangingPunct="1">
              <a:buFont typeface="Wingdings" panose="05000000000000000000" pitchFamily="2" charset="2"/>
              <a:buChar char="Ø"/>
              <a:defRPr/>
            </a:pPr>
            <a:r>
              <a:rPr lang="vi-VN" sz="2400">
                <a:latin typeface="Calibri" panose="020F0502020204030204" pitchFamily="34" charset="0"/>
                <a:cs typeface="Calibri" panose="020F0502020204030204" pitchFamily="34" charset="0"/>
              </a:rPr>
              <a:t> Nếu câu trả lời sai, đội đó sẽ mất lượt. Nếu đúng, hãy nhấp vào ô tô để di chuyển nó về phía trước và lặp lại quy trình. </a:t>
            </a:r>
            <a:endParaRPr lang="es-ES" sz="2400" dirty="0">
              <a:solidFill>
                <a:srgbClr val="996633"/>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grpSp>
        <p:nvGrpSpPr>
          <p:cNvPr id="31748" name="70 Grupo"/>
          <p:cNvGrpSpPr>
            <a:grpSpLocks/>
          </p:cNvGrpSpPr>
          <p:nvPr/>
        </p:nvGrpSpPr>
        <p:grpSpPr bwMode="auto">
          <a:xfrm>
            <a:off x="5072063" y="285750"/>
            <a:ext cx="1743075" cy="1079500"/>
            <a:chOff x="140390" y="5572140"/>
            <a:chExt cx="1743805" cy="1079550"/>
          </a:xfrm>
        </p:grpSpPr>
        <p:sp>
          <p:nvSpPr>
            <p:cNvPr id="31750" name="Freeform 19"/>
            <p:cNvSpPr>
              <a:spLocks/>
            </p:cNvSpPr>
            <p:nvPr/>
          </p:nvSpPr>
          <p:spPr bwMode="auto">
            <a:xfrm>
              <a:off x="943958" y="5572140"/>
              <a:ext cx="101449" cy="6920"/>
            </a:xfrm>
            <a:custGeom>
              <a:avLst/>
              <a:gdLst>
                <a:gd name="T0" fmla="*/ 0 w 132"/>
                <a:gd name="T1" fmla="*/ 2147483646 h 9"/>
                <a:gd name="T2" fmla="*/ 2147483646 w 132"/>
                <a:gd name="T3" fmla="*/ 0 h 9"/>
                <a:gd name="T4" fmla="*/ 2147483646 w 132"/>
                <a:gd name="T5" fmla="*/ 0 h 9"/>
                <a:gd name="T6" fmla="*/ 2147483646 w 132"/>
                <a:gd name="T7" fmla="*/ 2147483646 h 9"/>
                <a:gd name="T8" fmla="*/ 0 w 132"/>
                <a:gd name="T9" fmla="*/ 2147483646 h 9"/>
                <a:gd name="T10" fmla="*/ 0 60000 65536"/>
                <a:gd name="T11" fmla="*/ 0 60000 65536"/>
                <a:gd name="T12" fmla="*/ 0 60000 65536"/>
                <a:gd name="T13" fmla="*/ 0 60000 65536"/>
                <a:gd name="T14" fmla="*/ 0 60000 65536"/>
                <a:gd name="T15" fmla="*/ 0 w 132"/>
                <a:gd name="T16" fmla="*/ 0 h 9"/>
                <a:gd name="T17" fmla="*/ 132 w 132"/>
                <a:gd name="T18" fmla="*/ 9 h 9"/>
              </a:gdLst>
              <a:ahLst/>
              <a:cxnLst>
                <a:cxn ang="T10">
                  <a:pos x="T0" y="T1"/>
                </a:cxn>
                <a:cxn ang="T11">
                  <a:pos x="T2" y="T3"/>
                </a:cxn>
                <a:cxn ang="T12">
                  <a:pos x="T4" y="T5"/>
                </a:cxn>
                <a:cxn ang="T13">
                  <a:pos x="T6" y="T7"/>
                </a:cxn>
                <a:cxn ang="T14">
                  <a:pos x="T8" y="T9"/>
                </a:cxn>
              </a:cxnLst>
              <a:rect l="T15" t="T16" r="T17" b="T18"/>
              <a:pathLst>
                <a:path w="132" h="9">
                  <a:moveTo>
                    <a:pt x="0" y="9"/>
                  </a:moveTo>
                  <a:lnTo>
                    <a:pt x="31" y="0"/>
                  </a:lnTo>
                  <a:lnTo>
                    <a:pt x="132" y="0"/>
                  </a:lnTo>
                  <a:lnTo>
                    <a:pt x="103" y="9"/>
                  </a:lnTo>
                  <a:lnTo>
                    <a:pt x="0" y="9"/>
                  </a:lnTo>
                  <a:close/>
                </a:path>
              </a:pathLst>
            </a:custGeom>
            <a:solidFill>
              <a:srgbClr val="404040"/>
            </a:solidFill>
            <a:ln w="0">
              <a:solidFill>
                <a:srgbClr val="000000"/>
              </a:solidFill>
              <a:round/>
              <a:headEnd/>
              <a:tailEnd/>
            </a:ln>
          </p:spPr>
          <p:txBody>
            <a:bodyPr/>
            <a:lstStyle/>
            <a:p>
              <a:endParaRPr lang="ru-RU"/>
            </a:p>
          </p:txBody>
        </p:sp>
        <p:sp>
          <p:nvSpPr>
            <p:cNvPr id="31751" name="Freeform 20"/>
            <p:cNvSpPr>
              <a:spLocks/>
            </p:cNvSpPr>
            <p:nvPr/>
          </p:nvSpPr>
          <p:spPr bwMode="auto">
            <a:xfrm>
              <a:off x="916290" y="5579060"/>
              <a:ext cx="128348" cy="1072630"/>
            </a:xfrm>
            <a:custGeom>
              <a:avLst/>
              <a:gdLst>
                <a:gd name="T0" fmla="*/ 2147483646 w 167"/>
                <a:gd name="T1" fmla="*/ 0 h 1395"/>
                <a:gd name="T2" fmla="*/ 0 w 167"/>
                <a:gd name="T3" fmla="*/ 2147483646 h 1395"/>
                <a:gd name="T4" fmla="*/ 0 w 167"/>
                <a:gd name="T5" fmla="*/ 2147483646 h 1395"/>
                <a:gd name="T6" fmla="*/ 2147483646 w 167"/>
                <a:gd name="T7" fmla="*/ 2147483646 h 1395"/>
                <a:gd name="T8" fmla="*/ 2147483646 w 167"/>
                <a:gd name="T9" fmla="*/ 2147483646 h 1395"/>
                <a:gd name="T10" fmla="*/ 2147483646 w 167"/>
                <a:gd name="T11" fmla="*/ 0 h 1395"/>
                <a:gd name="T12" fmla="*/ 2147483646 w 167"/>
                <a:gd name="T13" fmla="*/ 0 h 1395"/>
                <a:gd name="T14" fmla="*/ 0 60000 65536"/>
                <a:gd name="T15" fmla="*/ 0 60000 65536"/>
                <a:gd name="T16" fmla="*/ 0 60000 65536"/>
                <a:gd name="T17" fmla="*/ 0 60000 65536"/>
                <a:gd name="T18" fmla="*/ 0 60000 65536"/>
                <a:gd name="T19" fmla="*/ 0 60000 65536"/>
                <a:gd name="T20" fmla="*/ 0 60000 65536"/>
                <a:gd name="T21" fmla="*/ 0 w 167"/>
                <a:gd name="T22" fmla="*/ 0 h 1395"/>
                <a:gd name="T23" fmla="*/ 167 w 167"/>
                <a:gd name="T24" fmla="*/ 1395 h 13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round/>
              <a:headEnd/>
              <a:tailEnd/>
            </a:ln>
          </p:spPr>
          <p:txBody>
            <a:bodyPr/>
            <a:lstStyle/>
            <a:p>
              <a:endParaRPr lang="ru-RU"/>
            </a:p>
          </p:txBody>
        </p:sp>
        <p:sp>
          <p:nvSpPr>
            <p:cNvPr id="31752" name="Freeform 21"/>
            <p:cNvSpPr>
              <a:spLocks/>
            </p:cNvSpPr>
            <p:nvPr/>
          </p:nvSpPr>
          <p:spPr bwMode="auto">
            <a:xfrm>
              <a:off x="1021582" y="5572140"/>
              <a:ext cx="49956" cy="1079550"/>
            </a:xfrm>
            <a:custGeom>
              <a:avLst/>
              <a:gdLst>
                <a:gd name="T0" fmla="*/ 0 w 65"/>
                <a:gd name="T1" fmla="*/ 2147483646 h 1404"/>
                <a:gd name="T2" fmla="*/ 2147483646 w 65"/>
                <a:gd name="T3" fmla="*/ 2147483646 h 1404"/>
                <a:gd name="T4" fmla="*/ 2147483646 w 65"/>
                <a:gd name="T5" fmla="*/ 2147483646 h 1404"/>
                <a:gd name="T6" fmla="*/ 2147483646 w 65"/>
                <a:gd name="T7" fmla="*/ 2147483646 h 1404"/>
                <a:gd name="T8" fmla="*/ 2147483646 w 65"/>
                <a:gd name="T9" fmla="*/ 2147483646 h 1404"/>
                <a:gd name="T10" fmla="*/ 2147483646 w 65"/>
                <a:gd name="T11" fmla="*/ 0 h 1404"/>
                <a:gd name="T12" fmla="*/ 0 w 65"/>
                <a:gd name="T13" fmla="*/ 2147483646 h 1404"/>
                <a:gd name="T14" fmla="*/ 0 60000 65536"/>
                <a:gd name="T15" fmla="*/ 0 60000 65536"/>
                <a:gd name="T16" fmla="*/ 0 60000 65536"/>
                <a:gd name="T17" fmla="*/ 0 60000 65536"/>
                <a:gd name="T18" fmla="*/ 0 60000 65536"/>
                <a:gd name="T19" fmla="*/ 0 60000 65536"/>
                <a:gd name="T20" fmla="*/ 0 60000 65536"/>
                <a:gd name="T21" fmla="*/ 0 w 65"/>
                <a:gd name="T22" fmla="*/ 0 h 1404"/>
                <a:gd name="T23" fmla="*/ 65 w 65"/>
                <a:gd name="T24" fmla="*/ 1404 h 14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round/>
              <a:headEnd/>
              <a:tailEnd/>
            </a:ln>
          </p:spPr>
          <p:txBody>
            <a:bodyPr/>
            <a:lstStyle/>
            <a:p>
              <a:endParaRPr lang="ru-RU"/>
            </a:p>
          </p:txBody>
        </p:sp>
        <p:sp>
          <p:nvSpPr>
            <p:cNvPr id="31753" name="Freeform 22"/>
            <p:cNvSpPr>
              <a:spLocks/>
            </p:cNvSpPr>
            <p:nvPr/>
          </p:nvSpPr>
          <p:spPr bwMode="auto">
            <a:xfrm>
              <a:off x="930893" y="5583674"/>
              <a:ext cx="112208" cy="456733"/>
            </a:xfrm>
            <a:custGeom>
              <a:avLst/>
              <a:gdLst>
                <a:gd name="T0" fmla="*/ 2147483646 w 146"/>
                <a:gd name="T1" fmla="*/ 2147483646 h 594"/>
                <a:gd name="T2" fmla="*/ 2147483646 w 146"/>
                <a:gd name="T3" fmla="*/ 2147483646 h 594"/>
                <a:gd name="T4" fmla="*/ 2147483646 w 146"/>
                <a:gd name="T5" fmla="*/ 2147483646 h 594"/>
                <a:gd name="T6" fmla="*/ 2147483646 w 146"/>
                <a:gd name="T7" fmla="*/ 2147483646 h 594"/>
                <a:gd name="T8" fmla="*/ 2147483646 w 146"/>
                <a:gd name="T9" fmla="*/ 2147483646 h 594"/>
                <a:gd name="T10" fmla="*/ 2147483646 w 146"/>
                <a:gd name="T11" fmla="*/ 2147483646 h 594"/>
                <a:gd name="T12" fmla="*/ 2147483646 w 146"/>
                <a:gd name="T13" fmla="*/ 2147483646 h 594"/>
                <a:gd name="T14" fmla="*/ 2147483646 w 146"/>
                <a:gd name="T15" fmla="*/ 2147483646 h 594"/>
                <a:gd name="T16" fmla="*/ 2147483646 w 146"/>
                <a:gd name="T17" fmla="*/ 2147483646 h 594"/>
                <a:gd name="T18" fmla="*/ 0 w 146"/>
                <a:gd name="T19" fmla="*/ 2147483646 h 594"/>
                <a:gd name="T20" fmla="*/ 2147483646 w 146"/>
                <a:gd name="T21" fmla="*/ 2147483646 h 594"/>
                <a:gd name="T22" fmla="*/ 2147483646 w 146"/>
                <a:gd name="T23" fmla="*/ 2147483646 h 594"/>
                <a:gd name="T24" fmla="*/ 2147483646 w 146"/>
                <a:gd name="T25" fmla="*/ 2147483646 h 594"/>
                <a:gd name="T26" fmla="*/ 2147483646 w 146"/>
                <a:gd name="T27" fmla="*/ 2147483646 h 594"/>
                <a:gd name="T28" fmla="*/ 2147483646 w 146"/>
                <a:gd name="T29" fmla="*/ 2147483646 h 594"/>
                <a:gd name="T30" fmla="*/ 2147483646 w 146"/>
                <a:gd name="T31" fmla="*/ 2147483646 h 594"/>
                <a:gd name="T32" fmla="*/ 2147483646 w 146"/>
                <a:gd name="T33" fmla="*/ 2147483646 h 594"/>
                <a:gd name="T34" fmla="*/ 2147483646 w 146"/>
                <a:gd name="T35" fmla="*/ 2147483646 h 594"/>
                <a:gd name="T36" fmla="*/ 2147483646 w 146"/>
                <a:gd name="T37" fmla="*/ 2147483646 h 594"/>
                <a:gd name="T38" fmla="*/ 2147483646 w 146"/>
                <a:gd name="T39" fmla="*/ 2147483646 h 594"/>
                <a:gd name="T40" fmla="*/ 2147483646 w 146"/>
                <a:gd name="T41" fmla="*/ 2147483646 h 594"/>
                <a:gd name="T42" fmla="*/ 2147483646 w 146"/>
                <a:gd name="T43" fmla="*/ 2147483646 h 594"/>
                <a:gd name="T44" fmla="*/ 2147483646 w 146"/>
                <a:gd name="T45" fmla="*/ 2147483646 h 594"/>
                <a:gd name="T46" fmla="*/ 2147483646 w 146"/>
                <a:gd name="T47" fmla="*/ 2147483646 h 594"/>
                <a:gd name="T48" fmla="*/ 2147483646 w 146"/>
                <a:gd name="T49" fmla="*/ 2147483646 h 594"/>
                <a:gd name="T50" fmla="*/ 2147483646 w 146"/>
                <a:gd name="T51" fmla="*/ 2147483646 h 594"/>
                <a:gd name="T52" fmla="*/ 2147483646 w 146"/>
                <a:gd name="T53" fmla="*/ 2147483646 h 594"/>
                <a:gd name="T54" fmla="*/ 2147483646 w 146"/>
                <a:gd name="T55" fmla="*/ 2147483646 h 594"/>
                <a:gd name="T56" fmla="*/ 2147483646 w 146"/>
                <a:gd name="T57" fmla="*/ 2147483646 h 594"/>
                <a:gd name="T58" fmla="*/ 2147483646 w 146"/>
                <a:gd name="T59" fmla="*/ 2147483646 h 594"/>
                <a:gd name="T60" fmla="*/ 2147483646 w 146"/>
                <a:gd name="T61" fmla="*/ 2147483646 h 594"/>
                <a:gd name="T62" fmla="*/ 2147483646 w 146"/>
                <a:gd name="T63" fmla="*/ 2147483646 h 594"/>
                <a:gd name="T64" fmla="*/ 2147483646 w 146"/>
                <a:gd name="T65" fmla="*/ 2147483646 h 594"/>
                <a:gd name="T66" fmla="*/ 2147483646 w 146"/>
                <a:gd name="T67" fmla="*/ 2147483646 h 594"/>
                <a:gd name="T68" fmla="*/ 2147483646 w 146"/>
                <a:gd name="T69" fmla="*/ 2147483646 h 594"/>
                <a:gd name="T70" fmla="*/ 2147483646 w 146"/>
                <a:gd name="T71" fmla="*/ 2147483646 h 594"/>
                <a:gd name="T72" fmla="*/ 2147483646 w 146"/>
                <a:gd name="T73" fmla="*/ 2147483646 h 5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594"/>
                <a:gd name="T113" fmla="*/ 146 w 146"/>
                <a:gd name="T114" fmla="*/ 594 h 5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sp>
          <p:nvSpPr>
            <p:cNvPr id="31754" name="Freeform 23"/>
            <p:cNvSpPr>
              <a:spLocks/>
            </p:cNvSpPr>
            <p:nvPr/>
          </p:nvSpPr>
          <p:spPr bwMode="auto">
            <a:xfrm>
              <a:off x="939125" y="5696703"/>
              <a:ext cx="131054" cy="202223"/>
            </a:xfrm>
            <a:custGeom>
              <a:avLst/>
              <a:gdLst>
                <a:gd name="T0" fmla="*/ 2147483646 w 85"/>
                <a:gd name="T1" fmla="*/ 2147483646 h 263"/>
                <a:gd name="T2" fmla="*/ 2147483646 w 85"/>
                <a:gd name="T3" fmla="*/ 2147483646 h 263"/>
                <a:gd name="T4" fmla="*/ 2147483646 w 85"/>
                <a:gd name="T5" fmla="*/ 2147483646 h 263"/>
                <a:gd name="T6" fmla="*/ 2147483646 w 85"/>
                <a:gd name="T7" fmla="*/ 0 h 263"/>
                <a:gd name="T8" fmla="*/ 2147483646 w 85"/>
                <a:gd name="T9" fmla="*/ 0 h 263"/>
                <a:gd name="T10" fmla="*/ 2147483646 w 85"/>
                <a:gd name="T11" fmla="*/ 2147483646 h 263"/>
                <a:gd name="T12" fmla="*/ 2147483646 w 85"/>
                <a:gd name="T13" fmla="*/ 2147483646 h 263"/>
                <a:gd name="T14" fmla="*/ 2147483646 w 85"/>
                <a:gd name="T15" fmla="*/ 2147483646 h 263"/>
                <a:gd name="T16" fmla="*/ 2147483646 w 85"/>
                <a:gd name="T17" fmla="*/ 2147483646 h 263"/>
                <a:gd name="T18" fmla="*/ 2147483646 w 85"/>
                <a:gd name="T19" fmla="*/ 2147483646 h 263"/>
                <a:gd name="T20" fmla="*/ 2147483646 w 85"/>
                <a:gd name="T21" fmla="*/ 2147483646 h 263"/>
                <a:gd name="T22" fmla="*/ 2147483646 w 85"/>
                <a:gd name="T23" fmla="*/ 2147483646 h 263"/>
                <a:gd name="T24" fmla="*/ 2147483646 w 85"/>
                <a:gd name="T25" fmla="*/ 2147483646 h 263"/>
                <a:gd name="T26" fmla="*/ 2147483646 w 85"/>
                <a:gd name="T27" fmla="*/ 2147483646 h 263"/>
                <a:gd name="T28" fmla="*/ 2147483646 w 85"/>
                <a:gd name="T29" fmla="*/ 2147483646 h 263"/>
                <a:gd name="T30" fmla="*/ 0 w 85"/>
                <a:gd name="T31" fmla="*/ 2147483646 h 263"/>
                <a:gd name="T32" fmla="*/ 0 w 85"/>
                <a:gd name="T33" fmla="*/ 2147483646 h 263"/>
                <a:gd name="T34" fmla="*/ 2147483646 w 85"/>
                <a:gd name="T35" fmla="*/ 2147483646 h 263"/>
                <a:gd name="T36" fmla="*/ 2147483646 w 85"/>
                <a:gd name="T37" fmla="*/ 2147483646 h 263"/>
                <a:gd name="T38" fmla="*/ 2147483646 w 85"/>
                <a:gd name="T39" fmla="*/ 2147483646 h 263"/>
                <a:gd name="T40" fmla="*/ 2147483646 w 85"/>
                <a:gd name="T41" fmla="*/ 2147483646 h 263"/>
                <a:gd name="T42" fmla="*/ 2147483646 w 85"/>
                <a:gd name="T43" fmla="*/ 2147483646 h 263"/>
                <a:gd name="T44" fmla="*/ 2147483646 w 85"/>
                <a:gd name="T45" fmla="*/ 2147483646 h 263"/>
                <a:gd name="T46" fmla="*/ 2147483646 w 85"/>
                <a:gd name="T47" fmla="*/ 2147483646 h 263"/>
                <a:gd name="T48" fmla="*/ 2147483646 w 85"/>
                <a:gd name="T49" fmla="*/ 2147483646 h 263"/>
                <a:gd name="T50" fmla="*/ 2147483646 w 85"/>
                <a:gd name="T51" fmla="*/ 2147483646 h 263"/>
                <a:gd name="T52" fmla="*/ 2147483646 w 85"/>
                <a:gd name="T53" fmla="*/ 2147483646 h 263"/>
                <a:gd name="T54" fmla="*/ 2147483646 w 85"/>
                <a:gd name="T55" fmla="*/ 2147483646 h 263"/>
                <a:gd name="T56" fmla="*/ 2147483646 w 85"/>
                <a:gd name="T57" fmla="*/ 2147483646 h 263"/>
                <a:gd name="T58" fmla="*/ 2147483646 w 85"/>
                <a:gd name="T59" fmla="*/ 2147483646 h 263"/>
                <a:gd name="T60" fmla="*/ 2147483646 w 85"/>
                <a:gd name="T61" fmla="*/ 2147483646 h 263"/>
                <a:gd name="T62" fmla="*/ 2147483646 w 85"/>
                <a:gd name="T63" fmla="*/ 2147483646 h 263"/>
                <a:gd name="T64" fmla="*/ 2147483646 w 85"/>
                <a:gd name="T65" fmla="*/ 2147483646 h 263"/>
                <a:gd name="T66" fmla="*/ 2147483646 w 85"/>
                <a:gd name="T67" fmla="*/ 2147483646 h 263"/>
                <a:gd name="T68" fmla="*/ 2147483646 w 85"/>
                <a:gd name="T69" fmla="*/ 2147483646 h 263"/>
                <a:gd name="T70" fmla="*/ 2147483646 w 85"/>
                <a:gd name="T71" fmla="*/ 2147483646 h 263"/>
                <a:gd name="T72" fmla="*/ 2147483646 w 85"/>
                <a:gd name="T73" fmla="*/ 2147483646 h 263"/>
                <a:gd name="T74" fmla="*/ 2147483646 w 85"/>
                <a:gd name="T75" fmla="*/ 2147483646 h 263"/>
                <a:gd name="T76" fmla="*/ 2147483646 w 85"/>
                <a:gd name="T77" fmla="*/ 2147483646 h 263"/>
                <a:gd name="T78" fmla="*/ 2147483646 w 85"/>
                <a:gd name="T79" fmla="*/ 2147483646 h 263"/>
                <a:gd name="T80" fmla="*/ 2147483646 w 85"/>
                <a:gd name="T81" fmla="*/ 2147483646 h 263"/>
                <a:gd name="T82" fmla="*/ 2147483646 w 85"/>
                <a:gd name="T83" fmla="*/ 2147483646 h 263"/>
                <a:gd name="T84" fmla="*/ 2147483646 w 85"/>
                <a:gd name="T85" fmla="*/ 2147483646 h 263"/>
                <a:gd name="T86" fmla="*/ 2147483646 w 85"/>
                <a:gd name="T87" fmla="*/ 2147483646 h 263"/>
                <a:gd name="T88" fmla="*/ 2147483646 w 85"/>
                <a:gd name="T89" fmla="*/ 2147483646 h 263"/>
                <a:gd name="T90" fmla="*/ 2147483646 w 85"/>
                <a:gd name="T91" fmla="*/ 2147483646 h 263"/>
                <a:gd name="T92" fmla="*/ 2147483646 w 85"/>
                <a:gd name="T93" fmla="*/ 2147483646 h 263"/>
                <a:gd name="T94" fmla="*/ 2147483646 w 85"/>
                <a:gd name="T95" fmla="*/ 2147483646 h 263"/>
                <a:gd name="T96" fmla="*/ 2147483646 w 85"/>
                <a:gd name="T97" fmla="*/ 2147483646 h 263"/>
                <a:gd name="T98" fmla="*/ 2147483646 w 85"/>
                <a:gd name="T99" fmla="*/ 2147483646 h 263"/>
                <a:gd name="T100" fmla="*/ 2147483646 w 85"/>
                <a:gd name="T101" fmla="*/ 2147483646 h 263"/>
                <a:gd name="T102" fmla="*/ 2147483646 w 85"/>
                <a:gd name="T103" fmla="*/ 2147483646 h 263"/>
                <a:gd name="T104" fmla="*/ 2147483646 w 85"/>
                <a:gd name="T105" fmla="*/ 2147483646 h 263"/>
                <a:gd name="T106" fmla="*/ 2147483646 w 85"/>
                <a:gd name="T107" fmla="*/ 2147483646 h 2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263"/>
                <a:gd name="T164" fmla="*/ 85 w 85"/>
                <a:gd name="T165" fmla="*/ 263 h 2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round/>
              <a:headEnd/>
              <a:tailEnd/>
            </a:ln>
          </p:spPr>
          <p:txBody>
            <a:bodyPr/>
            <a:lstStyle/>
            <a:p>
              <a:endParaRPr lang="ru-RU"/>
            </a:p>
          </p:txBody>
        </p:sp>
        <p:sp>
          <p:nvSpPr>
            <p:cNvPr id="31755" name="Freeform 24"/>
            <p:cNvSpPr>
              <a:spLocks/>
            </p:cNvSpPr>
            <p:nvPr/>
          </p:nvSpPr>
          <p:spPr bwMode="auto">
            <a:xfrm>
              <a:off x="1048481" y="5956595"/>
              <a:ext cx="19214" cy="666645"/>
            </a:xfrm>
            <a:custGeom>
              <a:avLst/>
              <a:gdLst>
                <a:gd name="T0" fmla="*/ 2147483646 w 25"/>
                <a:gd name="T1" fmla="*/ 2147483646 h 867"/>
                <a:gd name="T2" fmla="*/ 2147483646 w 25"/>
                <a:gd name="T3" fmla="*/ 2147483646 h 867"/>
                <a:gd name="T4" fmla="*/ 2147483646 w 25"/>
                <a:gd name="T5" fmla="*/ 2147483646 h 867"/>
                <a:gd name="T6" fmla="*/ 2147483646 w 25"/>
                <a:gd name="T7" fmla="*/ 2147483646 h 867"/>
                <a:gd name="T8" fmla="*/ 2147483646 w 25"/>
                <a:gd name="T9" fmla="*/ 0 h 867"/>
                <a:gd name="T10" fmla="*/ 2147483646 w 25"/>
                <a:gd name="T11" fmla="*/ 2147483646 h 867"/>
                <a:gd name="T12" fmla="*/ 2147483646 w 25"/>
                <a:gd name="T13" fmla="*/ 2147483646 h 867"/>
                <a:gd name="T14" fmla="*/ 2147483646 w 25"/>
                <a:gd name="T15" fmla="*/ 2147483646 h 867"/>
                <a:gd name="T16" fmla="*/ 2147483646 w 25"/>
                <a:gd name="T17" fmla="*/ 2147483646 h 867"/>
                <a:gd name="T18" fmla="*/ 2147483646 w 25"/>
                <a:gd name="T19" fmla="*/ 2147483646 h 867"/>
                <a:gd name="T20" fmla="*/ 2147483646 w 25"/>
                <a:gd name="T21" fmla="*/ 2147483646 h 867"/>
                <a:gd name="T22" fmla="*/ 2147483646 w 25"/>
                <a:gd name="T23" fmla="*/ 2147483646 h 867"/>
                <a:gd name="T24" fmla="*/ 2147483646 w 25"/>
                <a:gd name="T25" fmla="*/ 2147483646 h 867"/>
                <a:gd name="T26" fmla="*/ 2147483646 w 25"/>
                <a:gd name="T27" fmla="*/ 2147483646 h 867"/>
                <a:gd name="T28" fmla="*/ 2147483646 w 25"/>
                <a:gd name="T29" fmla="*/ 2147483646 h 867"/>
                <a:gd name="T30" fmla="*/ 2147483646 w 25"/>
                <a:gd name="T31" fmla="*/ 2147483646 h 867"/>
                <a:gd name="T32" fmla="*/ 2147483646 w 25"/>
                <a:gd name="T33" fmla="*/ 2147483646 h 867"/>
                <a:gd name="T34" fmla="*/ 2147483646 w 25"/>
                <a:gd name="T35" fmla="*/ 2147483646 h 867"/>
                <a:gd name="T36" fmla="*/ 2147483646 w 25"/>
                <a:gd name="T37" fmla="*/ 2147483646 h 867"/>
                <a:gd name="T38" fmla="*/ 2147483646 w 25"/>
                <a:gd name="T39" fmla="*/ 2147483646 h 867"/>
                <a:gd name="T40" fmla="*/ 2147483646 w 25"/>
                <a:gd name="T41" fmla="*/ 2147483646 h 867"/>
                <a:gd name="T42" fmla="*/ 2147483646 w 25"/>
                <a:gd name="T43" fmla="*/ 2147483646 h 867"/>
                <a:gd name="T44" fmla="*/ 2147483646 w 25"/>
                <a:gd name="T45" fmla="*/ 2147483646 h 867"/>
                <a:gd name="T46" fmla="*/ 2147483646 w 25"/>
                <a:gd name="T47" fmla="*/ 2147483646 h 867"/>
                <a:gd name="T48" fmla="*/ 2147483646 w 25"/>
                <a:gd name="T49" fmla="*/ 2147483646 h 867"/>
                <a:gd name="T50" fmla="*/ 2147483646 w 25"/>
                <a:gd name="T51" fmla="*/ 2147483646 h 867"/>
                <a:gd name="T52" fmla="*/ 2147483646 w 25"/>
                <a:gd name="T53" fmla="*/ 2147483646 h 867"/>
                <a:gd name="T54" fmla="*/ 2147483646 w 25"/>
                <a:gd name="T55" fmla="*/ 2147483646 h 867"/>
                <a:gd name="T56" fmla="*/ 2147483646 w 25"/>
                <a:gd name="T57" fmla="*/ 2147483646 h 867"/>
                <a:gd name="T58" fmla="*/ 2147483646 w 25"/>
                <a:gd name="T59" fmla="*/ 2147483646 h 867"/>
                <a:gd name="T60" fmla="*/ 2147483646 w 25"/>
                <a:gd name="T61" fmla="*/ 2147483646 h 867"/>
                <a:gd name="T62" fmla="*/ 2147483646 w 25"/>
                <a:gd name="T63" fmla="*/ 2147483646 h 867"/>
                <a:gd name="T64" fmla="*/ 2147483646 w 25"/>
                <a:gd name="T65" fmla="*/ 2147483646 h 867"/>
                <a:gd name="T66" fmla="*/ 2147483646 w 25"/>
                <a:gd name="T67" fmla="*/ 2147483646 h 867"/>
                <a:gd name="T68" fmla="*/ 2147483646 w 25"/>
                <a:gd name="T69" fmla="*/ 2147483646 h 867"/>
                <a:gd name="T70" fmla="*/ 2147483646 w 25"/>
                <a:gd name="T71" fmla="*/ 2147483646 h 867"/>
                <a:gd name="T72" fmla="*/ 2147483646 w 25"/>
                <a:gd name="T73" fmla="*/ 2147483646 h 867"/>
                <a:gd name="T74" fmla="*/ 2147483646 w 25"/>
                <a:gd name="T75" fmla="*/ 2147483646 h 867"/>
                <a:gd name="T76" fmla="*/ 2147483646 w 25"/>
                <a:gd name="T77" fmla="*/ 2147483646 h 867"/>
                <a:gd name="T78" fmla="*/ 2147483646 w 25"/>
                <a:gd name="T79" fmla="*/ 2147483646 h 867"/>
                <a:gd name="T80" fmla="*/ 2147483646 w 25"/>
                <a:gd name="T81" fmla="*/ 2147483646 h 867"/>
                <a:gd name="T82" fmla="*/ 2147483646 w 25"/>
                <a:gd name="T83" fmla="*/ 2147483646 h 867"/>
                <a:gd name="T84" fmla="*/ 2147483646 w 25"/>
                <a:gd name="T85" fmla="*/ 2147483646 h 867"/>
                <a:gd name="T86" fmla="*/ 2147483646 w 25"/>
                <a:gd name="T87" fmla="*/ 2147483646 h 867"/>
                <a:gd name="T88" fmla="*/ 2147483646 w 25"/>
                <a:gd name="T89" fmla="*/ 2147483646 h 867"/>
                <a:gd name="T90" fmla="*/ 2147483646 w 25"/>
                <a:gd name="T91" fmla="*/ 2147483646 h 867"/>
                <a:gd name="T92" fmla="*/ 0 w 25"/>
                <a:gd name="T93" fmla="*/ 2147483646 h 867"/>
                <a:gd name="T94" fmla="*/ 0 w 25"/>
                <a:gd name="T95" fmla="*/ 2147483646 h 867"/>
                <a:gd name="T96" fmla="*/ 2147483646 w 25"/>
                <a:gd name="T97" fmla="*/ 2147483646 h 867"/>
                <a:gd name="T98" fmla="*/ 2147483646 w 25"/>
                <a:gd name="T99" fmla="*/ 2147483646 h 867"/>
                <a:gd name="T100" fmla="*/ 2147483646 w 25"/>
                <a:gd name="T101" fmla="*/ 2147483646 h 867"/>
                <a:gd name="T102" fmla="*/ 2147483646 w 25"/>
                <a:gd name="T103" fmla="*/ 2147483646 h 8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
                <a:gd name="T157" fmla="*/ 0 h 867"/>
                <a:gd name="T158" fmla="*/ 25 w 25"/>
                <a:gd name="T159" fmla="*/ 867 h 8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round/>
              <a:headEnd/>
              <a:tailEnd/>
            </a:ln>
          </p:spPr>
          <p:txBody>
            <a:bodyPr/>
            <a:lstStyle/>
            <a:p>
              <a:endParaRPr lang="ru-RU"/>
            </a:p>
          </p:txBody>
        </p:sp>
        <p:sp>
          <p:nvSpPr>
            <p:cNvPr id="31756" name="Freeform 25"/>
            <p:cNvSpPr>
              <a:spLocks/>
            </p:cNvSpPr>
            <p:nvPr/>
          </p:nvSpPr>
          <p:spPr bwMode="auto">
            <a:xfrm>
              <a:off x="923207" y="6047327"/>
              <a:ext cx="111440" cy="602057"/>
            </a:xfrm>
            <a:custGeom>
              <a:avLst/>
              <a:gdLst>
                <a:gd name="T0" fmla="*/ 2147483646 w 145"/>
                <a:gd name="T1" fmla="*/ 2147483646 h 783"/>
                <a:gd name="T2" fmla="*/ 2147483646 w 145"/>
                <a:gd name="T3" fmla="*/ 2147483646 h 783"/>
                <a:gd name="T4" fmla="*/ 2147483646 w 145"/>
                <a:gd name="T5" fmla="*/ 2147483646 h 783"/>
                <a:gd name="T6" fmla="*/ 2147483646 w 145"/>
                <a:gd name="T7" fmla="*/ 2147483646 h 783"/>
                <a:gd name="T8" fmla="*/ 2147483646 w 145"/>
                <a:gd name="T9" fmla="*/ 2147483646 h 783"/>
                <a:gd name="T10" fmla="*/ 2147483646 w 145"/>
                <a:gd name="T11" fmla="*/ 2147483646 h 783"/>
                <a:gd name="T12" fmla="*/ 2147483646 w 145"/>
                <a:gd name="T13" fmla="*/ 2147483646 h 783"/>
                <a:gd name="T14" fmla="*/ 2147483646 w 145"/>
                <a:gd name="T15" fmla="*/ 2147483646 h 783"/>
                <a:gd name="T16" fmla="*/ 2147483646 w 145"/>
                <a:gd name="T17" fmla="*/ 2147483646 h 783"/>
                <a:gd name="T18" fmla="*/ 2147483646 w 145"/>
                <a:gd name="T19" fmla="*/ 2147483646 h 783"/>
                <a:gd name="T20" fmla="*/ 2147483646 w 145"/>
                <a:gd name="T21" fmla="*/ 2147483646 h 783"/>
                <a:gd name="T22" fmla="*/ 2147483646 w 145"/>
                <a:gd name="T23" fmla="*/ 2147483646 h 783"/>
                <a:gd name="T24" fmla="*/ 2147483646 w 145"/>
                <a:gd name="T25" fmla="*/ 2147483646 h 783"/>
                <a:gd name="T26" fmla="*/ 2147483646 w 145"/>
                <a:gd name="T27" fmla="*/ 2147483646 h 783"/>
                <a:gd name="T28" fmla="*/ 2147483646 w 145"/>
                <a:gd name="T29" fmla="*/ 2147483646 h 783"/>
                <a:gd name="T30" fmla="*/ 2147483646 w 145"/>
                <a:gd name="T31" fmla="*/ 2147483646 h 783"/>
                <a:gd name="T32" fmla="*/ 2147483646 w 145"/>
                <a:gd name="T33" fmla="*/ 2147483646 h 783"/>
                <a:gd name="T34" fmla="*/ 2147483646 w 145"/>
                <a:gd name="T35" fmla="*/ 2147483646 h 783"/>
                <a:gd name="T36" fmla="*/ 2147483646 w 145"/>
                <a:gd name="T37" fmla="*/ 2147483646 h 783"/>
                <a:gd name="T38" fmla="*/ 2147483646 w 145"/>
                <a:gd name="T39" fmla="*/ 2147483646 h 783"/>
                <a:gd name="T40" fmla="*/ 2147483646 w 145"/>
                <a:gd name="T41" fmla="*/ 2147483646 h 783"/>
                <a:gd name="T42" fmla="*/ 2147483646 w 145"/>
                <a:gd name="T43" fmla="*/ 2147483646 h 783"/>
                <a:gd name="T44" fmla="*/ 2147483646 w 145"/>
                <a:gd name="T45" fmla="*/ 2147483646 h 783"/>
                <a:gd name="T46" fmla="*/ 2147483646 w 145"/>
                <a:gd name="T47" fmla="*/ 2147483646 h 783"/>
                <a:gd name="T48" fmla="*/ 2147483646 w 145"/>
                <a:gd name="T49" fmla="*/ 2147483646 h 783"/>
                <a:gd name="T50" fmla="*/ 2147483646 w 145"/>
                <a:gd name="T51" fmla="*/ 2147483646 h 783"/>
                <a:gd name="T52" fmla="*/ 2147483646 w 145"/>
                <a:gd name="T53" fmla="*/ 2147483646 h 783"/>
                <a:gd name="T54" fmla="*/ 2147483646 w 145"/>
                <a:gd name="T55" fmla="*/ 2147483646 h 783"/>
                <a:gd name="T56" fmla="*/ 2147483646 w 145"/>
                <a:gd name="T57" fmla="*/ 2147483646 h 783"/>
                <a:gd name="T58" fmla="*/ 2147483646 w 145"/>
                <a:gd name="T59" fmla="*/ 2147483646 h 783"/>
                <a:gd name="T60" fmla="*/ 2147483646 w 145"/>
                <a:gd name="T61" fmla="*/ 2147483646 h 783"/>
                <a:gd name="T62" fmla="*/ 2147483646 w 145"/>
                <a:gd name="T63" fmla="*/ 2147483646 h 783"/>
                <a:gd name="T64" fmla="*/ 0 w 145"/>
                <a:gd name="T65" fmla="*/ 2147483646 h 783"/>
                <a:gd name="T66" fmla="*/ 2147483646 w 145"/>
                <a:gd name="T67" fmla="*/ 2147483646 h 783"/>
                <a:gd name="T68" fmla="*/ 2147483646 w 145"/>
                <a:gd name="T69" fmla="*/ 2147483646 h 783"/>
                <a:gd name="T70" fmla="*/ 2147483646 w 145"/>
                <a:gd name="T71" fmla="*/ 2147483646 h 783"/>
                <a:gd name="T72" fmla="*/ 2147483646 w 145"/>
                <a:gd name="T73" fmla="*/ 2147483646 h 783"/>
                <a:gd name="T74" fmla="*/ 2147483646 w 145"/>
                <a:gd name="T75" fmla="*/ 2147483646 h 7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783"/>
                <a:gd name="T116" fmla="*/ 145 w 145"/>
                <a:gd name="T117" fmla="*/ 783 h 7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sp>
          <p:nvSpPr>
            <p:cNvPr id="31757" name="Freeform 26"/>
            <p:cNvSpPr>
              <a:spLocks/>
            </p:cNvSpPr>
            <p:nvPr/>
          </p:nvSpPr>
          <p:spPr bwMode="auto">
            <a:xfrm>
              <a:off x="950106" y="6194189"/>
              <a:ext cx="66095" cy="267581"/>
            </a:xfrm>
            <a:custGeom>
              <a:avLst/>
              <a:gdLst>
                <a:gd name="T0" fmla="*/ 2147483646 w 86"/>
                <a:gd name="T1" fmla="*/ 2147483646 h 348"/>
                <a:gd name="T2" fmla="*/ 2147483646 w 86"/>
                <a:gd name="T3" fmla="*/ 2147483646 h 348"/>
                <a:gd name="T4" fmla="*/ 2147483646 w 86"/>
                <a:gd name="T5" fmla="*/ 2147483646 h 348"/>
                <a:gd name="T6" fmla="*/ 2147483646 w 86"/>
                <a:gd name="T7" fmla="*/ 0 h 348"/>
                <a:gd name="T8" fmla="*/ 2147483646 w 86"/>
                <a:gd name="T9" fmla="*/ 0 h 348"/>
                <a:gd name="T10" fmla="*/ 2147483646 w 86"/>
                <a:gd name="T11" fmla="*/ 2147483646 h 348"/>
                <a:gd name="T12" fmla="*/ 2147483646 w 86"/>
                <a:gd name="T13" fmla="*/ 2147483646 h 348"/>
                <a:gd name="T14" fmla="*/ 2147483646 w 86"/>
                <a:gd name="T15" fmla="*/ 2147483646 h 348"/>
                <a:gd name="T16" fmla="*/ 2147483646 w 86"/>
                <a:gd name="T17" fmla="*/ 2147483646 h 348"/>
                <a:gd name="T18" fmla="*/ 2147483646 w 86"/>
                <a:gd name="T19" fmla="*/ 2147483646 h 348"/>
                <a:gd name="T20" fmla="*/ 2147483646 w 86"/>
                <a:gd name="T21" fmla="*/ 2147483646 h 348"/>
                <a:gd name="T22" fmla="*/ 2147483646 w 86"/>
                <a:gd name="T23" fmla="*/ 2147483646 h 348"/>
                <a:gd name="T24" fmla="*/ 2147483646 w 86"/>
                <a:gd name="T25" fmla="*/ 2147483646 h 348"/>
                <a:gd name="T26" fmla="*/ 2147483646 w 86"/>
                <a:gd name="T27" fmla="*/ 2147483646 h 348"/>
                <a:gd name="T28" fmla="*/ 2147483646 w 86"/>
                <a:gd name="T29" fmla="*/ 2147483646 h 348"/>
                <a:gd name="T30" fmla="*/ 2147483646 w 86"/>
                <a:gd name="T31" fmla="*/ 2147483646 h 348"/>
                <a:gd name="T32" fmla="*/ 2147483646 w 86"/>
                <a:gd name="T33" fmla="*/ 2147483646 h 348"/>
                <a:gd name="T34" fmla="*/ 2147483646 w 86"/>
                <a:gd name="T35" fmla="*/ 2147483646 h 348"/>
                <a:gd name="T36" fmla="*/ 2147483646 w 86"/>
                <a:gd name="T37" fmla="*/ 2147483646 h 348"/>
                <a:gd name="T38" fmla="*/ 2147483646 w 86"/>
                <a:gd name="T39" fmla="*/ 2147483646 h 348"/>
                <a:gd name="T40" fmla="*/ 2147483646 w 86"/>
                <a:gd name="T41" fmla="*/ 2147483646 h 348"/>
                <a:gd name="T42" fmla="*/ 2147483646 w 86"/>
                <a:gd name="T43" fmla="*/ 2147483646 h 348"/>
                <a:gd name="T44" fmla="*/ 2147483646 w 86"/>
                <a:gd name="T45" fmla="*/ 2147483646 h 348"/>
                <a:gd name="T46" fmla="*/ 2147483646 w 86"/>
                <a:gd name="T47" fmla="*/ 2147483646 h 348"/>
                <a:gd name="T48" fmla="*/ 2147483646 w 86"/>
                <a:gd name="T49" fmla="*/ 2147483646 h 348"/>
                <a:gd name="T50" fmla="*/ 2147483646 w 86"/>
                <a:gd name="T51" fmla="*/ 2147483646 h 348"/>
                <a:gd name="T52" fmla="*/ 2147483646 w 86"/>
                <a:gd name="T53" fmla="*/ 2147483646 h 348"/>
                <a:gd name="T54" fmla="*/ 2147483646 w 86"/>
                <a:gd name="T55" fmla="*/ 2147483646 h 348"/>
                <a:gd name="T56" fmla="*/ 2147483646 w 86"/>
                <a:gd name="T57" fmla="*/ 2147483646 h 348"/>
                <a:gd name="T58" fmla="*/ 2147483646 w 86"/>
                <a:gd name="T59" fmla="*/ 2147483646 h 348"/>
                <a:gd name="T60" fmla="*/ 2147483646 w 86"/>
                <a:gd name="T61" fmla="*/ 2147483646 h 348"/>
                <a:gd name="T62" fmla="*/ 2147483646 w 86"/>
                <a:gd name="T63" fmla="*/ 2147483646 h 348"/>
                <a:gd name="T64" fmla="*/ 2147483646 w 86"/>
                <a:gd name="T65" fmla="*/ 2147483646 h 348"/>
                <a:gd name="T66" fmla="*/ 2147483646 w 86"/>
                <a:gd name="T67" fmla="*/ 2147483646 h 348"/>
                <a:gd name="T68" fmla="*/ 2147483646 w 86"/>
                <a:gd name="T69" fmla="*/ 2147483646 h 348"/>
                <a:gd name="T70" fmla="*/ 2147483646 w 86"/>
                <a:gd name="T71" fmla="*/ 2147483646 h 348"/>
                <a:gd name="T72" fmla="*/ 2147483646 w 86"/>
                <a:gd name="T73" fmla="*/ 2147483646 h 348"/>
                <a:gd name="T74" fmla="*/ 2147483646 w 86"/>
                <a:gd name="T75" fmla="*/ 2147483646 h 348"/>
                <a:gd name="T76" fmla="*/ 2147483646 w 86"/>
                <a:gd name="T77" fmla="*/ 2147483646 h 348"/>
                <a:gd name="T78" fmla="*/ 2147483646 w 86"/>
                <a:gd name="T79" fmla="*/ 2147483646 h 348"/>
                <a:gd name="T80" fmla="*/ 2147483646 w 86"/>
                <a:gd name="T81" fmla="*/ 2147483646 h 348"/>
                <a:gd name="T82" fmla="*/ 2147483646 w 86"/>
                <a:gd name="T83" fmla="*/ 2147483646 h 348"/>
                <a:gd name="T84" fmla="*/ 2147483646 w 86"/>
                <a:gd name="T85" fmla="*/ 2147483646 h 348"/>
                <a:gd name="T86" fmla="*/ 2147483646 w 86"/>
                <a:gd name="T87" fmla="*/ 2147483646 h 348"/>
                <a:gd name="T88" fmla="*/ 2147483646 w 86"/>
                <a:gd name="T89" fmla="*/ 2147483646 h 348"/>
                <a:gd name="T90" fmla="*/ 2147483646 w 86"/>
                <a:gd name="T91" fmla="*/ 2147483646 h 348"/>
                <a:gd name="T92" fmla="*/ 2147483646 w 86"/>
                <a:gd name="T93" fmla="*/ 2147483646 h 348"/>
                <a:gd name="T94" fmla="*/ 2147483646 w 86"/>
                <a:gd name="T95" fmla="*/ 2147483646 h 348"/>
                <a:gd name="T96" fmla="*/ 2147483646 w 86"/>
                <a:gd name="T97" fmla="*/ 2147483646 h 348"/>
                <a:gd name="T98" fmla="*/ 2147483646 w 86"/>
                <a:gd name="T99" fmla="*/ 2147483646 h 348"/>
                <a:gd name="T100" fmla="*/ 0 w 86"/>
                <a:gd name="T101" fmla="*/ 2147483646 h 348"/>
                <a:gd name="T102" fmla="*/ 2147483646 w 86"/>
                <a:gd name="T103" fmla="*/ 2147483646 h 348"/>
                <a:gd name="T104" fmla="*/ 2147483646 w 86"/>
                <a:gd name="T105" fmla="*/ 2147483646 h 348"/>
                <a:gd name="T106" fmla="*/ 2147483646 w 86"/>
                <a:gd name="T107" fmla="*/ 2147483646 h 348"/>
                <a:gd name="T108" fmla="*/ 2147483646 w 86"/>
                <a:gd name="T109" fmla="*/ 2147483646 h 348"/>
                <a:gd name="T110" fmla="*/ 2147483646 w 86"/>
                <a:gd name="T111" fmla="*/ 2147483646 h 348"/>
                <a:gd name="T112" fmla="*/ 2147483646 w 86"/>
                <a:gd name="T113" fmla="*/ 2147483646 h 3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348"/>
                <a:gd name="T173" fmla="*/ 86 w 86"/>
                <a:gd name="T174" fmla="*/ 348 h 3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sp>
          <p:nvSpPr>
            <p:cNvPr id="31758" name="Freeform 27"/>
            <p:cNvSpPr>
              <a:spLocks/>
            </p:cNvSpPr>
            <p:nvPr/>
          </p:nvSpPr>
          <p:spPr bwMode="auto">
            <a:xfrm>
              <a:off x="1048481" y="5595207"/>
              <a:ext cx="19214" cy="667414"/>
            </a:xfrm>
            <a:custGeom>
              <a:avLst/>
              <a:gdLst>
                <a:gd name="T0" fmla="*/ 2147483646 w 25"/>
                <a:gd name="T1" fmla="*/ 2147483646 h 868"/>
                <a:gd name="T2" fmla="*/ 2147483646 w 25"/>
                <a:gd name="T3" fmla="*/ 2147483646 h 868"/>
                <a:gd name="T4" fmla="*/ 2147483646 w 25"/>
                <a:gd name="T5" fmla="*/ 2147483646 h 868"/>
                <a:gd name="T6" fmla="*/ 2147483646 w 25"/>
                <a:gd name="T7" fmla="*/ 2147483646 h 868"/>
                <a:gd name="T8" fmla="*/ 2147483646 w 25"/>
                <a:gd name="T9" fmla="*/ 0 h 868"/>
                <a:gd name="T10" fmla="*/ 2147483646 w 25"/>
                <a:gd name="T11" fmla="*/ 2147483646 h 868"/>
                <a:gd name="T12" fmla="*/ 2147483646 w 25"/>
                <a:gd name="T13" fmla="*/ 2147483646 h 868"/>
                <a:gd name="T14" fmla="*/ 2147483646 w 25"/>
                <a:gd name="T15" fmla="*/ 2147483646 h 868"/>
                <a:gd name="T16" fmla="*/ 2147483646 w 25"/>
                <a:gd name="T17" fmla="*/ 2147483646 h 868"/>
                <a:gd name="T18" fmla="*/ 2147483646 w 25"/>
                <a:gd name="T19" fmla="*/ 2147483646 h 868"/>
                <a:gd name="T20" fmla="*/ 2147483646 w 25"/>
                <a:gd name="T21" fmla="*/ 2147483646 h 868"/>
                <a:gd name="T22" fmla="*/ 2147483646 w 25"/>
                <a:gd name="T23" fmla="*/ 2147483646 h 868"/>
                <a:gd name="T24" fmla="*/ 2147483646 w 25"/>
                <a:gd name="T25" fmla="*/ 2147483646 h 868"/>
                <a:gd name="T26" fmla="*/ 2147483646 w 25"/>
                <a:gd name="T27" fmla="*/ 2147483646 h 868"/>
                <a:gd name="T28" fmla="*/ 2147483646 w 25"/>
                <a:gd name="T29" fmla="*/ 2147483646 h 868"/>
                <a:gd name="T30" fmla="*/ 2147483646 w 25"/>
                <a:gd name="T31" fmla="*/ 2147483646 h 868"/>
                <a:gd name="T32" fmla="*/ 2147483646 w 25"/>
                <a:gd name="T33" fmla="*/ 2147483646 h 868"/>
                <a:gd name="T34" fmla="*/ 2147483646 w 25"/>
                <a:gd name="T35" fmla="*/ 2147483646 h 868"/>
                <a:gd name="T36" fmla="*/ 2147483646 w 25"/>
                <a:gd name="T37" fmla="*/ 2147483646 h 868"/>
                <a:gd name="T38" fmla="*/ 2147483646 w 25"/>
                <a:gd name="T39" fmla="*/ 2147483646 h 868"/>
                <a:gd name="T40" fmla="*/ 2147483646 w 25"/>
                <a:gd name="T41" fmla="*/ 2147483646 h 868"/>
                <a:gd name="T42" fmla="*/ 2147483646 w 25"/>
                <a:gd name="T43" fmla="*/ 2147483646 h 868"/>
                <a:gd name="T44" fmla="*/ 2147483646 w 25"/>
                <a:gd name="T45" fmla="*/ 2147483646 h 868"/>
                <a:gd name="T46" fmla="*/ 2147483646 w 25"/>
                <a:gd name="T47" fmla="*/ 2147483646 h 868"/>
                <a:gd name="T48" fmla="*/ 2147483646 w 25"/>
                <a:gd name="T49" fmla="*/ 2147483646 h 868"/>
                <a:gd name="T50" fmla="*/ 2147483646 w 25"/>
                <a:gd name="T51" fmla="*/ 2147483646 h 868"/>
                <a:gd name="T52" fmla="*/ 2147483646 w 25"/>
                <a:gd name="T53" fmla="*/ 2147483646 h 868"/>
                <a:gd name="T54" fmla="*/ 2147483646 w 25"/>
                <a:gd name="T55" fmla="*/ 2147483646 h 868"/>
                <a:gd name="T56" fmla="*/ 2147483646 w 25"/>
                <a:gd name="T57" fmla="*/ 2147483646 h 868"/>
                <a:gd name="T58" fmla="*/ 2147483646 w 25"/>
                <a:gd name="T59" fmla="*/ 2147483646 h 868"/>
                <a:gd name="T60" fmla="*/ 2147483646 w 25"/>
                <a:gd name="T61" fmla="*/ 2147483646 h 868"/>
                <a:gd name="T62" fmla="*/ 2147483646 w 25"/>
                <a:gd name="T63" fmla="*/ 2147483646 h 868"/>
                <a:gd name="T64" fmla="*/ 2147483646 w 25"/>
                <a:gd name="T65" fmla="*/ 2147483646 h 868"/>
                <a:gd name="T66" fmla="*/ 2147483646 w 25"/>
                <a:gd name="T67" fmla="*/ 2147483646 h 868"/>
                <a:gd name="T68" fmla="*/ 2147483646 w 25"/>
                <a:gd name="T69" fmla="*/ 2147483646 h 868"/>
                <a:gd name="T70" fmla="*/ 2147483646 w 25"/>
                <a:gd name="T71" fmla="*/ 2147483646 h 868"/>
                <a:gd name="T72" fmla="*/ 2147483646 w 25"/>
                <a:gd name="T73" fmla="*/ 2147483646 h 868"/>
                <a:gd name="T74" fmla="*/ 2147483646 w 25"/>
                <a:gd name="T75" fmla="*/ 2147483646 h 868"/>
                <a:gd name="T76" fmla="*/ 2147483646 w 25"/>
                <a:gd name="T77" fmla="*/ 2147483646 h 868"/>
                <a:gd name="T78" fmla="*/ 2147483646 w 25"/>
                <a:gd name="T79" fmla="*/ 2147483646 h 868"/>
                <a:gd name="T80" fmla="*/ 2147483646 w 25"/>
                <a:gd name="T81" fmla="*/ 2147483646 h 868"/>
                <a:gd name="T82" fmla="*/ 2147483646 w 25"/>
                <a:gd name="T83" fmla="*/ 2147483646 h 868"/>
                <a:gd name="T84" fmla="*/ 2147483646 w 25"/>
                <a:gd name="T85" fmla="*/ 2147483646 h 868"/>
                <a:gd name="T86" fmla="*/ 2147483646 w 25"/>
                <a:gd name="T87" fmla="*/ 2147483646 h 868"/>
                <a:gd name="T88" fmla="*/ 2147483646 w 25"/>
                <a:gd name="T89" fmla="*/ 2147483646 h 868"/>
                <a:gd name="T90" fmla="*/ 2147483646 w 25"/>
                <a:gd name="T91" fmla="*/ 2147483646 h 868"/>
                <a:gd name="T92" fmla="*/ 2147483646 w 25"/>
                <a:gd name="T93" fmla="*/ 2147483646 h 868"/>
                <a:gd name="T94" fmla="*/ 0 w 25"/>
                <a:gd name="T95" fmla="*/ 2147483646 h 868"/>
                <a:gd name="T96" fmla="*/ 0 w 25"/>
                <a:gd name="T97" fmla="*/ 2147483646 h 868"/>
                <a:gd name="T98" fmla="*/ 2147483646 w 25"/>
                <a:gd name="T99" fmla="*/ 2147483646 h 868"/>
                <a:gd name="T100" fmla="*/ 2147483646 w 25"/>
                <a:gd name="T101" fmla="*/ 2147483646 h 868"/>
                <a:gd name="T102" fmla="*/ 2147483646 w 25"/>
                <a:gd name="T103" fmla="*/ 2147483646 h 868"/>
                <a:gd name="T104" fmla="*/ 2147483646 w 25"/>
                <a:gd name="T105" fmla="*/ 2147483646 h 8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868"/>
                <a:gd name="T161" fmla="*/ 25 w 25"/>
                <a:gd name="T162" fmla="*/ 868 h 8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round/>
              <a:headEnd/>
              <a:tailEnd/>
            </a:ln>
          </p:spPr>
          <p:txBody>
            <a:bodyPr/>
            <a:lstStyle/>
            <a:p>
              <a:endParaRPr lang="ru-RU"/>
            </a:p>
          </p:txBody>
        </p:sp>
        <p:sp>
          <p:nvSpPr>
            <p:cNvPr id="31759" name="Freeform 28"/>
            <p:cNvSpPr>
              <a:spLocks/>
            </p:cNvSpPr>
            <p:nvPr/>
          </p:nvSpPr>
          <p:spPr bwMode="auto">
            <a:xfrm>
              <a:off x="140390" y="5698241"/>
              <a:ext cx="1743805" cy="495947"/>
            </a:xfrm>
            <a:custGeom>
              <a:avLst/>
              <a:gdLst>
                <a:gd name="T0" fmla="*/ 2147483646 w 1131"/>
                <a:gd name="T1" fmla="*/ 2147483646 h 645"/>
                <a:gd name="T2" fmla="*/ 2147483646 w 1131"/>
                <a:gd name="T3" fmla="*/ 2147483646 h 645"/>
                <a:gd name="T4" fmla="*/ 2147483646 w 1131"/>
                <a:gd name="T5" fmla="*/ 0 h 645"/>
                <a:gd name="T6" fmla="*/ 2147483646 w 1131"/>
                <a:gd name="T7" fmla="*/ 0 h 645"/>
                <a:gd name="T8" fmla="*/ 0 w 1131"/>
                <a:gd name="T9" fmla="*/ 2147483646 h 645"/>
                <a:gd name="T10" fmla="*/ 0 w 1131"/>
                <a:gd name="T11" fmla="*/ 2147483646 h 645"/>
                <a:gd name="T12" fmla="*/ 2147483646 w 1131"/>
                <a:gd name="T13" fmla="*/ 2147483646 h 645"/>
                <a:gd name="T14" fmla="*/ 0 60000 65536"/>
                <a:gd name="T15" fmla="*/ 0 60000 65536"/>
                <a:gd name="T16" fmla="*/ 0 60000 65536"/>
                <a:gd name="T17" fmla="*/ 0 60000 65536"/>
                <a:gd name="T18" fmla="*/ 0 60000 65536"/>
                <a:gd name="T19" fmla="*/ 0 60000 65536"/>
                <a:gd name="T20" fmla="*/ 0 60000 65536"/>
                <a:gd name="T21" fmla="*/ 0 w 1131"/>
                <a:gd name="T22" fmla="*/ 0 h 645"/>
                <a:gd name="T23" fmla="*/ 1131 w 1131"/>
                <a:gd name="T24" fmla="*/ 645 h 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round/>
              <a:headEnd/>
              <a:tailEnd/>
            </a:ln>
          </p:spPr>
          <p:txBody>
            <a:bodyPr/>
            <a:lstStyle/>
            <a:p>
              <a:endParaRPr lang="ru-RU"/>
            </a:p>
          </p:txBody>
        </p:sp>
        <p:sp>
          <p:nvSpPr>
            <p:cNvPr id="31760" name="Rectangle 29">
              <a:hlinkClick r:id="" action="ppaction://hlinkshowjump?jump=lastslide"/>
            </p:cNvPr>
            <p:cNvSpPr>
              <a:spLocks noChangeArrowheads="1"/>
            </p:cNvSpPr>
            <p:nvPr/>
          </p:nvSpPr>
          <p:spPr bwMode="auto">
            <a:xfrm>
              <a:off x="142844" y="5703624"/>
              <a:ext cx="1714512" cy="490565"/>
            </a:xfrm>
            <a:prstGeom prst="rect">
              <a:avLst/>
            </a:prstGeom>
            <a:blipFill dpi="0" rotWithShape="1">
              <a:blip r:embed="rId2"/>
              <a:srcRect/>
              <a:tile tx="0" ty="0" sx="100000" sy="100000" flip="none" algn="tl"/>
            </a:blipFill>
            <a:ln w="0">
              <a:solidFill>
                <a:srgbClr val="000000"/>
              </a:solidFill>
              <a:miter lim="800000"/>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ru-RU" sz="1800" b="1">
                  <a:solidFill>
                    <a:schemeClr val="bg1"/>
                  </a:solidFill>
                  <a:latin typeface="Calibri" panose="020F0502020204030204" pitchFamily="34" charset="0"/>
                  <a:cs typeface="Calibri" panose="020F0502020204030204" pitchFamily="34" charset="0"/>
                </a:rPr>
                <a:t>Hướng dẫn</a:t>
              </a:r>
            </a:p>
          </p:txBody>
        </p:sp>
        <p:sp>
          <p:nvSpPr>
            <p:cNvPr id="31761" name="Line 30"/>
            <p:cNvSpPr>
              <a:spLocks noChangeShapeType="1"/>
            </p:cNvSpPr>
            <p:nvPr/>
          </p:nvSpPr>
          <p:spPr bwMode="auto">
            <a:xfrm flipV="1">
              <a:off x="1134546" y="5698241"/>
              <a:ext cx="78434" cy="538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85" name="84 Botón de acción: Volver">
            <a:hlinkClick r:id="" action="ppaction://hlinkshowjump?jump=lastslideviewed" highlightClick="1"/>
          </p:cNvPr>
          <p:cNvSpPr/>
          <p:nvPr/>
        </p:nvSpPr>
        <p:spPr>
          <a:xfrm>
            <a:off x="8286750" y="6072188"/>
            <a:ext cx="642938" cy="571500"/>
          </a:xfrm>
          <a:prstGeom prst="actionButtonReturn">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671268" y="2756502"/>
            <a:ext cx="7196382" cy="1104245"/>
          </a:xfrm>
          <a:prstGeom prst="doubleWav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2400">
                <a:solidFill>
                  <a:schemeClr val="bg1"/>
                </a:solidFill>
              </a:rPr>
              <a:t>Cái gì mà bạn có, khi bạn chia sẻ với tôi, nhưng khi bạn chia sẻ bạn sẽ không có nó?</a:t>
            </a:r>
            <a:endParaRPr lang="es-ES" altLang="ru-RU" sz="2800" b="1">
              <a:solidFill>
                <a:schemeClr val="bg1"/>
              </a:solidFill>
              <a:latin typeface="Comic Sans MS" panose="030F0702030302020204" pitchFamily="66" charset="0"/>
            </a:endParaRPr>
          </a:p>
        </p:txBody>
      </p:sp>
      <p:pic>
        <p:nvPicPr>
          <p:cNvPr id="6151"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73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ru-RU" sz="1400" b="1">
                <a:solidFill>
                  <a:schemeClr val="bg1"/>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es-ES"/>
          </a:p>
        </p:txBody>
      </p:sp>
      <p:sp>
        <p:nvSpPr>
          <p:cNvPr id="57" name="56 CuadroTexto"/>
          <p:cNvSpPr txBox="1">
            <a:spLocks noChangeArrowheads="1"/>
          </p:cNvSpPr>
          <p:nvPr/>
        </p:nvSpPr>
        <p:spPr bwMode="auto">
          <a:xfrm>
            <a:off x="3071813" y="5350043"/>
            <a:ext cx="41290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ru-RU" sz="6000" b="1">
                <a:latin typeface="Calibri" panose="020F0502020204030204" pitchFamily="34" charset="0"/>
                <a:cs typeface="Calibri" panose="020F0502020204030204" pitchFamily="34" charset="0"/>
              </a:rPr>
              <a:t>Bí mật</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es-ES"/>
          </a:p>
        </p:txBody>
      </p:sp>
      <p:grpSp>
        <p:nvGrpSpPr>
          <p:cNvPr id="2" name="Group 24"/>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4119" name="AutoShape 23"/>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4121" name="Freeform 25"/>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122" name="Freeform 26"/>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123" name="Freeform 27"/>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124" name="Freeform 28"/>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4125" name="Freeform 29"/>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4126" name="Freeform 30"/>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4127" name="Freeform 31"/>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4128" name="Freeform 32"/>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4129" name="Freeform 33"/>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4130" name="Freeform 34"/>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4131" name="Rectangle 35"/>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algn="ctr" eaLnBrk="1" hangingPunct="1">
                <a:defRPr/>
              </a:pPr>
              <a:r>
                <a:rPr lang="es-ES" sz="2400">
                  <a:solidFill>
                    <a:schemeClr val="bg1"/>
                  </a:solidFill>
                  <a:latin typeface="Comic Sans MS" pitchFamily="66" charset="0"/>
                </a:rPr>
                <a:t>Câu</a:t>
              </a:r>
            </a:p>
            <a:p>
              <a:pPr algn="ctr" eaLnBrk="1" hangingPunct="1">
                <a:defRPr/>
              </a:pPr>
              <a:r>
                <a:rPr lang="es-ES" sz="4000" b="1">
                  <a:solidFill>
                    <a:schemeClr val="bg1"/>
                  </a:solidFill>
                  <a:latin typeface="Comic Sans MS" pitchFamily="66" charset="0"/>
                </a:rPr>
                <a:t>1</a:t>
              </a:r>
            </a:p>
          </p:txBody>
        </p:sp>
        <p:sp>
          <p:nvSpPr>
            <p:cNvPr id="4132" name="Line 36"/>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23"/>
          <p:cNvGrpSpPr>
            <a:grpSpLocks/>
          </p:cNvGrpSpPr>
          <p:nvPr/>
        </p:nvGrpSpPr>
        <p:grpSpPr bwMode="auto">
          <a:xfrm>
            <a:off x="-4490329" y="2790600"/>
            <a:ext cx="3919615" cy="1938147"/>
            <a:chOff x="715" y="1500"/>
            <a:chExt cx="3620" cy="1852"/>
          </a:xfrm>
          <a:effectLst>
            <a:outerShdw blurRad="76200" dir="18900000" sy="23000" kx="-1200000" algn="bl" rotWithShape="0">
              <a:prstClr val="black">
                <a:alpha val="20000"/>
              </a:prstClr>
            </a:outerShdw>
          </a:effectLst>
        </p:grpSpPr>
        <p:sp>
          <p:nvSpPr>
            <p:cNvPr id="6" name="Freeform 2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7" name="Freeform 2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8" name="Freeform 2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9" name="Freeform 2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FFCC00"/>
            </a:solidFill>
            <a:ln w="3175">
              <a:solidFill>
                <a:srgbClr val="000000"/>
              </a:solidFill>
              <a:round/>
              <a:headEnd/>
              <a:tailEnd/>
            </a:ln>
          </p:spPr>
          <p:txBody>
            <a:bodyPr/>
            <a:lstStyle/>
            <a:p>
              <a:pPr eaLnBrk="1" hangingPunct="1">
                <a:defRPr/>
              </a:pPr>
              <a:endParaRPr lang="es-ES">
                <a:latin typeface="Arial" charset="0"/>
              </a:endParaRPr>
            </a:p>
          </p:txBody>
        </p:sp>
        <p:sp>
          <p:nvSpPr>
            <p:cNvPr id="10" name="Freeform 2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11" name="Freeform 2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FF00"/>
            </a:solidFill>
            <a:ln w="19050">
              <a:solidFill>
                <a:srgbClr val="000000"/>
              </a:solidFill>
              <a:round/>
              <a:headEnd/>
              <a:tailEnd/>
            </a:ln>
          </p:spPr>
          <p:txBody>
            <a:bodyPr/>
            <a:lstStyle/>
            <a:p>
              <a:pPr eaLnBrk="1" hangingPunct="1">
                <a:defRPr/>
              </a:pPr>
              <a:endParaRPr lang="es-ES">
                <a:latin typeface="Arial" charset="0"/>
              </a:endParaRPr>
            </a:p>
          </p:txBody>
        </p:sp>
        <p:sp>
          <p:nvSpPr>
            <p:cNvPr id="12" name="Freeform 3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3" name="Freeform 3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4" name="Freeform 3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5" name="Freeform 3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16" name="Freeform 3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7" name="Freeform 3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18" name="Freeform 3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19" name="Freeform 3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20" name="Freeform 3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21" name="Freeform 3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2" name="Freeform 4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3" name="Freeform 4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24" name="Freeform 4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892969" y="2774309"/>
            <a:ext cx="7020272" cy="1104245"/>
          </a:xfrm>
          <a:prstGeom prst="doubleWave">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Đầu tròn mình nhỏ thon thon</a:t>
            </a:r>
          </a:p>
          <a:p>
            <a:r>
              <a:rPr lang="vi-VN"/>
              <a:t>Nắm đầu vặn cổ hai hàng lệ rơi là cái gì?</a:t>
            </a:r>
          </a:p>
        </p:txBody>
      </p:sp>
      <p:pic>
        <p:nvPicPr>
          <p:cNvPr id="7175"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85113"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2693988" y="5420310"/>
            <a:ext cx="497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5400"/>
              <a:t>Cái vòi 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37"/>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5158" name="AutoShape 38"/>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5159" name="Freeform 39"/>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5160" name="Freeform 40"/>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5161" name="Freeform 41"/>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5162" name="Freeform 42"/>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5163" name="Freeform 43"/>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5164" name="Freeform 44"/>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5165" name="Freeform 45"/>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5166" name="Freeform 46"/>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5167" name="Freeform 47"/>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5168" name="Freeform 48"/>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5169" name="Rectangle 49"/>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algn="ctr" eaLnBrk="1" hangingPunct="1">
                <a:defRPr/>
              </a:pPr>
              <a:r>
                <a:rPr lang="es-ES" sz="2400">
                  <a:solidFill>
                    <a:schemeClr val="bg1"/>
                  </a:solidFill>
                  <a:latin typeface="Comic Sans MS" pitchFamily="66" charset="0"/>
                </a:rPr>
                <a:t>Câu</a:t>
              </a:r>
            </a:p>
            <a:p>
              <a:pPr algn="ctr" eaLnBrk="1" hangingPunct="1">
                <a:defRPr/>
              </a:pPr>
              <a:r>
                <a:rPr lang="es-ES" sz="3600" b="1">
                  <a:solidFill>
                    <a:schemeClr val="bg1"/>
                  </a:solidFill>
                  <a:latin typeface="Comic Sans MS" pitchFamily="66" charset="0"/>
                </a:rPr>
                <a:t>2</a:t>
              </a:r>
            </a:p>
          </p:txBody>
        </p:sp>
        <p:sp>
          <p:nvSpPr>
            <p:cNvPr id="5170" name="Line 50"/>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23"/>
          <p:cNvGrpSpPr>
            <a:grpSpLocks/>
          </p:cNvGrpSpPr>
          <p:nvPr/>
        </p:nvGrpSpPr>
        <p:grpSpPr bwMode="auto">
          <a:xfrm>
            <a:off x="-4490329" y="2790600"/>
            <a:ext cx="3919615" cy="1938147"/>
            <a:chOff x="715" y="1500"/>
            <a:chExt cx="3620" cy="1852"/>
          </a:xfrm>
          <a:effectLst>
            <a:outerShdw blurRad="76200" dir="18900000" sy="23000" kx="-1200000" algn="bl" rotWithShape="0">
              <a:prstClr val="black">
                <a:alpha val="20000"/>
              </a:prstClr>
            </a:outerShdw>
          </a:effectLst>
        </p:grpSpPr>
        <p:sp>
          <p:nvSpPr>
            <p:cNvPr id="6" name="Freeform 2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7" name="Freeform 2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8" name="Freeform 2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9" name="Freeform 2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FFCC00"/>
            </a:solidFill>
            <a:ln w="3175">
              <a:solidFill>
                <a:srgbClr val="000000"/>
              </a:solidFill>
              <a:round/>
              <a:headEnd/>
              <a:tailEnd/>
            </a:ln>
          </p:spPr>
          <p:txBody>
            <a:bodyPr/>
            <a:lstStyle/>
            <a:p>
              <a:pPr eaLnBrk="1" hangingPunct="1">
                <a:defRPr/>
              </a:pPr>
              <a:endParaRPr lang="es-ES">
                <a:latin typeface="Arial" charset="0"/>
              </a:endParaRPr>
            </a:p>
          </p:txBody>
        </p:sp>
        <p:sp>
          <p:nvSpPr>
            <p:cNvPr id="10" name="Freeform 2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11" name="Freeform 2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FF00"/>
            </a:solidFill>
            <a:ln w="19050">
              <a:solidFill>
                <a:srgbClr val="000000"/>
              </a:solidFill>
              <a:round/>
              <a:headEnd/>
              <a:tailEnd/>
            </a:ln>
          </p:spPr>
          <p:txBody>
            <a:bodyPr/>
            <a:lstStyle/>
            <a:p>
              <a:pPr eaLnBrk="1" hangingPunct="1">
                <a:defRPr/>
              </a:pPr>
              <a:endParaRPr lang="es-ES">
                <a:latin typeface="Arial" charset="0"/>
              </a:endParaRPr>
            </a:p>
          </p:txBody>
        </p:sp>
        <p:sp>
          <p:nvSpPr>
            <p:cNvPr id="12" name="Freeform 3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3" name="Freeform 3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4" name="Freeform 3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5" name="Freeform 3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16" name="Freeform 3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7" name="Freeform 3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18" name="Freeform 3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19" name="Freeform 3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20" name="Freeform 3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21" name="Freeform 3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2" name="Freeform 4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3" name="Freeform 4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24" name="Freeform 4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755576" y="2714952"/>
            <a:ext cx="6588224" cy="1104245"/>
          </a:xfrm>
          <a:prstGeom prst="doubleWav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chặt không đứt, bứt không rời, phơi không khô, đốt không cháy?</a:t>
            </a:r>
            <a:endParaRPr lang="es-ES" altLang="ru-RU"/>
          </a:p>
        </p:txBody>
      </p:sp>
      <p:pic>
        <p:nvPicPr>
          <p:cNvPr id="8199"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85113"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742374" y="5339675"/>
            <a:ext cx="2786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6000"/>
              <a:t>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3"/>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6168" name="AutoShape 24"/>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6169" name="Freeform 25"/>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6170" name="Freeform 26"/>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6171" name="Freeform 27"/>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6172" name="Freeform 28"/>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6173" name="Freeform 29"/>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6174" name="Freeform 30"/>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6175" name="Freeform 31"/>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6176" name="Freeform 32"/>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6177" name="Freeform 33"/>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6178" name="Freeform 34"/>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6179" name="Rectangle 35"/>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algn="ctr" eaLnBrk="1" hangingPunct="1">
                <a:defRPr/>
              </a:pPr>
              <a:r>
                <a:rPr lang="es-ES" sz="2400">
                  <a:solidFill>
                    <a:schemeClr val="bg1"/>
                  </a:solidFill>
                  <a:latin typeface="Comic Sans MS" pitchFamily="66" charset="0"/>
                </a:rPr>
                <a:t>Câu</a:t>
              </a:r>
            </a:p>
            <a:p>
              <a:pPr algn="ctr" eaLnBrk="1" hangingPunct="1">
                <a:defRPr/>
              </a:pPr>
              <a:r>
                <a:rPr lang="es-ES" sz="3600" b="1">
                  <a:solidFill>
                    <a:schemeClr val="bg1"/>
                  </a:solidFill>
                  <a:latin typeface="Comic Sans MS" pitchFamily="66" charset="0"/>
                </a:rPr>
                <a:t>3</a:t>
              </a:r>
            </a:p>
          </p:txBody>
        </p:sp>
        <p:sp>
          <p:nvSpPr>
            <p:cNvPr id="6180" name="Line 36"/>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23"/>
          <p:cNvGrpSpPr>
            <a:grpSpLocks/>
          </p:cNvGrpSpPr>
          <p:nvPr/>
        </p:nvGrpSpPr>
        <p:grpSpPr bwMode="auto">
          <a:xfrm>
            <a:off x="-4490329" y="2790600"/>
            <a:ext cx="3919615" cy="1938147"/>
            <a:chOff x="715" y="1500"/>
            <a:chExt cx="3620" cy="1852"/>
          </a:xfrm>
          <a:effectLst>
            <a:outerShdw blurRad="76200" dir="18900000" sy="23000" kx="-1200000" algn="bl" rotWithShape="0">
              <a:prstClr val="black">
                <a:alpha val="20000"/>
              </a:prstClr>
            </a:outerShdw>
          </a:effectLst>
        </p:grpSpPr>
        <p:sp>
          <p:nvSpPr>
            <p:cNvPr id="6" name="Freeform 2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7" name="Freeform 2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8" name="Freeform 2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9" name="Freeform 2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FFCC00"/>
            </a:solidFill>
            <a:ln w="3175">
              <a:solidFill>
                <a:srgbClr val="000000"/>
              </a:solidFill>
              <a:round/>
              <a:headEnd/>
              <a:tailEnd/>
            </a:ln>
          </p:spPr>
          <p:txBody>
            <a:bodyPr/>
            <a:lstStyle/>
            <a:p>
              <a:pPr eaLnBrk="1" hangingPunct="1">
                <a:defRPr/>
              </a:pPr>
              <a:endParaRPr lang="es-ES">
                <a:latin typeface="Arial" charset="0"/>
              </a:endParaRPr>
            </a:p>
          </p:txBody>
        </p:sp>
        <p:sp>
          <p:nvSpPr>
            <p:cNvPr id="10" name="Freeform 2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11" name="Freeform 2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FF00"/>
            </a:solidFill>
            <a:ln w="19050">
              <a:solidFill>
                <a:srgbClr val="000000"/>
              </a:solidFill>
              <a:round/>
              <a:headEnd/>
              <a:tailEnd/>
            </a:ln>
          </p:spPr>
          <p:txBody>
            <a:bodyPr/>
            <a:lstStyle/>
            <a:p>
              <a:pPr eaLnBrk="1" hangingPunct="1">
                <a:defRPr/>
              </a:pPr>
              <a:endParaRPr lang="es-ES">
                <a:latin typeface="Arial" charset="0"/>
              </a:endParaRPr>
            </a:p>
          </p:txBody>
        </p:sp>
        <p:sp>
          <p:nvSpPr>
            <p:cNvPr id="12" name="Freeform 3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3" name="Freeform 3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4" name="Freeform 3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5" name="Freeform 3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16" name="Freeform 3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7" name="Freeform 3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18" name="Freeform 3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19" name="Freeform 3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20" name="Freeform 3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21" name="Freeform 3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2" name="Freeform 4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3" name="Freeform 4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24" name="Freeform 4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892969" y="2731752"/>
            <a:ext cx="6752694" cy="1104245"/>
          </a:xfrm>
          <a:prstGeom prst="doubleWave">
            <a:avLst/>
          </a:pr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t>Cái gì đen khi bạn mua nó, đỏ khi dùng nó và xám xịt khi vứt nó đi?</a:t>
            </a:r>
            <a:endParaRPr lang="es-ES" altLang="ru-RU"/>
          </a:p>
        </p:txBody>
      </p:sp>
      <p:pic>
        <p:nvPicPr>
          <p:cNvPr id="9223"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85113"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275856" y="5350043"/>
            <a:ext cx="35004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6000"/>
              <a:t>Than</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1"/>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0502" name="AutoShape 22"/>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0503" name="Freeform 23"/>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0504" name="Freeform 24"/>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0505" name="Freeform 25"/>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0506" name="Freeform 26"/>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0507" name="Freeform 27"/>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0508" name="Freeform 28"/>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0509" name="Freeform 29"/>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0510" name="Freeform 30"/>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0511" name="Freeform 31"/>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0512" name="Freeform 32"/>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0513" name="Rectangle 33"/>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algn="ctr" eaLnBrk="1" hangingPunct="1">
                <a:defRPr/>
              </a:pPr>
              <a:r>
                <a:rPr lang="es-ES" sz="2400">
                  <a:solidFill>
                    <a:schemeClr val="bg1"/>
                  </a:solidFill>
                  <a:latin typeface="Comic Sans MS" pitchFamily="66" charset="0"/>
                </a:rPr>
                <a:t>Câu</a:t>
              </a:r>
            </a:p>
            <a:p>
              <a:pPr algn="ctr" eaLnBrk="1" hangingPunct="1">
                <a:defRPr/>
              </a:pPr>
              <a:r>
                <a:rPr lang="es-ES" sz="3600" b="1">
                  <a:solidFill>
                    <a:schemeClr val="bg1"/>
                  </a:solidFill>
                  <a:latin typeface="Comic Sans MS" pitchFamily="66" charset="0"/>
                </a:rPr>
                <a:t>4</a:t>
              </a:r>
            </a:p>
          </p:txBody>
        </p:sp>
        <p:sp>
          <p:nvSpPr>
            <p:cNvPr id="20514" name="Line 34"/>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23"/>
          <p:cNvGrpSpPr>
            <a:grpSpLocks/>
          </p:cNvGrpSpPr>
          <p:nvPr/>
        </p:nvGrpSpPr>
        <p:grpSpPr bwMode="auto">
          <a:xfrm>
            <a:off x="-4490329" y="2790600"/>
            <a:ext cx="3919615" cy="1938147"/>
            <a:chOff x="715" y="1500"/>
            <a:chExt cx="3620" cy="1852"/>
          </a:xfrm>
          <a:effectLst>
            <a:outerShdw blurRad="76200" dir="18900000" sy="23000" kx="-1200000" algn="bl" rotWithShape="0">
              <a:prstClr val="black">
                <a:alpha val="20000"/>
              </a:prstClr>
            </a:outerShdw>
          </a:effectLst>
        </p:grpSpPr>
        <p:sp>
          <p:nvSpPr>
            <p:cNvPr id="6" name="Freeform 2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7" name="Freeform 2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8" name="Freeform 2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9" name="Freeform 2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FFCC00"/>
            </a:solidFill>
            <a:ln w="3175">
              <a:solidFill>
                <a:srgbClr val="000000"/>
              </a:solidFill>
              <a:round/>
              <a:headEnd/>
              <a:tailEnd/>
            </a:ln>
          </p:spPr>
          <p:txBody>
            <a:bodyPr/>
            <a:lstStyle/>
            <a:p>
              <a:pPr eaLnBrk="1" hangingPunct="1">
                <a:defRPr/>
              </a:pPr>
              <a:endParaRPr lang="es-ES">
                <a:latin typeface="Arial" charset="0"/>
              </a:endParaRPr>
            </a:p>
          </p:txBody>
        </p:sp>
        <p:sp>
          <p:nvSpPr>
            <p:cNvPr id="10" name="Freeform 2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11" name="Freeform 2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FF00"/>
            </a:solidFill>
            <a:ln w="19050">
              <a:solidFill>
                <a:srgbClr val="000000"/>
              </a:solidFill>
              <a:round/>
              <a:headEnd/>
              <a:tailEnd/>
            </a:ln>
          </p:spPr>
          <p:txBody>
            <a:bodyPr/>
            <a:lstStyle/>
            <a:p>
              <a:pPr eaLnBrk="1" hangingPunct="1">
                <a:defRPr/>
              </a:pPr>
              <a:endParaRPr lang="es-ES">
                <a:latin typeface="Arial" charset="0"/>
              </a:endParaRPr>
            </a:p>
          </p:txBody>
        </p:sp>
        <p:sp>
          <p:nvSpPr>
            <p:cNvPr id="12" name="Freeform 3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3" name="Freeform 3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4" name="Freeform 3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5" name="Freeform 3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16" name="Freeform 3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7" name="Freeform 3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18" name="Freeform 3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19" name="Freeform 3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20" name="Freeform 3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21" name="Freeform 3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2" name="Freeform 4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3" name="Freeform 4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24" name="Freeform 4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190626" y="2844207"/>
            <a:ext cx="6660232" cy="1104245"/>
          </a:xfrm>
          <a:prstGeom prst="doubleWav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có kích thước bằng con voi nhưng chẳng nặng gram nào cả?</a:t>
            </a:r>
            <a:endParaRPr lang="es-ES" altLang="ru-RU"/>
          </a:p>
        </p:txBody>
      </p:sp>
      <p:pic>
        <p:nvPicPr>
          <p:cNvPr id="10247"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85113"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330570" y="5575836"/>
            <a:ext cx="3787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sz="4800"/>
              <a:t>Bóng con voi</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1"/>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1526" name="AutoShape 22"/>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1527" name="Freeform 23"/>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1528" name="Freeform 24"/>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1529" name="Freeform 25"/>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1530" name="Freeform 26"/>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1531" name="Freeform 27"/>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1532" name="Freeform 28"/>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1533" name="Freeform 29"/>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1534" name="Freeform 30"/>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1535" name="Freeform 31"/>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1536" name="Freeform 32"/>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1537" name="Rectangle 33"/>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algn="ctr" eaLnBrk="1" hangingPunct="1">
                <a:defRPr/>
              </a:pPr>
              <a:r>
                <a:rPr lang="es-ES" sz="2400">
                  <a:solidFill>
                    <a:schemeClr val="bg1"/>
                  </a:solidFill>
                  <a:latin typeface="Comic Sans MS" pitchFamily="66" charset="0"/>
                </a:rPr>
                <a:t>Câu</a:t>
              </a:r>
            </a:p>
            <a:p>
              <a:pPr algn="ctr" eaLnBrk="1" hangingPunct="1">
                <a:defRPr/>
              </a:pPr>
              <a:r>
                <a:rPr lang="es-ES" sz="3600" b="1">
                  <a:solidFill>
                    <a:schemeClr val="bg1"/>
                  </a:solidFill>
                  <a:latin typeface="Comic Sans MS" pitchFamily="66" charset="0"/>
                </a:rPr>
                <a:t>5</a:t>
              </a:r>
            </a:p>
          </p:txBody>
        </p:sp>
        <p:sp>
          <p:nvSpPr>
            <p:cNvPr id="21538" name="Line 34"/>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23"/>
          <p:cNvGrpSpPr>
            <a:grpSpLocks/>
          </p:cNvGrpSpPr>
          <p:nvPr/>
        </p:nvGrpSpPr>
        <p:grpSpPr bwMode="auto">
          <a:xfrm>
            <a:off x="-4490329" y="2790600"/>
            <a:ext cx="3919615" cy="1938147"/>
            <a:chOff x="715" y="1500"/>
            <a:chExt cx="3620" cy="1852"/>
          </a:xfrm>
          <a:effectLst>
            <a:outerShdw blurRad="76200" dir="18900000" sy="23000" kx="-1200000" algn="bl" rotWithShape="0">
              <a:prstClr val="black">
                <a:alpha val="20000"/>
              </a:prstClr>
            </a:outerShdw>
          </a:effectLst>
        </p:grpSpPr>
        <p:sp>
          <p:nvSpPr>
            <p:cNvPr id="6" name="Freeform 2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7" name="Freeform 2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8" name="Freeform 2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9" name="Freeform 2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rgbClr val="FFCC00"/>
            </a:solidFill>
            <a:ln w="3175">
              <a:solidFill>
                <a:srgbClr val="000000"/>
              </a:solidFill>
              <a:round/>
              <a:headEnd/>
              <a:tailEnd/>
            </a:ln>
          </p:spPr>
          <p:txBody>
            <a:bodyPr/>
            <a:lstStyle/>
            <a:p>
              <a:pPr eaLnBrk="1" hangingPunct="1">
                <a:defRPr/>
              </a:pPr>
              <a:endParaRPr lang="es-ES">
                <a:latin typeface="Arial" charset="0"/>
              </a:endParaRPr>
            </a:p>
          </p:txBody>
        </p:sp>
        <p:sp>
          <p:nvSpPr>
            <p:cNvPr id="10" name="Freeform 2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11" name="Freeform 2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FFFF00"/>
            </a:solidFill>
            <a:ln w="19050">
              <a:solidFill>
                <a:srgbClr val="000000"/>
              </a:solidFill>
              <a:round/>
              <a:headEnd/>
              <a:tailEnd/>
            </a:ln>
          </p:spPr>
          <p:txBody>
            <a:bodyPr/>
            <a:lstStyle/>
            <a:p>
              <a:pPr eaLnBrk="1" hangingPunct="1">
                <a:defRPr/>
              </a:pPr>
              <a:endParaRPr lang="es-ES">
                <a:latin typeface="Arial" charset="0"/>
              </a:endParaRPr>
            </a:p>
          </p:txBody>
        </p:sp>
        <p:sp>
          <p:nvSpPr>
            <p:cNvPr id="12" name="Freeform 3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3" name="Freeform 3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4" name="Freeform 3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19050">
              <a:solidFill>
                <a:srgbClr val="000000"/>
              </a:solidFill>
              <a:round/>
              <a:headEnd/>
              <a:tailEnd/>
            </a:ln>
          </p:spPr>
          <p:txBody>
            <a:bodyPr/>
            <a:lstStyle/>
            <a:p>
              <a:pPr eaLnBrk="1" hangingPunct="1">
                <a:defRPr/>
              </a:pPr>
              <a:endParaRPr lang="es-ES">
                <a:latin typeface="Arial" charset="0"/>
              </a:endParaRPr>
            </a:p>
          </p:txBody>
        </p:sp>
        <p:sp>
          <p:nvSpPr>
            <p:cNvPr id="15" name="Freeform 3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16" name="Freeform 3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19050">
              <a:solidFill>
                <a:srgbClr val="000000"/>
              </a:solidFill>
              <a:round/>
              <a:headEnd/>
              <a:tailEnd/>
            </a:ln>
          </p:spPr>
          <p:txBody>
            <a:bodyPr/>
            <a:lstStyle/>
            <a:p>
              <a:pPr eaLnBrk="1" hangingPunct="1">
                <a:defRPr/>
              </a:pPr>
              <a:endParaRPr lang="es-ES">
                <a:latin typeface="Arial" charset="0"/>
              </a:endParaRPr>
            </a:p>
          </p:txBody>
        </p:sp>
        <p:sp>
          <p:nvSpPr>
            <p:cNvPr id="17" name="Freeform 3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18" name="Freeform 3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19" name="Freeform 3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20" name="Freeform 3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21" name="Freeform 3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2" name="Freeform 4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23" name="Freeform 4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24" name="Freeform 4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1164506" y="2795587"/>
            <a:ext cx="6429375" cy="1104245"/>
          </a:xfrm>
          <a:prstGeom prst="doubleWav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Cái gì mà bạn có, khi bạn chia sẻ với tôi, nhưng khi bạn chia sẻ bạn sẽ không có nó?</a:t>
            </a:r>
            <a:endParaRPr lang="es-ES" altLang="ru-RU" sz="2800" b="1">
              <a:latin typeface="Comic Sans MS" panose="030F0702030302020204" pitchFamily="66" charset="0"/>
            </a:endParaRPr>
          </a:p>
        </p:txBody>
      </p:sp>
      <p:pic>
        <p:nvPicPr>
          <p:cNvPr id="11271"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85113" y="5589588"/>
            <a:ext cx="73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es-ES" altLang="ru-RU" sz="1600" b="1">
                <a:solidFill>
                  <a:srgbClr val="FFFFFF"/>
                </a:solidFill>
              </a:rPr>
              <a:t>Hết giờ</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3485942" y="5375911"/>
            <a:ext cx="27860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 altLang="ru-RU"/>
              <a:t>Bí mật</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1"/>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2550" name="AutoShape 22"/>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2551" name="Freeform 23"/>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2552" name="Freeform 24"/>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2553" name="Freeform 25"/>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2554" name="Freeform 26"/>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2555" name="Freeform 27"/>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2556" name="Freeform 28"/>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2557" name="Freeform 29"/>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2558" name="Freeform 30"/>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2559" name="Freeform 31"/>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2560" name="Freeform 32"/>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2561" name="Rectangle 33"/>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algn="ctr" eaLnBrk="1" hangingPunct="1">
                <a:defRPr/>
              </a:pPr>
              <a:r>
                <a:rPr lang="es-ES" sz="2400">
                  <a:solidFill>
                    <a:schemeClr val="bg1"/>
                  </a:solidFill>
                  <a:latin typeface="Comic Sans MS" pitchFamily="66" charset="0"/>
                </a:rPr>
                <a:t>Câu</a:t>
              </a:r>
            </a:p>
            <a:p>
              <a:pPr algn="ctr" eaLnBrk="1" hangingPunct="1">
                <a:defRPr/>
              </a:pPr>
              <a:r>
                <a:rPr lang="es-ES" sz="3600" b="1">
                  <a:solidFill>
                    <a:schemeClr val="bg1"/>
                  </a:solidFill>
                  <a:latin typeface="Comic Sans MS" pitchFamily="66" charset="0"/>
                </a:rPr>
                <a:t>1</a:t>
              </a:r>
            </a:p>
          </p:txBody>
        </p:sp>
        <p:sp>
          <p:nvSpPr>
            <p:cNvPr id="22562" name="Line 34"/>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43"/>
          <p:cNvGrpSpPr>
            <a:grpSpLocks/>
          </p:cNvGrpSpPr>
          <p:nvPr/>
        </p:nvGrpSpPr>
        <p:grpSpPr bwMode="auto">
          <a:xfrm>
            <a:off x="-4062548" y="2926676"/>
            <a:ext cx="3566373" cy="1914304"/>
            <a:chOff x="715" y="1500"/>
            <a:chExt cx="3620" cy="1852"/>
          </a:xfrm>
          <a:effectLst>
            <a:outerShdw blurRad="76200" dir="18900000" sy="23000" kx="-1200000" algn="bl" rotWithShape="0">
              <a:prstClr val="black">
                <a:alpha val="20000"/>
              </a:prstClr>
            </a:outerShdw>
          </a:effectLst>
        </p:grpSpPr>
        <p:sp>
          <p:nvSpPr>
            <p:cNvPr id="3143" name="Freeform 4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44" name="Freeform 4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5" name="Freeform 4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6" name="Freeform 4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chemeClr val="accent2"/>
            </a:solidFill>
            <a:ln w="3175">
              <a:solidFill>
                <a:srgbClr val="000000"/>
              </a:solidFill>
              <a:round/>
              <a:headEnd/>
              <a:tailEnd/>
            </a:ln>
          </p:spPr>
          <p:txBody>
            <a:bodyPr/>
            <a:lstStyle/>
            <a:p>
              <a:pPr eaLnBrk="1" hangingPunct="1">
                <a:defRPr/>
              </a:pPr>
              <a:endParaRPr lang="es-ES">
                <a:latin typeface="Arial" charset="0"/>
              </a:endParaRPr>
            </a:p>
          </p:txBody>
        </p:sp>
        <p:sp>
          <p:nvSpPr>
            <p:cNvPr id="3147" name="Freeform 4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48" name="Freeform 4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0066FF"/>
            </a:solidFill>
            <a:ln w="3175">
              <a:solidFill>
                <a:srgbClr val="000000"/>
              </a:solidFill>
              <a:round/>
              <a:headEnd/>
              <a:tailEnd/>
            </a:ln>
          </p:spPr>
          <p:txBody>
            <a:bodyPr/>
            <a:lstStyle/>
            <a:p>
              <a:pPr eaLnBrk="1" hangingPunct="1">
                <a:defRPr/>
              </a:pPr>
              <a:endParaRPr lang="es-ES">
                <a:latin typeface="Arial" charset="0"/>
              </a:endParaRPr>
            </a:p>
          </p:txBody>
        </p:sp>
        <p:sp>
          <p:nvSpPr>
            <p:cNvPr id="3149" name="Freeform 5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0" name="Freeform 5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1" name="Freeform 5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2" name="Freeform 5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3" name="Freeform 5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4" name="Freeform 5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5" name="Freeform 5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6" name="Freeform 5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7" name="Freeform 5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8" name="Freeform 5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59" name="Freeform 6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60" name="Freeform 6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61" name="Freeform 6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redondeado"/>
          <p:cNvSpPr/>
          <p:nvPr/>
        </p:nvSpPr>
        <p:spPr>
          <a:xfrm>
            <a:off x="214282" y="5214950"/>
            <a:ext cx="8715436" cy="12858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a:p>
        </p:txBody>
      </p:sp>
      <p:sp>
        <p:nvSpPr>
          <p:cNvPr id="25" name="24 CuadroTexto"/>
          <p:cNvSpPr txBox="1">
            <a:spLocks noChangeArrowheads="1"/>
          </p:cNvSpPr>
          <p:nvPr/>
        </p:nvSpPr>
        <p:spPr bwMode="auto">
          <a:xfrm>
            <a:off x="892969" y="2912959"/>
            <a:ext cx="6804248" cy="1104245"/>
          </a:xfrm>
          <a:prstGeom prst="doubleWave">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s-ES"/>
            </a:defPPr>
            <a:lvl1pPr algn="ctr" eaLnBrk="1" hangingPunct="1">
              <a:buFontTx/>
              <a:buNone/>
              <a:defRPr sz="2400">
                <a:solidFill>
                  <a:schemeClr val="bg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t>Đầu tròn mình nhỏ thon thon</a:t>
            </a:r>
          </a:p>
          <a:p>
            <a:r>
              <a:rPr lang="vi-VN"/>
              <a:t>Nắm đầu vặn cổ hai hàng lệ rơi là cái gì?</a:t>
            </a:r>
          </a:p>
        </p:txBody>
      </p:sp>
      <p:pic>
        <p:nvPicPr>
          <p:cNvPr id="12295" name="44 Imagen" descr="Cron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45 Imagen" descr="Crono_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46 Imagen" descr="Crono_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47 Imagen" descr="Crono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48 Imagen" descr="Crono_4.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49 Imagen" descr="Crono_5.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50 Imagen" descr="Crono_6.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descr="Crono_7.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52 Imagen" descr="Crono_8.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3813" y="5286375"/>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53 CuadroTexto"/>
          <p:cNvSpPr txBox="1">
            <a:spLocks noChangeArrowheads="1"/>
          </p:cNvSpPr>
          <p:nvPr/>
        </p:nvSpPr>
        <p:spPr bwMode="auto">
          <a:xfrm>
            <a:off x="7867650" y="5589588"/>
            <a:ext cx="808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ru-RU" sz="1400" b="1">
                <a:solidFill>
                  <a:schemeClr val="bg1"/>
                </a:solidFill>
              </a:rPr>
              <a:t>TIME</a:t>
            </a:r>
          </a:p>
          <a:p>
            <a:pPr algn="ctr" eaLnBrk="1" hangingPunct="1">
              <a:spcBef>
                <a:spcPct val="0"/>
              </a:spcBef>
              <a:buFontTx/>
              <a:buNone/>
            </a:pPr>
            <a:r>
              <a:rPr lang="es-ES" altLang="ru-RU" sz="1400" b="1">
                <a:solidFill>
                  <a:schemeClr val="bg1"/>
                </a:solidFill>
              </a:rPr>
              <a:t>IS UP</a:t>
            </a:r>
          </a:p>
        </p:txBody>
      </p:sp>
      <p:sp>
        <p:nvSpPr>
          <p:cNvPr id="55" name="54 Botón de acción: Volver">
            <a:hlinkClick r:id="" action="ppaction://hlinkshowjump?jump=lastslideviewed" highlightClick="1"/>
          </p:cNvPr>
          <p:cNvSpPr/>
          <p:nvPr/>
        </p:nvSpPr>
        <p:spPr>
          <a:xfrm>
            <a:off x="357188" y="5357813"/>
            <a:ext cx="1071562" cy="1000125"/>
          </a:xfrm>
          <a:prstGeom prst="actionButtonRetur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sp>
        <p:nvSpPr>
          <p:cNvPr id="57" name="56 CuadroTexto"/>
          <p:cNvSpPr txBox="1">
            <a:spLocks noChangeArrowheads="1"/>
          </p:cNvSpPr>
          <p:nvPr/>
        </p:nvSpPr>
        <p:spPr bwMode="auto">
          <a:xfrm>
            <a:off x="2786063" y="5455384"/>
            <a:ext cx="46731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buFontTx/>
              <a:buNone/>
              <a:defRPr sz="6600" b="1">
                <a:latin typeface="Calibri" panose="020F0502020204030204" pitchFamily="34" charset="0"/>
                <a:cs typeface="Calibri" panose="020F0502020204030204" pitchFamily="34"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vi-VN" altLang="ru-RU" sz="5400"/>
              <a:t>Cái vòi nước</a:t>
            </a:r>
          </a:p>
        </p:txBody>
      </p:sp>
      <p:sp>
        <p:nvSpPr>
          <p:cNvPr id="37" name="36 Botón de acción: Ayuda">
            <a:hlinkClick r:id="" action="ppaction://noaction" highlightClick="1"/>
          </p:cNvPr>
          <p:cNvSpPr/>
          <p:nvPr/>
        </p:nvSpPr>
        <p:spPr>
          <a:xfrm>
            <a:off x="1714500" y="5357813"/>
            <a:ext cx="1071563" cy="1000125"/>
          </a:xfrm>
          <a:prstGeom prst="actionButtonHelp">
            <a:avLst/>
          </a:prstGeom>
          <a:solidFill>
            <a:srgbClr val="FFFF00"/>
          </a:solidFill>
          <a:ln>
            <a:no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eaLnBrk="1" hangingPunct="1"/>
            <a:endParaRPr lang="es-ES"/>
          </a:p>
        </p:txBody>
      </p:sp>
      <p:grpSp>
        <p:nvGrpSpPr>
          <p:cNvPr id="2" name="Group 20"/>
          <p:cNvGrpSpPr>
            <a:grpSpLocks noChangeAspect="1"/>
          </p:cNvGrpSpPr>
          <p:nvPr/>
        </p:nvGrpSpPr>
        <p:grpSpPr bwMode="auto">
          <a:xfrm>
            <a:off x="395288" y="333375"/>
            <a:ext cx="1800225" cy="2232025"/>
            <a:chOff x="204" y="754"/>
            <a:chExt cx="1134" cy="1406"/>
          </a:xfrm>
          <a:effectLst>
            <a:outerShdw blurRad="76200" dir="18900000" sy="23000" kx="-1200000" algn="bl" rotWithShape="0">
              <a:prstClr val="black">
                <a:alpha val="20000"/>
              </a:prstClr>
            </a:outerShdw>
          </a:effectLst>
        </p:grpSpPr>
        <p:sp>
          <p:nvSpPr>
            <p:cNvPr id="23573" name="AutoShape 21"/>
            <p:cNvSpPr>
              <a:spLocks noChangeAspect="1" noChangeArrowheads="1" noTextEdit="1"/>
            </p:cNvSpPr>
            <p:nvPr/>
          </p:nvSpPr>
          <p:spPr bwMode="auto">
            <a:xfrm>
              <a:off x="204" y="754"/>
              <a:ext cx="1134" cy="1406"/>
            </a:xfrm>
            <a:prstGeom prst="rect">
              <a:avLst/>
            </a:prstGeom>
            <a:noFill/>
            <a:ln w="9525">
              <a:noFill/>
              <a:miter lim="800000"/>
              <a:headEnd/>
              <a:tailEnd/>
            </a:ln>
          </p:spPr>
          <p:txBody>
            <a:bodyPr/>
            <a:lstStyle/>
            <a:p>
              <a:pPr eaLnBrk="1" hangingPunct="1">
                <a:defRPr/>
              </a:pPr>
              <a:endParaRPr lang="es-ES">
                <a:latin typeface="Arial" charset="0"/>
              </a:endParaRPr>
            </a:p>
          </p:txBody>
        </p:sp>
        <p:sp>
          <p:nvSpPr>
            <p:cNvPr id="23574" name="Freeform 22"/>
            <p:cNvSpPr>
              <a:spLocks/>
            </p:cNvSpPr>
            <p:nvPr/>
          </p:nvSpPr>
          <p:spPr bwMode="auto">
            <a:xfrm>
              <a:off x="732" y="754"/>
              <a:ext cx="132" cy="9"/>
            </a:xfrm>
            <a:custGeom>
              <a:avLst/>
              <a:gdLst/>
              <a:ahLst/>
              <a:cxnLst>
                <a:cxn ang="0">
                  <a:pos x="0" y="9"/>
                </a:cxn>
                <a:cxn ang="0">
                  <a:pos x="31" y="0"/>
                </a:cxn>
                <a:cxn ang="0">
                  <a:pos x="132" y="0"/>
                </a:cxn>
                <a:cxn ang="0">
                  <a:pos x="103" y="9"/>
                </a:cxn>
                <a:cxn ang="0">
                  <a:pos x="0" y="9"/>
                </a:cxn>
              </a:cxnLst>
              <a:rect l="0" t="0" r="r" b="b"/>
              <a:pathLst>
                <a:path w="132" h="9">
                  <a:moveTo>
                    <a:pt x="0" y="9"/>
                  </a:moveTo>
                  <a:lnTo>
                    <a:pt x="31" y="0"/>
                  </a:lnTo>
                  <a:lnTo>
                    <a:pt x="132" y="0"/>
                  </a:lnTo>
                  <a:lnTo>
                    <a:pt x="103" y="9"/>
                  </a:lnTo>
                  <a:lnTo>
                    <a:pt x="0" y="9"/>
                  </a:lnTo>
                  <a:close/>
                </a:path>
              </a:pathLst>
            </a:custGeom>
            <a:solidFill>
              <a:srgbClr val="40404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3575" name="Freeform 23"/>
            <p:cNvSpPr>
              <a:spLocks/>
            </p:cNvSpPr>
            <p:nvPr/>
          </p:nvSpPr>
          <p:spPr bwMode="auto">
            <a:xfrm>
              <a:off x="696" y="763"/>
              <a:ext cx="167" cy="1395"/>
            </a:xfrm>
            <a:custGeom>
              <a:avLst/>
              <a:gdLst/>
              <a:ahLst/>
              <a:cxnLst>
                <a:cxn ang="0">
                  <a:pos x="35" y="0"/>
                </a:cxn>
                <a:cxn ang="0">
                  <a:pos x="0" y="26"/>
                </a:cxn>
                <a:cxn ang="0">
                  <a:pos x="0" y="1395"/>
                </a:cxn>
                <a:cxn ang="0">
                  <a:pos x="167" y="1395"/>
                </a:cxn>
                <a:cxn ang="0">
                  <a:pos x="167" y="26"/>
                </a:cxn>
                <a:cxn ang="0">
                  <a:pos x="137" y="0"/>
                </a:cxn>
                <a:cxn ang="0">
                  <a:pos x="35" y="0"/>
                </a:cxn>
              </a:cxnLst>
              <a:rect l="0" t="0" r="r" b="b"/>
              <a:pathLst>
                <a:path w="167" h="1395">
                  <a:moveTo>
                    <a:pt x="35" y="0"/>
                  </a:moveTo>
                  <a:lnTo>
                    <a:pt x="0" y="26"/>
                  </a:lnTo>
                  <a:lnTo>
                    <a:pt x="0" y="1395"/>
                  </a:lnTo>
                  <a:lnTo>
                    <a:pt x="167" y="1395"/>
                  </a:lnTo>
                  <a:lnTo>
                    <a:pt x="167" y="26"/>
                  </a:lnTo>
                  <a:lnTo>
                    <a:pt x="137" y="0"/>
                  </a:lnTo>
                  <a:lnTo>
                    <a:pt x="35" y="0"/>
                  </a:lnTo>
                  <a:close/>
                </a:path>
              </a:pathLst>
            </a:custGeom>
            <a:solidFill>
              <a:srgbClr val="CC9900"/>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3576" name="Freeform 24"/>
            <p:cNvSpPr>
              <a:spLocks/>
            </p:cNvSpPr>
            <p:nvPr/>
          </p:nvSpPr>
          <p:spPr bwMode="auto">
            <a:xfrm>
              <a:off x="833" y="754"/>
              <a:ext cx="65" cy="1404"/>
            </a:xfrm>
            <a:custGeom>
              <a:avLst/>
              <a:gdLst/>
              <a:ahLst/>
              <a:cxnLst>
                <a:cxn ang="0">
                  <a:pos x="0" y="9"/>
                </a:cxn>
                <a:cxn ang="0">
                  <a:pos x="30" y="35"/>
                </a:cxn>
                <a:cxn ang="0">
                  <a:pos x="30" y="1404"/>
                </a:cxn>
                <a:cxn ang="0">
                  <a:pos x="65" y="1340"/>
                </a:cxn>
                <a:cxn ang="0">
                  <a:pos x="65" y="23"/>
                </a:cxn>
                <a:cxn ang="0">
                  <a:pos x="31" y="0"/>
                </a:cxn>
                <a:cxn ang="0">
                  <a:pos x="0" y="9"/>
                </a:cxn>
              </a:cxnLst>
              <a:rect l="0" t="0" r="r" b="b"/>
              <a:pathLst>
                <a:path w="65" h="1404">
                  <a:moveTo>
                    <a:pt x="0" y="9"/>
                  </a:moveTo>
                  <a:lnTo>
                    <a:pt x="30" y="35"/>
                  </a:lnTo>
                  <a:lnTo>
                    <a:pt x="30" y="1404"/>
                  </a:lnTo>
                  <a:lnTo>
                    <a:pt x="65" y="1340"/>
                  </a:lnTo>
                  <a:lnTo>
                    <a:pt x="65" y="23"/>
                  </a:lnTo>
                  <a:lnTo>
                    <a:pt x="31" y="0"/>
                  </a:lnTo>
                  <a:lnTo>
                    <a:pt x="0" y="9"/>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3577" name="Freeform 25"/>
            <p:cNvSpPr>
              <a:spLocks/>
            </p:cNvSpPr>
            <p:nvPr/>
          </p:nvSpPr>
          <p:spPr bwMode="auto">
            <a:xfrm>
              <a:off x="715" y="769"/>
              <a:ext cx="146" cy="594"/>
            </a:xfrm>
            <a:custGeom>
              <a:avLst/>
              <a:gdLst/>
              <a:ahLst/>
              <a:cxnLst>
                <a:cxn ang="0">
                  <a:pos x="82" y="10"/>
                </a:cxn>
                <a:cxn ang="0">
                  <a:pos x="68" y="1"/>
                </a:cxn>
                <a:cxn ang="0">
                  <a:pos x="46" y="2"/>
                </a:cxn>
                <a:cxn ang="0">
                  <a:pos x="28" y="12"/>
                </a:cxn>
                <a:cxn ang="0">
                  <a:pos x="19" y="30"/>
                </a:cxn>
                <a:cxn ang="0">
                  <a:pos x="15" y="74"/>
                </a:cxn>
                <a:cxn ang="0">
                  <a:pos x="19" y="156"/>
                </a:cxn>
                <a:cxn ang="0">
                  <a:pos x="16" y="240"/>
                </a:cxn>
                <a:cxn ang="0">
                  <a:pos x="4" y="366"/>
                </a:cxn>
                <a:cxn ang="0">
                  <a:pos x="0" y="450"/>
                </a:cxn>
                <a:cxn ang="0">
                  <a:pos x="5" y="513"/>
                </a:cxn>
                <a:cxn ang="0">
                  <a:pos x="23" y="553"/>
                </a:cxn>
                <a:cxn ang="0">
                  <a:pos x="41" y="581"/>
                </a:cxn>
                <a:cxn ang="0">
                  <a:pos x="62" y="594"/>
                </a:cxn>
                <a:cxn ang="0">
                  <a:pos x="77" y="594"/>
                </a:cxn>
                <a:cxn ang="0">
                  <a:pos x="88" y="587"/>
                </a:cxn>
                <a:cxn ang="0">
                  <a:pos x="95" y="577"/>
                </a:cxn>
                <a:cxn ang="0">
                  <a:pos x="91" y="555"/>
                </a:cxn>
                <a:cxn ang="0">
                  <a:pos x="85" y="547"/>
                </a:cxn>
                <a:cxn ang="0">
                  <a:pos x="87" y="538"/>
                </a:cxn>
                <a:cxn ang="0">
                  <a:pos x="129" y="502"/>
                </a:cxn>
                <a:cxn ang="0">
                  <a:pos x="138" y="485"/>
                </a:cxn>
                <a:cxn ang="0">
                  <a:pos x="138" y="435"/>
                </a:cxn>
                <a:cxn ang="0">
                  <a:pos x="137" y="376"/>
                </a:cxn>
                <a:cxn ang="0">
                  <a:pos x="132" y="337"/>
                </a:cxn>
                <a:cxn ang="0">
                  <a:pos x="119" y="313"/>
                </a:cxn>
                <a:cxn ang="0">
                  <a:pos x="108" y="303"/>
                </a:cxn>
                <a:cxn ang="0">
                  <a:pos x="100" y="282"/>
                </a:cxn>
                <a:cxn ang="0">
                  <a:pos x="100" y="253"/>
                </a:cxn>
                <a:cxn ang="0">
                  <a:pos x="109" y="222"/>
                </a:cxn>
                <a:cxn ang="0">
                  <a:pos x="137" y="153"/>
                </a:cxn>
                <a:cxn ang="0">
                  <a:pos x="145" y="123"/>
                </a:cxn>
                <a:cxn ang="0">
                  <a:pos x="142" y="93"/>
                </a:cxn>
                <a:cxn ang="0">
                  <a:pos x="135" y="86"/>
                </a:cxn>
                <a:cxn ang="0">
                  <a:pos x="127" y="79"/>
                </a:cxn>
                <a:cxn ang="0">
                  <a:pos x="112" y="49"/>
                </a:cxn>
                <a:cxn ang="0">
                  <a:pos x="91" y="22"/>
                </a:cxn>
              </a:cxnLst>
              <a:rect l="0" t="0" r="r" b="b"/>
              <a:pathLst>
                <a:path w="146" h="594">
                  <a:moveTo>
                    <a:pt x="91" y="22"/>
                  </a:moveTo>
                  <a:lnTo>
                    <a:pt x="82" y="10"/>
                  </a:lnTo>
                  <a:lnTo>
                    <a:pt x="77" y="5"/>
                  </a:lnTo>
                  <a:lnTo>
                    <a:pt x="68" y="1"/>
                  </a:lnTo>
                  <a:lnTo>
                    <a:pt x="56" y="0"/>
                  </a:lnTo>
                  <a:lnTo>
                    <a:pt x="46" y="2"/>
                  </a:lnTo>
                  <a:lnTo>
                    <a:pt x="35" y="6"/>
                  </a:lnTo>
                  <a:lnTo>
                    <a:pt x="28" y="12"/>
                  </a:lnTo>
                  <a:lnTo>
                    <a:pt x="23" y="21"/>
                  </a:lnTo>
                  <a:lnTo>
                    <a:pt x="19" y="30"/>
                  </a:lnTo>
                  <a:lnTo>
                    <a:pt x="16" y="47"/>
                  </a:lnTo>
                  <a:lnTo>
                    <a:pt x="15" y="74"/>
                  </a:lnTo>
                  <a:lnTo>
                    <a:pt x="16" y="102"/>
                  </a:lnTo>
                  <a:lnTo>
                    <a:pt x="19" y="156"/>
                  </a:lnTo>
                  <a:lnTo>
                    <a:pt x="19" y="198"/>
                  </a:lnTo>
                  <a:lnTo>
                    <a:pt x="16" y="240"/>
                  </a:lnTo>
                  <a:lnTo>
                    <a:pt x="8" y="324"/>
                  </a:lnTo>
                  <a:lnTo>
                    <a:pt x="4" y="366"/>
                  </a:lnTo>
                  <a:lnTo>
                    <a:pt x="1" y="408"/>
                  </a:lnTo>
                  <a:lnTo>
                    <a:pt x="0" y="450"/>
                  </a:lnTo>
                  <a:lnTo>
                    <a:pt x="2" y="493"/>
                  </a:lnTo>
                  <a:lnTo>
                    <a:pt x="5" y="513"/>
                  </a:lnTo>
                  <a:lnTo>
                    <a:pt x="13" y="534"/>
                  </a:lnTo>
                  <a:lnTo>
                    <a:pt x="23" y="553"/>
                  </a:lnTo>
                  <a:lnTo>
                    <a:pt x="34" y="572"/>
                  </a:lnTo>
                  <a:lnTo>
                    <a:pt x="41" y="581"/>
                  </a:lnTo>
                  <a:lnTo>
                    <a:pt x="51" y="589"/>
                  </a:lnTo>
                  <a:lnTo>
                    <a:pt x="62" y="594"/>
                  </a:lnTo>
                  <a:lnTo>
                    <a:pt x="69" y="594"/>
                  </a:lnTo>
                  <a:lnTo>
                    <a:pt x="77" y="594"/>
                  </a:lnTo>
                  <a:lnTo>
                    <a:pt x="84" y="592"/>
                  </a:lnTo>
                  <a:lnTo>
                    <a:pt x="88" y="587"/>
                  </a:lnTo>
                  <a:lnTo>
                    <a:pt x="93" y="583"/>
                  </a:lnTo>
                  <a:lnTo>
                    <a:pt x="95" y="577"/>
                  </a:lnTo>
                  <a:lnTo>
                    <a:pt x="99" y="556"/>
                  </a:lnTo>
                  <a:lnTo>
                    <a:pt x="91" y="555"/>
                  </a:lnTo>
                  <a:lnTo>
                    <a:pt x="86" y="551"/>
                  </a:lnTo>
                  <a:lnTo>
                    <a:pt x="85" y="547"/>
                  </a:lnTo>
                  <a:lnTo>
                    <a:pt x="85" y="543"/>
                  </a:lnTo>
                  <a:lnTo>
                    <a:pt x="87" y="538"/>
                  </a:lnTo>
                  <a:lnTo>
                    <a:pt x="122" y="509"/>
                  </a:lnTo>
                  <a:lnTo>
                    <a:pt x="129" y="502"/>
                  </a:lnTo>
                  <a:lnTo>
                    <a:pt x="135" y="494"/>
                  </a:lnTo>
                  <a:lnTo>
                    <a:pt x="138" y="485"/>
                  </a:lnTo>
                  <a:lnTo>
                    <a:pt x="139" y="475"/>
                  </a:lnTo>
                  <a:lnTo>
                    <a:pt x="138" y="435"/>
                  </a:lnTo>
                  <a:lnTo>
                    <a:pt x="138" y="396"/>
                  </a:lnTo>
                  <a:lnTo>
                    <a:pt x="137" y="376"/>
                  </a:lnTo>
                  <a:lnTo>
                    <a:pt x="135" y="356"/>
                  </a:lnTo>
                  <a:lnTo>
                    <a:pt x="132" y="337"/>
                  </a:lnTo>
                  <a:lnTo>
                    <a:pt x="126" y="317"/>
                  </a:lnTo>
                  <a:lnTo>
                    <a:pt x="119" y="313"/>
                  </a:lnTo>
                  <a:lnTo>
                    <a:pt x="113" y="308"/>
                  </a:lnTo>
                  <a:lnTo>
                    <a:pt x="108" y="303"/>
                  </a:lnTo>
                  <a:lnTo>
                    <a:pt x="105" y="296"/>
                  </a:lnTo>
                  <a:lnTo>
                    <a:pt x="100" y="282"/>
                  </a:lnTo>
                  <a:lnTo>
                    <a:pt x="99" y="268"/>
                  </a:lnTo>
                  <a:lnTo>
                    <a:pt x="100" y="253"/>
                  </a:lnTo>
                  <a:lnTo>
                    <a:pt x="105" y="238"/>
                  </a:lnTo>
                  <a:lnTo>
                    <a:pt x="109" y="222"/>
                  </a:lnTo>
                  <a:lnTo>
                    <a:pt x="113" y="209"/>
                  </a:lnTo>
                  <a:lnTo>
                    <a:pt x="137" y="153"/>
                  </a:lnTo>
                  <a:lnTo>
                    <a:pt x="142" y="139"/>
                  </a:lnTo>
                  <a:lnTo>
                    <a:pt x="145" y="123"/>
                  </a:lnTo>
                  <a:lnTo>
                    <a:pt x="146" y="109"/>
                  </a:lnTo>
                  <a:lnTo>
                    <a:pt x="142" y="93"/>
                  </a:lnTo>
                  <a:lnTo>
                    <a:pt x="140" y="90"/>
                  </a:lnTo>
                  <a:lnTo>
                    <a:pt x="135" y="86"/>
                  </a:lnTo>
                  <a:lnTo>
                    <a:pt x="131" y="82"/>
                  </a:lnTo>
                  <a:lnTo>
                    <a:pt x="127" y="79"/>
                  </a:lnTo>
                  <a:lnTo>
                    <a:pt x="121" y="63"/>
                  </a:lnTo>
                  <a:lnTo>
                    <a:pt x="112" y="49"/>
                  </a:lnTo>
                  <a:lnTo>
                    <a:pt x="102" y="36"/>
                  </a:lnTo>
                  <a:lnTo>
                    <a:pt x="91" y="22"/>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3578" name="Freeform 26"/>
            <p:cNvSpPr>
              <a:spLocks/>
            </p:cNvSpPr>
            <p:nvPr/>
          </p:nvSpPr>
          <p:spPr bwMode="auto">
            <a:xfrm>
              <a:off x="740" y="916"/>
              <a:ext cx="85" cy="263"/>
            </a:xfrm>
            <a:custGeom>
              <a:avLst/>
              <a:gdLst/>
              <a:ahLst/>
              <a:cxnLst>
                <a:cxn ang="0">
                  <a:pos x="53" y="9"/>
                </a:cxn>
                <a:cxn ang="0">
                  <a:pos x="47" y="4"/>
                </a:cxn>
                <a:cxn ang="0">
                  <a:pos x="44" y="1"/>
                </a:cxn>
                <a:cxn ang="0">
                  <a:pos x="40" y="0"/>
                </a:cxn>
                <a:cxn ang="0">
                  <a:pos x="27" y="0"/>
                </a:cxn>
                <a:cxn ang="0">
                  <a:pos x="20" y="1"/>
                </a:cxn>
                <a:cxn ang="0">
                  <a:pos x="16" y="5"/>
                </a:cxn>
                <a:cxn ang="0">
                  <a:pos x="12" y="12"/>
                </a:cxn>
                <a:cxn ang="0">
                  <a:pos x="9" y="20"/>
                </a:cxn>
                <a:cxn ang="0">
                  <a:pos x="8" y="32"/>
                </a:cxn>
                <a:cxn ang="0">
                  <a:pos x="8" y="44"/>
                </a:cxn>
                <a:cxn ang="0">
                  <a:pos x="10" y="69"/>
                </a:cxn>
                <a:cxn ang="0">
                  <a:pos x="10" y="87"/>
                </a:cxn>
                <a:cxn ang="0">
                  <a:pos x="9" y="106"/>
                </a:cxn>
                <a:cxn ang="0">
                  <a:pos x="4" y="143"/>
                </a:cxn>
                <a:cxn ang="0">
                  <a:pos x="0" y="180"/>
                </a:cxn>
                <a:cxn ang="0">
                  <a:pos x="0" y="200"/>
                </a:cxn>
                <a:cxn ang="0">
                  <a:pos x="1" y="218"/>
                </a:cxn>
                <a:cxn ang="0">
                  <a:pos x="3" y="227"/>
                </a:cxn>
                <a:cxn ang="0">
                  <a:pos x="7" y="237"/>
                </a:cxn>
                <a:cxn ang="0">
                  <a:pos x="19" y="254"/>
                </a:cxn>
                <a:cxn ang="0">
                  <a:pos x="23" y="257"/>
                </a:cxn>
                <a:cxn ang="0">
                  <a:pos x="30" y="261"/>
                </a:cxn>
                <a:cxn ang="0">
                  <a:pos x="36" y="263"/>
                </a:cxn>
                <a:cxn ang="0">
                  <a:pos x="44" y="263"/>
                </a:cxn>
                <a:cxn ang="0">
                  <a:pos x="48" y="262"/>
                </a:cxn>
                <a:cxn ang="0">
                  <a:pos x="52" y="261"/>
                </a:cxn>
                <a:cxn ang="0">
                  <a:pos x="55" y="256"/>
                </a:cxn>
                <a:cxn ang="0">
                  <a:pos x="58" y="246"/>
                </a:cxn>
                <a:cxn ang="0">
                  <a:pos x="53" y="245"/>
                </a:cxn>
                <a:cxn ang="0">
                  <a:pos x="50" y="244"/>
                </a:cxn>
                <a:cxn ang="0">
                  <a:pos x="49" y="242"/>
                </a:cxn>
                <a:cxn ang="0">
                  <a:pos x="50" y="239"/>
                </a:cxn>
                <a:cxn ang="0">
                  <a:pos x="71" y="226"/>
                </a:cxn>
                <a:cxn ang="0">
                  <a:pos x="79" y="218"/>
                </a:cxn>
                <a:cxn ang="0">
                  <a:pos x="81" y="215"/>
                </a:cxn>
                <a:cxn ang="0">
                  <a:pos x="82" y="210"/>
                </a:cxn>
                <a:cxn ang="0">
                  <a:pos x="81" y="175"/>
                </a:cxn>
                <a:cxn ang="0">
                  <a:pos x="80" y="157"/>
                </a:cxn>
                <a:cxn ang="0">
                  <a:pos x="77" y="148"/>
                </a:cxn>
                <a:cxn ang="0">
                  <a:pos x="74" y="140"/>
                </a:cxn>
                <a:cxn ang="0">
                  <a:pos x="66" y="136"/>
                </a:cxn>
                <a:cxn ang="0">
                  <a:pos x="61" y="131"/>
                </a:cxn>
                <a:cxn ang="0">
                  <a:pos x="58" y="124"/>
                </a:cxn>
                <a:cxn ang="0">
                  <a:pos x="58" y="118"/>
                </a:cxn>
                <a:cxn ang="0">
                  <a:pos x="61" y="105"/>
                </a:cxn>
                <a:cxn ang="0">
                  <a:pos x="66" y="92"/>
                </a:cxn>
                <a:cxn ang="0">
                  <a:pos x="81" y="67"/>
                </a:cxn>
                <a:cxn ang="0">
                  <a:pos x="85" y="54"/>
                </a:cxn>
                <a:cxn ang="0">
                  <a:pos x="85" y="47"/>
                </a:cxn>
                <a:cxn ang="0">
                  <a:pos x="84" y="41"/>
                </a:cxn>
                <a:cxn ang="0">
                  <a:pos x="74" y="34"/>
                </a:cxn>
                <a:cxn ang="0">
                  <a:pos x="66" y="21"/>
                </a:cxn>
                <a:cxn ang="0">
                  <a:pos x="53" y="9"/>
                </a:cxn>
              </a:cxnLst>
              <a:rect l="0" t="0" r="r" b="b"/>
              <a:pathLst>
                <a:path w="85" h="263">
                  <a:moveTo>
                    <a:pt x="53" y="9"/>
                  </a:moveTo>
                  <a:lnTo>
                    <a:pt x="47" y="4"/>
                  </a:lnTo>
                  <a:lnTo>
                    <a:pt x="44" y="1"/>
                  </a:lnTo>
                  <a:lnTo>
                    <a:pt x="40" y="0"/>
                  </a:lnTo>
                  <a:lnTo>
                    <a:pt x="27" y="0"/>
                  </a:lnTo>
                  <a:lnTo>
                    <a:pt x="20" y="1"/>
                  </a:lnTo>
                  <a:lnTo>
                    <a:pt x="16" y="5"/>
                  </a:lnTo>
                  <a:lnTo>
                    <a:pt x="12" y="12"/>
                  </a:lnTo>
                  <a:lnTo>
                    <a:pt x="9" y="20"/>
                  </a:lnTo>
                  <a:lnTo>
                    <a:pt x="8" y="32"/>
                  </a:lnTo>
                  <a:lnTo>
                    <a:pt x="8" y="44"/>
                  </a:lnTo>
                  <a:lnTo>
                    <a:pt x="10" y="69"/>
                  </a:lnTo>
                  <a:lnTo>
                    <a:pt x="10" y="87"/>
                  </a:lnTo>
                  <a:lnTo>
                    <a:pt x="9" y="106"/>
                  </a:lnTo>
                  <a:lnTo>
                    <a:pt x="4" y="143"/>
                  </a:lnTo>
                  <a:lnTo>
                    <a:pt x="0" y="180"/>
                  </a:lnTo>
                  <a:lnTo>
                    <a:pt x="0" y="200"/>
                  </a:lnTo>
                  <a:lnTo>
                    <a:pt x="1" y="218"/>
                  </a:lnTo>
                  <a:lnTo>
                    <a:pt x="3" y="227"/>
                  </a:lnTo>
                  <a:lnTo>
                    <a:pt x="7" y="237"/>
                  </a:lnTo>
                  <a:lnTo>
                    <a:pt x="19" y="254"/>
                  </a:lnTo>
                  <a:lnTo>
                    <a:pt x="23" y="257"/>
                  </a:lnTo>
                  <a:lnTo>
                    <a:pt x="30" y="261"/>
                  </a:lnTo>
                  <a:lnTo>
                    <a:pt x="36" y="263"/>
                  </a:lnTo>
                  <a:lnTo>
                    <a:pt x="44" y="263"/>
                  </a:lnTo>
                  <a:lnTo>
                    <a:pt x="48" y="262"/>
                  </a:lnTo>
                  <a:lnTo>
                    <a:pt x="52" y="261"/>
                  </a:lnTo>
                  <a:lnTo>
                    <a:pt x="55" y="256"/>
                  </a:lnTo>
                  <a:lnTo>
                    <a:pt x="58" y="246"/>
                  </a:lnTo>
                  <a:lnTo>
                    <a:pt x="53" y="245"/>
                  </a:lnTo>
                  <a:lnTo>
                    <a:pt x="50" y="244"/>
                  </a:lnTo>
                  <a:lnTo>
                    <a:pt x="49" y="242"/>
                  </a:lnTo>
                  <a:lnTo>
                    <a:pt x="50" y="239"/>
                  </a:lnTo>
                  <a:lnTo>
                    <a:pt x="71" y="226"/>
                  </a:lnTo>
                  <a:lnTo>
                    <a:pt x="79" y="218"/>
                  </a:lnTo>
                  <a:lnTo>
                    <a:pt x="81" y="215"/>
                  </a:lnTo>
                  <a:lnTo>
                    <a:pt x="82" y="210"/>
                  </a:lnTo>
                  <a:lnTo>
                    <a:pt x="81" y="175"/>
                  </a:lnTo>
                  <a:lnTo>
                    <a:pt x="80" y="157"/>
                  </a:lnTo>
                  <a:lnTo>
                    <a:pt x="77" y="148"/>
                  </a:lnTo>
                  <a:lnTo>
                    <a:pt x="74" y="140"/>
                  </a:lnTo>
                  <a:lnTo>
                    <a:pt x="66" y="136"/>
                  </a:lnTo>
                  <a:lnTo>
                    <a:pt x="61" y="131"/>
                  </a:lnTo>
                  <a:lnTo>
                    <a:pt x="58" y="124"/>
                  </a:lnTo>
                  <a:lnTo>
                    <a:pt x="58" y="118"/>
                  </a:lnTo>
                  <a:lnTo>
                    <a:pt x="61" y="105"/>
                  </a:lnTo>
                  <a:lnTo>
                    <a:pt x="66" y="92"/>
                  </a:lnTo>
                  <a:lnTo>
                    <a:pt x="81" y="67"/>
                  </a:lnTo>
                  <a:lnTo>
                    <a:pt x="85" y="54"/>
                  </a:lnTo>
                  <a:lnTo>
                    <a:pt x="85" y="47"/>
                  </a:lnTo>
                  <a:lnTo>
                    <a:pt x="84" y="41"/>
                  </a:lnTo>
                  <a:lnTo>
                    <a:pt x="74" y="34"/>
                  </a:lnTo>
                  <a:lnTo>
                    <a:pt x="66" y="21"/>
                  </a:lnTo>
                  <a:lnTo>
                    <a:pt x="53" y="9"/>
                  </a:lnTo>
                  <a:close/>
                </a:path>
              </a:pathLst>
            </a:custGeom>
            <a:solidFill>
              <a:srgbClr val="8F8F8F"/>
            </a:solidFill>
            <a:ln w="0">
              <a:solidFill>
                <a:srgbClr val="7F7F7F"/>
              </a:solidFill>
              <a:prstDash val="solid"/>
              <a:round/>
              <a:headEnd/>
              <a:tailEnd/>
            </a:ln>
          </p:spPr>
          <p:txBody>
            <a:bodyPr/>
            <a:lstStyle/>
            <a:p>
              <a:pPr eaLnBrk="1" hangingPunct="1">
                <a:defRPr/>
              </a:pPr>
              <a:endParaRPr lang="es-ES">
                <a:latin typeface="Arial" charset="0"/>
              </a:endParaRPr>
            </a:p>
          </p:txBody>
        </p:sp>
        <p:sp>
          <p:nvSpPr>
            <p:cNvPr id="23579" name="Freeform 27"/>
            <p:cNvSpPr>
              <a:spLocks/>
            </p:cNvSpPr>
            <p:nvPr/>
          </p:nvSpPr>
          <p:spPr bwMode="auto">
            <a:xfrm>
              <a:off x="868" y="1254"/>
              <a:ext cx="25" cy="867"/>
            </a:xfrm>
            <a:custGeom>
              <a:avLst/>
              <a:gdLst/>
              <a:ahLst/>
              <a:cxnLst>
                <a:cxn ang="0">
                  <a:pos x="9" y="31"/>
                </a:cxn>
                <a:cxn ang="0">
                  <a:pos x="11" y="13"/>
                </a:cxn>
                <a:cxn ang="0">
                  <a:pos x="12" y="5"/>
                </a:cxn>
                <a:cxn ang="0">
                  <a:pos x="13" y="1"/>
                </a:cxn>
                <a:cxn ang="0">
                  <a:pos x="15" y="0"/>
                </a:cxn>
                <a:cxn ang="0">
                  <a:pos x="17" y="1"/>
                </a:cxn>
                <a:cxn ang="0">
                  <a:pos x="19" y="6"/>
                </a:cxn>
                <a:cxn ang="0">
                  <a:pos x="20" y="11"/>
                </a:cxn>
                <a:cxn ang="0">
                  <a:pos x="21" y="16"/>
                </a:cxn>
                <a:cxn ang="0">
                  <a:pos x="22" y="67"/>
                </a:cxn>
                <a:cxn ang="0">
                  <a:pos x="22" y="225"/>
                </a:cxn>
                <a:cxn ang="0">
                  <a:pos x="25" y="718"/>
                </a:cxn>
                <a:cxn ang="0">
                  <a:pos x="24" y="748"/>
                </a:cxn>
                <a:cxn ang="0">
                  <a:pos x="23" y="779"/>
                </a:cxn>
                <a:cxn ang="0">
                  <a:pos x="20" y="835"/>
                </a:cxn>
                <a:cxn ang="0">
                  <a:pos x="17" y="848"/>
                </a:cxn>
                <a:cxn ang="0">
                  <a:pos x="16" y="859"/>
                </a:cxn>
                <a:cxn ang="0">
                  <a:pos x="15" y="864"/>
                </a:cxn>
                <a:cxn ang="0">
                  <a:pos x="14" y="866"/>
                </a:cxn>
                <a:cxn ang="0">
                  <a:pos x="13" y="867"/>
                </a:cxn>
                <a:cxn ang="0">
                  <a:pos x="12" y="866"/>
                </a:cxn>
                <a:cxn ang="0">
                  <a:pos x="11" y="862"/>
                </a:cxn>
                <a:cxn ang="0">
                  <a:pos x="10" y="857"/>
                </a:cxn>
                <a:cxn ang="0">
                  <a:pos x="9" y="843"/>
                </a:cxn>
                <a:cxn ang="0">
                  <a:pos x="8" y="810"/>
                </a:cxn>
                <a:cxn ang="0">
                  <a:pos x="9" y="810"/>
                </a:cxn>
                <a:cxn ang="0">
                  <a:pos x="9" y="809"/>
                </a:cxn>
                <a:cxn ang="0">
                  <a:pos x="10" y="797"/>
                </a:cxn>
                <a:cxn ang="0">
                  <a:pos x="10" y="785"/>
                </a:cxn>
                <a:cxn ang="0">
                  <a:pos x="7" y="763"/>
                </a:cxn>
                <a:cxn ang="0">
                  <a:pos x="5" y="743"/>
                </a:cxn>
                <a:cxn ang="0">
                  <a:pos x="1" y="720"/>
                </a:cxn>
                <a:cxn ang="0">
                  <a:pos x="1" y="707"/>
                </a:cxn>
                <a:cxn ang="0">
                  <a:pos x="1" y="693"/>
                </a:cxn>
                <a:cxn ang="0">
                  <a:pos x="1" y="577"/>
                </a:cxn>
                <a:cxn ang="0">
                  <a:pos x="1" y="519"/>
                </a:cxn>
                <a:cxn ang="0">
                  <a:pos x="3" y="462"/>
                </a:cxn>
                <a:cxn ang="0">
                  <a:pos x="5" y="455"/>
                </a:cxn>
                <a:cxn ang="0">
                  <a:pos x="6" y="449"/>
                </a:cxn>
                <a:cxn ang="0">
                  <a:pos x="7" y="431"/>
                </a:cxn>
                <a:cxn ang="0">
                  <a:pos x="8" y="412"/>
                </a:cxn>
                <a:cxn ang="0">
                  <a:pos x="8" y="390"/>
                </a:cxn>
                <a:cxn ang="0">
                  <a:pos x="7" y="345"/>
                </a:cxn>
                <a:cxn ang="0">
                  <a:pos x="7" y="323"/>
                </a:cxn>
                <a:cxn ang="0">
                  <a:pos x="6" y="304"/>
                </a:cxn>
                <a:cxn ang="0">
                  <a:pos x="1" y="221"/>
                </a:cxn>
                <a:cxn ang="0">
                  <a:pos x="0" y="180"/>
                </a:cxn>
                <a:cxn ang="0">
                  <a:pos x="0" y="135"/>
                </a:cxn>
                <a:cxn ang="0">
                  <a:pos x="3" y="113"/>
                </a:cxn>
                <a:cxn ang="0">
                  <a:pos x="5" y="91"/>
                </a:cxn>
                <a:cxn ang="0">
                  <a:pos x="6" y="71"/>
                </a:cxn>
                <a:cxn ang="0">
                  <a:pos x="9" y="31"/>
                </a:cxn>
              </a:cxnLst>
              <a:rect l="0" t="0" r="r" b="b"/>
              <a:pathLst>
                <a:path w="25" h="867">
                  <a:moveTo>
                    <a:pt x="9" y="31"/>
                  </a:moveTo>
                  <a:lnTo>
                    <a:pt x="11" y="13"/>
                  </a:lnTo>
                  <a:lnTo>
                    <a:pt x="12" y="5"/>
                  </a:lnTo>
                  <a:lnTo>
                    <a:pt x="13" y="1"/>
                  </a:lnTo>
                  <a:lnTo>
                    <a:pt x="15" y="0"/>
                  </a:lnTo>
                  <a:lnTo>
                    <a:pt x="17" y="1"/>
                  </a:lnTo>
                  <a:lnTo>
                    <a:pt x="19" y="6"/>
                  </a:lnTo>
                  <a:lnTo>
                    <a:pt x="20" y="11"/>
                  </a:lnTo>
                  <a:lnTo>
                    <a:pt x="21" y="16"/>
                  </a:lnTo>
                  <a:lnTo>
                    <a:pt x="22" y="67"/>
                  </a:lnTo>
                  <a:lnTo>
                    <a:pt x="22" y="225"/>
                  </a:lnTo>
                  <a:lnTo>
                    <a:pt x="25" y="718"/>
                  </a:lnTo>
                  <a:lnTo>
                    <a:pt x="24" y="748"/>
                  </a:lnTo>
                  <a:lnTo>
                    <a:pt x="23" y="779"/>
                  </a:lnTo>
                  <a:lnTo>
                    <a:pt x="20" y="835"/>
                  </a:lnTo>
                  <a:lnTo>
                    <a:pt x="17" y="848"/>
                  </a:lnTo>
                  <a:lnTo>
                    <a:pt x="16" y="859"/>
                  </a:lnTo>
                  <a:lnTo>
                    <a:pt x="15" y="864"/>
                  </a:lnTo>
                  <a:lnTo>
                    <a:pt x="14" y="866"/>
                  </a:lnTo>
                  <a:lnTo>
                    <a:pt x="13" y="867"/>
                  </a:lnTo>
                  <a:lnTo>
                    <a:pt x="12" y="866"/>
                  </a:lnTo>
                  <a:lnTo>
                    <a:pt x="11" y="862"/>
                  </a:lnTo>
                  <a:lnTo>
                    <a:pt x="10" y="857"/>
                  </a:lnTo>
                  <a:lnTo>
                    <a:pt x="9" y="843"/>
                  </a:lnTo>
                  <a:lnTo>
                    <a:pt x="8" y="810"/>
                  </a:lnTo>
                  <a:lnTo>
                    <a:pt x="9" y="810"/>
                  </a:lnTo>
                  <a:lnTo>
                    <a:pt x="9" y="809"/>
                  </a:lnTo>
                  <a:lnTo>
                    <a:pt x="10" y="797"/>
                  </a:lnTo>
                  <a:lnTo>
                    <a:pt x="10" y="785"/>
                  </a:lnTo>
                  <a:lnTo>
                    <a:pt x="7" y="763"/>
                  </a:lnTo>
                  <a:lnTo>
                    <a:pt x="5" y="743"/>
                  </a:lnTo>
                  <a:lnTo>
                    <a:pt x="1" y="720"/>
                  </a:lnTo>
                  <a:lnTo>
                    <a:pt x="1" y="707"/>
                  </a:lnTo>
                  <a:lnTo>
                    <a:pt x="1" y="693"/>
                  </a:lnTo>
                  <a:lnTo>
                    <a:pt x="1" y="577"/>
                  </a:lnTo>
                  <a:lnTo>
                    <a:pt x="1" y="519"/>
                  </a:lnTo>
                  <a:lnTo>
                    <a:pt x="3" y="462"/>
                  </a:lnTo>
                  <a:lnTo>
                    <a:pt x="5" y="455"/>
                  </a:lnTo>
                  <a:lnTo>
                    <a:pt x="6" y="449"/>
                  </a:lnTo>
                  <a:lnTo>
                    <a:pt x="7" y="431"/>
                  </a:lnTo>
                  <a:lnTo>
                    <a:pt x="8" y="412"/>
                  </a:lnTo>
                  <a:lnTo>
                    <a:pt x="8" y="390"/>
                  </a:lnTo>
                  <a:lnTo>
                    <a:pt x="7" y="345"/>
                  </a:lnTo>
                  <a:lnTo>
                    <a:pt x="7" y="323"/>
                  </a:lnTo>
                  <a:lnTo>
                    <a:pt x="6" y="304"/>
                  </a:lnTo>
                  <a:lnTo>
                    <a:pt x="1" y="221"/>
                  </a:lnTo>
                  <a:lnTo>
                    <a:pt x="0" y="180"/>
                  </a:lnTo>
                  <a:lnTo>
                    <a:pt x="0" y="135"/>
                  </a:lnTo>
                  <a:lnTo>
                    <a:pt x="3" y="113"/>
                  </a:lnTo>
                  <a:lnTo>
                    <a:pt x="5" y="91"/>
                  </a:lnTo>
                  <a:lnTo>
                    <a:pt x="6" y="71"/>
                  </a:lnTo>
                  <a:lnTo>
                    <a:pt x="9" y="31"/>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3580" name="Freeform 28"/>
            <p:cNvSpPr>
              <a:spLocks/>
            </p:cNvSpPr>
            <p:nvPr/>
          </p:nvSpPr>
          <p:spPr bwMode="auto">
            <a:xfrm>
              <a:off x="705" y="1372"/>
              <a:ext cx="145" cy="783"/>
            </a:xfrm>
            <a:custGeom>
              <a:avLst/>
              <a:gdLst/>
              <a:ahLst/>
              <a:cxnLst>
                <a:cxn ang="0">
                  <a:pos x="64" y="11"/>
                </a:cxn>
                <a:cxn ang="0">
                  <a:pos x="77" y="1"/>
                </a:cxn>
                <a:cxn ang="0">
                  <a:pos x="99" y="1"/>
                </a:cxn>
                <a:cxn ang="0">
                  <a:pos x="117" y="15"/>
                </a:cxn>
                <a:cxn ang="0">
                  <a:pos x="125" y="38"/>
                </a:cxn>
                <a:cxn ang="0">
                  <a:pos x="131" y="96"/>
                </a:cxn>
                <a:cxn ang="0">
                  <a:pos x="125" y="204"/>
                </a:cxn>
                <a:cxn ang="0">
                  <a:pos x="129" y="314"/>
                </a:cxn>
                <a:cxn ang="0">
                  <a:pos x="142" y="481"/>
                </a:cxn>
                <a:cxn ang="0">
                  <a:pos x="145" y="592"/>
                </a:cxn>
                <a:cxn ang="0">
                  <a:pos x="139" y="676"/>
                </a:cxn>
                <a:cxn ang="0">
                  <a:pos x="122" y="728"/>
                </a:cxn>
                <a:cxn ang="0">
                  <a:pos x="104" y="765"/>
                </a:cxn>
                <a:cxn ang="0">
                  <a:pos x="89" y="779"/>
                </a:cxn>
                <a:cxn ang="0">
                  <a:pos x="76" y="783"/>
                </a:cxn>
                <a:cxn ang="0">
                  <a:pos x="62" y="778"/>
                </a:cxn>
                <a:cxn ang="0">
                  <a:pos x="53" y="767"/>
                </a:cxn>
                <a:cxn ang="0">
                  <a:pos x="45" y="731"/>
                </a:cxn>
                <a:cxn ang="0">
                  <a:pos x="58" y="726"/>
                </a:cxn>
                <a:cxn ang="0">
                  <a:pos x="61" y="714"/>
                </a:cxn>
                <a:cxn ang="0">
                  <a:pos x="41" y="689"/>
                </a:cxn>
                <a:cxn ang="0">
                  <a:pos x="16" y="661"/>
                </a:cxn>
                <a:cxn ang="0">
                  <a:pos x="7" y="638"/>
                </a:cxn>
                <a:cxn ang="0">
                  <a:pos x="8" y="572"/>
                </a:cxn>
                <a:cxn ang="0">
                  <a:pos x="8" y="494"/>
                </a:cxn>
                <a:cxn ang="0">
                  <a:pos x="13" y="443"/>
                </a:cxn>
                <a:cxn ang="0">
                  <a:pos x="26" y="411"/>
                </a:cxn>
                <a:cxn ang="0">
                  <a:pos x="38" y="397"/>
                </a:cxn>
                <a:cxn ang="0">
                  <a:pos x="45" y="371"/>
                </a:cxn>
                <a:cxn ang="0">
                  <a:pos x="44" y="331"/>
                </a:cxn>
                <a:cxn ang="0">
                  <a:pos x="37" y="291"/>
                </a:cxn>
                <a:cxn ang="0">
                  <a:pos x="8" y="199"/>
                </a:cxn>
                <a:cxn ang="0">
                  <a:pos x="0" y="161"/>
                </a:cxn>
                <a:cxn ang="0">
                  <a:pos x="2" y="120"/>
                </a:cxn>
                <a:cxn ang="0">
                  <a:pos x="10" y="112"/>
                </a:cxn>
                <a:cxn ang="0">
                  <a:pos x="17" y="102"/>
                </a:cxn>
                <a:cxn ang="0">
                  <a:pos x="34" y="64"/>
                </a:cxn>
                <a:cxn ang="0">
                  <a:pos x="54" y="28"/>
                </a:cxn>
              </a:cxnLst>
              <a:rect l="0" t="0" r="r" b="b"/>
              <a:pathLst>
                <a:path w="145" h="783">
                  <a:moveTo>
                    <a:pt x="54" y="28"/>
                  </a:moveTo>
                  <a:lnTo>
                    <a:pt x="64" y="11"/>
                  </a:lnTo>
                  <a:lnTo>
                    <a:pt x="68" y="5"/>
                  </a:lnTo>
                  <a:lnTo>
                    <a:pt x="77" y="1"/>
                  </a:lnTo>
                  <a:lnTo>
                    <a:pt x="89" y="0"/>
                  </a:lnTo>
                  <a:lnTo>
                    <a:pt x="99" y="1"/>
                  </a:lnTo>
                  <a:lnTo>
                    <a:pt x="109" y="6"/>
                  </a:lnTo>
                  <a:lnTo>
                    <a:pt x="117" y="15"/>
                  </a:lnTo>
                  <a:lnTo>
                    <a:pt x="122" y="26"/>
                  </a:lnTo>
                  <a:lnTo>
                    <a:pt x="125" y="38"/>
                  </a:lnTo>
                  <a:lnTo>
                    <a:pt x="129" y="60"/>
                  </a:lnTo>
                  <a:lnTo>
                    <a:pt x="131" y="96"/>
                  </a:lnTo>
                  <a:lnTo>
                    <a:pt x="129" y="132"/>
                  </a:lnTo>
                  <a:lnTo>
                    <a:pt x="125" y="204"/>
                  </a:lnTo>
                  <a:lnTo>
                    <a:pt x="126" y="260"/>
                  </a:lnTo>
                  <a:lnTo>
                    <a:pt x="129" y="314"/>
                  </a:lnTo>
                  <a:lnTo>
                    <a:pt x="137" y="425"/>
                  </a:lnTo>
                  <a:lnTo>
                    <a:pt x="142" y="481"/>
                  </a:lnTo>
                  <a:lnTo>
                    <a:pt x="144" y="536"/>
                  </a:lnTo>
                  <a:lnTo>
                    <a:pt x="145" y="592"/>
                  </a:lnTo>
                  <a:lnTo>
                    <a:pt x="144" y="648"/>
                  </a:lnTo>
                  <a:lnTo>
                    <a:pt x="139" y="676"/>
                  </a:lnTo>
                  <a:lnTo>
                    <a:pt x="132" y="702"/>
                  </a:lnTo>
                  <a:lnTo>
                    <a:pt x="122" y="728"/>
                  </a:lnTo>
                  <a:lnTo>
                    <a:pt x="111" y="753"/>
                  </a:lnTo>
                  <a:lnTo>
                    <a:pt x="104" y="765"/>
                  </a:lnTo>
                  <a:lnTo>
                    <a:pt x="94" y="775"/>
                  </a:lnTo>
                  <a:lnTo>
                    <a:pt x="89" y="779"/>
                  </a:lnTo>
                  <a:lnTo>
                    <a:pt x="82" y="781"/>
                  </a:lnTo>
                  <a:lnTo>
                    <a:pt x="76" y="783"/>
                  </a:lnTo>
                  <a:lnTo>
                    <a:pt x="68" y="781"/>
                  </a:lnTo>
                  <a:lnTo>
                    <a:pt x="62" y="778"/>
                  </a:lnTo>
                  <a:lnTo>
                    <a:pt x="56" y="774"/>
                  </a:lnTo>
                  <a:lnTo>
                    <a:pt x="53" y="767"/>
                  </a:lnTo>
                  <a:lnTo>
                    <a:pt x="51" y="761"/>
                  </a:lnTo>
                  <a:lnTo>
                    <a:pt x="45" y="731"/>
                  </a:lnTo>
                  <a:lnTo>
                    <a:pt x="54" y="730"/>
                  </a:lnTo>
                  <a:lnTo>
                    <a:pt x="58" y="726"/>
                  </a:lnTo>
                  <a:lnTo>
                    <a:pt x="61" y="719"/>
                  </a:lnTo>
                  <a:lnTo>
                    <a:pt x="61" y="714"/>
                  </a:lnTo>
                  <a:lnTo>
                    <a:pt x="58" y="710"/>
                  </a:lnTo>
                  <a:lnTo>
                    <a:pt x="41" y="689"/>
                  </a:lnTo>
                  <a:lnTo>
                    <a:pt x="24" y="670"/>
                  </a:lnTo>
                  <a:lnTo>
                    <a:pt x="16" y="661"/>
                  </a:lnTo>
                  <a:lnTo>
                    <a:pt x="10" y="650"/>
                  </a:lnTo>
                  <a:lnTo>
                    <a:pt x="7" y="638"/>
                  </a:lnTo>
                  <a:lnTo>
                    <a:pt x="7" y="625"/>
                  </a:lnTo>
                  <a:lnTo>
                    <a:pt x="8" y="572"/>
                  </a:lnTo>
                  <a:lnTo>
                    <a:pt x="8" y="520"/>
                  </a:lnTo>
                  <a:lnTo>
                    <a:pt x="8" y="494"/>
                  </a:lnTo>
                  <a:lnTo>
                    <a:pt x="10" y="468"/>
                  </a:lnTo>
                  <a:lnTo>
                    <a:pt x="13" y="443"/>
                  </a:lnTo>
                  <a:lnTo>
                    <a:pt x="18" y="417"/>
                  </a:lnTo>
                  <a:lnTo>
                    <a:pt x="26" y="411"/>
                  </a:lnTo>
                  <a:lnTo>
                    <a:pt x="33" y="405"/>
                  </a:lnTo>
                  <a:lnTo>
                    <a:pt x="38" y="397"/>
                  </a:lnTo>
                  <a:lnTo>
                    <a:pt x="41" y="389"/>
                  </a:lnTo>
                  <a:lnTo>
                    <a:pt x="45" y="371"/>
                  </a:lnTo>
                  <a:lnTo>
                    <a:pt x="47" y="351"/>
                  </a:lnTo>
                  <a:lnTo>
                    <a:pt x="44" y="331"/>
                  </a:lnTo>
                  <a:lnTo>
                    <a:pt x="41" y="311"/>
                  </a:lnTo>
                  <a:lnTo>
                    <a:pt x="37" y="291"/>
                  </a:lnTo>
                  <a:lnTo>
                    <a:pt x="33" y="274"/>
                  </a:lnTo>
                  <a:lnTo>
                    <a:pt x="8" y="199"/>
                  </a:lnTo>
                  <a:lnTo>
                    <a:pt x="3" y="180"/>
                  </a:lnTo>
                  <a:lnTo>
                    <a:pt x="0" y="161"/>
                  </a:lnTo>
                  <a:lnTo>
                    <a:pt x="0" y="141"/>
                  </a:lnTo>
                  <a:lnTo>
                    <a:pt x="2" y="120"/>
                  </a:lnTo>
                  <a:lnTo>
                    <a:pt x="6" y="116"/>
                  </a:lnTo>
                  <a:lnTo>
                    <a:pt x="10" y="112"/>
                  </a:lnTo>
                  <a:lnTo>
                    <a:pt x="14" y="106"/>
                  </a:lnTo>
                  <a:lnTo>
                    <a:pt x="17" y="102"/>
                  </a:lnTo>
                  <a:lnTo>
                    <a:pt x="25" y="82"/>
                  </a:lnTo>
                  <a:lnTo>
                    <a:pt x="34" y="64"/>
                  </a:lnTo>
                  <a:lnTo>
                    <a:pt x="43" y="46"/>
                  </a:lnTo>
                  <a:lnTo>
                    <a:pt x="54" y="28"/>
                  </a:lnTo>
                  <a:close/>
                </a:path>
              </a:pathLst>
            </a:custGeom>
            <a:solidFill>
              <a:srgbClr val="996633"/>
            </a:solidFill>
            <a:ln w="0">
              <a:noFill/>
              <a:prstDash val="solid"/>
              <a:round/>
              <a:headEnd/>
              <a:tailEnd/>
            </a:ln>
          </p:spPr>
          <p:txBody>
            <a:bodyPr/>
            <a:lstStyle/>
            <a:p>
              <a:pPr eaLnBrk="1" hangingPunct="1">
                <a:defRPr/>
              </a:pPr>
              <a:endParaRPr lang="es-ES">
                <a:latin typeface="Arial" charset="0"/>
              </a:endParaRPr>
            </a:p>
          </p:txBody>
        </p:sp>
        <p:sp>
          <p:nvSpPr>
            <p:cNvPr id="23581" name="Freeform 29"/>
            <p:cNvSpPr>
              <a:spLocks/>
            </p:cNvSpPr>
            <p:nvPr/>
          </p:nvSpPr>
          <p:spPr bwMode="auto">
            <a:xfrm>
              <a:off x="740" y="1563"/>
              <a:ext cx="86" cy="348"/>
            </a:xfrm>
            <a:custGeom>
              <a:avLst/>
              <a:gdLst/>
              <a:ahLst/>
              <a:cxnLst>
                <a:cxn ang="0">
                  <a:pos x="32" y="13"/>
                </a:cxn>
                <a:cxn ang="0">
                  <a:pos x="37" y="6"/>
                </a:cxn>
                <a:cxn ang="0">
                  <a:pos x="41" y="2"/>
                </a:cxn>
                <a:cxn ang="0">
                  <a:pos x="45" y="0"/>
                </a:cxn>
                <a:cxn ang="0">
                  <a:pos x="53" y="0"/>
                </a:cxn>
                <a:cxn ang="0">
                  <a:pos x="59" y="1"/>
                </a:cxn>
                <a:cxn ang="0">
                  <a:pos x="64" y="3"/>
                </a:cxn>
                <a:cxn ang="0">
                  <a:pos x="69" y="7"/>
                </a:cxn>
                <a:cxn ang="0">
                  <a:pos x="74" y="17"/>
                </a:cxn>
                <a:cxn ang="0">
                  <a:pos x="76" y="27"/>
                </a:cxn>
                <a:cxn ang="0">
                  <a:pos x="77" y="44"/>
                </a:cxn>
                <a:cxn ang="0">
                  <a:pos x="76" y="59"/>
                </a:cxn>
                <a:cxn ang="0">
                  <a:pos x="74" y="92"/>
                </a:cxn>
                <a:cxn ang="0">
                  <a:pos x="74" y="116"/>
                </a:cxn>
                <a:cxn ang="0">
                  <a:pos x="76" y="141"/>
                </a:cxn>
                <a:cxn ang="0">
                  <a:pos x="81" y="190"/>
                </a:cxn>
                <a:cxn ang="0">
                  <a:pos x="85" y="239"/>
                </a:cxn>
                <a:cxn ang="0">
                  <a:pos x="86" y="264"/>
                </a:cxn>
                <a:cxn ang="0">
                  <a:pos x="85" y="289"/>
                </a:cxn>
                <a:cxn ang="0">
                  <a:pos x="83" y="301"/>
                </a:cxn>
                <a:cxn ang="0">
                  <a:pos x="79" y="313"/>
                </a:cxn>
                <a:cxn ang="0">
                  <a:pos x="66" y="336"/>
                </a:cxn>
                <a:cxn ang="0">
                  <a:pos x="61" y="341"/>
                </a:cxn>
                <a:cxn ang="0">
                  <a:pos x="56" y="345"/>
                </a:cxn>
                <a:cxn ang="0">
                  <a:pos x="48" y="348"/>
                </a:cxn>
                <a:cxn ang="0">
                  <a:pos x="40" y="348"/>
                </a:cxn>
                <a:cxn ang="0">
                  <a:pos x="36" y="347"/>
                </a:cxn>
                <a:cxn ang="0">
                  <a:pos x="33" y="344"/>
                </a:cxn>
                <a:cxn ang="0">
                  <a:pos x="30" y="339"/>
                </a:cxn>
                <a:cxn ang="0">
                  <a:pos x="28" y="326"/>
                </a:cxn>
                <a:cxn ang="0">
                  <a:pos x="32" y="326"/>
                </a:cxn>
                <a:cxn ang="0">
                  <a:pos x="34" y="324"/>
                </a:cxn>
                <a:cxn ang="0">
                  <a:pos x="35" y="320"/>
                </a:cxn>
                <a:cxn ang="0">
                  <a:pos x="34" y="316"/>
                </a:cxn>
                <a:cxn ang="0">
                  <a:pos x="14" y="299"/>
                </a:cxn>
                <a:cxn ang="0">
                  <a:pos x="6" y="290"/>
                </a:cxn>
                <a:cxn ang="0">
                  <a:pos x="4" y="284"/>
                </a:cxn>
                <a:cxn ang="0">
                  <a:pos x="4" y="278"/>
                </a:cxn>
                <a:cxn ang="0">
                  <a:pos x="5" y="232"/>
                </a:cxn>
                <a:cxn ang="0">
                  <a:pos x="6" y="208"/>
                </a:cxn>
                <a:cxn ang="0">
                  <a:pos x="8" y="197"/>
                </a:cxn>
                <a:cxn ang="0">
                  <a:pos x="12" y="185"/>
                </a:cxn>
                <a:cxn ang="0">
                  <a:pos x="19" y="180"/>
                </a:cxn>
                <a:cxn ang="0">
                  <a:pos x="25" y="173"/>
                </a:cxn>
                <a:cxn ang="0">
                  <a:pos x="27" y="166"/>
                </a:cxn>
                <a:cxn ang="0">
                  <a:pos x="28" y="157"/>
                </a:cxn>
                <a:cxn ang="0">
                  <a:pos x="25" y="138"/>
                </a:cxn>
                <a:cxn ang="0">
                  <a:pos x="19" y="122"/>
                </a:cxn>
                <a:cxn ang="0">
                  <a:pos x="5" y="89"/>
                </a:cxn>
                <a:cxn ang="0">
                  <a:pos x="1" y="72"/>
                </a:cxn>
                <a:cxn ang="0">
                  <a:pos x="0" y="63"/>
                </a:cxn>
                <a:cxn ang="0">
                  <a:pos x="2" y="55"/>
                </a:cxn>
                <a:cxn ang="0">
                  <a:pos x="3" y="52"/>
                </a:cxn>
                <a:cxn ang="0">
                  <a:pos x="6" y="50"/>
                </a:cxn>
                <a:cxn ang="0">
                  <a:pos x="10" y="46"/>
                </a:cxn>
                <a:cxn ang="0">
                  <a:pos x="20" y="29"/>
                </a:cxn>
                <a:cxn ang="0">
                  <a:pos x="32" y="13"/>
                </a:cxn>
              </a:cxnLst>
              <a:rect l="0" t="0" r="r" b="b"/>
              <a:pathLst>
                <a:path w="86" h="348">
                  <a:moveTo>
                    <a:pt x="32" y="13"/>
                  </a:moveTo>
                  <a:lnTo>
                    <a:pt x="37" y="6"/>
                  </a:lnTo>
                  <a:lnTo>
                    <a:pt x="41" y="2"/>
                  </a:lnTo>
                  <a:lnTo>
                    <a:pt x="45" y="0"/>
                  </a:lnTo>
                  <a:lnTo>
                    <a:pt x="53" y="0"/>
                  </a:lnTo>
                  <a:lnTo>
                    <a:pt x="59" y="1"/>
                  </a:lnTo>
                  <a:lnTo>
                    <a:pt x="64" y="3"/>
                  </a:lnTo>
                  <a:lnTo>
                    <a:pt x="69" y="7"/>
                  </a:lnTo>
                  <a:lnTo>
                    <a:pt x="74" y="17"/>
                  </a:lnTo>
                  <a:lnTo>
                    <a:pt x="76" y="27"/>
                  </a:lnTo>
                  <a:lnTo>
                    <a:pt x="77" y="44"/>
                  </a:lnTo>
                  <a:lnTo>
                    <a:pt x="76" y="59"/>
                  </a:lnTo>
                  <a:lnTo>
                    <a:pt x="74" y="92"/>
                  </a:lnTo>
                  <a:lnTo>
                    <a:pt x="74" y="116"/>
                  </a:lnTo>
                  <a:lnTo>
                    <a:pt x="76" y="141"/>
                  </a:lnTo>
                  <a:lnTo>
                    <a:pt x="81" y="190"/>
                  </a:lnTo>
                  <a:lnTo>
                    <a:pt x="85" y="239"/>
                  </a:lnTo>
                  <a:lnTo>
                    <a:pt x="86" y="264"/>
                  </a:lnTo>
                  <a:lnTo>
                    <a:pt x="85" y="289"/>
                  </a:lnTo>
                  <a:lnTo>
                    <a:pt x="83" y="301"/>
                  </a:lnTo>
                  <a:lnTo>
                    <a:pt x="79" y="313"/>
                  </a:lnTo>
                  <a:lnTo>
                    <a:pt x="66" y="336"/>
                  </a:lnTo>
                  <a:lnTo>
                    <a:pt x="61" y="341"/>
                  </a:lnTo>
                  <a:lnTo>
                    <a:pt x="56" y="345"/>
                  </a:lnTo>
                  <a:lnTo>
                    <a:pt x="48" y="348"/>
                  </a:lnTo>
                  <a:lnTo>
                    <a:pt x="40" y="348"/>
                  </a:lnTo>
                  <a:lnTo>
                    <a:pt x="36" y="347"/>
                  </a:lnTo>
                  <a:lnTo>
                    <a:pt x="33" y="344"/>
                  </a:lnTo>
                  <a:lnTo>
                    <a:pt x="30" y="339"/>
                  </a:lnTo>
                  <a:lnTo>
                    <a:pt x="28" y="326"/>
                  </a:lnTo>
                  <a:lnTo>
                    <a:pt x="32" y="326"/>
                  </a:lnTo>
                  <a:lnTo>
                    <a:pt x="34" y="324"/>
                  </a:lnTo>
                  <a:lnTo>
                    <a:pt x="35" y="320"/>
                  </a:lnTo>
                  <a:lnTo>
                    <a:pt x="34" y="316"/>
                  </a:lnTo>
                  <a:lnTo>
                    <a:pt x="14" y="299"/>
                  </a:lnTo>
                  <a:lnTo>
                    <a:pt x="6" y="290"/>
                  </a:lnTo>
                  <a:lnTo>
                    <a:pt x="4" y="284"/>
                  </a:lnTo>
                  <a:lnTo>
                    <a:pt x="4" y="278"/>
                  </a:lnTo>
                  <a:lnTo>
                    <a:pt x="5" y="232"/>
                  </a:lnTo>
                  <a:lnTo>
                    <a:pt x="6" y="208"/>
                  </a:lnTo>
                  <a:lnTo>
                    <a:pt x="8" y="197"/>
                  </a:lnTo>
                  <a:lnTo>
                    <a:pt x="12" y="185"/>
                  </a:lnTo>
                  <a:lnTo>
                    <a:pt x="19" y="180"/>
                  </a:lnTo>
                  <a:lnTo>
                    <a:pt x="25" y="173"/>
                  </a:lnTo>
                  <a:lnTo>
                    <a:pt x="27" y="166"/>
                  </a:lnTo>
                  <a:lnTo>
                    <a:pt x="28" y="157"/>
                  </a:lnTo>
                  <a:lnTo>
                    <a:pt x="25" y="138"/>
                  </a:lnTo>
                  <a:lnTo>
                    <a:pt x="19" y="122"/>
                  </a:lnTo>
                  <a:lnTo>
                    <a:pt x="5" y="89"/>
                  </a:lnTo>
                  <a:lnTo>
                    <a:pt x="1" y="72"/>
                  </a:lnTo>
                  <a:lnTo>
                    <a:pt x="0" y="63"/>
                  </a:lnTo>
                  <a:lnTo>
                    <a:pt x="2" y="55"/>
                  </a:lnTo>
                  <a:lnTo>
                    <a:pt x="3" y="52"/>
                  </a:lnTo>
                  <a:lnTo>
                    <a:pt x="6" y="50"/>
                  </a:lnTo>
                  <a:lnTo>
                    <a:pt x="10" y="46"/>
                  </a:lnTo>
                  <a:lnTo>
                    <a:pt x="20" y="29"/>
                  </a:lnTo>
                  <a:lnTo>
                    <a:pt x="32" y="13"/>
                  </a:lnTo>
                  <a:close/>
                </a:path>
              </a:pathLst>
            </a:custGeom>
            <a:solidFill>
              <a:srgbClr val="CC9900"/>
            </a:solidFill>
            <a:ln w="0">
              <a:noFill/>
              <a:prstDash val="solid"/>
              <a:round/>
              <a:headEnd/>
              <a:tailEnd/>
            </a:ln>
          </p:spPr>
          <p:txBody>
            <a:bodyPr/>
            <a:lstStyle/>
            <a:p>
              <a:pPr eaLnBrk="1" hangingPunct="1">
                <a:defRPr/>
              </a:pPr>
              <a:endParaRPr lang="es-ES">
                <a:latin typeface="Arial" charset="0"/>
              </a:endParaRPr>
            </a:p>
          </p:txBody>
        </p:sp>
        <p:sp>
          <p:nvSpPr>
            <p:cNvPr id="23582" name="Freeform 30"/>
            <p:cNvSpPr>
              <a:spLocks/>
            </p:cNvSpPr>
            <p:nvPr/>
          </p:nvSpPr>
          <p:spPr bwMode="auto">
            <a:xfrm>
              <a:off x="868" y="784"/>
              <a:ext cx="25" cy="868"/>
            </a:xfrm>
            <a:custGeom>
              <a:avLst/>
              <a:gdLst/>
              <a:ahLst/>
              <a:cxnLst>
                <a:cxn ang="0">
                  <a:pos x="9" y="33"/>
                </a:cxn>
                <a:cxn ang="0">
                  <a:pos x="11" y="15"/>
                </a:cxn>
                <a:cxn ang="0">
                  <a:pos x="12" y="7"/>
                </a:cxn>
                <a:cxn ang="0">
                  <a:pos x="13" y="3"/>
                </a:cxn>
                <a:cxn ang="0">
                  <a:pos x="15" y="0"/>
                </a:cxn>
                <a:cxn ang="0">
                  <a:pos x="17" y="3"/>
                </a:cxn>
                <a:cxn ang="0">
                  <a:pos x="19" y="8"/>
                </a:cxn>
                <a:cxn ang="0">
                  <a:pos x="20" y="12"/>
                </a:cxn>
                <a:cxn ang="0">
                  <a:pos x="21" y="18"/>
                </a:cxn>
                <a:cxn ang="0">
                  <a:pos x="22" y="69"/>
                </a:cxn>
                <a:cxn ang="0">
                  <a:pos x="22" y="228"/>
                </a:cxn>
                <a:cxn ang="0">
                  <a:pos x="25" y="719"/>
                </a:cxn>
                <a:cxn ang="0">
                  <a:pos x="24" y="750"/>
                </a:cxn>
                <a:cxn ang="0">
                  <a:pos x="23" y="779"/>
                </a:cxn>
                <a:cxn ang="0">
                  <a:pos x="20" y="836"/>
                </a:cxn>
                <a:cxn ang="0">
                  <a:pos x="17" y="849"/>
                </a:cxn>
                <a:cxn ang="0">
                  <a:pos x="16" y="861"/>
                </a:cxn>
                <a:cxn ang="0">
                  <a:pos x="15" y="864"/>
                </a:cxn>
                <a:cxn ang="0">
                  <a:pos x="14" y="867"/>
                </a:cxn>
                <a:cxn ang="0">
                  <a:pos x="13" y="868"/>
                </a:cxn>
                <a:cxn ang="0">
                  <a:pos x="12" y="867"/>
                </a:cxn>
                <a:cxn ang="0">
                  <a:pos x="11" y="864"/>
                </a:cxn>
                <a:cxn ang="0">
                  <a:pos x="10" y="859"/>
                </a:cxn>
                <a:cxn ang="0">
                  <a:pos x="9" y="845"/>
                </a:cxn>
                <a:cxn ang="0">
                  <a:pos x="8" y="812"/>
                </a:cxn>
                <a:cxn ang="0">
                  <a:pos x="9" y="812"/>
                </a:cxn>
                <a:cxn ang="0">
                  <a:pos x="9" y="811"/>
                </a:cxn>
                <a:cxn ang="0">
                  <a:pos x="10" y="799"/>
                </a:cxn>
                <a:cxn ang="0">
                  <a:pos x="10" y="792"/>
                </a:cxn>
                <a:cxn ang="0">
                  <a:pos x="10" y="787"/>
                </a:cxn>
                <a:cxn ang="0">
                  <a:pos x="7" y="765"/>
                </a:cxn>
                <a:cxn ang="0">
                  <a:pos x="5" y="744"/>
                </a:cxn>
                <a:cxn ang="0">
                  <a:pos x="1" y="721"/>
                </a:cxn>
                <a:cxn ang="0">
                  <a:pos x="1" y="708"/>
                </a:cxn>
                <a:cxn ang="0">
                  <a:pos x="1" y="694"/>
                </a:cxn>
                <a:cxn ang="0">
                  <a:pos x="1" y="579"/>
                </a:cxn>
                <a:cxn ang="0">
                  <a:pos x="1" y="521"/>
                </a:cxn>
                <a:cxn ang="0">
                  <a:pos x="3" y="463"/>
                </a:cxn>
                <a:cxn ang="0">
                  <a:pos x="5" y="458"/>
                </a:cxn>
                <a:cxn ang="0">
                  <a:pos x="6" y="450"/>
                </a:cxn>
                <a:cxn ang="0">
                  <a:pos x="7" y="433"/>
                </a:cxn>
                <a:cxn ang="0">
                  <a:pos x="8" y="413"/>
                </a:cxn>
                <a:cxn ang="0">
                  <a:pos x="8" y="391"/>
                </a:cxn>
                <a:cxn ang="0">
                  <a:pos x="7" y="347"/>
                </a:cxn>
                <a:cxn ang="0">
                  <a:pos x="7" y="325"/>
                </a:cxn>
                <a:cxn ang="0">
                  <a:pos x="6" y="307"/>
                </a:cxn>
                <a:cxn ang="0">
                  <a:pos x="1" y="223"/>
                </a:cxn>
                <a:cxn ang="0">
                  <a:pos x="0" y="180"/>
                </a:cxn>
                <a:cxn ang="0">
                  <a:pos x="0" y="136"/>
                </a:cxn>
                <a:cxn ang="0">
                  <a:pos x="3" y="115"/>
                </a:cxn>
                <a:cxn ang="0">
                  <a:pos x="5" y="93"/>
                </a:cxn>
                <a:cxn ang="0">
                  <a:pos x="6" y="72"/>
                </a:cxn>
                <a:cxn ang="0">
                  <a:pos x="9" y="33"/>
                </a:cxn>
              </a:cxnLst>
              <a:rect l="0" t="0" r="r" b="b"/>
              <a:pathLst>
                <a:path w="25" h="868">
                  <a:moveTo>
                    <a:pt x="9" y="33"/>
                  </a:moveTo>
                  <a:lnTo>
                    <a:pt x="11" y="15"/>
                  </a:lnTo>
                  <a:lnTo>
                    <a:pt x="12" y="7"/>
                  </a:lnTo>
                  <a:lnTo>
                    <a:pt x="13" y="3"/>
                  </a:lnTo>
                  <a:lnTo>
                    <a:pt x="15" y="0"/>
                  </a:lnTo>
                  <a:lnTo>
                    <a:pt x="17" y="3"/>
                  </a:lnTo>
                  <a:lnTo>
                    <a:pt x="19" y="8"/>
                  </a:lnTo>
                  <a:lnTo>
                    <a:pt x="20" y="12"/>
                  </a:lnTo>
                  <a:lnTo>
                    <a:pt x="21" y="18"/>
                  </a:lnTo>
                  <a:lnTo>
                    <a:pt x="22" y="69"/>
                  </a:lnTo>
                  <a:lnTo>
                    <a:pt x="22" y="228"/>
                  </a:lnTo>
                  <a:lnTo>
                    <a:pt x="25" y="719"/>
                  </a:lnTo>
                  <a:lnTo>
                    <a:pt x="24" y="750"/>
                  </a:lnTo>
                  <a:lnTo>
                    <a:pt x="23" y="779"/>
                  </a:lnTo>
                  <a:lnTo>
                    <a:pt x="20" y="836"/>
                  </a:lnTo>
                  <a:lnTo>
                    <a:pt x="17" y="849"/>
                  </a:lnTo>
                  <a:lnTo>
                    <a:pt x="16" y="861"/>
                  </a:lnTo>
                  <a:lnTo>
                    <a:pt x="15" y="864"/>
                  </a:lnTo>
                  <a:lnTo>
                    <a:pt x="14" y="867"/>
                  </a:lnTo>
                  <a:lnTo>
                    <a:pt x="13" y="868"/>
                  </a:lnTo>
                  <a:lnTo>
                    <a:pt x="12" y="867"/>
                  </a:lnTo>
                  <a:lnTo>
                    <a:pt x="11" y="864"/>
                  </a:lnTo>
                  <a:lnTo>
                    <a:pt x="10" y="859"/>
                  </a:lnTo>
                  <a:lnTo>
                    <a:pt x="9" y="845"/>
                  </a:lnTo>
                  <a:lnTo>
                    <a:pt x="8" y="812"/>
                  </a:lnTo>
                  <a:lnTo>
                    <a:pt x="9" y="812"/>
                  </a:lnTo>
                  <a:lnTo>
                    <a:pt x="9" y="811"/>
                  </a:lnTo>
                  <a:lnTo>
                    <a:pt x="10" y="799"/>
                  </a:lnTo>
                  <a:lnTo>
                    <a:pt x="10" y="792"/>
                  </a:lnTo>
                  <a:lnTo>
                    <a:pt x="10" y="787"/>
                  </a:lnTo>
                  <a:lnTo>
                    <a:pt x="7" y="765"/>
                  </a:lnTo>
                  <a:lnTo>
                    <a:pt x="5" y="744"/>
                  </a:lnTo>
                  <a:lnTo>
                    <a:pt x="1" y="721"/>
                  </a:lnTo>
                  <a:lnTo>
                    <a:pt x="1" y="708"/>
                  </a:lnTo>
                  <a:lnTo>
                    <a:pt x="1" y="694"/>
                  </a:lnTo>
                  <a:lnTo>
                    <a:pt x="1" y="579"/>
                  </a:lnTo>
                  <a:lnTo>
                    <a:pt x="1" y="521"/>
                  </a:lnTo>
                  <a:lnTo>
                    <a:pt x="3" y="463"/>
                  </a:lnTo>
                  <a:lnTo>
                    <a:pt x="5" y="458"/>
                  </a:lnTo>
                  <a:lnTo>
                    <a:pt x="6" y="450"/>
                  </a:lnTo>
                  <a:lnTo>
                    <a:pt x="7" y="433"/>
                  </a:lnTo>
                  <a:lnTo>
                    <a:pt x="8" y="413"/>
                  </a:lnTo>
                  <a:lnTo>
                    <a:pt x="8" y="391"/>
                  </a:lnTo>
                  <a:lnTo>
                    <a:pt x="7" y="347"/>
                  </a:lnTo>
                  <a:lnTo>
                    <a:pt x="7" y="325"/>
                  </a:lnTo>
                  <a:lnTo>
                    <a:pt x="6" y="307"/>
                  </a:lnTo>
                  <a:lnTo>
                    <a:pt x="1" y="223"/>
                  </a:lnTo>
                  <a:lnTo>
                    <a:pt x="0" y="180"/>
                  </a:lnTo>
                  <a:lnTo>
                    <a:pt x="0" y="136"/>
                  </a:lnTo>
                  <a:lnTo>
                    <a:pt x="3" y="115"/>
                  </a:lnTo>
                  <a:lnTo>
                    <a:pt x="5" y="93"/>
                  </a:lnTo>
                  <a:lnTo>
                    <a:pt x="6" y="72"/>
                  </a:lnTo>
                  <a:lnTo>
                    <a:pt x="9" y="33"/>
                  </a:lnTo>
                  <a:close/>
                </a:path>
              </a:pathLst>
            </a:custGeom>
            <a:solidFill>
              <a:srgbClr val="996633"/>
            </a:solidFill>
            <a:ln w="0">
              <a:solidFill>
                <a:srgbClr val="5E5E5E"/>
              </a:solidFill>
              <a:prstDash val="solid"/>
              <a:round/>
              <a:headEnd/>
              <a:tailEnd/>
            </a:ln>
          </p:spPr>
          <p:txBody>
            <a:bodyPr/>
            <a:lstStyle/>
            <a:p>
              <a:pPr eaLnBrk="1" hangingPunct="1">
                <a:defRPr/>
              </a:pPr>
              <a:endParaRPr lang="es-ES">
                <a:latin typeface="Arial" charset="0"/>
              </a:endParaRPr>
            </a:p>
          </p:txBody>
        </p:sp>
        <p:sp>
          <p:nvSpPr>
            <p:cNvPr id="23583" name="Freeform 31"/>
            <p:cNvSpPr>
              <a:spLocks/>
            </p:cNvSpPr>
            <p:nvPr/>
          </p:nvSpPr>
          <p:spPr bwMode="auto">
            <a:xfrm>
              <a:off x="205" y="918"/>
              <a:ext cx="1131" cy="645"/>
            </a:xfrm>
            <a:custGeom>
              <a:avLst/>
              <a:gdLst/>
              <a:ahLst/>
              <a:cxnLst>
                <a:cxn ang="0">
                  <a:pos x="1112" y="645"/>
                </a:cxn>
                <a:cxn ang="0">
                  <a:pos x="1131" y="587"/>
                </a:cxn>
                <a:cxn ang="0">
                  <a:pos x="1131" y="0"/>
                </a:cxn>
                <a:cxn ang="0">
                  <a:pos x="92" y="0"/>
                </a:cxn>
                <a:cxn ang="0">
                  <a:pos x="0" y="7"/>
                </a:cxn>
                <a:cxn ang="0">
                  <a:pos x="0" y="645"/>
                </a:cxn>
                <a:cxn ang="0">
                  <a:pos x="1112" y="645"/>
                </a:cxn>
              </a:cxnLst>
              <a:rect l="0" t="0" r="r" b="b"/>
              <a:pathLst>
                <a:path w="1131" h="645">
                  <a:moveTo>
                    <a:pt x="1112" y="645"/>
                  </a:moveTo>
                  <a:lnTo>
                    <a:pt x="1131" y="587"/>
                  </a:lnTo>
                  <a:lnTo>
                    <a:pt x="1131" y="0"/>
                  </a:lnTo>
                  <a:lnTo>
                    <a:pt x="92" y="0"/>
                  </a:lnTo>
                  <a:lnTo>
                    <a:pt x="0" y="7"/>
                  </a:lnTo>
                  <a:lnTo>
                    <a:pt x="0" y="645"/>
                  </a:lnTo>
                  <a:lnTo>
                    <a:pt x="1112" y="645"/>
                  </a:lnTo>
                  <a:close/>
                </a:path>
              </a:pathLst>
            </a:custGeom>
            <a:solidFill>
              <a:srgbClr val="996633"/>
            </a:solidFill>
            <a:ln w="0">
              <a:solidFill>
                <a:srgbClr val="000000"/>
              </a:solidFill>
              <a:prstDash val="solid"/>
              <a:round/>
              <a:headEnd/>
              <a:tailEnd/>
            </a:ln>
          </p:spPr>
          <p:txBody>
            <a:bodyPr/>
            <a:lstStyle/>
            <a:p>
              <a:pPr eaLnBrk="1" hangingPunct="1">
                <a:defRPr/>
              </a:pPr>
              <a:endParaRPr lang="es-ES">
                <a:latin typeface="Arial" charset="0"/>
              </a:endParaRPr>
            </a:p>
          </p:txBody>
        </p:sp>
        <p:sp>
          <p:nvSpPr>
            <p:cNvPr id="23584" name="Rectangle 32"/>
            <p:cNvSpPr>
              <a:spLocks noChangeArrowheads="1"/>
            </p:cNvSpPr>
            <p:nvPr/>
          </p:nvSpPr>
          <p:spPr bwMode="auto">
            <a:xfrm>
              <a:off x="205" y="925"/>
              <a:ext cx="1112" cy="638"/>
            </a:xfrm>
            <a:prstGeom prst="rect">
              <a:avLst/>
            </a:prstGeom>
            <a:blipFill>
              <a:blip r:embed="rId13"/>
              <a:tile tx="0" ty="0" sx="100000" sy="100000" flip="none" algn="tl"/>
            </a:blipFill>
            <a:ln w="0">
              <a:solidFill>
                <a:srgbClr val="000000"/>
              </a:solidFill>
              <a:miter lim="800000"/>
              <a:headEnd/>
              <a:tailEnd/>
            </a:ln>
          </p:spPr>
          <p:txBody>
            <a:bodyPr/>
            <a:lstStyle/>
            <a:p>
              <a:pPr lvl="0" algn="ctr" eaLnBrk="1" hangingPunct="1">
                <a:defRPr/>
              </a:pPr>
              <a:r>
                <a:rPr lang="es-ES" sz="2400">
                  <a:solidFill>
                    <a:srgbClr val="FFFFFF"/>
                  </a:solidFill>
                  <a:latin typeface="Comic Sans MS" pitchFamily="66" charset="0"/>
                </a:rPr>
                <a:t>Câu</a:t>
              </a:r>
            </a:p>
            <a:p>
              <a:pPr algn="ctr" eaLnBrk="1" hangingPunct="1">
                <a:defRPr/>
              </a:pPr>
              <a:r>
                <a:rPr lang="es-ES" sz="3600" b="1">
                  <a:solidFill>
                    <a:schemeClr val="bg1"/>
                  </a:solidFill>
                  <a:latin typeface="Comic Sans MS" pitchFamily="66" charset="0"/>
                </a:rPr>
                <a:t>2</a:t>
              </a:r>
            </a:p>
          </p:txBody>
        </p:sp>
        <p:sp>
          <p:nvSpPr>
            <p:cNvPr id="23585" name="Line 33"/>
            <p:cNvSpPr>
              <a:spLocks noChangeShapeType="1"/>
            </p:cNvSpPr>
            <p:nvPr/>
          </p:nvSpPr>
          <p:spPr bwMode="auto">
            <a:xfrm flipV="1">
              <a:off x="1317" y="918"/>
              <a:ext cx="19" cy="7"/>
            </a:xfrm>
            <a:prstGeom prst="line">
              <a:avLst/>
            </a:prstGeom>
            <a:noFill/>
            <a:ln w="1588">
              <a:solidFill>
                <a:srgbClr val="000000"/>
              </a:solidFill>
              <a:round/>
              <a:headEnd/>
              <a:tailEnd/>
            </a:ln>
          </p:spPr>
          <p:txBody>
            <a:bodyPr/>
            <a:lstStyle/>
            <a:p>
              <a:pPr eaLnBrk="1" hangingPunct="1">
                <a:defRPr/>
              </a:pPr>
              <a:endParaRPr lang="es-ES">
                <a:latin typeface="Arial" charset="0"/>
              </a:endParaRPr>
            </a:p>
          </p:txBody>
        </p:sp>
      </p:grpSp>
      <p:grpSp>
        <p:nvGrpSpPr>
          <p:cNvPr id="3" name="Group 43"/>
          <p:cNvGrpSpPr>
            <a:grpSpLocks/>
          </p:cNvGrpSpPr>
          <p:nvPr/>
        </p:nvGrpSpPr>
        <p:grpSpPr bwMode="auto">
          <a:xfrm>
            <a:off x="-4062548" y="2926676"/>
            <a:ext cx="3566373" cy="1914304"/>
            <a:chOff x="715" y="1500"/>
            <a:chExt cx="3620" cy="1852"/>
          </a:xfrm>
          <a:effectLst>
            <a:outerShdw blurRad="76200" dir="18900000" sy="23000" kx="-1200000" algn="bl" rotWithShape="0">
              <a:prstClr val="black">
                <a:alpha val="20000"/>
              </a:prstClr>
            </a:outerShdw>
          </a:effectLst>
        </p:grpSpPr>
        <p:sp>
          <p:nvSpPr>
            <p:cNvPr id="3143" name="Freeform 44"/>
            <p:cNvSpPr>
              <a:spLocks/>
            </p:cNvSpPr>
            <p:nvPr/>
          </p:nvSpPr>
          <p:spPr bwMode="auto">
            <a:xfrm>
              <a:off x="948" y="2226"/>
              <a:ext cx="195" cy="157"/>
            </a:xfrm>
            <a:custGeom>
              <a:avLst/>
              <a:gdLst>
                <a:gd name="T0" fmla="*/ 195 w 195"/>
                <a:gd name="T1" fmla="*/ 0 h 157"/>
                <a:gd name="T2" fmla="*/ 99 w 195"/>
                <a:gd name="T3" fmla="*/ 4 h 157"/>
                <a:gd name="T4" fmla="*/ 0 w 195"/>
                <a:gd name="T5" fmla="*/ 103 h 157"/>
                <a:gd name="T6" fmla="*/ 41 w 195"/>
                <a:gd name="T7" fmla="*/ 157 h 157"/>
                <a:gd name="T8" fmla="*/ 128 w 195"/>
                <a:gd name="T9" fmla="*/ 157 h 157"/>
                <a:gd name="T10" fmla="*/ 195 w 195"/>
                <a:gd name="T11" fmla="*/ 0 h 157"/>
                <a:gd name="T12" fmla="*/ 0 60000 65536"/>
                <a:gd name="T13" fmla="*/ 0 60000 65536"/>
                <a:gd name="T14" fmla="*/ 0 60000 65536"/>
                <a:gd name="T15" fmla="*/ 0 60000 65536"/>
                <a:gd name="T16" fmla="*/ 0 60000 65536"/>
                <a:gd name="T17" fmla="*/ 0 60000 65536"/>
                <a:gd name="T18" fmla="*/ 0 w 195"/>
                <a:gd name="T19" fmla="*/ 0 h 157"/>
                <a:gd name="T20" fmla="*/ 195 w 1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5" h="157">
                  <a:moveTo>
                    <a:pt x="195" y="0"/>
                  </a:moveTo>
                  <a:lnTo>
                    <a:pt x="99" y="4"/>
                  </a:lnTo>
                  <a:lnTo>
                    <a:pt x="0" y="103"/>
                  </a:lnTo>
                  <a:lnTo>
                    <a:pt x="41" y="157"/>
                  </a:lnTo>
                  <a:lnTo>
                    <a:pt x="128" y="157"/>
                  </a:lnTo>
                  <a:lnTo>
                    <a:pt x="195"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44" name="Freeform 45"/>
            <p:cNvSpPr>
              <a:spLocks/>
            </p:cNvSpPr>
            <p:nvPr/>
          </p:nvSpPr>
          <p:spPr bwMode="auto">
            <a:xfrm>
              <a:off x="3261" y="1966"/>
              <a:ext cx="975" cy="1180"/>
            </a:xfrm>
            <a:custGeom>
              <a:avLst/>
              <a:gdLst>
                <a:gd name="T0" fmla="*/ 117 w 975"/>
                <a:gd name="T1" fmla="*/ 1135 h 1180"/>
                <a:gd name="T2" fmla="*/ 175 w 975"/>
                <a:gd name="T3" fmla="*/ 1159 h 1180"/>
                <a:gd name="T4" fmla="*/ 229 w 975"/>
                <a:gd name="T5" fmla="*/ 1172 h 1180"/>
                <a:gd name="T6" fmla="*/ 287 w 975"/>
                <a:gd name="T7" fmla="*/ 1180 h 1180"/>
                <a:gd name="T8" fmla="*/ 341 w 975"/>
                <a:gd name="T9" fmla="*/ 1180 h 1180"/>
                <a:gd name="T10" fmla="*/ 394 w 975"/>
                <a:gd name="T11" fmla="*/ 1172 h 1180"/>
                <a:gd name="T12" fmla="*/ 448 w 975"/>
                <a:gd name="T13" fmla="*/ 1155 h 1180"/>
                <a:gd name="T14" fmla="*/ 498 w 975"/>
                <a:gd name="T15" fmla="*/ 1135 h 1180"/>
                <a:gd name="T16" fmla="*/ 548 w 975"/>
                <a:gd name="T17" fmla="*/ 1106 h 1180"/>
                <a:gd name="T18" fmla="*/ 639 w 975"/>
                <a:gd name="T19" fmla="*/ 1040 h 1180"/>
                <a:gd name="T20" fmla="*/ 722 w 975"/>
                <a:gd name="T21" fmla="*/ 961 h 1180"/>
                <a:gd name="T22" fmla="*/ 793 w 975"/>
                <a:gd name="T23" fmla="*/ 871 h 1180"/>
                <a:gd name="T24" fmla="*/ 851 w 975"/>
                <a:gd name="T25" fmla="*/ 780 h 1180"/>
                <a:gd name="T26" fmla="*/ 892 w 975"/>
                <a:gd name="T27" fmla="*/ 702 h 1180"/>
                <a:gd name="T28" fmla="*/ 925 w 975"/>
                <a:gd name="T29" fmla="*/ 623 h 1180"/>
                <a:gd name="T30" fmla="*/ 950 w 975"/>
                <a:gd name="T31" fmla="*/ 549 h 1180"/>
                <a:gd name="T32" fmla="*/ 967 w 975"/>
                <a:gd name="T33" fmla="*/ 479 h 1180"/>
                <a:gd name="T34" fmla="*/ 971 w 975"/>
                <a:gd name="T35" fmla="*/ 413 h 1180"/>
                <a:gd name="T36" fmla="*/ 975 w 975"/>
                <a:gd name="T37" fmla="*/ 347 h 1180"/>
                <a:gd name="T38" fmla="*/ 967 w 975"/>
                <a:gd name="T39" fmla="*/ 289 h 1180"/>
                <a:gd name="T40" fmla="*/ 954 w 975"/>
                <a:gd name="T41" fmla="*/ 231 h 1180"/>
                <a:gd name="T42" fmla="*/ 938 w 975"/>
                <a:gd name="T43" fmla="*/ 182 h 1180"/>
                <a:gd name="T44" fmla="*/ 917 w 975"/>
                <a:gd name="T45" fmla="*/ 136 h 1180"/>
                <a:gd name="T46" fmla="*/ 888 w 975"/>
                <a:gd name="T47" fmla="*/ 95 h 1180"/>
                <a:gd name="T48" fmla="*/ 855 w 975"/>
                <a:gd name="T49" fmla="*/ 62 h 1180"/>
                <a:gd name="T50" fmla="*/ 822 w 975"/>
                <a:gd name="T51" fmla="*/ 37 h 1180"/>
                <a:gd name="T52" fmla="*/ 784 w 975"/>
                <a:gd name="T53" fmla="*/ 17 h 1180"/>
                <a:gd name="T54" fmla="*/ 743 w 975"/>
                <a:gd name="T55" fmla="*/ 4 h 1180"/>
                <a:gd name="T56" fmla="*/ 701 w 975"/>
                <a:gd name="T57" fmla="*/ 0 h 1180"/>
                <a:gd name="T58" fmla="*/ 635 w 975"/>
                <a:gd name="T59" fmla="*/ 9 h 1180"/>
                <a:gd name="T60" fmla="*/ 556 w 975"/>
                <a:gd name="T61" fmla="*/ 33 h 1180"/>
                <a:gd name="T62" fmla="*/ 477 w 975"/>
                <a:gd name="T63" fmla="*/ 70 h 1180"/>
                <a:gd name="T64" fmla="*/ 390 w 975"/>
                <a:gd name="T65" fmla="*/ 124 h 1180"/>
                <a:gd name="T66" fmla="*/ 311 w 975"/>
                <a:gd name="T67" fmla="*/ 190 h 1180"/>
                <a:gd name="T68" fmla="*/ 233 w 975"/>
                <a:gd name="T69" fmla="*/ 264 h 1180"/>
                <a:gd name="T70" fmla="*/ 162 w 975"/>
                <a:gd name="T71" fmla="*/ 355 h 1180"/>
                <a:gd name="T72" fmla="*/ 104 w 975"/>
                <a:gd name="T73" fmla="*/ 450 h 1180"/>
                <a:gd name="T74" fmla="*/ 59 w 975"/>
                <a:gd name="T75" fmla="*/ 557 h 1180"/>
                <a:gd name="T76" fmla="*/ 25 w 975"/>
                <a:gd name="T77" fmla="*/ 664 h 1180"/>
                <a:gd name="T78" fmla="*/ 9 w 975"/>
                <a:gd name="T79" fmla="*/ 768 h 1180"/>
                <a:gd name="T80" fmla="*/ 0 w 975"/>
                <a:gd name="T81" fmla="*/ 871 h 1180"/>
                <a:gd name="T82" fmla="*/ 9 w 975"/>
                <a:gd name="T83" fmla="*/ 957 h 1180"/>
                <a:gd name="T84" fmla="*/ 30 w 975"/>
                <a:gd name="T85" fmla="*/ 1036 h 1180"/>
                <a:gd name="T86" fmla="*/ 46 w 975"/>
                <a:gd name="T87" fmla="*/ 1069 h 1180"/>
                <a:gd name="T88" fmla="*/ 67 w 975"/>
                <a:gd name="T89" fmla="*/ 1093 h 1180"/>
                <a:gd name="T90" fmla="*/ 88 w 975"/>
                <a:gd name="T91" fmla="*/ 1118 h 1180"/>
                <a:gd name="T92" fmla="*/ 117 w 975"/>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5"/>
                <a:gd name="T142" fmla="*/ 0 h 1180"/>
                <a:gd name="T143" fmla="*/ 975 w 975"/>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5" h="1180">
                  <a:moveTo>
                    <a:pt x="117" y="1135"/>
                  </a:moveTo>
                  <a:lnTo>
                    <a:pt x="175" y="1159"/>
                  </a:lnTo>
                  <a:lnTo>
                    <a:pt x="229" y="1172"/>
                  </a:lnTo>
                  <a:lnTo>
                    <a:pt x="287" y="1180"/>
                  </a:lnTo>
                  <a:lnTo>
                    <a:pt x="341" y="1180"/>
                  </a:lnTo>
                  <a:lnTo>
                    <a:pt x="394" y="1172"/>
                  </a:lnTo>
                  <a:lnTo>
                    <a:pt x="448" y="1155"/>
                  </a:lnTo>
                  <a:lnTo>
                    <a:pt x="498" y="1135"/>
                  </a:lnTo>
                  <a:lnTo>
                    <a:pt x="548" y="1106"/>
                  </a:lnTo>
                  <a:lnTo>
                    <a:pt x="639" y="1040"/>
                  </a:lnTo>
                  <a:lnTo>
                    <a:pt x="722" y="961"/>
                  </a:lnTo>
                  <a:lnTo>
                    <a:pt x="793" y="871"/>
                  </a:lnTo>
                  <a:lnTo>
                    <a:pt x="851" y="780"/>
                  </a:lnTo>
                  <a:lnTo>
                    <a:pt x="892" y="702"/>
                  </a:lnTo>
                  <a:lnTo>
                    <a:pt x="925" y="623"/>
                  </a:lnTo>
                  <a:lnTo>
                    <a:pt x="950" y="549"/>
                  </a:lnTo>
                  <a:lnTo>
                    <a:pt x="967" y="479"/>
                  </a:lnTo>
                  <a:lnTo>
                    <a:pt x="971" y="413"/>
                  </a:lnTo>
                  <a:lnTo>
                    <a:pt x="975" y="347"/>
                  </a:lnTo>
                  <a:lnTo>
                    <a:pt x="967" y="289"/>
                  </a:lnTo>
                  <a:lnTo>
                    <a:pt x="954" y="231"/>
                  </a:lnTo>
                  <a:lnTo>
                    <a:pt x="938" y="182"/>
                  </a:lnTo>
                  <a:lnTo>
                    <a:pt x="917" y="136"/>
                  </a:lnTo>
                  <a:lnTo>
                    <a:pt x="888" y="95"/>
                  </a:lnTo>
                  <a:lnTo>
                    <a:pt x="855" y="62"/>
                  </a:lnTo>
                  <a:lnTo>
                    <a:pt x="822" y="37"/>
                  </a:lnTo>
                  <a:lnTo>
                    <a:pt x="784" y="17"/>
                  </a:lnTo>
                  <a:lnTo>
                    <a:pt x="743" y="4"/>
                  </a:lnTo>
                  <a:lnTo>
                    <a:pt x="701" y="0"/>
                  </a:lnTo>
                  <a:lnTo>
                    <a:pt x="635" y="9"/>
                  </a:lnTo>
                  <a:lnTo>
                    <a:pt x="556" y="33"/>
                  </a:lnTo>
                  <a:lnTo>
                    <a:pt x="477" y="70"/>
                  </a:lnTo>
                  <a:lnTo>
                    <a:pt x="390" y="124"/>
                  </a:lnTo>
                  <a:lnTo>
                    <a:pt x="311" y="190"/>
                  </a:lnTo>
                  <a:lnTo>
                    <a:pt x="233" y="264"/>
                  </a:lnTo>
                  <a:lnTo>
                    <a:pt x="162" y="355"/>
                  </a:lnTo>
                  <a:lnTo>
                    <a:pt x="104" y="450"/>
                  </a:lnTo>
                  <a:lnTo>
                    <a:pt x="59" y="557"/>
                  </a:lnTo>
                  <a:lnTo>
                    <a:pt x="25" y="664"/>
                  </a:lnTo>
                  <a:lnTo>
                    <a:pt x="9" y="768"/>
                  </a:lnTo>
                  <a:lnTo>
                    <a:pt x="0" y="871"/>
                  </a:lnTo>
                  <a:lnTo>
                    <a:pt x="9" y="957"/>
                  </a:lnTo>
                  <a:lnTo>
                    <a:pt x="30" y="1036"/>
                  </a:lnTo>
                  <a:lnTo>
                    <a:pt x="46" y="1069"/>
                  </a:lnTo>
                  <a:lnTo>
                    <a:pt x="67" y="1093"/>
                  </a:lnTo>
                  <a:lnTo>
                    <a:pt x="88" y="1118"/>
                  </a:lnTo>
                  <a:lnTo>
                    <a:pt x="117"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5" name="Freeform 46"/>
            <p:cNvSpPr>
              <a:spLocks/>
            </p:cNvSpPr>
            <p:nvPr/>
          </p:nvSpPr>
          <p:spPr bwMode="auto">
            <a:xfrm>
              <a:off x="1561" y="1867"/>
              <a:ext cx="971" cy="1180"/>
            </a:xfrm>
            <a:custGeom>
              <a:avLst/>
              <a:gdLst>
                <a:gd name="T0" fmla="*/ 112 w 971"/>
                <a:gd name="T1" fmla="*/ 1135 h 1180"/>
                <a:gd name="T2" fmla="*/ 170 w 971"/>
                <a:gd name="T3" fmla="*/ 1159 h 1180"/>
                <a:gd name="T4" fmla="*/ 228 w 971"/>
                <a:gd name="T5" fmla="*/ 1172 h 1180"/>
                <a:gd name="T6" fmla="*/ 286 w 971"/>
                <a:gd name="T7" fmla="*/ 1180 h 1180"/>
                <a:gd name="T8" fmla="*/ 340 w 971"/>
                <a:gd name="T9" fmla="*/ 1180 h 1180"/>
                <a:gd name="T10" fmla="*/ 394 w 971"/>
                <a:gd name="T11" fmla="*/ 1172 h 1180"/>
                <a:gd name="T12" fmla="*/ 448 w 971"/>
                <a:gd name="T13" fmla="*/ 1155 h 1180"/>
                <a:gd name="T14" fmla="*/ 498 w 971"/>
                <a:gd name="T15" fmla="*/ 1135 h 1180"/>
                <a:gd name="T16" fmla="*/ 548 w 971"/>
                <a:gd name="T17" fmla="*/ 1106 h 1180"/>
                <a:gd name="T18" fmla="*/ 639 w 971"/>
                <a:gd name="T19" fmla="*/ 1040 h 1180"/>
                <a:gd name="T20" fmla="*/ 718 w 971"/>
                <a:gd name="T21" fmla="*/ 961 h 1180"/>
                <a:gd name="T22" fmla="*/ 788 w 971"/>
                <a:gd name="T23" fmla="*/ 875 h 1180"/>
                <a:gd name="T24" fmla="*/ 850 w 971"/>
                <a:gd name="T25" fmla="*/ 780 h 1180"/>
                <a:gd name="T26" fmla="*/ 892 w 971"/>
                <a:gd name="T27" fmla="*/ 702 h 1180"/>
                <a:gd name="T28" fmla="*/ 925 w 971"/>
                <a:gd name="T29" fmla="*/ 623 h 1180"/>
                <a:gd name="T30" fmla="*/ 950 w 971"/>
                <a:gd name="T31" fmla="*/ 549 h 1180"/>
                <a:gd name="T32" fmla="*/ 962 w 971"/>
                <a:gd name="T33" fmla="*/ 479 h 1180"/>
                <a:gd name="T34" fmla="*/ 971 w 971"/>
                <a:gd name="T35" fmla="*/ 413 h 1180"/>
                <a:gd name="T36" fmla="*/ 971 w 971"/>
                <a:gd name="T37" fmla="*/ 347 h 1180"/>
                <a:gd name="T38" fmla="*/ 967 w 971"/>
                <a:gd name="T39" fmla="*/ 289 h 1180"/>
                <a:gd name="T40" fmla="*/ 954 w 971"/>
                <a:gd name="T41" fmla="*/ 231 h 1180"/>
                <a:gd name="T42" fmla="*/ 938 w 971"/>
                <a:gd name="T43" fmla="*/ 182 h 1180"/>
                <a:gd name="T44" fmla="*/ 913 w 971"/>
                <a:gd name="T45" fmla="*/ 136 h 1180"/>
                <a:gd name="T46" fmla="*/ 888 w 971"/>
                <a:gd name="T47" fmla="*/ 99 h 1180"/>
                <a:gd name="T48" fmla="*/ 855 w 971"/>
                <a:gd name="T49" fmla="*/ 62 h 1180"/>
                <a:gd name="T50" fmla="*/ 821 w 971"/>
                <a:gd name="T51" fmla="*/ 37 h 1180"/>
                <a:gd name="T52" fmla="*/ 784 w 971"/>
                <a:gd name="T53" fmla="*/ 17 h 1180"/>
                <a:gd name="T54" fmla="*/ 743 w 971"/>
                <a:gd name="T55" fmla="*/ 4 h 1180"/>
                <a:gd name="T56" fmla="*/ 697 w 971"/>
                <a:gd name="T57" fmla="*/ 0 h 1180"/>
                <a:gd name="T58" fmla="*/ 631 w 971"/>
                <a:gd name="T59" fmla="*/ 9 h 1180"/>
                <a:gd name="T60" fmla="*/ 556 w 971"/>
                <a:gd name="T61" fmla="*/ 33 h 1180"/>
                <a:gd name="T62" fmla="*/ 473 w 971"/>
                <a:gd name="T63" fmla="*/ 70 h 1180"/>
                <a:gd name="T64" fmla="*/ 390 w 971"/>
                <a:gd name="T65" fmla="*/ 124 h 1180"/>
                <a:gd name="T66" fmla="*/ 307 w 971"/>
                <a:gd name="T67" fmla="*/ 190 h 1180"/>
                <a:gd name="T68" fmla="*/ 233 w 971"/>
                <a:gd name="T69" fmla="*/ 264 h 1180"/>
                <a:gd name="T70" fmla="*/ 162 w 971"/>
                <a:gd name="T71" fmla="*/ 355 h 1180"/>
                <a:gd name="T72" fmla="*/ 100 w 971"/>
                <a:gd name="T73" fmla="*/ 454 h 1180"/>
                <a:gd name="T74" fmla="*/ 58 w 971"/>
                <a:gd name="T75" fmla="*/ 557 h 1180"/>
                <a:gd name="T76" fmla="*/ 25 w 971"/>
                <a:gd name="T77" fmla="*/ 664 h 1180"/>
                <a:gd name="T78" fmla="*/ 5 w 971"/>
                <a:gd name="T79" fmla="*/ 772 h 1180"/>
                <a:gd name="T80" fmla="*/ 0 w 971"/>
                <a:gd name="T81" fmla="*/ 871 h 1180"/>
                <a:gd name="T82" fmla="*/ 9 w 971"/>
                <a:gd name="T83" fmla="*/ 957 h 1180"/>
                <a:gd name="T84" fmla="*/ 29 w 971"/>
                <a:gd name="T85" fmla="*/ 1036 h 1180"/>
                <a:gd name="T86" fmla="*/ 46 w 971"/>
                <a:gd name="T87" fmla="*/ 1069 h 1180"/>
                <a:gd name="T88" fmla="*/ 67 w 971"/>
                <a:gd name="T89" fmla="*/ 1093 h 1180"/>
                <a:gd name="T90" fmla="*/ 87 w 971"/>
                <a:gd name="T91" fmla="*/ 1118 h 1180"/>
                <a:gd name="T92" fmla="*/ 112 w 971"/>
                <a:gd name="T93" fmla="*/ 1135 h 1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80"/>
                <a:gd name="T143" fmla="*/ 971 w 971"/>
                <a:gd name="T144" fmla="*/ 1180 h 1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80">
                  <a:moveTo>
                    <a:pt x="112" y="1135"/>
                  </a:moveTo>
                  <a:lnTo>
                    <a:pt x="170" y="1159"/>
                  </a:lnTo>
                  <a:lnTo>
                    <a:pt x="228" y="1172"/>
                  </a:lnTo>
                  <a:lnTo>
                    <a:pt x="286" y="1180"/>
                  </a:lnTo>
                  <a:lnTo>
                    <a:pt x="340" y="1180"/>
                  </a:lnTo>
                  <a:lnTo>
                    <a:pt x="394" y="1172"/>
                  </a:lnTo>
                  <a:lnTo>
                    <a:pt x="448" y="1155"/>
                  </a:lnTo>
                  <a:lnTo>
                    <a:pt x="498" y="1135"/>
                  </a:lnTo>
                  <a:lnTo>
                    <a:pt x="548" y="1106"/>
                  </a:lnTo>
                  <a:lnTo>
                    <a:pt x="639" y="1040"/>
                  </a:lnTo>
                  <a:lnTo>
                    <a:pt x="718" y="961"/>
                  </a:lnTo>
                  <a:lnTo>
                    <a:pt x="788" y="875"/>
                  </a:lnTo>
                  <a:lnTo>
                    <a:pt x="850" y="780"/>
                  </a:lnTo>
                  <a:lnTo>
                    <a:pt x="892" y="702"/>
                  </a:lnTo>
                  <a:lnTo>
                    <a:pt x="925" y="623"/>
                  </a:lnTo>
                  <a:lnTo>
                    <a:pt x="950" y="549"/>
                  </a:lnTo>
                  <a:lnTo>
                    <a:pt x="962" y="479"/>
                  </a:lnTo>
                  <a:lnTo>
                    <a:pt x="971" y="413"/>
                  </a:lnTo>
                  <a:lnTo>
                    <a:pt x="971" y="347"/>
                  </a:lnTo>
                  <a:lnTo>
                    <a:pt x="967" y="289"/>
                  </a:lnTo>
                  <a:lnTo>
                    <a:pt x="954" y="231"/>
                  </a:lnTo>
                  <a:lnTo>
                    <a:pt x="938" y="182"/>
                  </a:lnTo>
                  <a:lnTo>
                    <a:pt x="913" y="136"/>
                  </a:lnTo>
                  <a:lnTo>
                    <a:pt x="888" y="99"/>
                  </a:lnTo>
                  <a:lnTo>
                    <a:pt x="855" y="62"/>
                  </a:lnTo>
                  <a:lnTo>
                    <a:pt x="821" y="37"/>
                  </a:lnTo>
                  <a:lnTo>
                    <a:pt x="784" y="17"/>
                  </a:lnTo>
                  <a:lnTo>
                    <a:pt x="743" y="4"/>
                  </a:lnTo>
                  <a:lnTo>
                    <a:pt x="697" y="0"/>
                  </a:lnTo>
                  <a:lnTo>
                    <a:pt x="631" y="9"/>
                  </a:lnTo>
                  <a:lnTo>
                    <a:pt x="556" y="33"/>
                  </a:lnTo>
                  <a:lnTo>
                    <a:pt x="473" y="70"/>
                  </a:lnTo>
                  <a:lnTo>
                    <a:pt x="390" y="124"/>
                  </a:lnTo>
                  <a:lnTo>
                    <a:pt x="307" y="190"/>
                  </a:lnTo>
                  <a:lnTo>
                    <a:pt x="233" y="264"/>
                  </a:lnTo>
                  <a:lnTo>
                    <a:pt x="162" y="355"/>
                  </a:lnTo>
                  <a:lnTo>
                    <a:pt x="100" y="454"/>
                  </a:lnTo>
                  <a:lnTo>
                    <a:pt x="58" y="557"/>
                  </a:lnTo>
                  <a:lnTo>
                    <a:pt x="25" y="664"/>
                  </a:lnTo>
                  <a:lnTo>
                    <a:pt x="5" y="772"/>
                  </a:lnTo>
                  <a:lnTo>
                    <a:pt x="0" y="871"/>
                  </a:lnTo>
                  <a:lnTo>
                    <a:pt x="9" y="957"/>
                  </a:lnTo>
                  <a:lnTo>
                    <a:pt x="29" y="1036"/>
                  </a:lnTo>
                  <a:lnTo>
                    <a:pt x="46" y="1069"/>
                  </a:lnTo>
                  <a:lnTo>
                    <a:pt x="67" y="1093"/>
                  </a:lnTo>
                  <a:lnTo>
                    <a:pt x="87" y="1118"/>
                  </a:lnTo>
                  <a:lnTo>
                    <a:pt x="112" y="1135"/>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46" name="Freeform 47"/>
            <p:cNvSpPr>
              <a:spLocks/>
            </p:cNvSpPr>
            <p:nvPr/>
          </p:nvSpPr>
          <p:spPr bwMode="auto">
            <a:xfrm>
              <a:off x="3154" y="1500"/>
              <a:ext cx="1181" cy="1180"/>
            </a:xfrm>
            <a:custGeom>
              <a:avLst/>
              <a:gdLst>
                <a:gd name="T0" fmla="*/ 0 w 1181"/>
                <a:gd name="T1" fmla="*/ 0 h 1180"/>
                <a:gd name="T2" fmla="*/ 510 w 1181"/>
                <a:gd name="T3" fmla="*/ 13 h 1180"/>
                <a:gd name="T4" fmla="*/ 667 w 1181"/>
                <a:gd name="T5" fmla="*/ 25 h 1180"/>
                <a:gd name="T6" fmla="*/ 775 w 1181"/>
                <a:gd name="T7" fmla="*/ 58 h 1180"/>
                <a:gd name="T8" fmla="*/ 875 w 1181"/>
                <a:gd name="T9" fmla="*/ 107 h 1180"/>
                <a:gd name="T10" fmla="*/ 962 w 1181"/>
                <a:gd name="T11" fmla="*/ 153 h 1180"/>
                <a:gd name="T12" fmla="*/ 1007 w 1181"/>
                <a:gd name="T13" fmla="*/ 194 h 1180"/>
                <a:gd name="T14" fmla="*/ 1181 w 1181"/>
                <a:gd name="T15" fmla="*/ 759 h 1180"/>
                <a:gd name="T16" fmla="*/ 1181 w 1181"/>
                <a:gd name="T17" fmla="*/ 862 h 1180"/>
                <a:gd name="T18" fmla="*/ 1169 w 1181"/>
                <a:gd name="T19" fmla="*/ 1036 h 1180"/>
                <a:gd name="T20" fmla="*/ 991 w 1181"/>
                <a:gd name="T21" fmla="*/ 1180 h 1180"/>
                <a:gd name="T22" fmla="*/ 879 w 1181"/>
                <a:gd name="T23" fmla="*/ 813 h 1180"/>
                <a:gd name="T24" fmla="*/ 365 w 1181"/>
                <a:gd name="T25" fmla="*/ 107 h 1180"/>
                <a:gd name="T26" fmla="*/ 0 w 1181"/>
                <a:gd name="T27" fmla="*/ 0 h 1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
                <a:gd name="T43" fmla="*/ 0 h 1180"/>
                <a:gd name="T44" fmla="*/ 1181 w 1181"/>
                <a:gd name="T45" fmla="*/ 1180 h 1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 h="1180">
                  <a:moveTo>
                    <a:pt x="0" y="0"/>
                  </a:moveTo>
                  <a:lnTo>
                    <a:pt x="510" y="13"/>
                  </a:lnTo>
                  <a:lnTo>
                    <a:pt x="667" y="25"/>
                  </a:lnTo>
                  <a:lnTo>
                    <a:pt x="775" y="58"/>
                  </a:lnTo>
                  <a:lnTo>
                    <a:pt x="875" y="107"/>
                  </a:lnTo>
                  <a:lnTo>
                    <a:pt x="962" y="153"/>
                  </a:lnTo>
                  <a:lnTo>
                    <a:pt x="1007" y="194"/>
                  </a:lnTo>
                  <a:lnTo>
                    <a:pt x="1181" y="759"/>
                  </a:lnTo>
                  <a:lnTo>
                    <a:pt x="1181" y="862"/>
                  </a:lnTo>
                  <a:lnTo>
                    <a:pt x="1169" y="1036"/>
                  </a:lnTo>
                  <a:lnTo>
                    <a:pt x="991" y="1180"/>
                  </a:lnTo>
                  <a:lnTo>
                    <a:pt x="879" y="813"/>
                  </a:lnTo>
                  <a:lnTo>
                    <a:pt x="365" y="107"/>
                  </a:lnTo>
                  <a:lnTo>
                    <a:pt x="0" y="0"/>
                  </a:lnTo>
                  <a:close/>
                </a:path>
              </a:pathLst>
            </a:custGeom>
            <a:solidFill>
              <a:schemeClr val="accent2"/>
            </a:solidFill>
            <a:ln w="3175">
              <a:solidFill>
                <a:srgbClr val="000000"/>
              </a:solidFill>
              <a:round/>
              <a:headEnd/>
              <a:tailEnd/>
            </a:ln>
          </p:spPr>
          <p:txBody>
            <a:bodyPr/>
            <a:lstStyle/>
            <a:p>
              <a:pPr eaLnBrk="1" hangingPunct="1">
                <a:defRPr/>
              </a:pPr>
              <a:endParaRPr lang="es-ES">
                <a:latin typeface="Arial" charset="0"/>
              </a:endParaRPr>
            </a:p>
          </p:txBody>
        </p:sp>
        <p:sp>
          <p:nvSpPr>
            <p:cNvPr id="3147" name="Freeform 48"/>
            <p:cNvSpPr>
              <a:spLocks/>
            </p:cNvSpPr>
            <p:nvPr/>
          </p:nvSpPr>
          <p:spPr bwMode="auto">
            <a:xfrm>
              <a:off x="1706" y="2523"/>
              <a:ext cx="1203" cy="520"/>
            </a:xfrm>
            <a:custGeom>
              <a:avLst/>
              <a:gdLst>
                <a:gd name="T0" fmla="*/ 0 w 1203"/>
                <a:gd name="T1" fmla="*/ 248 h 520"/>
                <a:gd name="T2" fmla="*/ 71 w 1203"/>
                <a:gd name="T3" fmla="*/ 355 h 520"/>
                <a:gd name="T4" fmla="*/ 287 w 1203"/>
                <a:gd name="T5" fmla="*/ 347 h 520"/>
                <a:gd name="T6" fmla="*/ 498 w 1203"/>
                <a:gd name="T7" fmla="*/ 338 h 520"/>
                <a:gd name="T8" fmla="*/ 631 w 1203"/>
                <a:gd name="T9" fmla="*/ 359 h 520"/>
                <a:gd name="T10" fmla="*/ 801 w 1203"/>
                <a:gd name="T11" fmla="*/ 400 h 520"/>
                <a:gd name="T12" fmla="*/ 963 w 1203"/>
                <a:gd name="T13" fmla="*/ 454 h 520"/>
                <a:gd name="T14" fmla="*/ 1091 w 1203"/>
                <a:gd name="T15" fmla="*/ 520 h 520"/>
                <a:gd name="T16" fmla="*/ 1203 w 1203"/>
                <a:gd name="T17" fmla="*/ 359 h 520"/>
                <a:gd name="T18" fmla="*/ 1203 w 1203"/>
                <a:gd name="T19" fmla="*/ 359 h 520"/>
                <a:gd name="T20" fmla="*/ 1195 w 1203"/>
                <a:gd name="T21" fmla="*/ 355 h 520"/>
                <a:gd name="T22" fmla="*/ 1170 w 1203"/>
                <a:gd name="T23" fmla="*/ 343 h 520"/>
                <a:gd name="T24" fmla="*/ 1133 w 1203"/>
                <a:gd name="T25" fmla="*/ 326 h 520"/>
                <a:gd name="T26" fmla="*/ 1083 w 1203"/>
                <a:gd name="T27" fmla="*/ 301 h 520"/>
                <a:gd name="T28" fmla="*/ 1021 w 1203"/>
                <a:gd name="T29" fmla="*/ 277 h 520"/>
                <a:gd name="T30" fmla="*/ 954 w 1203"/>
                <a:gd name="T31" fmla="*/ 244 h 520"/>
                <a:gd name="T32" fmla="*/ 809 w 1203"/>
                <a:gd name="T33" fmla="*/ 178 h 520"/>
                <a:gd name="T34" fmla="*/ 664 w 1203"/>
                <a:gd name="T35" fmla="*/ 112 h 520"/>
                <a:gd name="T36" fmla="*/ 593 w 1203"/>
                <a:gd name="T37" fmla="*/ 83 h 520"/>
                <a:gd name="T38" fmla="*/ 535 w 1203"/>
                <a:gd name="T39" fmla="*/ 54 h 520"/>
                <a:gd name="T40" fmla="*/ 482 w 1203"/>
                <a:gd name="T41" fmla="*/ 33 h 520"/>
                <a:gd name="T42" fmla="*/ 440 w 1203"/>
                <a:gd name="T43" fmla="*/ 17 h 520"/>
                <a:gd name="T44" fmla="*/ 411 w 1203"/>
                <a:gd name="T45" fmla="*/ 4 h 520"/>
                <a:gd name="T46" fmla="*/ 407 w 1203"/>
                <a:gd name="T47" fmla="*/ 0 h 520"/>
                <a:gd name="T48" fmla="*/ 403 w 1203"/>
                <a:gd name="T49" fmla="*/ 0 h 520"/>
                <a:gd name="T50" fmla="*/ 394 w 1203"/>
                <a:gd name="T51" fmla="*/ 4 h 520"/>
                <a:gd name="T52" fmla="*/ 378 w 1203"/>
                <a:gd name="T53" fmla="*/ 13 h 520"/>
                <a:gd name="T54" fmla="*/ 357 w 1203"/>
                <a:gd name="T55" fmla="*/ 25 h 520"/>
                <a:gd name="T56" fmla="*/ 332 w 1203"/>
                <a:gd name="T57" fmla="*/ 41 h 520"/>
                <a:gd name="T58" fmla="*/ 266 w 1203"/>
                <a:gd name="T59" fmla="*/ 83 h 520"/>
                <a:gd name="T60" fmla="*/ 195 w 1203"/>
                <a:gd name="T61" fmla="*/ 128 h 520"/>
                <a:gd name="T62" fmla="*/ 121 w 1203"/>
                <a:gd name="T63" fmla="*/ 173 h 520"/>
                <a:gd name="T64" fmla="*/ 59 w 1203"/>
                <a:gd name="T65" fmla="*/ 211 h 520"/>
                <a:gd name="T66" fmla="*/ 38 w 1203"/>
                <a:gd name="T67" fmla="*/ 227 h 520"/>
                <a:gd name="T68" fmla="*/ 17 w 1203"/>
                <a:gd name="T69" fmla="*/ 239 h 520"/>
                <a:gd name="T70" fmla="*/ 5 w 1203"/>
                <a:gd name="T71" fmla="*/ 248 h 520"/>
                <a:gd name="T72" fmla="*/ 0 w 1203"/>
                <a:gd name="T73" fmla="*/ 248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520"/>
                <a:gd name="T113" fmla="*/ 1203 w 120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520">
                  <a:moveTo>
                    <a:pt x="0" y="248"/>
                  </a:moveTo>
                  <a:lnTo>
                    <a:pt x="71" y="355"/>
                  </a:lnTo>
                  <a:lnTo>
                    <a:pt x="287" y="347"/>
                  </a:lnTo>
                  <a:lnTo>
                    <a:pt x="498" y="338"/>
                  </a:lnTo>
                  <a:lnTo>
                    <a:pt x="631" y="359"/>
                  </a:lnTo>
                  <a:lnTo>
                    <a:pt x="801" y="400"/>
                  </a:lnTo>
                  <a:lnTo>
                    <a:pt x="963" y="454"/>
                  </a:lnTo>
                  <a:lnTo>
                    <a:pt x="1091" y="520"/>
                  </a:lnTo>
                  <a:lnTo>
                    <a:pt x="1203" y="359"/>
                  </a:lnTo>
                  <a:lnTo>
                    <a:pt x="1195" y="355"/>
                  </a:lnTo>
                  <a:lnTo>
                    <a:pt x="1170" y="343"/>
                  </a:lnTo>
                  <a:lnTo>
                    <a:pt x="1133" y="326"/>
                  </a:lnTo>
                  <a:lnTo>
                    <a:pt x="1083" y="301"/>
                  </a:lnTo>
                  <a:lnTo>
                    <a:pt x="1021" y="277"/>
                  </a:lnTo>
                  <a:lnTo>
                    <a:pt x="954" y="244"/>
                  </a:lnTo>
                  <a:lnTo>
                    <a:pt x="809" y="178"/>
                  </a:lnTo>
                  <a:lnTo>
                    <a:pt x="664" y="112"/>
                  </a:lnTo>
                  <a:lnTo>
                    <a:pt x="593" y="83"/>
                  </a:lnTo>
                  <a:lnTo>
                    <a:pt x="535" y="54"/>
                  </a:lnTo>
                  <a:lnTo>
                    <a:pt x="482" y="33"/>
                  </a:lnTo>
                  <a:lnTo>
                    <a:pt x="440" y="17"/>
                  </a:lnTo>
                  <a:lnTo>
                    <a:pt x="411" y="4"/>
                  </a:lnTo>
                  <a:lnTo>
                    <a:pt x="407" y="0"/>
                  </a:lnTo>
                  <a:lnTo>
                    <a:pt x="403" y="0"/>
                  </a:lnTo>
                  <a:lnTo>
                    <a:pt x="394" y="4"/>
                  </a:lnTo>
                  <a:lnTo>
                    <a:pt x="378" y="13"/>
                  </a:lnTo>
                  <a:lnTo>
                    <a:pt x="357" y="25"/>
                  </a:lnTo>
                  <a:lnTo>
                    <a:pt x="332" y="41"/>
                  </a:lnTo>
                  <a:lnTo>
                    <a:pt x="266" y="83"/>
                  </a:lnTo>
                  <a:lnTo>
                    <a:pt x="195" y="128"/>
                  </a:lnTo>
                  <a:lnTo>
                    <a:pt x="121" y="173"/>
                  </a:lnTo>
                  <a:lnTo>
                    <a:pt x="59" y="211"/>
                  </a:lnTo>
                  <a:lnTo>
                    <a:pt x="38" y="227"/>
                  </a:lnTo>
                  <a:lnTo>
                    <a:pt x="17" y="239"/>
                  </a:lnTo>
                  <a:lnTo>
                    <a:pt x="5" y="248"/>
                  </a:lnTo>
                  <a:lnTo>
                    <a:pt x="0" y="248"/>
                  </a:lnTo>
                  <a:close/>
                </a:path>
              </a:pathLst>
            </a:custGeom>
            <a:solidFill>
              <a:srgbClr val="BF0000"/>
            </a:solidFill>
            <a:ln w="33338">
              <a:solidFill>
                <a:srgbClr val="000000"/>
              </a:solidFill>
              <a:round/>
              <a:headEnd/>
              <a:tailEnd/>
            </a:ln>
          </p:spPr>
          <p:txBody>
            <a:bodyPr/>
            <a:lstStyle/>
            <a:p>
              <a:pPr eaLnBrk="1" hangingPunct="1">
                <a:defRPr/>
              </a:pPr>
              <a:endParaRPr lang="es-ES">
                <a:latin typeface="Arial" charset="0"/>
              </a:endParaRPr>
            </a:p>
          </p:txBody>
        </p:sp>
        <p:sp>
          <p:nvSpPr>
            <p:cNvPr id="3148" name="Freeform 49"/>
            <p:cNvSpPr>
              <a:spLocks/>
            </p:cNvSpPr>
            <p:nvPr/>
          </p:nvSpPr>
          <p:spPr bwMode="auto">
            <a:xfrm>
              <a:off x="861" y="1500"/>
              <a:ext cx="3296" cy="1448"/>
            </a:xfrm>
            <a:custGeom>
              <a:avLst/>
              <a:gdLst>
                <a:gd name="T0" fmla="*/ 949 w 3296"/>
                <a:gd name="T1" fmla="*/ 574 h 1448"/>
                <a:gd name="T2" fmla="*/ 713 w 3296"/>
                <a:gd name="T3" fmla="*/ 627 h 1448"/>
                <a:gd name="T4" fmla="*/ 481 w 3296"/>
                <a:gd name="T5" fmla="*/ 648 h 1448"/>
                <a:gd name="T6" fmla="*/ 468 w 3296"/>
                <a:gd name="T7" fmla="*/ 611 h 1448"/>
                <a:gd name="T8" fmla="*/ 394 w 3296"/>
                <a:gd name="T9" fmla="*/ 602 h 1448"/>
                <a:gd name="T10" fmla="*/ 186 w 3296"/>
                <a:gd name="T11" fmla="*/ 829 h 1448"/>
                <a:gd name="T12" fmla="*/ 91 w 3296"/>
                <a:gd name="T13" fmla="*/ 982 h 1448"/>
                <a:gd name="T14" fmla="*/ 8 w 3296"/>
                <a:gd name="T15" fmla="*/ 1176 h 1448"/>
                <a:gd name="T16" fmla="*/ 0 w 3296"/>
                <a:gd name="T17" fmla="*/ 1250 h 1448"/>
                <a:gd name="T18" fmla="*/ 949 w 3296"/>
                <a:gd name="T19" fmla="*/ 1353 h 1448"/>
                <a:gd name="T20" fmla="*/ 1061 w 3296"/>
                <a:gd name="T21" fmla="*/ 1283 h 1448"/>
                <a:gd name="T22" fmla="*/ 1161 w 3296"/>
                <a:gd name="T23" fmla="*/ 1254 h 1448"/>
                <a:gd name="T24" fmla="*/ 1277 w 3296"/>
                <a:gd name="T25" fmla="*/ 1238 h 1448"/>
                <a:gd name="T26" fmla="*/ 1397 w 3296"/>
                <a:gd name="T27" fmla="*/ 1254 h 1448"/>
                <a:gd name="T28" fmla="*/ 1571 w 3296"/>
                <a:gd name="T29" fmla="*/ 1304 h 1448"/>
                <a:gd name="T30" fmla="*/ 1720 w 3296"/>
                <a:gd name="T31" fmla="*/ 1361 h 1448"/>
                <a:gd name="T32" fmla="*/ 1944 w 3296"/>
                <a:gd name="T33" fmla="*/ 1448 h 1448"/>
                <a:gd name="T34" fmla="*/ 2906 w 3296"/>
                <a:gd name="T35" fmla="*/ 1407 h 1448"/>
                <a:gd name="T36" fmla="*/ 3093 w 3296"/>
                <a:gd name="T37" fmla="*/ 1320 h 1448"/>
                <a:gd name="T38" fmla="*/ 3139 w 3296"/>
                <a:gd name="T39" fmla="*/ 1324 h 1448"/>
                <a:gd name="T40" fmla="*/ 3267 w 3296"/>
                <a:gd name="T41" fmla="*/ 1213 h 1448"/>
                <a:gd name="T42" fmla="*/ 3296 w 3296"/>
                <a:gd name="T43" fmla="*/ 1064 h 1448"/>
                <a:gd name="T44" fmla="*/ 3296 w 3296"/>
                <a:gd name="T45" fmla="*/ 833 h 1448"/>
                <a:gd name="T46" fmla="*/ 3246 w 3296"/>
                <a:gd name="T47" fmla="*/ 644 h 1448"/>
                <a:gd name="T48" fmla="*/ 3155 w 3296"/>
                <a:gd name="T49" fmla="*/ 371 h 1448"/>
                <a:gd name="T50" fmla="*/ 3068 w 3296"/>
                <a:gd name="T51" fmla="*/ 186 h 1448"/>
                <a:gd name="T52" fmla="*/ 2935 w 3296"/>
                <a:gd name="T53" fmla="*/ 83 h 1448"/>
                <a:gd name="T54" fmla="*/ 2823 w 3296"/>
                <a:gd name="T55" fmla="*/ 41 h 1448"/>
                <a:gd name="T56" fmla="*/ 2653 w 3296"/>
                <a:gd name="T57" fmla="*/ 21 h 1448"/>
                <a:gd name="T58" fmla="*/ 2425 w 3296"/>
                <a:gd name="T59" fmla="*/ 0 h 1448"/>
                <a:gd name="T60" fmla="*/ 1787 w 3296"/>
                <a:gd name="T61" fmla="*/ 8 h 1448"/>
                <a:gd name="T62" fmla="*/ 1633 w 3296"/>
                <a:gd name="T63" fmla="*/ 21 h 1448"/>
                <a:gd name="T64" fmla="*/ 1372 w 3296"/>
                <a:gd name="T65" fmla="*/ 186 h 1448"/>
                <a:gd name="T66" fmla="*/ 1190 w 3296"/>
                <a:gd name="T67" fmla="*/ 343 h 1448"/>
                <a:gd name="T68" fmla="*/ 949 w 3296"/>
                <a:gd name="T69" fmla="*/ 574 h 14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6"/>
                <a:gd name="T106" fmla="*/ 0 h 1448"/>
                <a:gd name="T107" fmla="*/ 3296 w 3296"/>
                <a:gd name="T108" fmla="*/ 1448 h 14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6" h="1448">
                  <a:moveTo>
                    <a:pt x="949" y="574"/>
                  </a:moveTo>
                  <a:lnTo>
                    <a:pt x="713" y="627"/>
                  </a:lnTo>
                  <a:lnTo>
                    <a:pt x="481" y="648"/>
                  </a:lnTo>
                  <a:lnTo>
                    <a:pt x="468" y="611"/>
                  </a:lnTo>
                  <a:lnTo>
                    <a:pt x="394" y="602"/>
                  </a:lnTo>
                  <a:lnTo>
                    <a:pt x="186" y="829"/>
                  </a:lnTo>
                  <a:lnTo>
                    <a:pt x="91" y="982"/>
                  </a:lnTo>
                  <a:lnTo>
                    <a:pt x="8" y="1176"/>
                  </a:lnTo>
                  <a:lnTo>
                    <a:pt x="0" y="1250"/>
                  </a:lnTo>
                  <a:lnTo>
                    <a:pt x="949" y="1353"/>
                  </a:lnTo>
                  <a:lnTo>
                    <a:pt x="1061" y="1283"/>
                  </a:lnTo>
                  <a:lnTo>
                    <a:pt x="1161" y="1254"/>
                  </a:lnTo>
                  <a:lnTo>
                    <a:pt x="1277" y="1238"/>
                  </a:lnTo>
                  <a:lnTo>
                    <a:pt x="1397" y="1254"/>
                  </a:lnTo>
                  <a:lnTo>
                    <a:pt x="1571" y="1304"/>
                  </a:lnTo>
                  <a:lnTo>
                    <a:pt x="1720" y="1361"/>
                  </a:lnTo>
                  <a:lnTo>
                    <a:pt x="1944" y="1448"/>
                  </a:lnTo>
                  <a:lnTo>
                    <a:pt x="2906" y="1407"/>
                  </a:lnTo>
                  <a:lnTo>
                    <a:pt x="3093" y="1320"/>
                  </a:lnTo>
                  <a:lnTo>
                    <a:pt x="3139" y="1324"/>
                  </a:lnTo>
                  <a:lnTo>
                    <a:pt x="3267" y="1213"/>
                  </a:lnTo>
                  <a:lnTo>
                    <a:pt x="3296" y="1064"/>
                  </a:lnTo>
                  <a:lnTo>
                    <a:pt x="3296" y="833"/>
                  </a:lnTo>
                  <a:lnTo>
                    <a:pt x="3246" y="644"/>
                  </a:lnTo>
                  <a:lnTo>
                    <a:pt x="3155" y="371"/>
                  </a:lnTo>
                  <a:lnTo>
                    <a:pt x="3068" y="186"/>
                  </a:lnTo>
                  <a:lnTo>
                    <a:pt x="2935" y="83"/>
                  </a:lnTo>
                  <a:lnTo>
                    <a:pt x="2823" y="41"/>
                  </a:lnTo>
                  <a:lnTo>
                    <a:pt x="2653" y="21"/>
                  </a:lnTo>
                  <a:lnTo>
                    <a:pt x="2425" y="0"/>
                  </a:lnTo>
                  <a:lnTo>
                    <a:pt x="1787" y="8"/>
                  </a:lnTo>
                  <a:lnTo>
                    <a:pt x="1633" y="21"/>
                  </a:lnTo>
                  <a:lnTo>
                    <a:pt x="1372" y="186"/>
                  </a:lnTo>
                  <a:lnTo>
                    <a:pt x="1190" y="343"/>
                  </a:lnTo>
                  <a:lnTo>
                    <a:pt x="949" y="574"/>
                  </a:lnTo>
                  <a:close/>
                </a:path>
              </a:pathLst>
            </a:custGeom>
            <a:solidFill>
              <a:srgbClr val="0066FF"/>
            </a:solidFill>
            <a:ln w="3175">
              <a:solidFill>
                <a:srgbClr val="000000"/>
              </a:solidFill>
              <a:round/>
              <a:headEnd/>
              <a:tailEnd/>
            </a:ln>
          </p:spPr>
          <p:txBody>
            <a:bodyPr/>
            <a:lstStyle/>
            <a:p>
              <a:pPr eaLnBrk="1" hangingPunct="1">
                <a:defRPr/>
              </a:pPr>
              <a:endParaRPr lang="es-ES">
                <a:latin typeface="Arial" charset="0"/>
              </a:endParaRPr>
            </a:p>
          </p:txBody>
        </p:sp>
        <p:sp>
          <p:nvSpPr>
            <p:cNvPr id="3149" name="Freeform 50"/>
            <p:cNvSpPr>
              <a:spLocks/>
            </p:cNvSpPr>
            <p:nvPr/>
          </p:nvSpPr>
          <p:spPr bwMode="auto">
            <a:xfrm>
              <a:off x="715" y="2597"/>
              <a:ext cx="394" cy="256"/>
            </a:xfrm>
            <a:custGeom>
              <a:avLst/>
              <a:gdLst>
                <a:gd name="T0" fmla="*/ 83 w 394"/>
                <a:gd name="T1" fmla="*/ 0 h 256"/>
                <a:gd name="T2" fmla="*/ 25 w 394"/>
                <a:gd name="T3" fmla="*/ 50 h 256"/>
                <a:gd name="T4" fmla="*/ 0 w 394"/>
                <a:gd name="T5" fmla="*/ 116 h 256"/>
                <a:gd name="T6" fmla="*/ 13 w 394"/>
                <a:gd name="T7" fmla="*/ 211 h 256"/>
                <a:gd name="T8" fmla="*/ 67 w 394"/>
                <a:gd name="T9" fmla="*/ 256 h 256"/>
                <a:gd name="T10" fmla="*/ 175 w 394"/>
                <a:gd name="T11" fmla="*/ 244 h 256"/>
                <a:gd name="T12" fmla="*/ 274 w 394"/>
                <a:gd name="T13" fmla="*/ 223 h 256"/>
                <a:gd name="T14" fmla="*/ 374 w 394"/>
                <a:gd name="T15" fmla="*/ 227 h 256"/>
                <a:gd name="T16" fmla="*/ 394 w 394"/>
                <a:gd name="T17" fmla="*/ 128 h 256"/>
                <a:gd name="T18" fmla="*/ 175 w 394"/>
                <a:gd name="T19" fmla="*/ 128 h 256"/>
                <a:gd name="T20" fmla="*/ 162 w 394"/>
                <a:gd name="T21" fmla="*/ 58 h 256"/>
                <a:gd name="T22" fmla="*/ 129 w 394"/>
                <a:gd name="T23" fmla="*/ 21 h 256"/>
                <a:gd name="T24" fmla="*/ 83 w 39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256"/>
                <a:gd name="T41" fmla="*/ 394 w 39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256">
                  <a:moveTo>
                    <a:pt x="83" y="0"/>
                  </a:moveTo>
                  <a:lnTo>
                    <a:pt x="25" y="50"/>
                  </a:lnTo>
                  <a:lnTo>
                    <a:pt x="0" y="116"/>
                  </a:lnTo>
                  <a:lnTo>
                    <a:pt x="13" y="211"/>
                  </a:lnTo>
                  <a:lnTo>
                    <a:pt x="67" y="256"/>
                  </a:lnTo>
                  <a:lnTo>
                    <a:pt x="175" y="244"/>
                  </a:lnTo>
                  <a:lnTo>
                    <a:pt x="274" y="223"/>
                  </a:lnTo>
                  <a:lnTo>
                    <a:pt x="374" y="227"/>
                  </a:lnTo>
                  <a:lnTo>
                    <a:pt x="394" y="128"/>
                  </a:lnTo>
                  <a:lnTo>
                    <a:pt x="175" y="128"/>
                  </a:lnTo>
                  <a:lnTo>
                    <a:pt x="162" y="58"/>
                  </a:lnTo>
                  <a:lnTo>
                    <a:pt x="129" y="21"/>
                  </a:lnTo>
                  <a:lnTo>
                    <a:pt x="83" y="0"/>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0" name="Freeform 51"/>
            <p:cNvSpPr>
              <a:spLocks/>
            </p:cNvSpPr>
            <p:nvPr/>
          </p:nvSpPr>
          <p:spPr bwMode="auto">
            <a:xfrm>
              <a:off x="1951" y="1595"/>
              <a:ext cx="829" cy="470"/>
            </a:xfrm>
            <a:custGeom>
              <a:avLst/>
              <a:gdLst>
                <a:gd name="T0" fmla="*/ 0 w 829"/>
                <a:gd name="T1" fmla="*/ 462 h 470"/>
                <a:gd name="T2" fmla="*/ 71 w 829"/>
                <a:gd name="T3" fmla="*/ 359 h 470"/>
                <a:gd name="T4" fmla="*/ 162 w 829"/>
                <a:gd name="T5" fmla="*/ 264 h 470"/>
                <a:gd name="T6" fmla="*/ 261 w 829"/>
                <a:gd name="T7" fmla="*/ 173 h 470"/>
                <a:gd name="T8" fmla="*/ 357 w 829"/>
                <a:gd name="T9" fmla="*/ 107 h 470"/>
                <a:gd name="T10" fmla="*/ 473 w 829"/>
                <a:gd name="T11" fmla="*/ 33 h 470"/>
                <a:gd name="T12" fmla="*/ 614 w 829"/>
                <a:gd name="T13" fmla="*/ 0 h 470"/>
                <a:gd name="T14" fmla="*/ 829 w 829"/>
                <a:gd name="T15" fmla="*/ 0 h 470"/>
                <a:gd name="T16" fmla="*/ 630 w 829"/>
                <a:gd name="T17" fmla="*/ 227 h 470"/>
                <a:gd name="T18" fmla="*/ 494 w 829"/>
                <a:gd name="T19" fmla="*/ 470 h 470"/>
                <a:gd name="T20" fmla="*/ 0 w 829"/>
                <a:gd name="T21" fmla="*/ 462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9"/>
                <a:gd name="T34" fmla="*/ 0 h 470"/>
                <a:gd name="T35" fmla="*/ 829 w 829"/>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9" h="470">
                  <a:moveTo>
                    <a:pt x="0" y="462"/>
                  </a:moveTo>
                  <a:lnTo>
                    <a:pt x="71" y="359"/>
                  </a:lnTo>
                  <a:lnTo>
                    <a:pt x="162" y="264"/>
                  </a:lnTo>
                  <a:lnTo>
                    <a:pt x="261" y="173"/>
                  </a:lnTo>
                  <a:lnTo>
                    <a:pt x="357" y="107"/>
                  </a:lnTo>
                  <a:lnTo>
                    <a:pt x="473" y="33"/>
                  </a:lnTo>
                  <a:lnTo>
                    <a:pt x="614" y="0"/>
                  </a:lnTo>
                  <a:lnTo>
                    <a:pt x="829" y="0"/>
                  </a:lnTo>
                  <a:lnTo>
                    <a:pt x="630" y="227"/>
                  </a:lnTo>
                  <a:lnTo>
                    <a:pt x="494" y="470"/>
                  </a:lnTo>
                  <a:lnTo>
                    <a:pt x="0" y="462"/>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1" name="Freeform 52"/>
            <p:cNvSpPr>
              <a:spLocks/>
            </p:cNvSpPr>
            <p:nvPr/>
          </p:nvSpPr>
          <p:spPr bwMode="auto">
            <a:xfrm>
              <a:off x="2532" y="1595"/>
              <a:ext cx="1269" cy="503"/>
            </a:xfrm>
            <a:custGeom>
              <a:avLst/>
              <a:gdLst>
                <a:gd name="T0" fmla="*/ 0 w 1269"/>
                <a:gd name="T1" fmla="*/ 474 h 503"/>
                <a:gd name="T2" fmla="*/ 124 w 1269"/>
                <a:gd name="T3" fmla="*/ 227 h 503"/>
                <a:gd name="T4" fmla="*/ 323 w 1269"/>
                <a:gd name="T5" fmla="*/ 0 h 503"/>
                <a:gd name="T6" fmla="*/ 568 w 1269"/>
                <a:gd name="T7" fmla="*/ 4 h 503"/>
                <a:gd name="T8" fmla="*/ 759 w 1269"/>
                <a:gd name="T9" fmla="*/ 17 h 503"/>
                <a:gd name="T10" fmla="*/ 974 w 1269"/>
                <a:gd name="T11" fmla="*/ 58 h 503"/>
                <a:gd name="T12" fmla="*/ 1115 w 1269"/>
                <a:gd name="T13" fmla="*/ 99 h 503"/>
                <a:gd name="T14" fmla="*/ 1235 w 1269"/>
                <a:gd name="T15" fmla="*/ 144 h 503"/>
                <a:gd name="T16" fmla="*/ 1269 w 1269"/>
                <a:gd name="T17" fmla="*/ 429 h 503"/>
                <a:gd name="T18" fmla="*/ 1049 w 1269"/>
                <a:gd name="T19" fmla="*/ 458 h 503"/>
                <a:gd name="T20" fmla="*/ 817 w 1269"/>
                <a:gd name="T21" fmla="*/ 474 h 503"/>
                <a:gd name="T22" fmla="*/ 344 w 1269"/>
                <a:gd name="T23" fmla="*/ 503 h 503"/>
                <a:gd name="T24" fmla="*/ 0 w 1269"/>
                <a:gd name="T25" fmla="*/ 474 h 5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503"/>
                <a:gd name="T41" fmla="*/ 1269 w 1269"/>
                <a:gd name="T42" fmla="*/ 503 h 5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503">
                  <a:moveTo>
                    <a:pt x="0" y="474"/>
                  </a:moveTo>
                  <a:lnTo>
                    <a:pt x="124" y="227"/>
                  </a:lnTo>
                  <a:lnTo>
                    <a:pt x="323" y="0"/>
                  </a:lnTo>
                  <a:lnTo>
                    <a:pt x="568" y="4"/>
                  </a:lnTo>
                  <a:lnTo>
                    <a:pt x="759" y="17"/>
                  </a:lnTo>
                  <a:lnTo>
                    <a:pt x="974" y="58"/>
                  </a:lnTo>
                  <a:lnTo>
                    <a:pt x="1115" y="99"/>
                  </a:lnTo>
                  <a:lnTo>
                    <a:pt x="1235" y="144"/>
                  </a:lnTo>
                  <a:lnTo>
                    <a:pt x="1269" y="429"/>
                  </a:lnTo>
                  <a:lnTo>
                    <a:pt x="1049" y="458"/>
                  </a:lnTo>
                  <a:lnTo>
                    <a:pt x="817" y="474"/>
                  </a:lnTo>
                  <a:lnTo>
                    <a:pt x="344" y="503"/>
                  </a:lnTo>
                  <a:lnTo>
                    <a:pt x="0" y="474"/>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2" name="Freeform 53"/>
            <p:cNvSpPr>
              <a:spLocks/>
            </p:cNvSpPr>
            <p:nvPr/>
          </p:nvSpPr>
          <p:spPr bwMode="auto">
            <a:xfrm>
              <a:off x="4004" y="1715"/>
              <a:ext cx="207" cy="280"/>
            </a:xfrm>
            <a:custGeom>
              <a:avLst/>
              <a:gdLst>
                <a:gd name="T0" fmla="*/ 0 w 207"/>
                <a:gd name="T1" fmla="*/ 8 h 280"/>
                <a:gd name="T2" fmla="*/ 124 w 207"/>
                <a:gd name="T3" fmla="*/ 0 h 280"/>
                <a:gd name="T4" fmla="*/ 207 w 207"/>
                <a:gd name="T5" fmla="*/ 255 h 280"/>
                <a:gd name="T6" fmla="*/ 112 w 207"/>
                <a:gd name="T7" fmla="*/ 280 h 280"/>
                <a:gd name="T8" fmla="*/ 0 w 207"/>
                <a:gd name="T9" fmla="*/ 8 h 280"/>
                <a:gd name="T10" fmla="*/ 0 60000 65536"/>
                <a:gd name="T11" fmla="*/ 0 60000 65536"/>
                <a:gd name="T12" fmla="*/ 0 60000 65536"/>
                <a:gd name="T13" fmla="*/ 0 60000 65536"/>
                <a:gd name="T14" fmla="*/ 0 60000 65536"/>
                <a:gd name="T15" fmla="*/ 0 w 207"/>
                <a:gd name="T16" fmla="*/ 0 h 280"/>
                <a:gd name="T17" fmla="*/ 207 w 207"/>
                <a:gd name="T18" fmla="*/ 280 h 280"/>
              </a:gdLst>
              <a:ahLst/>
              <a:cxnLst>
                <a:cxn ang="T10">
                  <a:pos x="T0" y="T1"/>
                </a:cxn>
                <a:cxn ang="T11">
                  <a:pos x="T2" y="T3"/>
                </a:cxn>
                <a:cxn ang="T12">
                  <a:pos x="T4" y="T5"/>
                </a:cxn>
                <a:cxn ang="T13">
                  <a:pos x="T6" y="T7"/>
                </a:cxn>
                <a:cxn ang="T14">
                  <a:pos x="T8" y="T9"/>
                </a:cxn>
              </a:cxnLst>
              <a:rect l="T15" t="T16" r="T17" b="T18"/>
              <a:pathLst>
                <a:path w="207" h="280">
                  <a:moveTo>
                    <a:pt x="0" y="8"/>
                  </a:moveTo>
                  <a:lnTo>
                    <a:pt x="124" y="0"/>
                  </a:lnTo>
                  <a:lnTo>
                    <a:pt x="207" y="255"/>
                  </a:lnTo>
                  <a:lnTo>
                    <a:pt x="112" y="280"/>
                  </a:lnTo>
                  <a:lnTo>
                    <a:pt x="0" y="8"/>
                  </a:lnTo>
                  <a:close/>
                </a:path>
              </a:pathLst>
            </a:custGeom>
            <a:solidFill>
              <a:schemeClr val="accent1"/>
            </a:solidFill>
            <a:ln w="3175">
              <a:solidFill>
                <a:srgbClr val="000000"/>
              </a:solidFill>
              <a:round/>
              <a:headEnd/>
              <a:tailEnd/>
            </a:ln>
          </p:spPr>
          <p:txBody>
            <a:bodyPr/>
            <a:lstStyle/>
            <a:p>
              <a:pPr eaLnBrk="1" hangingPunct="1">
                <a:defRPr/>
              </a:pPr>
              <a:endParaRPr lang="es-ES">
                <a:latin typeface="Arial" charset="0"/>
              </a:endParaRPr>
            </a:p>
          </p:txBody>
        </p:sp>
        <p:sp>
          <p:nvSpPr>
            <p:cNvPr id="3153" name="Freeform 54"/>
            <p:cNvSpPr>
              <a:spLocks/>
            </p:cNvSpPr>
            <p:nvPr/>
          </p:nvSpPr>
          <p:spPr bwMode="auto">
            <a:xfrm>
              <a:off x="3917" y="2503"/>
              <a:ext cx="418" cy="363"/>
            </a:xfrm>
            <a:custGeom>
              <a:avLst/>
              <a:gdLst>
                <a:gd name="T0" fmla="*/ 12 w 418"/>
                <a:gd name="T1" fmla="*/ 193 h 363"/>
                <a:gd name="T2" fmla="*/ 87 w 418"/>
                <a:gd name="T3" fmla="*/ 148 h 363"/>
                <a:gd name="T4" fmla="*/ 170 w 418"/>
                <a:gd name="T5" fmla="*/ 123 h 363"/>
                <a:gd name="T6" fmla="*/ 261 w 418"/>
                <a:gd name="T7" fmla="*/ 74 h 363"/>
                <a:gd name="T8" fmla="*/ 365 w 418"/>
                <a:gd name="T9" fmla="*/ 20 h 363"/>
                <a:gd name="T10" fmla="*/ 410 w 418"/>
                <a:gd name="T11" fmla="*/ 0 h 363"/>
                <a:gd name="T12" fmla="*/ 418 w 418"/>
                <a:gd name="T13" fmla="*/ 103 h 363"/>
                <a:gd name="T14" fmla="*/ 348 w 418"/>
                <a:gd name="T15" fmla="*/ 193 h 363"/>
                <a:gd name="T16" fmla="*/ 261 w 418"/>
                <a:gd name="T17" fmla="*/ 292 h 363"/>
                <a:gd name="T18" fmla="*/ 161 w 418"/>
                <a:gd name="T19" fmla="*/ 350 h 363"/>
                <a:gd name="T20" fmla="*/ 58 w 418"/>
                <a:gd name="T21" fmla="*/ 363 h 363"/>
                <a:gd name="T22" fmla="*/ 12 w 418"/>
                <a:gd name="T23" fmla="*/ 309 h 363"/>
                <a:gd name="T24" fmla="*/ 0 w 418"/>
                <a:gd name="T25" fmla="*/ 239 h 363"/>
                <a:gd name="T26" fmla="*/ 12 w 418"/>
                <a:gd name="T27" fmla="*/ 193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363"/>
                <a:gd name="T44" fmla="*/ 418 w 418"/>
                <a:gd name="T45" fmla="*/ 363 h 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363">
                  <a:moveTo>
                    <a:pt x="12" y="193"/>
                  </a:moveTo>
                  <a:lnTo>
                    <a:pt x="87" y="148"/>
                  </a:lnTo>
                  <a:lnTo>
                    <a:pt x="170" y="123"/>
                  </a:lnTo>
                  <a:lnTo>
                    <a:pt x="261" y="74"/>
                  </a:lnTo>
                  <a:lnTo>
                    <a:pt x="365" y="20"/>
                  </a:lnTo>
                  <a:lnTo>
                    <a:pt x="410" y="0"/>
                  </a:lnTo>
                  <a:lnTo>
                    <a:pt x="418" y="103"/>
                  </a:lnTo>
                  <a:lnTo>
                    <a:pt x="348" y="193"/>
                  </a:lnTo>
                  <a:lnTo>
                    <a:pt x="261" y="292"/>
                  </a:lnTo>
                  <a:lnTo>
                    <a:pt x="161" y="350"/>
                  </a:lnTo>
                  <a:lnTo>
                    <a:pt x="58" y="363"/>
                  </a:lnTo>
                  <a:lnTo>
                    <a:pt x="12" y="309"/>
                  </a:lnTo>
                  <a:lnTo>
                    <a:pt x="0" y="239"/>
                  </a:lnTo>
                  <a:lnTo>
                    <a:pt x="12" y="193"/>
                  </a:lnTo>
                  <a:close/>
                </a:path>
              </a:pathLst>
            </a:custGeom>
            <a:solidFill>
              <a:srgbClr val="9E8F7F"/>
            </a:solidFill>
            <a:ln w="3175">
              <a:solidFill>
                <a:srgbClr val="000000"/>
              </a:solidFill>
              <a:round/>
              <a:headEnd/>
              <a:tailEnd/>
            </a:ln>
          </p:spPr>
          <p:txBody>
            <a:bodyPr/>
            <a:lstStyle/>
            <a:p>
              <a:pPr eaLnBrk="1" hangingPunct="1">
                <a:defRPr/>
              </a:pPr>
              <a:endParaRPr lang="es-ES">
                <a:latin typeface="Arial" charset="0"/>
              </a:endParaRPr>
            </a:p>
          </p:txBody>
        </p:sp>
        <p:sp>
          <p:nvSpPr>
            <p:cNvPr id="3154" name="Freeform 55"/>
            <p:cNvSpPr>
              <a:spLocks/>
            </p:cNvSpPr>
            <p:nvPr/>
          </p:nvSpPr>
          <p:spPr bwMode="auto">
            <a:xfrm>
              <a:off x="1064" y="2375"/>
              <a:ext cx="738" cy="957"/>
            </a:xfrm>
            <a:custGeom>
              <a:avLst/>
              <a:gdLst>
                <a:gd name="T0" fmla="*/ 141 w 738"/>
                <a:gd name="T1" fmla="*/ 936 h 957"/>
                <a:gd name="T2" fmla="*/ 170 w 738"/>
                <a:gd name="T3" fmla="*/ 948 h 957"/>
                <a:gd name="T4" fmla="*/ 199 w 738"/>
                <a:gd name="T5" fmla="*/ 953 h 957"/>
                <a:gd name="T6" fmla="*/ 232 w 738"/>
                <a:gd name="T7" fmla="*/ 957 h 957"/>
                <a:gd name="T8" fmla="*/ 265 w 738"/>
                <a:gd name="T9" fmla="*/ 957 h 957"/>
                <a:gd name="T10" fmla="*/ 336 w 738"/>
                <a:gd name="T11" fmla="*/ 940 h 957"/>
                <a:gd name="T12" fmla="*/ 410 w 738"/>
                <a:gd name="T13" fmla="*/ 907 h 957"/>
                <a:gd name="T14" fmla="*/ 485 w 738"/>
                <a:gd name="T15" fmla="*/ 862 h 957"/>
                <a:gd name="T16" fmla="*/ 551 w 738"/>
                <a:gd name="T17" fmla="*/ 800 h 957"/>
                <a:gd name="T18" fmla="*/ 613 w 738"/>
                <a:gd name="T19" fmla="*/ 722 h 957"/>
                <a:gd name="T20" fmla="*/ 667 w 738"/>
                <a:gd name="T21" fmla="*/ 635 h 957"/>
                <a:gd name="T22" fmla="*/ 705 w 738"/>
                <a:gd name="T23" fmla="*/ 540 h 957"/>
                <a:gd name="T24" fmla="*/ 730 w 738"/>
                <a:gd name="T25" fmla="*/ 441 h 957"/>
                <a:gd name="T26" fmla="*/ 738 w 738"/>
                <a:gd name="T27" fmla="*/ 346 h 957"/>
                <a:gd name="T28" fmla="*/ 734 w 738"/>
                <a:gd name="T29" fmla="*/ 260 h 957"/>
                <a:gd name="T30" fmla="*/ 717 w 738"/>
                <a:gd name="T31" fmla="*/ 177 h 957"/>
                <a:gd name="T32" fmla="*/ 688 w 738"/>
                <a:gd name="T33" fmla="*/ 107 h 957"/>
                <a:gd name="T34" fmla="*/ 647 w 738"/>
                <a:gd name="T35" fmla="*/ 53 h 957"/>
                <a:gd name="T36" fmla="*/ 622 w 738"/>
                <a:gd name="T37" fmla="*/ 33 h 957"/>
                <a:gd name="T38" fmla="*/ 597 w 738"/>
                <a:gd name="T39" fmla="*/ 16 h 957"/>
                <a:gd name="T40" fmla="*/ 568 w 738"/>
                <a:gd name="T41" fmla="*/ 8 h 957"/>
                <a:gd name="T42" fmla="*/ 535 w 738"/>
                <a:gd name="T43" fmla="*/ 0 h 957"/>
                <a:gd name="T44" fmla="*/ 506 w 738"/>
                <a:gd name="T45" fmla="*/ 0 h 957"/>
                <a:gd name="T46" fmla="*/ 468 w 738"/>
                <a:gd name="T47" fmla="*/ 0 h 957"/>
                <a:gd name="T48" fmla="*/ 435 w 738"/>
                <a:gd name="T49" fmla="*/ 8 h 957"/>
                <a:gd name="T50" fmla="*/ 398 w 738"/>
                <a:gd name="T51" fmla="*/ 16 h 957"/>
                <a:gd name="T52" fmla="*/ 323 w 738"/>
                <a:gd name="T53" fmla="*/ 53 h 957"/>
                <a:gd name="T54" fmla="*/ 253 w 738"/>
                <a:gd name="T55" fmla="*/ 103 h 957"/>
                <a:gd name="T56" fmla="*/ 186 w 738"/>
                <a:gd name="T57" fmla="*/ 165 h 957"/>
                <a:gd name="T58" fmla="*/ 124 w 738"/>
                <a:gd name="T59" fmla="*/ 243 h 957"/>
                <a:gd name="T60" fmla="*/ 70 w 738"/>
                <a:gd name="T61" fmla="*/ 334 h 957"/>
                <a:gd name="T62" fmla="*/ 33 w 738"/>
                <a:gd name="T63" fmla="*/ 429 h 957"/>
                <a:gd name="T64" fmla="*/ 8 w 738"/>
                <a:gd name="T65" fmla="*/ 524 h 957"/>
                <a:gd name="T66" fmla="*/ 0 w 738"/>
                <a:gd name="T67" fmla="*/ 614 h 957"/>
                <a:gd name="T68" fmla="*/ 4 w 738"/>
                <a:gd name="T69" fmla="*/ 701 h 957"/>
                <a:gd name="T70" fmla="*/ 20 w 738"/>
                <a:gd name="T71" fmla="*/ 779 h 957"/>
                <a:gd name="T72" fmla="*/ 50 w 738"/>
                <a:gd name="T73" fmla="*/ 845 h 957"/>
                <a:gd name="T74" fmla="*/ 87 w 738"/>
                <a:gd name="T75" fmla="*/ 899 h 957"/>
                <a:gd name="T76" fmla="*/ 112 w 738"/>
                <a:gd name="T77" fmla="*/ 920 h 957"/>
                <a:gd name="T78" fmla="*/ 141 w 738"/>
                <a:gd name="T79" fmla="*/ 93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8"/>
                <a:gd name="T121" fmla="*/ 0 h 957"/>
                <a:gd name="T122" fmla="*/ 738 w 73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8" h="957">
                  <a:moveTo>
                    <a:pt x="141" y="936"/>
                  </a:moveTo>
                  <a:lnTo>
                    <a:pt x="170" y="948"/>
                  </a:lnTo>
                  <a:lnTo>
                    <a:pt x="199" y="953"/>
                  </a:lnTo>
                  <a:lnTo>
                    <a:pt x="232" y="957"/>
                  </a:lnTo>
                  <a:lnTo>
                    <a:pt x="265" y="957"/>
                  </a:lnTo>
                  <a:lnTo>
                    <a:pt x="336" y="940"/>
                  </a:lnTo>
                  <a:lnTo>
                    <a:pt x="410" y="907"/>
                  </a:lnTo>
                  <a:lnTo>
                    <a:pt x="485" y="862"/>
                  </a:lnTo>
                  <a:lnTo>
                    <a:pt x="551" y="800"/>
                  </a:lnTo>
                  <a:lnTo>
                    <a:pt x="613" y="722"/>
                  </a:lnTo>
                  <a:lnTo>
                    <a:pt x="667" y="635"/>
                  </a:lnTo>
                  <a:lnTo>
                    <a:pt x="705" y="540"/>
                  </a:lnTo>
                  <a:lnTo>
                    <a:pt x="730" y="441"/>
                  </a:lnTo>
                  <a:lnTo>
                    <a:pt x="738" y="346"/>
                  </a:lnTo>
                  <a:lnTo>
                    <a:pt x="734" y="260"/>
                  </a:lnTo>
                  <a:lnTo>
                    <a:pt x="717" y="177"/>
                  </a:lnTo>
                  <a:lnTo>
                    <a:pt x="688" y="107"/>
                  </a:lnTo>
                  <a:lnTo>
                    <a:pt x="647" y="53"/>
                  </a:lnTo>
                  <a:lnTo>
                    <a:pt x="622" y="33"/>
                  </a:lnTo>
                  <a:lnTo>
                    <a:pt x="597" y="16"/>
                  </a:lnTo>
                  <a:lnTo>
                    <a:pt x="568" y="8"/>
                  </a:lnTo>
                  <a:lnTo>
                    <a:pt x="535" y="0"/>
                  </a:lnTo>
                  <a:lnTo>
                    <a:pt x="506" y="0"/>
                  </a:lnTo>
                  <a:lnTo>
                    <a:pt x="468" y="0"/>
                  </a:lnTo>
                  <a:lnTo>
                    <a:pt x="435" y="8"/>
                  </a:lnTo>
                  <a:lnTo>
                    <a:pt x="398" y="16"/>
                  </a:lnTo>
                  <a:lnTo>
                    <a:pt x="323" y="53"/>
                  </a:lnTo>
                  <a:lnTo>
                    <a:pt x="253" y="103"/>
                  </a:lnTo>
                  <a:lnTo>
                    <a:pt x="186" y="165"/>
                  </a:lnTo>
                  <a:lnTo>
                    <a:pt x="124" y="243"/>
                  </a:lnTo>
                  <a:lnTo>
                    <a:pt x="70" y="334"/>
                  </a:lnTo>
                  <a:lnTo>
                    <a:pt x="33" y="429"/>
                  </a:lnTo>
                  <a:lnTo>
                    <a:pt x="8" y="524"/>
                  </a:lnTo>
                  <a:lnTo>
                    <a:pt x="0" y="614"/>
                  </a:lnTo>
                  <a:lnTo>
                    <a:pt x="4" y="701"/>
                  </a:lnTo>
                  <a:lnTo>
                    <a:pt x="20" y="779"/>
                  </a:lnTo>
                  <a:lnTo>
                    <a:pt x="50" y="845"/>
                  </a:lnTo>
                  <a:lnTo>
                    <a:pt x="87" y="899"/>
                  </a:lnTo>
                  <a:lnTo>
                    <a:pt x="112" y="920"/>
                  </a:lnTo>
                  <a:lnTo>
                    <a:pt x="141" y="936"/>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5" name="Freeform 56"/>
            <p:cNvSpPr>
              <a:spLocks/>
            </p:cNvSpPr>
            <p:nvPr/>
          </p:nvSpPr>
          <p:spPr bwMode="auto">
            <a:xfrm>
              <a:off x="1209" y="2593"/>
              <a:ext cx="406" cy="537"/>
            </a:xfrm>
            <a:custGeom>
              <a:avLst/>
              <a:gdLst>
                <a:gd name="T0" fmla="*/ 91 w 406"/>
                <a:gd name="T1" fmla="*/ 524 h 537"/>
                <a:gd name="T2" fmla="*/ 124 w 406"/>
                <a:gd name="T3" fmla="*/ 537 h 537"/>
                <a:gd name="T4" fmla="*/ 166 w 406"/>
                <a:gd name="T5" fmla="*/ 532 h 537"/>
                <a:gd name="T6" fmla="*/ 203 w 406"/>
                <a:gd name="T7" fmla="*/ 520 h 537"/>
                <a:gd name="T8" fmla="*/ 240 w 406"/>
                <a:gd name="T9" fmla="*/ 499 h 537"/>
                <a:gd name="T10" fmla="*/ 278 w 406"/>
                <a:gd name="T11" fmla="*/ 471 h 537"/>
                <a:gd name="T12" fmla="*/ 315 w 406"/>
                <a:gd name="T13" fmla="*/ 433 h 537"/>
                <a:gd name="T14" fmla="*/ 344 w 406"/>
                <a:gd name="T15" fmla="*/ 392 h 537"/>
                <a:gd name="T16" fmla="*/ 373 w 406"/>
                <a:gd name="T17" fmla="*/ 339 h 537"/>
                <a:gd name="T18" fmla="*/ 390 w 406"/>
                <a:gd name="T19" fmla="*/ 285 h 537"/>
                <a:gd name="T20" fmla="*/ 402 w 406"/>
                <a:gd name="T21" fmla="*/ 235 h 537"/>
                <a:gd name="T22" fmla="*/ 406 w 406"/>
                <a:gd name="T23" fmla="*/ 182 h 537"/>
                <a:gd name="T24" fmla="*/ 402 w 406"/>
                <a:gd name="T25" fmla="*/ 136 h 537"/>
                <a:gd name="T26" fmla="*/ 390 w 406"/>
                <a:gd name="T27" fmla="*/ 91 h 537"/>
                <a:gd name="T28" fmla="*/ 373 w 406"/>
                <a:gd name="T29" fmla="*/ 58 h 537"/>
                <a:gd name="T30" fmla="*/ 348 w 406"/>
                <a:gd name="T31" fmla="*/ 29 h 537"/>
                <a:gd name="T32" fmla="*/ 315 w 406"/>
                <a:gd name="T33" fmla="*/ 9 h 537"/>
                <a:gd name="T34" fmla="*/ 278 w 406"/>
                <a:gd name="T35" fmla="*/ 0 h 537"/>
                <a:gd name="T36" fmla="*/ 240 w 406"/>
                <a:gd name="T37" fmla="*/ 0 h 537"/>
                <a:gd name="T38" fmla="*/ 203 w 406"/>
                <a:gd name="T39" fmla="*/ 13 h 537"/>
                <a:gd name="T40" fmla="*/ 162 w 406"/>
                <a:gd name="T41" fmla="*/ 33 h 537"/>
                <a:gd name="T42" fmla="*/ 124 w 406"/>
                <a:gd name="T43" fmla="*/ 62 h 537"/>
                <a:gd name="T44" fmla="*/ 91 w 406"/>
                <a:gd name="T45" fmla="*/ 99 h 537"/>
                <a:gd name="T46" fmla="*/ 58 w 406"/>
                <a:gd name="T47" fmla="*/ 141 h 537"/>
                <a:gd name="T48" fmla="*/ 33 w 406"/>
                <a:gd name="T49" fmla="*/ 194 h 537"/>
                <a:gd name="T50" fmla="*/ 12 w 406"/>
                <a:gd name="T51" fmla="*/ 248 h 537"/>
                <a:gd name="T52" fmla="*/ 4 w 406"/>
                <a:gd name="T53" fmla="*/ 297 h 537"/>
                <a:gd name="T54" fmla="*/ 0 w 406"/>
                <a:gd name="T55" fmla="*/ 351 h 537"/>
                <a:gd name="T56" fmla="*/ 4 w 406"/>
                <a:gd name="T57" fmla="*/ 396 h 537"/>
                <a:gd name="T58" fmla="*/ 12 w 406"/>
                <a:gd name="T59" fmla="*/ 442 h 537"/>
                <a:gd name="T60" fmla="*/ 33 w 406"/>
                <a:gd name="T61" fmla="*/ 475 h 537"/>
                <a:gd name="T62" fmla="*/ 58 w 406"/>
                <a:gd name="T63" fmla="*/ 504 h 537"/>
                <a:gd name="T64" fmla="*/ 91 w 406"/>
                <a:gd name="T65" fmla="*/ 524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537"/>
                <a:gd name="T101" fmla="*/ 406 w 406"/>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537">
                  <a:moveTo>
                    <a:pt x="91" y="524"/>
                  </a:moveTo>
                  <a:lnTo>
                    <a:pt x="124" y="537"/>
                  </a:lnTo>
                  <a:lnTo>
                    <a:pt x="166" y="532"/>
                  </a:lnTo>
                  <a:lnTo>
                    <a:pt x="203" y="520"/>
                  </a:lnTo>
                  <a:lnTo>
                    <a:pt x="240" y="499"/>
                  </a:lnTo>
                  <a:lnTo>
                    <a:pt x="278" y="471"/>
                  </a:lnTo>
                  <a:lnTo>
                    <a:pt x="315" y="433"/>
                  </a:lnTo>
                  <a:lnTo>
                    <a:pt x="344" y="392"/>
                  </a:lnTo>
                  <a:lnTo>
                    <a:pt x="373" y="339"/>
                  </a:lnTo>
                  <a:lnTo>
                    <a:pt x="390" y="285"/>
                  </a:lnTo>
                  <a:lnTo>
                    <a:pt x="402" y="235"/>
                  </a:lnTo>
                  <a:lnTo>
                    <a:pt x="406" y="182"/>
                  </a:lnTo>
                  <a:lnTo>
                    <a:pt x="402" y="136"/>
                  </a:lnTo>
                  <a:lnTo>
                    <a:pt x="390" y="91"/>
                  </a:lnTo>
                  <a:lnTo>
                    <a:pt x="373" y="58"/>
                  </a:lnTo>
                  <a:lnTo>
                    <a:pt x="348" y="29"/>
                  </a:lnTo>
                  <a:lnTo>
                    <a:pt x="315" y="9"/>
                  </a:lnTo>
                  <a:lnTo>
                    <a:pt x="278" y="0"/>
                  </a:lnTo>
                  <a:lnTo>
                    <a:pt x="240" y="0"/>
                  </a:lnTo>
                  <a:lnTo>
                    <a:pt x="203" y="13"/>
                  </a:lnTo>
                  <a:lnTo>
                    <a:pt x="162" y="33"/>
                  </a:lnTo>
                  <a:lnTo>
                    <a:pt x="124" y="62"/>
                  </a:lnTo>
                  <a:lnTo>
                    <a:pt x="91" y="99"/>
                  </a:lnTo>
                  <a:lnTo>
                    <a:pt x="58" y="141"/>
                  </a:lnTo>
                  <a:lnTo>
                    <a:pt x="33" y="194"/>
                  </a:lnTo>
                  <a:lnTo>
                    <a:pt x="12" y="248"/>
                  </a:lnTo>
                  <a:lnTo>
                    <a:pt x="4" y="297"/>
                  </a:lnTo>
                  <a:lnTo>
                    <a:pt x="0" y="351"/>
                  </a:lnTo>
                  <a:lnTo>
                    <a:pt x="4" y="396"/>
                  </a:lnTo>
                  <a:lnTo>
                    <a:pt x="12" y="442"/>
                  </a:lnTo>
                  <a:lnTo>
                    <a:pt x="33" y="475"/>
                  </a:lnTo>
                  <a:lnTo>
                    <a:pt x="58" y="504"/>
                  </a:lnTo>
                  <a:lnTo>
                    <a:pt x="91" y="52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6" name="Freeform 57"/>
            <p:cNvSpPr>
              <a:spLocks/>
            </p:cNvSpPr>
            <p:nvPr/>
          </p:nvSpPr>
          <p:spPr bwMode="auto">
            <a:xfrm>
              <a:off x="2776" y="2173"/>
              <a:ext cx="971" cy="1179"/>
            </a:xfrm>
            <a:custGeom>
              <a:avLst/>
              <a:gdLst>
                <a:gd name="T0" fmla="*/ 112 w 971"/>
                <a:gd name="T1" fmla="*/ 1130 h 1179"/>
                <a:gd name="T2" fmla="*/ 170 w 971"/>
                <a:gd name="T3" fmla="*/ 1155 h 1179"/>
                <a:gd name="T4" fmla="*/ 228 w 971"/>
                <a:gd name="T5" fmla="*/ 1171 h 1179"/>
                <a:gd name="T6" fmla="*/ 282 w 971"/>
                <a:gd name="T7" fmla="*/ 1179 h 1179"/>
                <a:gd name="T8" fmla="*/ 336 w 971"/>
                <a:gd name="T9" fmla="*/ 1175 h 1179"/>
                <a:gd name="T10" fmla="*/ 390 w 971"/>
                <a:gd name="T11" fmla="*/ 1167 h 1179"/>
                <a:gd name="T12" fmla="*/ 444 w 971"/>
                <a:gd name="T13" fmla="*/ 1155 h 1179"/>
                <a:gd name="T14" fmla="*/ 494 w 971"/>
                <a:gd name="T15" fmla="*/ 1134 h 1179"/>
                <a:gd name="T16" fmla="*/ 544 w 971"/>
                <a:gd name="T17" fmla="*/ 1105 h 1179"/>
                <a:gd name="T18" fmla="*/ 635 w 971"/>
                <a:gd name="T19" fmla="*/ 1039 h 1179"/>
                <a:gd name="T20" fmla="*/ 714 w 971"/>
                <a:gd name="T21" fmla="*/ 961 h 1179"/>
                <a:gd name="T22" fmla="*/ 788 w 971"/>
                <a:gd name="T23" fmla="*/ 870 h 1179"/>
                <a:gd name="T24" fmla="*/ 846 w 971"/>
                <a:gd name="T25" fmla="*/ 779 h 1179"/>
                <a:gd name="T26" fmla="*/ 888 w 971"/>
                <a:gd name="T27" fmla="*/ 701 h 1179"/>
                <a:gd name="T28" fmla="*/ 921 w 971"/>
                <a:gd name="T29" fmla="*/ 622 h 1179"/>
                <a:gd name="T30" fmla="*/ 946 w 971"/>
                <a:gd name="T31" fmla="*/ 548 h 1179"/>
                <a:gd name="T32" fmla="*/ 962 w 971"/>
                <a:gd name="T33" fmla="*/ 478 h 1179"/>
                <a:gd name="T34" fmla="*/ 971 w 971"/>
                <a:gd name="T35" fmla="*/ 408 h 1179"/>
                <a:gd name="T36" fmla="*/ 971 w 971"/>
                <a:gd name="T37" fmla="*/ 342 h 1179"/>
                <a:gd name="T38" fmla="*/ 962 w 971"/>
                <a:gd name="T39" fmla="*/ 284 h 1179"/>
                <a:gd name="T40" fmla="*/ 950 w 971"/>
                <a:gd name="T41" fmla="*/ 226 h 1179"/>
                <a:gd name="T42" fmla="*/ 933 w 971"/>
                <a:gd name="T43" fmla="*/ 181 h 1179"/>
                <a:gd name="T44" fmla="*/ 913 w 971"/>
                <a:gd name="T45" fmla="*/ 136 h 1179"/>
                <a:gd name="T46" fmla="*/ 884 w 971"/>
                <a:gd name="T47" fmla="*/ 94 h 1179"/>
                <a:gd name="T48" fmla="*/ 850 w 971"/>
                <a:gd name="T49" fmla="*/ 61 h 1179"/>
                <a:gd name="T50" fmla="*/ 817 w 971"/>
                <a:gd name="T51" fmla="*/ 37 h 1179"/>
                <a:gd name="T52" fmla="*/ 780 w 971"/>
                <a:gd name="T53" fmla="*/ 16 h 1179"/>
                <a:gd name="T54" fmla="*/ 738 w 971"/>
                <a:gd name="T55" fmla="*/ 4 h 1179"/>
                <a:gd name="T56" fmla="*/ 697 w 971"/>
                <a:gd name="T57" fmla="*/ 0 h 1179"/>
                <a:gd name="T58" fmla="*/ 626 w 971"/>
                <a:gd name="T59" fmla="*/ 8 h 1179"/>
                <a:gd name="T60" fmla="*/ 552 w 971"/>
                <a:gd name="T61" fmla="*/ 33 h 1179"/>
                <a:gd name="T62" fmla="*/ 469 w 971"/>
                <a:gd name="T63" fmla="*/ 70 h 1179"/>
                <a:gd name="T64" fmla="*/ 386 w 971"/>
                <a:gd name="T65" fmla="*/ 123 h 1179"/>
                <a:gd name="T66" fmla="*/ 307 w 971"/>
                <a:gd name="T67" fmla="*/ 185 h 1179"/>
                <a:gd name="T68" fmla="*/ 228 w 971"/>
                <a:gd name="T69" fmla="*/ 264 h 1179"/>
                <a:gd name="T70" fmla="*/ 158 w 971"/>
                <a:gd name="T71" fmla="*/ 350 h 1179"/>
                <a:gd name="T72" fmla="*/ 100 w 971"/>
                <a:gd name="T73" fmla="*/ 449 h 1179"/>
                <a:gd name="T74" fmla="*/ 54 w 971"/>
                <a:gd name="T75" fmla="*/ 556 h 1179"/>
                <a:gd name="T76" fmla="*/ 25 w 971"/>
                <a:gd name="T77" fmla="*/ 664 h 1179"/>
                <a:gd name="T78" fmla="*/ 4 w 971"/>
                <a:gd name="T79" fmla="*/ 767 h 1179"/>
                <a:gd name="T80" fmla="*/ 0 w 971"/>
                <a:gd name="T81" fmla="*/ 866 h 1179"/>
                <a:gd name="T82" fmla="*/ 9 w 971"/>
                <a:gd name="T83" fmla="*/ 957 h 1179"/>
                <a:gd name="T84" fmla="*/ 29 w 971"/>
                <a:gd name="T85" fmla="*/ 1035 h 1179"/>
                <a:gd name="T86" fmla="*/ 46 w 971"/>
                <a:gd name="T87" fmla="*/ 1064 h 1179"/>
                <a:gd name="T88" fmla="*/ 63 w 971"/>
                <a:gd name="T89" fmla="*/ 1093 h 1179"/>
                <a:gd name="T90" fmla="*/ 87 w 971"/>
                <a:gd name="T91" fmla="*/ 1113 h 1179"/>
                <a:gd name="T92" fmla="*/ 112 w 971"/>
                <a:gd name="T93" fmla="*/ 1130 h 1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1"/>
                <a:gd name="T142" fmla="*/ 0 h 1179"/>
                <a:gd name="T143" fmla="*/ 971 w 971"/>
                <a:gd name="T144" fmla="*/ 1179 h 1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1" h="1179">
                  <a:moveTo>
                    <a:pt x="112" y="1130"/>
                  </a:moveTo>
                  <a:lnTo>
                    <a:pt x="170" y="1155"/>
                  </a:lnTo>
                  <a:lnTo>
                    <a:pt x="228" y="1171"/>
                  </a:lnTo>
                  <a:lnTo>
                    <a:pt x="282" y="1179"/>
                  </a:lnTo>
                  <a:lnTo>
                    <a:pt x="336" y="1175"/>
                  </a:lnTo>
                  <a:lnTo>
                    <a:pt x="390" y="1167"/>
                  </a:lnTo>
                  <a:lnTo>
                    <a:pt x="444" y="1155"/>
                  </a:lnTo>
                  <a:lnTo>
                    <a:pt x="494" y="1134"/>
                  </a:lnTo>
                  <a:lnTo>
                    <a:pt x="544" y="1105"/>
                  </a:lnTo>
                  <a:lnTo>
                    <a:pt x="635" y="1039"/>
                  </a:lnTo>
                  <a:lnTo>
                    <a:pt x="714" y="961"/>
                  </a:lnTo>
                  <a:lnTo>
                    <a:pt x="788" y="870"/>
                  </a:lnTo>
                  <a:lnTo>
                    <a:pt x="846" y="779"/>
                  </a:lnTo>
                  <a:lnTo>
                    <a:pt x="888" y="701"/>
                  </a:lnTo>
                  <a:lnTo>
                    <a:pt x="921" y="622"/>
                  </a:lnTo>
                  <a:lnTo>
                    <a:pt x="946" y="548"/>
                  </a:lnTo>
                  <a:lnTo>
                    <a:pt x="962" y="478"/>
                  </a:lnTo>
                  <a:lnTo>
                    <a:pt x="971" y="408"/>
                  </a:lnTo>
                  <a:lnTo>
                    <a:pt x="971" y="342"/>
                  </a:lnTo>
                  <a:lnTo>
                    <a:pt x="962" y="284"/>
                  </a:lnTo>
                  <a:lnTo>
                    <a:pt x="950" y="226"/>
                  </a:lnTo>
                  <a:lnTo>
                    <a:pt x="933" y="181"/>
                  </a:lnTo>
                  <a:lnTo>
                    <a:pt x="913" y="136"/>
                  </a:lnTo>
                  <a:lnTo>
                    <a:pt x="884" y="94"/>
                  </a:lnTo>
                  <a:lnTo>
                    <a:pt x="850" y="61"/>
                  </a:lnTo>
                  <a:lnTo>
                    <a:pt x="817" y="37"/>
                  </a:lnTo>
                  <a:lnTo>
                    <a:pt x="780" y="16"/>
                  </a:lnTo>
                  <a:lnTo>
                    <a:pt x="738" y="4"/>
                  </a:lnTo>
                  <a:lnTo>
                    <a:pt x="697" y="0"/>
                  </a:lnTo>
                  <a:lnTo>
                    <a:pt x="626" y="8"/>
                  </a:lnTo>
                  <a:lnTo>
                    <a:pt x="552" y="33"/>
                  </a:lnTo>
                  <a:lnTo>
                    <a:pt x="469" y="70"/>
                  </a:lnTo>
                  <a:lnTo>
                    <a:pt x="386" y="123"/>
                  </a:lnTo>
                  <a:lnTo>
                    <a:pt x="307" y="185"/>
                  </a:lnTo>
                  <a:lnTo>
                    <a:pt x="228" y="264"/>
                  </a:lnTo>
                  <a:lnTo>
                    <a:pt x="158" y="350"/>
                  </a:lnTo>
                  <a:lnTo>
                    <a:pt x="100" y="449"/>
                  </a:lnTo>
                  <a:lnTo>
                    <a:pt x="54" y="556"/>
                  </a:lnTo>
                  <a:lnTo>
                    <a:pt x="25" y="664"/>
                  </a:lnTo>
                  <a:lnTo>
                    <a:pt x="4" y="767"/>
                  </a:lnTo>
                  <a:lnTo>
                    <a:pt x="0" y="866"/>
                  </a:lnTo>
                  <a:lnTo>
                    <a:pt x="9" y="957"/>
                  </a:lnTo>
                  <a:lnTo>
                    <a:pt x="29" y="1035"/>
                  </a:lnTo>
                  <a:lnTo>
                    <a:pt x="46" y="1064"/>
                  </a:lnTo>
                  <a:lnTo>
                    <a:pt x="63" y="1093"/>
                  </a:lnTo>
                  <a:lnTo>
                    <a:pt x="87" y="1113"/>
                  </a:lnTo>
                  <a:lnTo>
                    <a:pt x="112" y="1130"/>
                  </a:lnTo>
                  <a:close/>
                </a:path>
              </a:pathLst>
            </a:custGeom>
            <a:solidFill>
              <a:srgbClr val="000000"/>
            </a:solidFill>
            <a:ln w="0">
              <a:solidFill>
                <a:srgbClr val="000000"/>
              </a:solidFill>
              <a:round/>
              <a:headEnd/>
              <a:tailEnd/>
            </a:ln>
          </p:spPr>
          <p:txBody>
            <a:bodyPr/>
            <a:lstStyle/>
            <a:p>
              <a:pPr eaLnBrk="1" hangingPunct="1">
                <a:defRPr/>
              </a:pPr>
              <a:endParaRPr lang="es-ES">
                <a:latin typeface="Arial" charset="0"/>
              </a:endParaRPr>
            </a:p>
          </p:txBody>
        </p:sp>
        <p:sp>
          <p:nvSpPr>
            <p:cNvPr id="3157" name="Freeform 58"/>
            <p:cNvSpPr>
              <a:spLocks/>
            </p:cNvSpPr>
            <p:nvPr/>
          </p:nvSpPr>
          <p:spPr bwMode="auto">
            <a:xfrm>
              <a:off x="2921" y="2474"/>
              <a:ext cx="535" cy="680"/>
            </a:xfrm>
            <a:custGeom>
              <a:avLst/>
              <a:gdLst>
                <a:gd name="T0" fmla="*/ 75 w 535"/>
                <a:gd name="T1" fmla="*/ 664 h 680"/>
                <a:gd name="T2" fmla="*/ 112 w 535"/>
                <a:gd name="T3" fmla="*/ 676 h 680"/>
                <a:gd name="T4" fmla="*/ 158 w 535"/>
                <a:gd name="T5" fmla="*/ 680 h 680"/>
                <a:gd name="T6" fmla="*/ 208 w 535"/>
                <a:gd name="T7" fmla="*/ 668 h 680"/>
                <a:gd name="T8" fmla="*/ 258 w 535"/>
                <a:gd name="T9" fmla="*/ 643 h 680"/>
                <a:gd name="T10" fmla="*/ 311 w 535"/>
                <a:gd name="T11" fmla="*/ 610 h 680"/>
                <a:gd name="T12" fmla="*/ 361 w 535"/>
                <a:gd name="T13" fmla="*/ 565 h 680"/>
                <a:gd name="T14" fmla="*/ 407 w 535"/>
                <a:gd name="T15" fmla="*/ 511 h 680"/>
                <a:gd name="T16" fmla="*/ 448 w 535"/>
                <a:gd name="T17" fmla="*/ 449 h 680"/>
                <a:gd name="T18" fmla="*/ 486 w 535"/>
                <a:gd name="T19" fmla="*/ 383 h 680"/>
                <a:gd name="T20" fmla="*/ 511 w 535"/>
                <a:gd name="T21" fmla="*/ 313 h 680"/>
                <a:gd name="T22" fmla="*/ 527 w 535"/>
                <a:gd name="T23" fmla="*/ 251 h 680"/>
                <a:gd name="T24" fmla="*/ 535 w 535"/>
                <a:gd name="T25" fmla="*/ 189 h 680"/>
                <a:gd name="T26" fmla="*/ 531 w 535"/>
                <a:gd name="T27" fmla="*/ 132 h 680"/>
                <a:gd name="T28" fmla="*/ 519 w 535"/>
                <a:gd name="T29" fmla="*/ 86 h 680"/>
                <a:gd name="T30" fmla="*/ 494 w 535"/>
                <a:gd name="T31" fmla="*/ 45 h 680"/>
                <a:gd name="T32" fmla="*/ 461 w 535"/>
                <a:gd name="T33" fmla="*/ 16 h 680"/>
                <a:gd name="T34" fmla="*/ 419 w 535"/>
                <a:gd name="T35" fmla="*/ 0 h 680"/>
                <a:gd name="T36" fmla="*/ 374 w 535"/>
                <a:gd name="T37" fmla="*/ 0 h 680"/>
                <a:gd name="T38" fmla="*/ 324 w 535"/>
                <a:gd name="T39" fmla="*/ 12 h 680"/>
                <a:gd name="T40" fmla="*/ 274 w 535"/>
                <a:gd name="T41" fmla="*/ 33 h 680"/>
                <a:gd name="T42" fmla="*/ 224 w 535"/>
                <a:gd name="T43" fmla="*/ 70 h 680"/>
                <a:gd name="T44" fmla="*/ 175 w 535"/>
                <a:gd name="T45" fmla="*/ 111 h 680"/>
                <a:gd name="T46" fmla="*/ 125 w 535"/>
                <a:gd name="T47" fmla="*/ 169 h 680"/>
                <a:gd name="T48" fmla="*/ 83 w 535"/>
                <a:gd name="T49" fmla="*/ 231 h 680"/>
                <a:gd name="T50" fmla="*/ 50 w 535"/>
                <a:gd name="T51" fmla="*/ 297 h 680"/>
                <a:gd name="T52" fmla="*/ 21 w 535"/>
                <a:gd name="T53" fmla="*/ 363 h 680"/>
                <a:gd name="T54" fmla="*/ 9 w 535"/>
                <a:gd name="T55" fmla="*/ 429 h 680"/>
                <a:gd name="T56" fmla="*/ 0 w 535"/>
                <a:gd name="T57" fmla="*/ 491 h 680"/>
                <a:gd name="T58" fmla="*/ 5 w 535"/>
                <a:gd name="T59" fmla="*/ 544 h 680"/>
                <a:gd name="T60" fmla="*/ 17 w 535"/>
                <a:gd name="T61" fmla="*/ 594 h 680"/>
                <a:gd name="T62" fmla="*/ 42 w 535"/>
                <a:gd name="T63" fmla="*/ 635 h 680"/>
                <a:gd name="T64" fmla="*/ 75 w 535"/>
                <a:gd name="T65" fmla="*/ 664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680"/>
                <a:gd name="T101" fmla="*/ 535 w 535"/>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680">
                  <a:moveTo>
                    <a:pt x="75" y="664"/>
                  </a:moveTo>
                  <a:lnTo>
                    <a:pt x="112" y="676"/>
                  </a:lnTo>
                  <a:lnTo>
                    <a:pt x="158" y="680"/>
                  </a:lnTo>
                  <a:lnTo>
                    <a:pt x="208" y="668"/>
                  </a:lnTo>
                  <a:lnTo>
                    <a:pt x="258" y="643"/>
                  </a:lnTo>
                  <a:lnTo>
                    <a:pt x="311" y="610"/>
                  </a:lnTo>
                  <a:lnTo>
                    <a:pt x="361" y="565"/>
                  </a:lnTo>
                  <a:lnTo>
                    <a:pt x="407" y="511"/>
                  </a:lnTo>
                  <a:lnTo>
                    <a:pt x="448" y="449"/>
                  </a:lnTo>
                  <a:lnTo>
                    <a:pt x="486" y="383"/>
                  </a:lnTo>
                  <a:lnTo>
                    <a:pt x="511" y="313"/>
                  </a:lnTo>
                  <a:lnTo>
                    <a:pt x="527" y="251"/>
                  </a:lnTo>
                  <a:lnTo>
                    <a:pt x="535" y="189"/>
                  </a:lnTo>
                  <a:lnTo>
                    <a:pt x="531" y="132"/>
                  </a:lnTo>
                  <a:lnTo>
                    <a:pt x="519" y="86"/>
                  </a:lnTo>
                  <a:lnTo>
                    <a:pt x="494" y="45"/>
                  </a:lnTo>
                  <a:lnTo>
                    <a:pt x="461" y="16"/>
                  </a:lnTo>
                  <a:lnTo>
                    <a:pt x="419" y="0"/>
                  </a:lnTo>
                  <a:lnTo>
                    <a:pt x="374" y="0"/>
                  </a:lnTo>
                  <a:lnTo>
                    <a:pt x="324" y="12"/>
                  </a:lnTo>
                  <a:lnTo>
                    <a:pt x="274" y="33"/>
                  </a:lnTo>
                  <a:lnTo>
                    <a:pt x="224" y="70"/>
                  </a:lnTo>
                  <a:lnTo>
                    <a:pt x="175" y="111"/>
                  </a:lnTo>
                  <a:lnTo>
                    <a:pt x="125" y="169"/>
                  </a:lnTo>
                  <a:lnTo>
                    <a:pt x="83" y="231"/>
                  </a:lnTo>
                  <a:lnTo>
                    <a:pt x="50" y="297"/>
                  </a:lnTo>
                  <a:lnTo>
                    <a:pt x="21" y="363"/>
                  </a:lnTo>
                  <a:lnTo>
                    <a:pt x="9" y="429"/>
                  </a:lnTo>
                  <a:lnTo>
                    <a:pt x="0" y="491"/>
                  </a:lnTo>
                  <a:lnTo>
                    <a:pt x="5" y="544"/>
                  </a:lnTo>
                  <a:lnTo>
                    <a:pt x="17" y="594"/>
                  </a:lnTo>
                  <a:lnTo>
                    <a:pt x="42" y="635"/>
                  </a:lnTo>
                  <a:lnTo>
                    <a:pt x="75" y="664"/>
                  </a:lnTo>
                  <a:close/>
                </a:path>
              </a:pathLst>
            </a:custGeom>
            <a:solidFill>
              <a:srgbClr val="9E9E9E"/>
            </a:solidFill>
            <a:ln w="9525">
              <a:noFill/>
              <a:round/>
              <a:headEnd/>
              <a:tailEnd/>
            </a:ln>
          </p:spPr>
          <p:txBody>
            <a:bodyPr/>
            <a:lstStyle/>
            <a:p>
              <a:pPr eaLnBrk="1" hangingPunct="1">
                <a:defRPr/>
              </a:pPr>
              <a:endParaRPr lang="es-ES">
                <a:latin typeface="Arial" charset="0"/>
              </a:endParaRPr>
            </a:p>
          </p:txBody>
        </p:sp>
        <p:sp>
          <p:nvSpPr>
            <p:cNvPr id="3158" name="Freeform 59"/>
            <p:cNvSpPr>
              <a:spLocks/>
            </p:cNvSpPr>
            <p:nvPr/>
          </p:nvSpPr>
          <p:spPr bwMode="auto">
            <a:xfrm>
              <a:off x="1288" y="2750"/>
              <a:ext cx="182" cy="248"/>
            </a:xfrm>
            <a:custGeom>
              <a:avLst/>
              <a:gdLst>
                <a:gd name="T0" fmla="*/ 37 w 182"/>
                <a:gd name="T1" fmla="*/ 243 h 248"/>
                <a:gd name="T2" fmla="*/ 49 w 182"/>
                <a:gd name="T3" fmla="*/ 248 h 248"/>
                <a:gd name="T4" fmla="*/ 70 w 182"/>
                <a:gd name="T5" fmla="*/ 248 h 248"/>
                <a:gd name="T6" fmla="*/ 87 w 182"/>
                <a:gd name="T7" fmla="*/ 243 h 248"/>
                <a:gd name="T8" fmla="*/ 103 w 182"/>
                <a:gd name="T9" fmla="*/ 235 h 248"/>
                <a:gd name="T10" fmla="*/ 137 w 182"/>
                <a:gd name="T11" fmla="*/ 202 h 248"/>
                <a:gd name="T12" fmla="*/ 166 w 182"/>
                <a:gd name="T13" fmla="*/ 161 h 248"/>
                <a:gd name="T14" fmla="*/ 178 w 182"/>
                <a:gd name="T15" fmla="*/ 111 h 248"/>
                <a:gd name="T16" fmla="*/ 182 w 182"/>
                <a:gd name="T17" fmla="*/ 66 h 248"/>
                <a:gd name="T18" fmla="*/ 170 w 182"/>
                <a:gd name="T19" fmla="*/ 29 h 248"/>
                <a:gd name="T20" fmla="*/ 145 w 182"/>
                <a:gd name="T21" fmla="*/ 8 h 248"/>
                <a:gd name="T22" fmla="*/ 128 w 182"/>
                <a:gd name="T23" fmla="*/ 0 h 248"/>
                <a:gd name="T24" fmla="*/ 112 w 182"/>
                <a:gd name="T25" fmla="*/ 4 h 248"/>
                <a:gd name="T26" fmla="*/ 95 w 182"/>
                <a:gd name="T27" fmla="*/ 8 h 248"/>
                <a:gd name="T28" fmla="*/ 74 w 182"/>
                <a:gd name="T29" fmla="*/ 17 h 248"/>
                <a:gd name="T30" fmla="*/ 41 w 182"/>
                <a:gd name="T31" fmla="*/ 45 h 248"/>
                <a:gd name="T32" fmla="*/ 16 w 182"/>
                <a:gd name="T33" fmla="*/ 91 h 248"/>
                <a:gd name="T34" fmla="*/ 0 w 182"/>
                <a:gd name="T35" fmla="*/ 140 h 248"/>
                <a:gd name="T36" fmla="*/ 0 w 182"/>
                <a:gd name="T37" fmla="*/ 186 h 248"/>
                <a:gd name="T38" fmla="*/ 12 w 182"/>
                <a:gd name="T39" fmla="*/ 223 h 248"/>
                <a:gd name="T40" fmla="*/ 37 w 182"/>
                <a:gd name="T41" fmla="*/ 243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48"/>
                <a:gd name="T65" fmla="*/ 182 w 182"/>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48">
                  <a:moveTo>
                    <a:pt x="37" y="243"/>
                  </a:moveTo>
                  <a:lnTo>
                    <a:pt x="49" y="248"/>
                  </a:lnTo>
                  <a:lnTo>
                    <a:pt x="70" y="248"/>
                  </a:lnTo>
                  <a:lnTo>
                    <a:pt x="87" y="243"/>
                  </a:lnTo>
                  <a:lnTo>
                    <a:pt x="103" y="235"/>
                  </a:lnTo>
                  <a:lnTo>
                    <a:pt x="137" y="202"/>
                  </a:lnTo>
                  <a:lnTo>
                    <a:pt x="166" y="161"/>
                  </a:lnTo>
                  <a:lnTo>
                    <a:pt x="178" y="111"/>
                  </a:lnTo>
                  <a:lnTo>
                    <a:pt x="182" y="66"/>
                  </a:lnTo>
                  <a:lnTo>
                    <a:pt x="170" y="29"/>
                  </a:lnTo>
                  <a:lnTo>
                    <a:pt x="145" y="8"/>
                  </a:lnTo>
                  <a:lnTo>
                    <a:pt x="128" y="0"/>
                  </a:lnTo>
                  <a:lnTo>
                    <a:pt x="112" y="4"/>
                  </a:lnTo>
                  <a:lnTo>
                    <a:pt x="95" y="8"/>
                  </a:lnTo>
                  <a:lnTo>
                    <a:pt x="74" y="17"/>
                  </a:lnTo>
                  <a:lnTo>
                    <a:pt x="41" y="45"/>
                  </a:lnTo>
                  <a:lnTo>
                    <a:pt x="16" y="91"/>
                  </a:lnTo>
                  <a:lnTo>
                    <a:pt x="0" y="140"/>
                  </a:lnTo>
                  <a:lnTo>
                    <a:pt x="0" y="186"/>
                  </a:lnTo>
                  <a:lnTo>
                    <a:pt x="12" y="223"/>
                  </a:lnTo>
                  <a:lnTo>
                    <a:pt x="37" y="243"/>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59" name="Freeform 60"/>
            <p:cNvSpPr>
              <a:spLocks/>
            </p:cNvSpPr>
            <p:nvPr/>
          </p:nvSpPr>
          <p:spPr bwMode="auto">
            <a:xfrm>
              <a:off x="3042" y="2680"/>
              <a:ext cx="207" cy="280"/>
            </a:xfrm>
            <a:custGeom>
              <a:avLst/>
              <a:gdLst>
                <a:gd name="T0" fmla="*/ 37 w 207"/>
                <a:gd name="T1" fmla="*/ 276 h 280"/>
                <a:gd name="T2" fmla="*/ 54 w 207"/>
                <a:gd name="T3" fmla="*/ 280 h 280"/>
                <a:gd name="T4" fmla="*/ 74 w 207"/>
                <a:gd name="T5" fmla="*/ 280 h 280"/>
                <a:gd name="T6" fmla="*/ 95 w 207"/>
                <a:gd name="T7" fmla="*/ 272 h 280"/>
                <a:gd name="T8" fmla="*/ 116 w 207"/>
                <a:gd name="T9" fmla="*/ 260 h 280"/>
                <a:gd name="T10" fmla="*/ 161 w 207"/>
                <a:gd name="T11" fmla="*/ 227 h 280"/>
                <a:gd name="T12" fmla="*/ 190 w 207"/>
                <a:gd name="T13" fmla="*/ 181 h 280"/>
                <a:gd name="T14" fmla="*/ 203 w 207"/>
                <a:gd name="T15" fmla="*/ 153 h 280"/>
                <a:gd name="T16" fmla="*/ 207 w 207"/>
                <a:gd name="T17" fmla="*/ 128 h 280"/>
                <a:gd name="T18" fmla="*/ 203 w 207"/>
                <a:gd name="T19" fmla="*/ 74 h 280"/>
                <a:gd name="T20" fmla="*/ 190 w 207"/>
                <a:gd name="T21" fmla="*/ 33 h 280"/>
                <a:gd name="T22" fmla="*/ 178 w 207"/>
                <a:gd name="T23" fmla="*/ 16 h 280"/>
                <a:gd name="T24" fmla="*/ 166 w 207"/>
                <a:gd name="T25" fmla="*/ 4 h 280"/>
                <a:gd name="T26" fmla="*/ 145 w 207"/>
                <a:gd name="T27" fmla="*/ 0 h 280"/>
                <a:gd name="T28" fmla="*/ 128 w 207"/>
                <a:gd name="T29" fmla="*/ 0 h 280"/>
                <a:gd name="T30" fmla="*/ 108 w 207"/>
                <a:gd name="T31" fmla="*/ 4 h 280"/>
                <a:gd name="T32" fmla="*/ 87 w 207"/>
                <a:gd name="T33" fmla="*/ 16 h 280"/>
                <a:gd name="T34" fmla="*/ 45 w 207"/>
                <a:gd name="T35" fmla="*/ 45 h 280"/>
                <a:gd name="T36" fmla="*/ 16 w 207"/>
                <a:gd name="T37" fmla="*/ 87 h 280"/>
                <a:gd name="T38" fmla="*/ 0 w 207"/>
                <a:gd name="T39" fmla="*/ 140 h 280"/>
                <a:gd name="T40" fmla="*/ 0 w 207"/>
                <a:gd name="T41" fmla="*/ 202 h 280"/>
                <a:gd name="T42" fmla="*/ 12 w 207"/>
                <a:gd name="T43" fmla="*/ 247 h 280"/>
                <a:gd name="T44" fmla="*/ 20 w 207"/>
                <a:gd name="T45" fmla="*/ 268 h 280"/>
                <a:gd name="T46" fmla="*/ 37 w 207"/>
                <a:gd name="T47" fmla="*/ 276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280"/>
                <a:gd name="T74" fmla="*/ 207 w 207"/>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280">
                  <a:moveTo>
                    <a:pt x="37" y="276"/>
                  </a:moveTo>
                  <a:lnTo>
                    <a:pt x="54" y="280"/>
                  </a:lnTo>
                  <a:lnTo>
                    <a:pt x="74" y="280"/>
                  </a:lnTo>
                  <a:lnTo>
                    <a:pt x="95" y="272"/>
                  </a:lnTo>
                  <a:lnTo>
                    <a:pt x="116" y="260"/>
                  </a:lnTo>
                  <a:lnTo>
                    <a:pt x="161" y="227"/>
                  </a:lnTo>
                  <a:lnTo>
                    <a:pt x="190" y="181"/>
                  </a:lnTo>
                  <a:lnTo>
                    <a:pt x="203" y="153"/>
                  </a:lnTo>
                  <a:lnTo>
                    <a:pt x="207" y="128"/>
                  </a:lnTo>
                  <a:lnTo>
                    <a:pt x="203" y="74"/>
                  </a:lnTo>
                  <a:lnTo>
                    <a:pt x="190" y="33"/>
                  </a:lnTo>
                  <a:lnTo>
                    <a:pt x="178" y="16"/>
                  </a:lnTo>
                  <a:lnTo>
                    <a:pt x="166" y="4"/>
                  </a:lnTo>
                  <a:lnTo>
                    <a:pt x="145" y="0"/>
                  </a:lnTo>
                  <a:lnTo>
                    <a:pt x="128" y="0"/>
                  </a:lnTo>
                  <a:lnTo>
                    <a:pt x="108" y="4"/>
                  </a:lnTo>
                  <a:lnTo>
                    <a:pt x="87" y="16"/>
                  </a:lnTo>
                  <a:lnTo>
                    <a:pt x="45" y="45"/>
                  </a:lnTo>
                  <a:lnTo>
                    <a:pt x="16" y="87"/>
                  </a:lnTo>
                  <a:lnTo>
                    <a:pt x="0" y="140"/>
                  </a:lnTo>
                  <a:lnTo>
                    <a:pt x="0" y="202"/>
                  </a:lnTo>
                  <a:lnTo>
                    <a:pt x="12" y="247"/>
                  </a:lnTo>
                  <a:lnTo>
                    <a:pt x="20" y="268"/>
                  </a:lnTo>
                  <a:lnTo>
                    <a:pt x="37" y="276"/>
                  </a:lnTo>
                  <a:close/>
                </a:path>
              </a:pathLst>
            </a:custGeom>
            <a:solidFill>
              <a:srgbClr val="5E5E5E"/>
            </a:solidFill>
            <a:ln w="9525">
              <a:noFill/>
              <a:round/>
              <a:headEnd/>
              <a:tailEnd/>
            </a:ln>
          </p:spPr>
          <p:txBody>
            <a:bodyPr/>
            <a:lstStyle/>
            <a:p>
              <a:pPr eaLnBrk="1" hangingPunct="1">
                <a:defRPr/>
              </a:pPr>
              <a:endParaRPr lang="es-ES">
                <a:latin typeface="Arial" charset="0"/>
              </a:endParaRPr>
            </a:p>
          </p:txBody>
        </p:sp>
        <p:sp>
          <p:nvSpPr>
            <p:cNvPr id="3160" name="Freeform 61"/>
            <p:cNvSpPr>
              <a:spLocks/>
            </p:cNvSpPr>
            <p:nvPr/>
          </p:nvSpPr>
          <p:spPr bwMode="auto">
            <a:xfrm>
              <a:off x="2681" y="1649"/>
              <a:ext cx="402" cy="264"/>
            </a:xfrm>
            <a:custGeom>
              <a:avLst/>
              <a:gdLst>
                <a:gd name="T0" fmla="*/ 191 w 402"/>
                <a:gd name="T1" fmla="*/ 16 h 264"/>
                <a:gd name="T2" fmla="*/ 137 w 402"/>
                <a:gd name="T3" fmla="*/ 49 h 264"/>
                <a:gd name="T4" fmla="*/ 87 w 402"/>
                <a:gd name="T5" fmla="*/ 90 h 264"/>
                <a:gd name="T6" fmla="*/ 50 w 402"/>
                <a:gd name="T7" fmla="*/ 140 h 264"/>
                <a:gd name="T8" fmla="*/ 17 w 402"/>
                <a:gd name="T9" fmla="*/ 194 h 264"/>
                <a:gd name="T10" fmla="*/ 4 w 402"/>
                <a:gd name="T11" fmla="*/ 227 h 264"/>
                <a:gd name="T12" fmla="*/ 0 w 402"/>
                <a:gd name="T13" fmla="*/ 243 h 264"/>
                <a:gd name="T14" fmla="*/ 4 w 402"/>
                <a:gd name="T15" fmla="*/ 260 h 264"/>
                <a:gd name="T16" fmla="*/ 25 w 402"/>
                <a:gd name="T17" fmla="*/ 264 h 264"/>
                <a:gd name="T18" fmla="*/ 46 w 402"/>
                <a:gd name="T19" fmla="*/ 260 h 264"/>
                <a:gd name="T20" fmla="*/ 153 w 402"/>
                <a:gd name="T21" fmla="*/ 140 h 264"/>
                <a:gd name="T22" fmla="*/ 211 w 402"/>
                <a:gd name="T23" fmla="*/ 90 h 264"/>
                <a:gd name="T24" fmla="*/ 282 w 402"/>
                <a:gd name="T25" fmla="*/ 49 h 264"/>
                <a:gd name="T26" fmla="*/ 311 w 402"/>
                <a:gd name="T27" fmla="*/ 41 h 264"/>
                <a:gd name="T28" fmla="*/ 344 w 402"/>
                <a:gd name="T29" fmla="*/ 41 h 264"/>
                <a:gd name="T30" fmla="*/ 373 w 402"/>
                <a:gd name="T31" fmla="*/ 37 h 264"/>
                <a:gd name="T32" fmla="*/ 402 w 402"/>
                <a:gd name="T33" fmla="*/ 20 h 264"/>
                <a:gd name="T34" fmla="*/ 402 w 402"/>
                <a:gd name="T35" fmla="*/ 4 h 264"/>
                <a:gd name="T36" fmla="*/ 290 w 402"/>
                <a:gd name="T37" fmla="*/ 0 h 264"/>
                <a:gd name="T38" fmla="*/ 236 w 402"/>
                <a:gd name="T39" fmla="*/ 0 h 264"/>
                <a:gd name="T40" fmla="*/ 211 w 402"/>
                <a:gd name="T41" fmla="*/ 4 h 264"/>
                <a:gd name="T42" fmla="*/ 191 w 402"/>
                <a:gd name="T43" fmla="*/ 16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64"/>
                <a:gd name="T68" fmla="*/ 402 w 40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64">
                  <a:moveTo>
                    <a:pt x="191" y="16"/>
                  </a:moveTo>
                  <a:lnTo>
                    <a:pt x="137" y="49"/>
                  </a:lnTo>
                  <a:lnTo>
                    <a:pt x="87" y="90"/>
                  </a:lnTo>
                  <a:lnTo>
                    <a:pt x="50" y="140"/>
                  </a:lnTo>
                  <a:lnTo>
                    <a:pt x="17" y="194"/>
                  </a:lnTo>
                  <a:lnTo>
                    <a:pt x="4" y="227"/>
                  </a:lnTo>
                  <a:lnTo>
                    <a:pt x="0" y="243"/>
                  </a:lnTo>
                  <a:lnTo>
                    <a:pt x="4" y="260"/>
                  </a:lnTo>
                  <a:lnTo>
                    <a:pt x="25" y="264"/>
                  </a:lnTo>
                  <a:lnTo>
                    <a:pt x="46" y="260"/>
                  </a:lnTo>
                  <a:lnTo>
                    <a:pt x="153" y="140"/>
                  </a:lnTo>
                  <a:lnTo>
                    <a:pt x="211" y="90"/>
                  </a:lnTo>
                  <a:lnTo>
                    <a:pt x="282" y="49"/>
                  </a:lnTo>
                  <a:lnTo>
                    <a:pt x="311" y="41"/>
                  </a:lnTo>
                  <a:lnTo>
                    <a:pt x="344" y="41"/>
                  </a:lnTo>
                  <a:lnTo>
                    <a:pt x="373" y="37"/>
                  </a:lnTo>
                  <a:lnTo>
                    <a:pt x="402" y="20"/>
                  </a:lnTo>
                  <a:lnTo>
                    <a:pt x="402" y="4"/>
                  </a:lnTo>
                  <a:lnTo>
                    <a:pt x="290" y="0"/>
                  </a:lnTo>
                  <a:lnTo>
                    <a:pt x="236" y="0"/>
                  </a:lnTo>
                  <a:lnTo>
                    <a:pt x="211" y="4"/>
                  </a:lnTo>
                  <a:lnTo>
                    <a:pt x="191" y="16"/>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sp>
          <p:nvSpPr>
            <p:cNvPr id="3161" name="Freeform 62"/>
            <p:cNvSpPr>
              <a:spLocks/>
            </p:cNvSpPr>
            <p:nvPr/>
          </p:nvSpPr>
          <p:spPr bwMode="auto">
            <a:xfrm>
              <a:off x="2212" y="1698"/>
              <a:ext cx="220" cy="169"/>
            </a:xfrm>
            <a:custGeom>
              <a:avLst/>
              <a:gdLst>
                <a:gd name="T0" fmla="*/ 146 w 220"/>
                <a:gd name="T1" fmla="*/ 25 h 169"/>
                <a:gd name="T2" fmla="*/ 71 w 220"/>
                <a:gd name="T3" fmla="*/ 70 h 169"/>
                <a:gd name="T4" fmla="*/ 38 w 220"/>
                <a:gd name="T5" fmla="*/ 91 h 169"/>
                <a:gd name="T6" fmla="*/ 13 w 220"/>
                <a:gd name="T7" fmla="*/ 124 h 169"/>
                <a:gd name="T8" fmla="*/ 0 w 220"/>
                <a:gd name="T9" fmla="*/ 145 h 169"/>
                <a:gd name="T10" fmla="*/ 5 w 220"/>
                <a:gd name="T11" fmla="*/ 169 h 169"/>
                <a:gd name="T12" fmla="*/ 46 w 220"/>
                <a:gd name="T13" fmla="*/ 169 h 169"/>
                <a:gd name="T14" fmla="*/ 83 w 220"/>
                <a:gd name="T15" fmla="*/ 128 h 169"/>
                <a:gd name="T16" fmla="*/ 125 w 220"/>
                <a:gd name="T17" fmla="*/ 91 h 169"/>
                <a:gd name="T18" fmla="*/ 212 w 220"/>
                <a:gd name="T19" fmla="*/ 25 h 169"/>
                <a:gd name="T20" fmla="*/ 220 w 220"/>
                <a:gd name="T21" fmla="*/ 0 h 169"/>
                <a:gd name="T22" fmla="*/ 199 w 220"/>
                <a:gd name="T23" fmla="*/ 0 h 169"/>
                <a:gd name="T24" fmla="*/ 179 w 220"/>
                <a:gd name="T25" fmla="*/ 4 h 169"/>
                <a:gd name="T26" fmla="*/ 146 w 220"/>
                <a:gd name="T27" fmla="*/ 25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169"/>
                <a:gd name="T44" fmla="*/ 220 w 220"/>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169">
                  <a:moveTo>
                    <a:pt x="146" y="25"/>
                  </a:moveTo>
                  <a:lnTo>
                    <a:pt x="71" y="70"/>
                  </a:lnTo>
                  <a:lnTo>
                    <a:pt x="38" y="91"/>
                  </a:lnTo>
                  <a:lnTo>
                    <a:pt x="13" y="124"/>
                  </a:lnTo>
                  <a:lnTo>
                    <a:pt x="0" y="145"/>
                  </a:lnTo>
                  <a:lnTo>
                    <a:pt x="5" y="169"/>
                  </a:lnTo>
                  <a:lnTo>
                    <a:pt x="46" y="169"/>
                  </a:lnTo>
                  <a:lnTo>
                    <a:pt x="83" y="128"/>
                  </a:lnTo>
                  <a:lnTo>
                    <a:pt x="125" y="91"/>
                  </a:lnTo>
                  <a:lnTo>
                    <a:pt x="212" y="25"/>
                  </a:lnTo>
                  <a:lnTo>
                    <a:pt x="220" y="0"/>
                  </a:lnTo>
                  <a:lnTo>
                    <a:pt x="199" y="0"/>
                  </a:lnTo>
                  <a:lnTo>
                    <a:pt x="179" y="4"/>
                  </a:lnTo>
                  <a:lnTo>
                    <a:pt x="146" y="25"/>
                  </a:lnTo>
                  <a:close/>
                </a:path>
              </a:pathLst>
            </a:custGeom>
            <a:solidFill>
              <a:srgbClr val="BFBFFF"/>
            </a:solidFill>
            <a:ln w="9525">
              <a:noFill/>
              <a:round/>
              <a:headEnd/>
              <a:tailEnd/>
            </a:ln>
          </p:spPr>
          <p:txBody>
            <a:bodyPr/>
            <a:lstStyle/>
            <a:p>
              <a:pPr eaLnBrk="1" hangingPunct="1">
                <a:defRPr/>
              </a:pPr>
              <a:endParaRPr lang="es-ES">
                <a:latin typeface="Arial"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2000"/>
                                        <p:tgtEl>
                                          <p:spTgt spid="25"/>
                                        </p:tgtEl>
                                      </p:cBhvr>
                                    </p:animEffect>
                                  </p:childTnLst>
                                </p:cTn>
                              </p:par>
                            </p:childTnLst>
                          </p:cTn>
                        </p:par>
                        <p:par>
                          <p:cTn id="12" fill="hold" nodeType="afterGroup">
                            <p:stCondLst>
                              <p:cond delay="2000"/>
                            </p:stCondLst>
                            <p:childTnLst>
                              <p:par>
                                <p:cTn id="13" presetID="1" presetClass="entr" presetSubtype="0" fill="hold" nodeType="afterEffect">
                                  <p:stCondLst>
                                    <p:cond delay="500"/>
                                  </p:stCondLst>
                                  <p:childTnLst>
                                    <p:set>
                                      <p:cBhvr>
                                        <p:cTn id="14"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Efecto.wav"/>
                                        </p:tgtEl>
                                      </p:cMediaNode>
                                    </p:audio>
                                  </p:subTnLst>
                                </p:cTn>
                              </p:par>
                            </p:childTnLst>
                          </p:cTn>
                        </p:par>
                        <p:par>
                          <p:cTn id="15" fill="hold" nodeType="afterGroup">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Efecto.wav"/>
                                        </p:tgtEl>
                                      </p:cMediaNode>
                                    </p:audio>
                                  </p:sub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fecto.wav"/>
                                        </p:tgtEl>
                                      </p:cMediaNode>
                                    </p:audio>
                                  </p:subTnLst>
                                </p:cTn>
                              </p:par>
                            </p:childTnLst>
                          </p:cTn>
                        </p:par>
                        <p:par>
                          <p:cTn id="21" fill="hold" nodeType="afterGroup">
                            <p:stCondLst>
                              <p:cond delay="4500"/>
                            </p:stCondLst>
                            <p:childTnLst>
                              <p:par>
                                <p:cTn id="22" presetID="1" presetClass="entr" presetSubtype="0" fill="hold" nodeType="afterEffect">
                                  <p:stCondLst>
                                    <p:cond delay="1000"/>
                                  </p:stCondLst>
                                  <p:childTnLst>
                                    <p:set>
                                      <p:cBhvr>
                                        <p:cTn id="23"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Efecto.wav"/>
                                        </p:tgtEl>
                                      </p:cMediaNode>
                                    </p:audio>
                                  </p:subTnLst>
                                </p:cTn>
                              </p:par>
                            </p:childTnLst>
                          </p:cTn>
                        </p:par>
                        <p:par>
                          <p:cTn id="24" fill="hold" nodeType="afterGroup">
                            <p:stCondLst>
                              <p:cond delay="5500"/>
                            </p:stCondLst>
                            <p:childTnLst>
                              <p:par>
                                <p:cTn id="25" presetID="1" presetClass="entr" presetSubtype="0" fill="hold"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Efecto.wav"/>
                                        </p:tgtEl>
                                      </p:cMediaNode>
                                    </p:audio>
                                  </p:subTnLst>
                                </p:cTn>
                              </p:par>
                            </p:childTnLst>
                          </p:cTn>
                        </p:par>
                        <p:par>
                          <p:cTn id="27" fill="hold" nodeType="afterGroup">
                            <p:stCondLst>
                              <p:cond delay="6500"/>
                            </p:stCondLst>
                            <p:childTnLst>
                              <p:par>
                                <p:cTn id="28" presetID="1" presetClass="entr" presetSubtype="0" fill="hold" nodeType="afterEffect">
                                  <p:stCondLst>
                                    <p:cond delay="1000"/>
                                  </p:stCondLst>
                                  <p:childTnLst>
                                    <p:set>
                                      <p:cBhvr>
                                        <p:cTn id="29"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fecto.wav"/>
                                        </p:tgtEl>
                                      </p:cMediaNode>
                                    </p:audio>
                                  </p:subTnLst>
                                </p:cTn>
                              </p:par>
                            </p:childTnLst>
                          </p:cTn>
                        </p:par>
                        <p:par>
                          <p:cTn id="30" fill="hold" nodeType="afterGroup">
                            <p:stCondLst>
                              <p:cond delay="7500"/>
                            </p:stCondLst>
                            <p:childTnLst>
                              <p:par>
                                <p:cTn id="31" presetID="1" presetClass="entr" presetSubtype="0"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fecto.wav"/>
                                        </p:tgtEl>
                                      </p:cMediaNode>
                                    </p:audio>
                                  </p:subTnLst>
                                </p:cTn>
                              </p:par>
                            </p:childTnLst>
                          </p:cTn>
                        </p:par>
                        <p:par>
                          <p:cTn id="33" fill="hold" nodeType="afterGroup">
                            <p:stCondLst>
                              <p:cond delay="8500"/>
                            </p:stCondLst>
                            <p:childTnLst>
                              <p:par>
                                <p:cTn id="34" presetID="1" presetClass="entr" presetSubtype="0" fill="hold" nodeType="afterEffect">
                                  <p:stCondLst>
                                    <p:cond delay="1000"/>
                                  </p:stCondLst>
                                  <p:childTnLst>
                                    <p:set>
                                      <p:cBhvr>
                                        <p:cTn id="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irena.wav"/>
                                        </p:tgtEl>
                                      </p:cMediaNode>
                                    </p:audio>
                                  </p:subTnLst>
                                </p:cTn>
                              </p:par>
                            </p:childTnLst>
                          </p:cTn>
                        </p:par>
                        <p:par>
                          <p:cTn id="36" fill="hold" nodeType="afterGroup">
                            <p:stCondLst>
                              <p:cond delay="9500"/>
                            </p:stCondLst>
                            <p:childTnLst>
                              <p:par>
                                <p:cTn id="37" presetID="2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childTnLst>
                    </p:cTn>
                  </p:par>
                </p:childTnLst>
              </p:cTn>
              <p:nextCondLst>
                <p:cond evt="onClick" delay="0">
                  <p:tgtEl>
                    <p:spTgt spid="37"/>
                  </p:tgtEl>
                </p:cond>
              </p:nextCondLst>
            </p:seq>
          </p:childTnLst>
        </p:cTn>
      </p:par>
    </p:tnLst>
    <p:bldLst>
      <p:bldP spid="25" grpId="0" animBg="1"/>
      <p:bldP spid="54" grpId="0"/>
      <p:bldP spid="57"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770</Words>
  <PresentationFormat>On-screen Show (4:3)</PresentationFormat>
  <Paragraphs>167</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Comic Sans MS</vt:lpstr>
      <vt:lpstr>Wingdings</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2012-05-18T17:14:14Z</dcterms:created>
  <dcterms:modified xsi:type="dcterms:W3CDTF">2021-06-24T16:14:07Z</dcterms:modified>
</cp:coreProperties>
</file>