
<file path=[Content_Types].xml><?xml version="1.0" encoding="utf-8"?>
<Types xmlns="http://schemas.openxmlformats.org/package/2006/content-types">
  <Default Extension="png" ContentType="image/png"/>
  <Default Extension="tmp" ContentType="image/png"/>
  <Default Extension="svg" ContentType="image/svg+xml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58" r:id="rId4"/>
    <p:sldId id="259" r:id="rId5"/>
    <p:sldId id="267" r:id="rId6"/>
    <p:sldId id="268" r:id="rId7"/>
    <p:sldId id="269" r:id="rId8"/>
    <p:sldId id="270" r:id="rId9"/>
    <p:sldId id="271" r:id="rId10"/>
    <p:sldId id="272" r:id="rId11"/>
    <p:sldId id="273" r:id="rId12"/>
    <p:sldId id="274" r:id="rId13"/>
    <p:sldId id="275" r:id="rId14"/>
    <p:sldId id="276" r:id="rId15"/>
    <p:sldId id="277" r:id="rId16"/>
    <p:sldId id="278" r:id="rId17"/>
    <p:sldId id="279" r:id="rId18"/>
    <p:sldId id="280" r:id="rId19"/>
    <p:sldId id="281" r:id="rId20"/>
    <p:sldId id="282" r:id="rId21"/>
    <p:sldId id="266" r:id="rId22"/>
  </p:sldIdLst>
  <p:sldSz cx="18288000" cy="10287000"/>
  <p:notesSz cx="6858000" cy="9144000"/>
  <p:embeddedFontLst>
    <p:embeddedFont>
      <p:font typeface="iCiel Rukola" panose="020B0604020202020204" charset="0"/>
      <p:regular r:id="rId24"/>
    </p:embeddedFont>
    <p:embeddedFont>
      <p:font typeface="Calibri" panose="020F0502020204030204" pitchFamily="34" charset="0"/>
      <p:regular r:id="rId25"/>
      <p:bold r:id="rId26"/>
      <p:italic r:id="rId27"/>
      <p:boldItalic r:id="rId2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66FF"/>
    <a:srgbClr val="97FFFF"/>
    <a:srgbClr val="00FF99"/>
    <a:srgbClr val="3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>
        <p:scale>
          <a:sx n="20" d="100"/>
          <a:sy n="20" d="100"/>
        </p:scale>
        <p:origin x="436" y="8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062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font" Target="fonts/font5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CB24EE-B520-40D4-8F97-2401F5FF70E8}" type="datetimeFigureOut">
              <a:rPr lang="en-US" smtClean="0"/>
              <a:t>29/7/2023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47EAD6-6DA2-4860-A6AC-E25382DA9E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72817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7EAD6-6DA2-4860-A6AC-E25382DA9E3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25374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29/7/2023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29/7/2023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29/7/2023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29/7/2023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29/7/2023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29/7/2023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29/7/2023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29/7/2023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29/7/2023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29/7/2023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29/7/2023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D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29/7/2023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tmp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tmp"/><Relationship Id="rId2" Type="http://schemas.openxmlformats.org/officeDocument/2006/relationships/image" Target="../media/image23.tmp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tmp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tmp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tmp"/><Relationship Id="rId2" Type="http://schemas.openxmlformats.org/officeDocument/2006/relationships/image" Target="../media/image27.tmp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tm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tmp"/><Relationship Id="rId2" Type="http://schemas.openxmlformats.org/officeDocument/2006/relationships/image" Target="../media/image30.tmp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tmp"/><Relationship Id="rId2" Type="http://schemas.openxmlformats.org/officeDocument/2006/relationships/image" Target="../media/image32.tmp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tmp"/><Relationship Id="rId5" Type="http://schemas.openxmlformats.org/officeDocument/2006/relationships/image" Target="../media/image35.tmp"/><Relationship Id="rId4" Type="http://schemas.openxmlformats.org/officeDocument/2006/relationships/image" Target="../media/image34.tm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tmp"/><Relationship Id="rId2" Type="http://schemas.openxmlformats.org/officeDocument/2006/relationships/image" Target="../media/image37.tmp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tmp"/><Relationship Id="rId2" Type="http://schemas.openxmlformats.org/officeDocument/2006/relationships/image" Target="../media/image39.tmp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tmp"/><Relationship Id="rId2" Type="http://schemas.openxmlformats.org/officeDocument/2006/relationships/image" Target="../media/image41.tmp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tmp"/><Relationship Id="rId2" Type="http://schemas.openxmlformats.org/officeDocument/2006/relationships/image" Target="../media/image43.tmp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tmp"/><Relationship Id="rId4" Type="http://schemas.openxmlformats.org/officeDocument/2006/relationships/image" Target="../media/image5.sv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tmp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5.svg"/><Relationship Id="rId9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mp"/><Relationship Id="rId2" Type="http://schemas.openxmlformats.org/officeDocument/2006/relationships/image" Target="../media/image9.tmp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tm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mp"/><Relationship Id="rId2" Type="http://schemas.openxmlformats.org/officeDocument/2006/relationships/image" Target="../media/image12.tmp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tm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mp"/><Relationship Id="rId2" Type="http://schemas.openxmlformats.org/officeDocument/2006/relationships/image" Target="../media/image15.tmp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tmp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tmp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mp"/><Relationship Id="rId2" Type="http://schemas.openxmlformats.org/officeDocument/2006/relationships/image" Target="../media/image19.tmp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tm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0972800" y="0"/>
            <a:ext cx="7315200" cy="1408176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0" y="-183698"/>
            <a:ext cx="7315200" cy="1408176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4904690" y="0"/>
            <a:ext cx="7315200" cy="1408176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4502912" y="4096048"/>
            <a:ext cx="8903679" cy="6110150"/>
          </a:xfrm>
          <a:prstGeom prst="rect">
            <a:avLst/>
          </a:prstGeom>
        </p:spPr>
      </p:pic>
      <p:sp>
        <p:nvSpPr>
          <p:cNvPr id="6" name="TextBox 6"/>
          <p:cNvSpPr txBox="1"/>
          <p:nvPr/>
        </p:nvSpPr>
        <p:spPr>
          <a:xfrm>
            <a:off x="381000" y="2095500"/>
            <a:ext cx="17615148" cy="91858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840"/>
              </a:lnSpc>
            </a:pPr>
            <a:r>
              <a:rPr lang="en-US" sz="5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4 : HAI HÌNH ĐỒNG DẠNG</a:t>
            </a:r>
            <a:endParaRPr lang="en-US" sz="5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800" y="342900"/>
            <a:ext cx="58674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Hai </a:t>
            </a:r>
            <a:r>
              <a:rPr lang="en-US" sz="3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3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3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endParaRPr lang="en-US" sz="3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876300"/>
            <a:ext cx="17134114" cy="7576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4425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800" y="342900"/>
            <a:ext cx="58674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Hai </a:t>
            </a:r>
            <a:r>
              <a:rPr lang="en-US" sz="3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3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3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endParaRPr lang="en-US" sz="3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143" y="924112"/>
            <a:ext cx="1146175" cy="1146175"/>
          </a:xfrm>
          <a:prstGeom prst="rect">
            <a:avLst/>
          </a:prstGeom>
        </p:spPr>
      </p:pic>
      <p:pic>
        <p:nvPicPr>
          <p:cNvPr id="6" name="Picture 5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8318" y="1257300"/>
            <a:ext cx="14888482" cy="7133450"/>
          </a:xfrm>
          <a:prstGeom prst="rect">
            <a:avLst/>
          </a:prstGeom>
        </p:spPr>
      </p:pic>
      <p:pic>
        <p:nvPicPr>
          <p:cNvPr id="7" name="Picture 6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8319" y="8884334"/>
            <a:ext cx="6582681" cy="944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31513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304" y="1257300"/>
            <a:ext cx="17517696" cy="65532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04800" y="342900"/>
            <a:ext cx="58674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Hai </a:t>
            </a:r>
            <a:r>
              <a:rPr lang="en-US" sz="3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3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3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endParaRPr lang="en-US" sz="3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54993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800" y="342900"/>
            <a:ext cx="58674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Hai </a:t>
            </a:r>
            <a:r>
              <a:rPr lang="en-US" sz="3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3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3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endParaRPr lang="en-US" sz="3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799" y="800100"/>
            <a:ext cx="17083447" cy="6544790"/>
          </a:xfrm>
          <a:prstGeom prst="rect">
            <a:avLst/>
          </a:prstGeom>
        </p:spPr>
      </p:pic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1916" y="7505700"/>
            <a:ext cx="9863083" cy="1363190"/>
          </a:xfrm>
          <a:prstGeom prst="rect">
            <a:avLst/>
          </a:prstGeom>
        </p:spPr>
      </p:pic>
      <p:pic>
        <p:nvPicPr>
          <p:cNvPr id="5" name="Picture 4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1917" y="9029700"/>
            <a:ext cx="9863083" cy="1177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2076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800" y="342900"/>
            <a:ext cx="58674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Hai </a:t>
            </a:r>
            <a:r>
              <a:rPr lang="en-US" sz="3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3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3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endParaRPr lang="en-US" sz="3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924112"/>
            <a:ext cx="14678220" cy="7191188"/>
          </a:xfrm>
          <a:prstGeom prst="rect">
            <a:avLst/>
          </a:prstGeom>
        </p:spPr>
      </p:pic>
      <p:pic>
        <p:nvPicPr>
          <p:cNvPr id="5" name="Picture 4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8458200"/>
            <a:ext cx="11325224" cy="156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38142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800" y="342900"/>
            <a:ext cx="159258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 </a:t>
            </a:r>
            <a:r>
              <a:rPr lang="en-US" sz="3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3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3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sz="3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3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nhiên</a:t>
            </a:r>
            <a:r>
              <a:rPr lang="en-US" sz="3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đời</a:t>
            </a:r>
            <a:r>
              <a:rPr lang="en-US" sz="3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endParaRPr lang="en-US" sz="3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257300"/>
            <a:ext cx="17754600" cy="8538868"/>
          </a:xfrm>
          <a:prstGeom prst="rect">
            <a:avLst/>
          </a:prstGeom>
        </p:spPr>
      </p:pic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230086"/>
            <a:ext cx="17754600" cy="8566082"/>
          </a:xfrm>
          <a:prstGeom prst="rect">
            <a:avLst/>
          </a:prstGeom>
        </p:spPr>
      </p:pic>
      <p:pic>
        <p:nvPicPr>
          <p:cNvPr id="5" name="Picture 4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257300"/>
            <a:ext cx="17754600" cy="8531268"/>
          </a:xfrm>
          <a:prstGeom prst="rect">
            <a:avLst/>
          </a:prstGeom>
        </p:spPr>
      </p:pic>
      <p:pic>
        <p:nvPicPr>
          <p:cNvPr id="6" name="Picture 5" descr="Screen Clippi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457" y="1284514"/>
            <a:ext cx="17736283" cy="8504054"/>
          </a:xfrm>
          <a:prstGeom prst="rect">
            <a:avLst/>
          </a:prstGeom>
        </p:spPr>
      </p:pic>
      <p:pic>
        <p:nvPicPr>
          <p:cNvPr id="7" name="Picture 6" descr="Screen Clippi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460" y="1311728"/>
            <a:ext cx="17768940" cy="8476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9011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800" y="342900"/>
            <a:ext cx="58674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TẬP 1 / 82</a:t>
            </a:r>
            <a:endParaRPr lang="en-US" sz="3000" b="1" u="sng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266700"/>
            <a:ext cx="14253305" cy="7662416"/>
          </a:xfrm>
          <a:prstGeom prst="rect">
            <a:avLst/>
          </a:prstGeom>
        </p:spPr>
      </p:pic>
      <p:pic>
        <p:nvPicPr>
          <p:cNvPr id="5" name="Picture 4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3400" y="8182539"/>
            <a:ext cx="5638800" cy="1990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004411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800" y="342900"/>
            <a:ext cx="58674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TẬP 2 / 82</a:t>
            </a:r>
            <a:endParaRPr lang="en-US" sz="3000" b="1" u="sng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779" y="934998"/>
            <a:ext cx="15905221" cy="7491427"/>
          </a:xfrm>
          <a:prstGeom prst="rect">
            <a:avLst/>
          </a:prstGeom>
        </p:spPr>
      </p:pic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400" y="8648700"/>
            <a:ext cx="8991600" cy="1385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20032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800" y="342900"/>
            <a:ext cx="58674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TẬP 3 / 82</a:t>
            </a:r>
            <a:endParaRPr lang="en-US" sz="3000" b="1" u="sng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457" y="1106971"/>
            <a:ext cx="17569543" cy="6703529"/>
          </a:xfrm>
          <a:prstGeom prst="rect">
            <a:avLst/>
          </a:prstGeom>
        </p:spPr>
      </p:pic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8115300"/>
            <a:ext cx="17907000" cy="1651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199720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800" y="342900"/>
            <a:ext cx="58674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TẬP 4 / 83</a:t>
            </a:r>
            <a:endParaRPr lang="en-US" sz="3000" b="1" u="sng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902341"/>
            <a:ext cx="11354020" cy="8736959"/>
          </a:xfrm>
          <a:prstGeom prst="rect">
            <a:avLst/>
          </a:prstGeom>
        </p:spPr>
      </p:pic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34800" y="1790700"/>
            <a:ext cx="6477000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3617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0" y="418872"/>
            <a:ext cx="9580605" cy="1889828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1371600" y="555873"/>
            <a:ext cx="7010400" cy="161582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2599"/>
              </a:lnSpc>
            </a:pPr>
            <a:r>
              <a:rPr lang="en-US" sz="8999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KHỞI ĐỘNG</a:t>
            </a:r>
          </a:p>
        </p:txBody>
      </p:sp>
      <p:pic>
        <p:nvPicPr>
          <p:cNvPr id="4" name="Picture 3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45701"/>
            <a:ext cx="18287999" cy="7498399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553200" y="571500"/>
            <a:ext cx="640080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000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HƯỚNG DẪN HỌC TẬP Ở NHÀ</a:t>
            </a:r>
            <a:endParaRPr lang="en-US" sz="3000" b="1" u="sng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72" y="2247900"/>
            <a:ext cx="17922228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737280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1130278" y="1520493"/>
            <a:ext cx="5426137" cy="7737807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673559" y="3224847"/>
            <a:ext cx="11436237" cy="39992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390"/>
              </a:lnSpc>
            </a:pPr>
            <a:r>
              <a:rPr lang="en-US" sz="10088">
                <a:solidFill>
                  <a:srgbClr val="000000"/>
                </a:solidFill>
                <a:latin typeface="iCiel Rukola"/>
              </a:rPr>
              <a:t>Cảm ơn </a:t>
            </a:r>
          </a:p>
          <a:p>
            <a:pPr algn="ctr">
              <a:lnSpc>
                <a:spcPts val="10390"/>
              </a:lnSpc>
            </a:pPr>
            <a:r>
              <a:rPr lang="en-US" sz="10088">
                <a:solidFill>
                  <a:srgbClr val="000000"/>
                </a:solidFill>
                <a:latin typeface="iCiel Rukola"/>
              </a:rPr>
              <a:t>sự theo dõi và hợp tác </a:t>
            </a:r>
          </a:p>
          <a:p>
            <a:pPr algn="ctr">
              <a:lnSpc>
                <a:spcPts val="10390"/>
              </a:lnSpc>
            </a:pPr>
            <a:r>
              <a:rPr lang="en-US" sz="10088">
                <a:solidFill>
                  <a:srgbClr val="000000"/>
                </a:solidFill>
                <a:latin typeface="iCiel Rukola"/>
              </a:rPr>
              <a:t>của các em!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404207" y="29507"/>
            <a:ext cx="4901056" cy="966761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404208" y="131589"/>
            <a:ext cx="4901056" cy="65979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644"/>
              </a:lnSpc>
            </a:pPr>
            <a:r>
              <a:rPr lang="en-US" sz="4031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KHỞI ĐỘNG</a:t>
            </a:r>
          </a:p>
        </p:txBody>
      </p:sp>
      <p:pic>
        <p:nvPicPr>
          <p:cNvPr id="5" name="Picture 4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8207" y="2552700"/>
            <a:ext cx="2415193" cy="3222989"/>
          </a:xfrm>
          <a:prstGeom prst="rect">
            <a:avLst/>
          </a:prstGeom>
        </p:spPr>
      </p:pic>
      <p:pic>
        <p:nvPicPr>
          <p:cNvPr id="6" name="Picture 5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9792" y="1120768"/>
            <a:ext cx="3528408" cy="4708532"/>
          </a:xfrm>
          <a:prstGeom prst="rect">
            <a:avLst/>
          </a:prstGeom>
        </p:spPr>
      </p:pic>
      <p:pic>
        <p:nvPicPr>
          <p:cNvPr id="7" name="Picture 6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0" y="2914015"/>
            <a:ext cx="2024063" cy="2915285"/>
          </a:xfrm>
          <a:prstGeom prst="rect">
            <a:avLst/>
          </a:prstGeom>
        </p:spPr>
      </p:pic>
      <p:pic>
        <p:nvPicPr>
          <p:cNvPr id="8" name="Picture 7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6537" y="4819015"/>
            <a:ext cx="542925" cy="648970"/>
          </a:xfrm>
          <a:prstGeom prst="rect">
            <a:avLst/>
          </a:prstGeom>
        </p:spPr>
      </p:pic>
      <p:pic>
        <p:nvPicPr>
          <p:cNvPr id="9" name="Picture 8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17922" y="1242605"/>
            <a:ext cx="3688878" cy="4409396"/>
          </a:xfrm>
          <a:prstGeom prst="rect">
            <a:avLst/>
          </a:prstGeom>
        </p:spPr>
      </p:pic>
      <p:pic>
        <p:nvPicPr>
          <p:cNvPr id="10" name="Picture 9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2" y="7048500"/>
            <a:ext cx="9464358" cy="3022634"/>
          </a:xfrm>
          <a:prstGeom prst="rect">
            <a:avLst/>
          </a:prstGeom>
        </p:spPr>
      </p:pic>
      <p:pic>
        <p:nvPicPr>
          <p:cNvPr id="11" name="Picture 10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68200" y="7772400"/>
            <a:ext cx="4931061" cy="157483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342900"/>
            <a:ext cx="58674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Hai </a:t>
            </a:r>
            <a:r>
              <a:rPr lang="en-US" sz="3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3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3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sz="3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phối</a:t>
            </a:r>
            <a:r>
              <a:rPr lang="en-US" sz="3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cảnh</a:t>
            </a:r>
            <a:endParaRPr lang="en-US" sz="3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9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57300"/>
            <a:ext cx="18356698" cy="4800600"/>
          </a:xfrm>
          <a:prstGeom prst="rect">
            <a:avLst/>
          </a:prstGeom>
        </p:spPr>
      </p:pic>
      <p:pic>
        <p:nvPicPr>
          <p:cNvPr id="12" name="Picture 11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6889902"/>
            <a:ext cx="6365485" cy="2509471"/>
          </a:xfrm>
          <a:prstGeom prst="rect">
            <a:avLst/>
          </a:prstGeom>
        </p:spPr>
      </p:pic>
      <p:pic>
        <p:nvPicPr>
          <p:cNvPr id="13" name="Picture 12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4600" y="6955717"/>
            <a:ext cx="5748251" cy="24549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800" y="342900"/>
            <a:ext cx="58674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Hai </a:t>
            </a:r>
            <a:r>
              <a:rPr lang="en-US" sz="3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3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3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sz="3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phối</a:t>
            </a:r>
            <a:r>
              <a:rPr lang="en-US" sz="3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cảnh</a:t>
            </a:r>
            <a:endParaRPr lang="en-US" sz="3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892" y="896899"/>
            <a:ext cx="17402449" cy="5999202"/>
          </a:xfrm>
          <a:prstGeom prst="rect">
            <a:avLst/>
          </a:prstGeom>
        </p:spPr>
      </p:pic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7562573"/>
            <a:ext cx="6477000" cy="1924327"/>
          </a:xfrm>
          <a:prstGeom prst="rect">
            <a:avLst/>
          </a:prstGeom>
        </p:spPr>
      </p:pic>
      <p:pic>
        <p:nvPicPr>
          <p:cNvPr id="5" name="Picture 4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2175" y="6896101"/>
            <a:ext cx="6977025" cy="3353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76473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800" y="342900"/>
            <a:ext cx="58674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Hai </a:t>
            </a:r>
            <a:r>
              <a:rPr lang="en-US" sz="3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3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3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sz="3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phối</a:t>
            </a:r>
            <a:r>
              <a:rPr lang="en-US" sz="3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cảnh</a:t>
            </a:r>
            <a:endParaRPr lang="en-US" sz="3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714" y="896898"/>
            <a:ext cx="17917886" cy="5874715"/>
          </a:xfrm>
          <a:prstGeom prst="rect">
            <a:avLst/>
          </a:prstGeom>
        </p:spPr>
      </p:pic>
      <p:pic>
        <p:nvPicPr>
          <p:cNvPr id="5" name="Picture 4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8499" y="6972300"/>
            <a:ext cx="9334501" cy="2984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4055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866900"/>
            <a:ext cx="18059400" cy="6055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42857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486" y="570536"/>
            <a:ext cx="17057914" cy="9221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70518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95943"/>
            <a:ext cx="13188495" cy="9088101"/>
          </a:xfrm>
          <a:prstGeom prst="rect">
            <a:avLst/>
          </a:prstGeom>
        </p:spPr>
      </p:pic>
      <p:pic>
        <p:nvPicPr>
          <p:cNvPr id="5" name="Picture 4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39490" y="2019300"/>
            <a:ext cx="4672310" cy="2133600"/>
          </a:xfrm>
          <a:prstGeom prst="rect">
            <a:avLst/>
          </a:prstGeom>
        </p:spPr>
      </p:pic>
      <p:pic>
        <p:nvPicPr>
          <p:cNvPr id="7" name="Picture 6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63600" y="5311227"/>
            <a:ext cx="4648200" cy="2270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9355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</TotalTime>
  <Words>115</Words>
  <Application>Microsoft Office PowerPoint</Application>
  <PresentationFormat>Custom</PresentationFormat>
  <Paragraphs>21</Paragraphs>
  <Slides>21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6" baseType="lpstr">
      <vt:lpstr>iCiel Rukola</vt:lpstr>
      <vt:lpstr>Arial</vt:lpstr>
      <vt:lpstr>Times New Roman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CHÀO MỪNG CÁC THẦY CÔ ĐẾN THAM DỰ TIẾT HỌC CỦA LỚP 7/6 HÔM NAY</dc:title>
  <cp:lastModifiedBy>Admin</cp:lastModifiedBy>
  <cp:revision>24</cp:revision>
  <dcterms:created xsi:type="dcterms:W3CDTF">2006-08-16T00:00:00Z</dcterms:created>
  <dcterms:modified xsi:type="dcterms:W3CDTF">2023-07-29T01:48:21Z</dcterms:modified>
  <dc:identifier>DAFbE13oW8E</dc:identifier>
</cp:coreProperties>
</file>