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7" r:id="rId3"/>
    <p:sldMasterId id="2147483672" r:id="rId4"/>
    <p:sldMasterId id="2147483675" r:id="rId5"/>
    <p:sldMasterId id="2147483678" r:id="rId6"/>
  </p:sldMasterIdLst>
  <p:notesMasterIdLst>
    <p:notesMasterId r:id="rId38"/>
  </p:notesMasterIdLst>
  <p:sldIdLst>
    <p:sldId id="391" r:id="rId7"/>
    <p:sldId id="523" r:id="rId8"/>
    <p:sldId id="302" r:id="rId9"/>
    <p:sldId id="292" r:id="rId10"/>
    <p:sldId id="524" r:id="rId11"/>
    <p:sldId id="334" r:id="rId12"/>
    <p:sldId id="525" r:id="rId13"/>
    <p:sldId id="526" r:id="rId14"/>
    <p:sldId id="527" r:id="rId15"/>
    <p:sldId id="528" r:id="rId16"/>
    <p:sldId id="529" r:id="rId17"/>
    <p:sldId id="544" r:id="rId18"/>
    <p:sldId id="530" r:id="rId19"/>
    <p:sldId id="389" r:id="rId20"/>
    <p:sldId id="315" r:id="rId21"/>
    <p:sldId id="542" r:id="rId22"/>
    <p:sldId id="531" r:id="rId23"/>
    <p:sldId id="532" r:id="rId24"/>
    <p:sldId id="533" r:id="rId25"/>
    <p:sldId id="534" r:id="rId26"/>
    <p:sldId id="535" r:id="rId27"/>
    <p:sldId id="536" r:id="rId28"/>
    <p:sldId id="537" r:id="rId29"/>
    <p:sldId id="538" r:id="rId30"/>
    <p:sldId id="539" r:id="rId31"/>
    <p:sldId id="540" r:id="rId32"/>
    <p:sldId id="541" r:id="rId33"/>
    <p:sldId id="543" r:id="rId34"/>
    <p:sldId id="295" r:id="rId35"/>
    <p:sldId id="390" r:id="rId36"/>
    <p:sldId id="34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82F"/>
    <a:srgbClr val="4FC2C0"/>
    <a:srgbClr val="B4EAFF"/>
    <a:srgbClr val="D1F4FF"/>
    <a:srgbClr val="CEF1FF"/>
    <a:srgbClr val="D4F2FD"/>
    <a:srgbClr val="E0EFD4"/>
    <a:srgbClr val="FFFFFF"/>
    <a:srgbClr val="BDEBFC"/>
    <a:srgbClr val="E3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57"/>
  </p:normalViewPr>
  <p:slideViewPr>
    <p:cSldViewPr snapToGrid="0">
      <p:cViewPr varScale="1">
        <p:scale>
          <a:sx n="75" d="100"/>
          <a:sy n="75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7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1596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2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3819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82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7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43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7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9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5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6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87719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9762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50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5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17214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41527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25811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4.3</a:t>
            </a:r>
          </a:p>
        </p:txBody>
      </p:sp>
    </p:spTree>
    <p:extLst>
      <p:ext uri="{BB962C8B-B14F-4D97-AF65-F5344CB8AC3E}">
        <p14:creationId xmlns:p14="http://schemas.microsoft.com/office/powerpoint/2010/main" val="172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duhome.com.vn/DHALesson?idGrade=3&amp;idSubject=1&amp;idSeries=119&amp;idTheme=1068&amp;IdLevel=2&amp;idThemeServer=7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19.xml"/><Relationship Id="rId12" Type="http://schemas.microsoft.com/office/2007/relationships/hdphoto" Target="../media/hdphoto2.wdp"/><Relationship Id="rId17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4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microsoft.com/office/2007/relationships/hdphoto" Target="../media/hdphoto3.wdp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20.xml"/><Relationship Id="rId18" Type="http://schemas.openxmlformats.org/officeDocument/2006/relationships/image" Target="../media/image59.png"/><Relationship Id="rId26" Type="http://schemas.openxmlformats.org/officeDocument/2006/relationships/slide" Target="slide27.xml"/><Relationship Id="rId3" Type="http://schemas.openxmlformats.org/officeDocument/2006/relationships/image" Target="../media/image50.gif"/><Relationship Id="rId21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microsoft.com/office/2007/relationships/hdphoto" Target="../media/hdphoto5.wdp"/><Relationship Id="rId17" Type="http://schemas.openxmlformats.org/officeDocument/2006/relationships/image" Target="../media/image58.png"/><Relationship Id="rId25" Type="http://schemas.openxmlformats.org/officeDocument/2006/relationships/slide" Target="slide26.xml"/><Relationship Id="rId2" Type="http://schemas.openxmlformats.org/officeDocument/2006/relationships/image" Target="../media/image49.png"/><Relationship Id="rId16" Type="http://schemas.openxmlformats.org/officeDocument/2006/relationships/slide" Target="slide23.xm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gif"/><Relationship Id="rId11" Type="http://schemas.openxmlformats.org/officeDocument/2006/relationships/image" Target="../media/image57.png"/><Relationship Id="rId24" Type="http://schemas.openxmlformats.org/officeDocument/2006/relationships/slide" Target="slide25.xml"/><Relationship Id="rId5" Type="http://schemas.openxmlformats.org/officeDocument/2006/relationships/image" Target="../media/image52.gif"/><Relationship Id="rId15" Type="http://schemas.openxmlformats.org/officeDocument/2006/relationships/slide" Target="slide22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image" Target="../media/image56.png"/><Relationship Id="rId19" Type="http://schemas.microsoft.com/office/2007/relationships/hdphoto" Target="../media/hdphoto6.wdp"/><Relationship Id="rId4" Type="http://schemas.openxmlformats.org/officeDocument/2006/relationships/image" Target="../media/image51.gif"/><Relationship Id="rId9" Type="http://schemas.openxmlformats.org/officeDocument/2006/relationships/image" Target="../media/image55.png"/><Relationship Id="rId14" Type="http://schemas.openxmlformats.org/officeDocument/2006/relationships/slide" Target="slide21.xml"/><Relationship Id="rId22" Type="http://schemas.microsoft.com/office/2007/relationships/hdphoto" Target="../media/hdphoto7.wdp"/><Relationship Id="rId27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jpeg"/><Relationship Id="rId7" Type="http://schemas.openxmlformats.org/officeDocument/2006/relationships/slide" Target="slide1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5" Type="http://schemas.openxmlformats.org/officeDocument/2006/relationships/image" Target="../media/image64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53" y="342904"/>
            <a:ext cx="11377247" cy="6054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1668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140"/>
            <a:ext cx="994867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1501140"/>
            <a:ext cx="119481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5" y="366488"/>
            <a:ext cx="9122328" cy="102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3584" y="1693289"/>
            <a:ext cx="9144000" cy="318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9616" y="1853184"/>
            <a:ext cx="9643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Divide the class into fours.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Have students read their sentences to their group.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Afterwards, have some students read their sentences in front of the class.</a:t>
            </a:r>
          </a:p>
        </p:txBody>
      </p:sp>
    </p:spTree>
    <p:extLst>
      <p:ext uri="{BB962C8B-B14F-4D97-AF65-F5344CB8AC3E}">
        <p14:creationId xmlns:p14="http://schemas.microsoft.com/office/powerpoint/2010/main" val="244449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0994"/>
            <a:ext cx="4260079" cy="552091"/>
          </a:xfrm>
          <a:prstGeom prst="rect">
            <a:avLst/>
          </a:prstGeom>
          <a:solidFill>
            <a:srgbClr val="F89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" y="1024325"/>
            <a:ext cx="1985683" cy="181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30" y="2909232"/>
            <a:ext cx="1910262" cy="163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9" y="4544008"/>
            <a:ext cx="2577463" cy="1894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66" y="1060894"/>
            <a:ext cx="2143236" cy="166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46" y="2684433"/>
            <a:ext cx="2114456" cy="1747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66" y="4395146"/>
            <a:ext cx="2180148" cy="1960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7641" y="309627"/>
            <a:ext cx="429808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    </a:t>
            </a:r>
            <a:r>
              <a:rPr lang="en-US" sz="2500" dirty="0">
                <a:solidFill>
                  <a:schemeClr val="bg1"/>
                </a:solidFill>
              </a:rPr>
              <a:t>Practice writing sentences.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2258" y="342370"/>
            <a:ext cx="3693444" cy="617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I use my ____in ____.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LET’S PLAY!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211015" y="2625969"/>
            <a:ext cx="18522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18" y="1594338"/>
            <a:ext cx="9870410" cy="43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5390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Clean up trash by answering questions correctly </a:t>
            </a:r>
            <a:r>
              <a:rPr lang="en-US" sz="33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3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069" y="314860"/>
            <a:ext cx="257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up 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ocean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8267" flipH="1">
            <a:off x="7176629" y="1491413"/>
            <a:ext cx="591830" cy="10533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6014">
            <a:off x="3334462" y="2682481"/>
            <a:ext cx="62689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3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4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5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6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45208">
            <a:off x="927653" y="771761"/>
            <a:ext cx="1157288" cy="15692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47997">
            <a:off x="9524958" y="5022257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1182">
            <a:off x="7051314" y="5655610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23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0" name="8-Point Star 49">
            <a:hlinkClick r:id="rId24" action="ppaction://hlinksldjump"/>
          </p:cNvPr>
          <p:cNvSpPr/>
          <p:nvPr/>
        </p:nvSpPr>
        <p:spPr>
          <a:xfrm>
            <a:off x="4822466" y="413188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25" action="ppaction://hlinksldjump"/>
          </p:cNvPr>
          <p:cNvSpPr/>
          <p:nvPr/>
        </p:nvSpPr>
        <p:spPr>
          <a:xfrm>
            <a:off x="7380050" y="478550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52" name="8-Point Star 51">
            <a:hlinkClick r:id="rId26" action="ppaction://hlinksldjump"/>
          </p:cNvPr>
          <p:cNvSpPr/>
          <p:nvPr/>
        </p:nvSpPr>
        <p:spPr>
          <a:xfrm>
            <a:off x="9480099" y="452334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15972" y="2860108"/>
            <a:ext cx="4454871" cy="539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568" y="2798641"/>
            <a:ext cx="40325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i="1" dirty="0">
                <a:solidFill>
                  <a:srgbClr val="FF0000"/>
                </a:solidFill>
              </a:rPr>
              <a:t>Rewrite the sentences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3163">
            <a:off x="4500061" y="4941750"/>
            <a:ext cx="1356360" cy="1695450"/>
          </a:xfrm>
          <a:prstGeom prst="rect">
            <a:avLst/>
          </a:prstGeom>
        </p:spPr>
      </p:pic>
      <p:sp>
        <p:nvSpPr>
          <p:cNvPr id="32" name="8-Point Star 31">
            <a:hlinkClick r:id="rId28" action="ppaction://hlinksldjump"/>
          </p:cNvPr>
          <p:cNvSpPr/>
          <p:nvPr/>
        </p:nvSpPr>
        <p:spPr>
          <a:xfrm>
            <a:off x="10720873" y="115899"/>
            <a:ext cx="1091020" cy="660829"/>
          </a:xfrm>
          <a:prstGeom prst="star8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352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Reading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4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2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2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312420"/>
            <a:ext cx="8416572" cy="189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11104" y="870180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favorite/My/is/soccer/sport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183" y="4042784"/>
            <a:ext cx="6494287" cy="107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1" y="4275273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 favorite sport is soccer.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71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9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836205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good/am/at/ basketball./ I/playing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95532" y="3985290"/>
            <a:ext cx="52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am good at playing basketball.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730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3" y="1009518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my/use/ and/ I / hands/arms. 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310" y="3628784"/>
            <a:ext cx="4789714" cy="167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491030" y="4066267"/>
            <a:ext cx="520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use my hands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and arms.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203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62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901519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throw/ can/ I / basketball./  catch/ the ball/ and/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005555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can catch and throw the ball in basketball.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40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33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1" y="835347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can’t/ I/ the ball / kick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74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7" y="4292690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can’t kick the ball.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022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2" y="175583"/>
            <a:ext cx="8416572" cy="2430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1" y="713426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you/ Can/ your/ use /head /volleyball?/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92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053817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Can you use your head in volleyball?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8017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120" y="322217"/>
            <a:ext cx="8416572" cy="230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997893" y="983392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can/ You/the ball/ soccer/ kick/ in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160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159219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You can kick the ball in soccer.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02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244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82471" y="713426"/>
            <a:ext cx="5847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33CC"/>
                </a:solidFill>
              </a:rPr>
              <a:t>legs/ You/ use/ and/ your feet in/soccer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261" y="3657358"/>
            <a:ext cx="6494287" cy="1663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6" y="4005555"/>
            <a:ext cx="5209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You use your legs and feet in soccer.</a:t>
            </a:r>
          </a:p>
        </p:txBody>
      </p:sp>
      <p:pic>
        <p:nvPicPr>
          <p:cNvPr id="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7486" y="5691673"/>
            <a:ext cx="69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1222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685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foot/feet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leg, 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body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can't kick the ball in basketball.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can use  and what they can do / can’t do in some sports, using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hand, arm, foot/feet, leg, head, body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use my legs and feet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 kick the ball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can't kick the ball in basketball.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55)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37)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80)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475" y="4593024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80" y="4619579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0" t="10805" r="11636" b="3805"/>
          <a:stretch/>
        </p:blipFill>
        <p:spPr>
          <a:xfrm>
            <a:off x="8778377" y="2536448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0" t="10805" r="11636" b="3805"/>
          <a:stretch/>
        </p:blipFill>
        <p:spPr>
          <a:xfrm>
            <a:off x="3604644" y="4603974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138" y="2573843"/>
            <a:ext cx="2045690" cy="17597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333" y="2551707"/>
            <a:ext cx="2045690" cy="17597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80" t="11348" r="19926" b="3566"/>
          <a:stretch/>
        </p:blipFill>
        <p:spPr>
          <a:xfrm>
            <a:off x="8737109" y="4585367"/>
            <a:ext cx="1999484" cy="180278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80" t="11348" r="19926" b="3566"/>
          <a:stretch/>
        </p:blipFill>
        <p:spPr>
          <a:xfrm>
            <a:off x="8800330" y="524440"/>
            <a:ext cx="1999484" cy="180278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35" y="2560466"/>
            <a:ext cx="2057658" cy="17244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19" y="517825"/>
            <a:ext cx="2157179" cy="17244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273598" y="517825"/>
            <a:ext cx="2007048" cy="1784165"/>
            <a:chOff x="4861248" y="2052734"/>
            <a:chExt cx="2230019" cy="218774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45969" y="534109"/>
            <a:ext cx="2070944" cy="1767881"/>
            <a:chOff x="4861248" y="2052734"/>
            <a:chExt cx="2230019" cy="218774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73980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09719" y="50151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77695" y="56590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23235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12368" y="25073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42089" y="253391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63504" y="25725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61783" y="255135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1180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50019" y="45617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65835" y="4579109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7349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1826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Reading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8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41408" cy="340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24" y="3182113"/>
            <a:ext cx="3616421" cy="1268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5698" y="1133854"/>
            <a:ext cx="1520890" cy="1553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6" y="12117"/>
            <a:ext cx="6865571" cy="853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4450702"/>
            <a:ext cx="10711543" cy="1912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My favorite sport is basketball. I am good at playing basketball. I use my hands and arms. I can catch and throw the ball in basketball. I can’t kick the ball.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80027" y="5150498"/>
            <a:ext cx="5195410" cy="101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09" y="402187"/>
            <a:ext cx="6254147" cy="107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5" y="1912488"/>
            <a:ext cx="11408129" cy="356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1375" y="2194560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hands and arms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90032" y="3394889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45408" y="4434549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79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12276</TotalTime>
  <Words>617</Words>
  <Application>Microsoft Office PowerPoint</Application>
  <PresentationFormat>Màn hình rộng</PresentationFormat>
  <Paragraphs>117</Paragraphs>
  <Slides>31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2_Office Theme</vt:lpstr>
      <vt:lpstr>4_Office Theme</vt:lpstr>
      <vt:lpstr>3_Office Theme</vt:lpstr>
      <vt:lpstr>5_Office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397</cp:revision>
  <dcterms:created xsi:type="dcterms:W3CDTF">2020-12-08T03:17:05Z</dcterms:created>
  <dcterms:modified xsi:type="dcterms:W3CDTF">2022-08-02T02:03:37Z</dcterms:modified>
</cp:coreProperties>
</file>