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62" r:id="rId5"/>
    <p:sldId id="263" r:id="rId6"/>
    <p:sldId id="264" r:id="rId7"/>
    <p:sldId id="265" r:id="rId8"/>
    <p:sldId id="260" r:id="rId9"/>
    <p:sldId id="275" r:id="rId10"/>
    <p:sldId id="257" r:id="rId11"/>
    <p:sldId id="26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5C06-581B-4472-8D06-B6E28EBCE94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A87D-1185-45AB-8366-4A8A00BE3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8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5C06-581B-4472-8D06-B6E28EBCE94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A87D-1185-45AB-8366-4A8A00BE3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6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5C06-581B-4472-8D06-B6E28EBCE94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A87D-1185-45AB-8366-4A8A00BE3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4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5C06-581B-4472-8D06-B6E28EBCE94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A87D-1185-45AB-8366-4A8A00BE3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2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5C06-581B-4472-8D06-B6E28EBCE94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A87D-1185-45AB-8366-4A8A00BE3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5C06-581B-4472-8D06-B6E28EBCE94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A87D-1185-45AB-8366-4A8A00BE3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0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5C06-581B-4472-8D06-B6E28EBCE94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A87D-1185-45AB-8366-4A8A00BE3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9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5C06-581B-4472-8D06-B6E28EBCE94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A87D-1185-45AB-8366-4A8A00BE3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0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5C06-581B-4472-8D06-B6E28EBCE94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A87D-1185-45AB-8366-4A8A00BE3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9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5C06-581B-4472-8D06-B6E28EBCE94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A87D-1185-45AB-8366-4A8A00BE3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5C06-581B-4472-8D06-B6E28EBCE94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A87D-1185-45AB-8366-4A8A00BE3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8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05C06-581B-4472-8D06-B6E28EBCE94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CA87D-1185-45AB-8366-4A8A00BE3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3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0.png"/><Relationship Id="rId18" Type="http://schemas.openxmlformats.org/officeDocument/2006/relationships/slide" Target="slide20.xml"/><Relationship Id="rId26" Type="http://schemas.openxmlformats.org/officeDocument/2006/relationships/slide" Target="slide13.xml"/><Relationship Id="rId3" Type="http://schemas.microsoft.com/office/2007/relationships/media" Target="../media/media4.mp3"/><Relationship Id="rId21" Type="http://schemas.openxmlformats.org/officeDocument/2006/relationships/slide" Target="slide19.xml"/><Relationship Id="rId7" Type="http://schemas.openxmlformats.org/officeDocument/2006/relationships/slideLayout" Target="../slideLayouts/slideLayout1.xml"/><Relationship Id="rId12" Type="http://schemas.openxmlformats.org/officeDocument/2006/relationships/slide" Target="slide17.xml"/><Relationship Id="rId17" Type="http://schemas.microsoft.com/office/2007/relationships/hdphoto" Target="../media/hdphoto10.wdp"/><Relationship Id="rId25" Type="http://schemas.openxmlformats.org/officeDocument/2006/relationships/slide" Target="slide12.xml"/><Relationship Id="rId2" Type="http://schemas.openxmlformats.org/officeDocument/2006/relationships/audio" Target="../media/media2.mp3"/><Relationship Id="rId16" Type="http://schemas.openxmlformats.org/officeDocument/2006/relationships/image" Target="../media/image21.png"/><Relationship Id="rId20" Type="http://schemas.microsoft.com/office/2007/relationships/hdphoto" Target="../media/hdphoto11.wdp"/><Relationship Id="rId29" Type="http://schemas.openxmlformats.org/officeDocument/2006/relationships/image" Target="../media/image24.png"/><Relationship Id="rId1" Type="http://schemas.microsoft.com/office/2007/relationships/media" Target="../media/media2.mp3"/><Relationship Id="rId6" Type="http://schemas.openxmlformats.org/officeDocument/2006/relationships/audio" Target="../media/media3.mp3"/><Relationship Id="rId11" Type="http://schemas.microsoft.com/office/2007/relationships/hdphoto" Target="../media/hdphoto8.wdp"/><Relationship Id="rId24" Type="http://schemas.openxmlformats.org/officeDocument/2006/relationships/slide" Target="slide11.xml"/><Relationship Id="rId32" Type="http://schemas.openxmlformats.org/officeDocument/2006/relationships/image" Target="../media/image4.png"/><Relationship Id="rId5" Type="http://schemas.microsoft.com/office/2007/relationships/media" Target="../media/media3.mp3"/><Relationship Id="rId15" Type="http://schemas.openxmlformats.org/officeDocument/2006/relationships/slide" Target="slide18.xml"/><Relationship Id="rId23" Type="http://schemas.microsoft.com/office/2007/relationships/hdphoto" Target="../media/hdphoto12.wdp"/><Relationship Id="rId28" Type="http://schemas.openxmlformats.org/officeDocument/2006/relationships/slide" Target="slide14.xml"/><Relationship Id="rId10" Type="http://schemas.openxmlformats.org/officeDocument/2006/relationships/image" Target="../media/image19.png"/><Relationship Id="rId19" Type="http://schemas.openxmlformats.org/officeDocument/2006/relationships/image" Target="../media/image22.png"/><Relationship Id="rId31" Type="http://schemas.microsoft.com/office/2007/relationships/hdphoto" Target="../media/hdphoto13.wdp"/><Relationship Id="rId4" Type="http://schemas.openxmlformats.org/officeDocument/2006/relationships/audio" Target="../media/media4.mp3"/><Relationship Id="rId9" Type="http://schemas.openxmlformats.org/officeDocument/2006/relationships/slide" Target="slide16.xml"/><Relationship Id="rId14" Type="http://schemas.microsoft.com/office/2007/relationships/hdphoto" Target="../media/hdphoto9.wdp"/><Relationship Id="rId22" Type="http://schemas.openxmlformats.org/officeDocument/2006/relationships/image" Target="../media/image23.png"/><Relationship Id="rId27" Type="http://schemas.openxmlformats.org/officeDocument/2006/relationships/slide" Target="slide15.xml"/><Relationship Id="rId30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microsoft.com/office/2007/relationships/hdphoto" Target="../media/hdphoto5.wdp"/><Relationship Id="rId26" Type="http://schemas.openxmlformats.org/officeDocument/2006/relationships/slide" Target="slide8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3.xml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17" Type="http://schemas.openxmlformats.org/officeDocument/2006/relationships/image" Target="../media/image13.png"/><Relationship Id="rId25" Type="http://schemas.openxmlformats.org/officeDocument/2006/relationships/slide" Target="slide7.xml"/><Relationship Id="rId2" Type="http://schemas.openxmlformats.org/officeDocument/2006/relationships/audio" Target="../media/media2.mp3"/><Relationship Id="rId16" Type="http://schemas.openxmlformats.org/officeDocument/2006/relationships/image" Target="../media/image12.png"/><Relationship Id="rId20" Type="http://schemas.microsoft.com/office/2007/relationships/hdphoto" Target="../media/hdphoto6.wdp"/><Relationship Id="rId1" Type="http://schemas.microsoft.com/office/2007/relationships/media" Target="../media/media2.mp3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openxmlformats.org/officeDocument/2006/relationships/slide" Target="slide6.xml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slide" Target="slide5.xml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7.png"/><Relationship Id="rId14" Type="http://schemas.microsoft.com/office/2007/relationships/hdphoto" Target="../media/hdphoto4.wdp"/><Relationship Id="rId22" Type="http://schemas.openxmlformats.org/officeDocument/2006/relationships/slide" Target="slide4.xml"/><Relationship Id="rId27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5580" y="261312"/>
            <a:ext cx="11162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HÀNH TRANG</a:t>
            </a:r>
            <a:endParaRPr lang="en-US" sz="7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1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63" y="1584751"/>
            <a:ext cx="1265902" cy="6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4960" y="-30755"/>
            <a:ext cx="4527431" cy="9248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3754" y="2978507"/>
            <a:ext cx="81189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HƯỚNG DẪN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solidFill>
                  <a:srgbClr val="0033CC"/>
                </a:solidFill>
              </a:rPr>
              <a:t>Trò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chơi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được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áp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dụng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cho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hoạt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động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Kiểm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tra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bài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hoặc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Củng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cố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nội</a:t>
            </a:r>
            <a:r>
              <a:rPr lang="en-US" sz="2800" dirty="0" smtClean="0">
                <a:solidFill>
                  <a:srgbClr val="0033CC"/>
                </a:solidFill>
              </a:rPr>
              <a:t> dung </a:t>
            </a:r>
            <a:r>
              <a:rPr lang="en-US" sz="2800" dirty="0" err="1" smtClean="0">
                <a:solidFill>
                  <a:srgbClr val="0033CC"/>
                </a:solidFill>
              </a:rPr>
              <a:t>bài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học</a:t>
            </a:r>
            <a:r>
              <a:rPr lang="en-US" sz="2800" dirty="0" smtClean="0">
                <a:solidFill>
                  <a:srgbClr val="0033CC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0033CC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33CC"/>
                </a:solidFill>
              </a:rPr>
              <a:t>HS </a:t>
            </a:r>
            <a:r>
              <a:rPr lang="en-US" sz="2800" dirty="0" err="1" smtClean="0">
                <a:solidFill>
                  <a:srgbClr val="0033CC"/>
                </a:solidFill>
              </a:rPr>
              <a:t>sẽ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lần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lượt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trả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lời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đúng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các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câu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hỏi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để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giúp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chú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bộ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đội</a:t>
            </a:r>
            <a:r>
              <a:rPr lang="en-US" sz="2800" dirty="0" smtClean="0">
                <a:solidFill>
                  <a:srgbClr val="0033CC"/>
                </a:solidFill>
              </a:rPr>
              <a:t>  </a:t>
            </a:r>
            <a:r>
              <a:rPr lang="en-US" sz="2800" dirty="0" err="1" smtClean="0">
                <a:solidFill>
                  <a:srgbClr val="0033CC"/>
                </a:solidFill>
              </a:rPr>
              <a:t>chuẩn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bị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đầy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đủ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hành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trang</a:t>
            </a:r>
            <a:r>
              <a:rPr lang="en-US" sz="2800" dirty="0">
                <a:solidFill>
                  <a:srgbClr val="0033CC"/>
                </a:solidFill>
              </a:rPr>
              <a:t>.</a:t>
            </a:r>
            <a:endParaRPr lang="en-US" sz="2800" dirty="0" smtClean="0">
              <a:solidFill>
                <a:srgbClr val="0033CC"/>
              </a:solidFill>
            </a:endParaRPr>
          </a:p>
        </p:txBody>
      </p:sp>
      <p:pic>
        <p:nvPicPr>
          <p:cNvPr id="7" name="Nhac Comandos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71526" y="4288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37273" y1="91346" x2="39091" y2="91346"/>
                        <a14:backgroundMark x1="62727" y1="85577" x2="58182" y2="89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66" y="5857325"/>
            <a:ext cx="651623" cy="616870"/>
          </a:xfrm>
          <a:prstGeom prst="rect">
            <a:avLst/>
          </a:prstGeom>
        </p:spPr>
      </p:pic>
      <p:pic>
        <p:nvPicPr>
          <p:cNvPr id="7" name="Picture 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35455" y1="85577" x2="37273" y2="91346"/>
                        <a14:backgroundMark x1="60909" y1="84615" x2="59091" y2="8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25" y="4880406"/>
            <a:ext cx="626530" cy="593115"/>
          </a:xfrm>
          <a:prstGeom prst="rect">
            <a:avLst/>
          </a:prstGeom>
        </p:spPr>
      </p:pic>
      <p:pic>
        <p:nvPicPr>
          <p:cNvPr id="9" name="Picture 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backgroundMark x1="33636" y1="88462" x2="36364" y2="93269"/>
                        <a14:backgroundMark x1="63636" y1="84615" x2="59091" y2="89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62213"/>
            <a:ext cx="617221" cy="584302"/>
          </a:xfrm>
          <a:prstGeom prst="rect">
            <a:avLst/>
          </a:prstGeom>
        </p:spPr>
      </p:pic>
      <p:pic>
        <p:nvPicPr>
          <p:cNvPr id="10" name="Picture 9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backgroundMark x1="32727" y1="89423" x2="37273" y2="92308"/>
                        <a14:backgroundMark x1="66364" y1="85577" x2="59091" y2="91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47" y="2373049"/>
            <a:ext cx="590550" cy="559054"/>
          </a:xfrm>
          <a:prstGeom prst="rect">
            <a:avLst/>
          </a:prstGeom>
        </p:spPr>
      </p:pic>
      <p:pic>
        <p:nvPicPr>
          <p:cNvPr id="11" name="Picture 10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backgroundMark x1="33636" y1="88462" x2="37273" y2="91346"/>
                        <a14:backgroundMark x1="66364" y1="84615" x2="59091" y2="91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49" y="3138931"/>
            <a:ext cx="620486" cy="587393"/>
          </a:xfrm>
          <a:prstGeom prst="rect">
            <a:avLst/>
          </a:prstGeom>
        </p:spPr>
      </p:pic>
      <p:pic>
        <p:nvPicPr>
          <p:cNvPr id="20" name="Picture 19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37273" y1="91346" x2="39091" y2="91346"/>
                        <a14:backgroundMark x1="62727" y1="85577" x2="58182" y2="89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22" y="835996"/>
            <a:ext cx="651623" cy="616870"/>
          </a:xfrm>
          <a:prstGeom prst="rect">
            <a:avLst/>
          </a:prstGeom>
        </p:spPr>
      </p:pic>
      <p:pic>
        <p:nvPicPr>
          <p:cNvPr id="21" name="Picture 20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35455" y1="85577" x2="37273" y2="91346"/>
                        <a14:backgroundMark x1="60909" y1="84615" x2="59091" y2="8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53" y="1367317"/>
            <a:ext cx="626530" cy="593115"/>
          </a:xfrm>
          <a:prstGeom prst="rect">
            <a:avLst/>
          </a:prstGeom>
        </p:spPr>
      </p:pic>
      <p:pic>
        <p:nvPicPr>
          <p:cNvPr id="22" name="Picture 21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backgroundMark x1="33636" y1="88462" x2="36364" y2="93269"/>
                        <a14:backgroundMark x1="63636" y1="84615" x2="59091" y2="89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55" y="1724675"/>
            <a:ext cx="617221" cy="584302"/>
          </a:xfrm>
          <a:prstGeom prst="rect">
            <a:avLst/>
          </a:prstGeom>
        </p:spPr>
      </p:pic>
      <p:pic>
        <p:nvPicPr>
          <p:cNvPr id="23" name="Picture 22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backgroundMark x1="32727" y1="89423" x2="37273" y2="92308"/>
                        <a14:backgroundMark x1="66364" y1="85577" x2="59091" y2="91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78" y="547919"/>
            <a:ext cx="590550" cy="559054"/>
          </a:xfrm>
          <a:prstGeom prst="rect">
            <a:avLst/>
          </a:prstGeom>
        </p:spPr>
      </p:pic>
      <p:pic>
        <p:nvPicPr>
          <p:cNvPr id="24" name="Picture 23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backgroundMark x1="33636" y1="88462" x2="37273" y2="91346"/>
                        <a14:backgroundMark x1="66364" y1="84615" x2="59091" y2="91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61" y="1452866"/>
            <a:ext cx="620486" cy="5873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1466"/>
            <a:ext cx="1161122" cy="13890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>
                        <a14:foregroundMark x1="26895" y1="38930" x2="71768" y2="37461"/>
                        <a14:foregroundMark x1="28232" y1="30745" x2="41159" y2="47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1918" y="5473521"/>
            <a:ext cx="998549" cy="1384479"/>
          </a:xfrm>
          <a:prstGeom prst="rect">
            <a:avLst/>
          </a:prstGeom>
        </p:spPr>
      </p:pic>
      <p:pic>
        <p:nvPicPr>
          <p:cNvPr id="15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634848" y="77290"/>
            <a:ext cx="609600" cy="609600"/>
          </a:xfrm>
          <a:prstGeom prst="rect">
            <a:avLst/>
          </a:prstGeom>
        </p:spPr>
      </p:pic>
      <p:pic>
        <p:nvPicPr>
          <p:cNvPr id="16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787248" y="229690"/>
            <a:ext cx="609600" cy="609600"/>
          </a:xfrm>
          <a:prstGeom prst="rect">
            <a:avLst/>
          </a:prstGeom>
        </p:spPr>
      </p:pic>
      <p:pic>
        <p:nvPicPr>
          <p:cNvPr id="17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939648" y="382090"/>
            <a:ext cx="609600" cy="609600"/>
          </a:xfrm>
          <a:prstGeom prst="rect">
            <a:avLst/>
          </a:prstGeom>
        </p:spPr>
      </p:pic>
      <p:pic>
        <p:nvPicPr>
          <p:cNvPr id="18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3092048" y="534490"/>
            <a:ext cx="609600" cy="609600"/>
          </a:xfrm>
          <a:prstGeom prst="rect">
            <a:avLst/>
          </a:prstGeom>
        </p:spPr>
      </p:pic>
      <p:pic>
        <p:nvPicPr>
          <p:cNvPr id="19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3244448" y="686890"/>
            <a:ext cx="609600" cy="609600"/>
          </a:xfrm>
          <a:prstGeom prst="rect">
            <a:avLst/>
          </a:prstGeom>
        </p:spPr>
      </p:pic>
      <p:pic>
        <p:nvPicPr>
          <p:cNvPr id="27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3396848" y="839290"/>
            <a:ext cx="609600" cy="609600"/>
          </a:xfrm>
          <a:prstGeom prst="rect">
            <a:avLst/>
          </a:prstGeom>
        </p:spPr>
      </p:pic>
      <p:pic>
        <p:nvPicPr>
          <p:cNvPr id="28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3549248" y="991690"/>
            <a:ext cx="609600" cy="609600"/>
          </a:xfrm>
          <a:prstGeom prst="rect">
            <a:avLst/>
          </a:prstGeom>
        </p:spPr>
      </p:pic>
      <p:pic>
        <p:nvPicPr>
          <p:cNvPr id="29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3701648" y="1144090"/>
            <a:ext cx="609600" cy="609600"/>
          </a:xfrm>
          <a:prstGeom prst="rect">
            <a:avLst/>
          </a:prstGeom>
        </p:spPr>
      </p:pic>
      <p:pic>
        <p:nvPicPr>
          <p:cNvPr id="30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3854048" y="1296490"/>
            <a:ext cx="609600" cy="609600"/>
          </a:xfrm>
          <a:prstGeom prst="rect">
            <a:avLst/>
          </a:prstGeom>
        </p:spPr>
      </p:pic>
      <p:pic>
        <p:nvPicPr>
          <p:cNvPr id="31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006448" y="1448890"/>
            <a:ext cx="609600" cy="609600"/>
          </a:xfrm>
          <a:prstGeom prst="rect">
            <a:avLst/>
          </a:prstGeom>
        </p:spPr>
      </p:pic>
      <p:pic>
        <p:nvPicPr>
          <p:cNvPr id="4" name="Tieng vo tay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809221" y="3421524"/>
            <a:ext cx="609600" cy="609600"/>
          </a:xfrm>
          <a:prstGeom prst="rect">
            <a:avLst/>
          </a:prstGeom>
        </p:spPr>
      </p:pic>
      <p:pic>
        <p:nvPicPr>
          <p:cNvPr id="33" name="Tieng vo tay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787248" y="4061748"/>
            <a:ext cx="609600" cy="609600"/>
          </a:xfrm>
          <a:prstGeom prst="rect">
            <a:avLst/>
          </a:prstGeom>
        </p:spPr>
      </p:pic>
      <p:pic>
        <p:nvPicPr>
          <p:cNvPr id="32" name="Nhac nen ngoai hang anh - nu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814747" y="6007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7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6446 -0.1173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6" y="-588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2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46 -0.11736 L 0.14284 -0.2476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-594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25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84 -0.24769 L 0.22162 -0.408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861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2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62 -0.4081 L 0.30964 -0.5069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-495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25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64 -0.50694 L 0.43776 -0.7467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1199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2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504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09062 0.058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2894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25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0.0581 L 0.20182 0.1296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3565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25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82 0.12963 L 0.31796 0.1935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3194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2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96 0.19352 L 0.45247 0.17569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-903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2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7 0.17569 L 0.49062 0.0002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-877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12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5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33333" numSld="5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0913" y="-2573355"/>
            <a:ext cx="3674364" cy="8939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8213" y="1987713"/>
            <a:ext cx="2961204" cy="6643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6876" y="1481119"/>
            <a:ext cx="6820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33CC"/>
                </a:solidFill>
              </a:rPr>
              <a:t>Thầy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cô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điền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câu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hỏi</a:t>
            </a:r>
            <a:r>
              <a:rPr lang="en-US" sz="4800" dirty="0" smtClean="0">
                <a:solidFill>
                  <a:srgbClr val="0033CC"/>
                </a:solidFill>
              </a:rPr>
              <a:t> ở </a:t>
            </a:r>
            <a:r>
              <a:rPr lang="en-US" sz="4800" dirty="0" err="1" smtClean="0">
                <a:solidFill>
                  <a:srgbClr val="0033CC"/>
                </a:solidFill>
              </a:rPr>
              <a:t>đây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4304" y="5015698"/>
            <a:ext cx="567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trả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lời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0913" y="-2573355"/>
            <a:ext cx="3674364" cy="8939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8213" y="1987713"/>
            <a:ext cx="2961204" cy="6643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6876" y="1481119"/>
            <a:ext cx="6820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33CC"/>
                </a:solidFill>
              </a:rPr>
              <a:t>Thầy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cô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điền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câu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hỏi</a:t>
            </a:r>
            <a:r>
              <a:rPr lang="en-US" sz="4800" dirty="0" smtClean="0">
                <a:solidFill>
                  <a:srgbClr val="0033CC"/>
                </a:solidFill>
              </a:rPr>
              <a:t> ở </a:t>
            </a:r>
            <a:r>
              <a:rPr lang="en-US" sz="4800" dirty="0" err="1" smtClean="0">
                <a:solidFill>
                  <a:srgbClr val="0033CC"/>
                </a:solidFill>
              </a:rPr>
              <a:t>đây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4304" y="5015698"/>
            <a:ext cx="567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trả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lời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0913" y="-2573355"/>
            <a:ext cx="3674364" cy="8939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8213" y="1987713"/>
            <a:ext cx="2961204" cy="6643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6876" y="1481119"/>
            <a:ext cx="6820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33CC"/>
                </a:solidFill>
              </a:rPr>
              <a:t>Thầy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cô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điền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câu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hỏi</a:t>
            </a:r>
            <a:r>
              <a:rPr lang="en-US" sz="4800" dirty="0" smtClean="0">
                <a:solidFill>
                  <a:srgbClr val="0033CC"/>
                </a:solidFill>
              </a:rPr>
              <a:t> ở </a:t>
            </a:r>
            <a:r>
              <a:rPr lang="en-US" sz="4800" dirty="0" err="1" smtClean="0">
                <a:solidFill>
                  <a:srgbClr val="0033CC"/>
                </a:solidFill>
              </a:rPr>
              <a:t>đây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4304" y="5015698"/>
            <a:ext cx="567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trả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lời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6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0913" y="-2573355"/>
            <a:ext cx="3674364" cy="8939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8213" y="1987713"/>
            <a:ext cx="2961204" cy="6643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6876" y="1481119"/>
            <a:ext cx="6820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33CC"/>
                </a:solidFill>
              </a:rPr>
              <a:t>Thầy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cô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điền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câu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hỏi</a:t>
            </a:r>
            <a:r>
              <a:rPr lang="en-US" sz="4800" dirty="0" smtClean="0">
                <a:solidFill>
                  <a:srgbClr val="0033CC"/>
                </a:solidFill>
              </a:rPr>
              <a:t> ở </a:t>
            </a:r>
            <a:r>
              <a:rPr lang="en-US" sz="4800" dirty="0" err="1" smtClean="0">
                <a:solidFill>
                  <a:srgbClr val="0033CC"/>
                </a:solidFill>
              </a:rPr>
              <a:t>đây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4304" y="5015698"/>
            <a:ext cx="567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trả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lời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0913" y="-2573355"/>
            <a:ext cx="3674364" cy="8939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8213" y="1987713"/>
            <a:ext cx="2961204" cy="6643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6876" y="1481119"/>
            <a:ext cx="6820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33CC"/>
                </a:solidFill>
              </a:rPr>
              <a:t>Thầy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cô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điền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câu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hỏi</a:t>
            </a:r>
            <a:r>
              <a:rPr lang="en-US" sz="4800" dirty="0" smtClean="0">
                <a:solidFill>
                  <a:srgbClr val="0033CC"/>
                </a:solidFill>
              </a:rPr>
              <a:t> ở </a:t>
            </a:r>
            <a:r>
              <a:rPr lang="en-US" sz="4800" dirty="0" err="1" smtClean="0">
                <a:solidFill>
                  <a:srgbClr val="0033CC"/>
                </a:solidFill>
              </a:rPr>
              <a:t>đây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4304" y="5015698"/>
            <a:ext cx="567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trả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lời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0913" y="-2573355"/>
            <a:ext cx="3674364" cy="8939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8213" y="1987713"/>
            <a:ext cx="2961204" cy="6643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6876" y="1481119"/>
            <a:ext cx="6820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33CC"/>
                </a:solidFill>
              </a:rPr>
              <a:t>Thầy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cô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điền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câu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hỏi</a:t>
            </a:r>
            <a:r>
              <a:rPr lang="en-US" sz="4800" dirty="0" smtClean="0">
                <a:solidFill>
                  <a:srgbClr val="0033CC"/>
                </a:solidFill>
              </a:rPr>
              <a:t> ở </a:t>
            </a:r>
            <a:r>
              <a:rPr lang="en-US" sz="4800" dirty="0" err="1" smtClean="0">
                <a:solidFill>
                  <a:srgbClr val="0033CC"/>
                </a:solidFill>
              </a:rPr>
              <a:t>đây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4304" y="5015698"/>
            <a:ext cx="567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trả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lời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5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0913" y="-2573355"/>
            <a:ext cx="3674364" cy="8939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8213" y="1987713"/>
            <a:ext cx="2961204" cy="6643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6876" y="1481119"/>
            <a:ext cx="6820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33CC"/>
                </a:solidFill>
              </a:rPr>
              <a:t>Thầy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cô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điền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câu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hỏi</a:t>
            </a:r>
            <a:r>
              <a:rPr lang="en-US" sz="4800" dirty="0" smtClean="0">
                <a:solidFill>
                  <a:srgbClr val="0033CC"/>
                </a:solidFill>
              </a:rPr>
              <a:t> ở </a:t>
            </a:r>
            <a:r>
              <a:rPr lang="en-US" sz="4800" dirty="0" err="1" smtClean="0">
                <a:solidFill>
                  <a:srgbClr val="0033CC"/>
                </a:solidFill>
              </a:rPr>
              <a:t>đây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4304" y="5015698"/>
            <a:ext cx="567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trả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lời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0913" y="-2573355"/>
            <a:ext cx="3674364" cy="8939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8213" y="1987713"/>
            <a:ext cx="2961204" cy="6643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6876" y="1481119"/>
            <a:ext cx="6820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33CC"/>
                </a:solidFill>
              </a:rPr>
              <a:t>Thầy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cô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điền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câu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hỏi</a:t>
            </a:r>
            <a:r>
              <a:rPr lang="en-US" sz="4800" dirty="0" smtClean="0">
                <a:solidFill>
                  <a:srgbClr val="0033CC"/>
                </a:solidFill>
              </a:rPr>
              <a:t> ở </a:t>
            </a:r>
            <a:r>
              <a:rPr lang="en-US" sz="4800" dirty="0" err="1" smtClean="0">
                <a:solidFill>
                  <a:srgbClr val="0033CC"/>
                </a:solidFill>
              </a:rPr>
              <a:t>đây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4304" y="5015698"/>
            <a:ext cx="567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trả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lời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7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0913" y="-2573355"/>
            <a:ext cx="3674364" cy="8939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8213" y="1987713"/>
            <a:ext cx="2961204" cy="6643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6876" y="1481119"/>
            <a:ext cx="6820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33CC"/>
                </a:solidFill>
              </a:rPr>
              <a:t>Thầy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cô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điền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câu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hỏi</a:t>
            </a:r>
            <a:r>
              <a:rPr lang="en-US" sz="4800" dirty="0" smtClean="0">
                <a:solidFill>
                  <a:srgbClr val="0033CC"/>
                </a:solidFill>
              </a:rPr>
              <a:t> ở </a:t>
            </a:r>
            <a:r>
              <a:rPr lang="en-US" sz="4800" dirty="0" err="1" smtClean="0">
                <a:solidFill>
                  <a:srgbClr val="0033CC"/>
                </a:solidFill>
              </a:rPr>
              <a:t>đây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4304" y="5015698"/>
            <a:ext cx="567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trả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lời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0467" y1="28692" x2="13465" y2="78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67" y="6149848"/>
            <a:ext cx="1802040" cy="7667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358">
            <a:off x="3802375" y="2844300"/>
            <a:ext cx="1547251" cy="17774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1272">
            <a:off x="4217522" y="4761674"/>
            <a:ext cx="713356" cy="8248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5" y="616677"/>
            <a:ext cx="1039302" cy="5979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46" y="1865269"/>
            <a:ext cx="1008710" cy="8903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87" y="3365863"/>
            <a:ext cx="1997784" cy="17633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13" y="2585380"/>
            <a:ext cx="1758383" cy="39099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1272">
            <a:off x="7974905" y="4714404"/>
            <a:ext cx="548852" cy="6346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62" b="93905" l="0" r="89716">
                        <a14:backgroundMark x1="51860" y1="50095" x2="61269" y2="57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358">
            <a:off x="6834753" y="3402154"/>
            <a:ext cx="2171731" cy="24948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13" y="2301032"/>
            <a:ext cx="1757997" cy="10114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5960" l="0" r="100000">
                        <a14:foregroundMark x1="18621" y1="29293" x2="25747" y2="56566"/>
                        <a14:foregroundMark x1="91264" y1="95960" x2="91264" y2="959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32" y="5698460"/>
            <a:ext cx="2022368" cy="947078"/>
          </a:xfrm>
          <a:prstGeom prst="rect">
            <a:avLst/>
          </a:prstGeom>
        </p:spPr>
      </p:pic>
      <p:sp>
        <p:nvSpPr>
          <p:cNvPr id="2" name="Rounded Rectangle 1">
            <a:hlinkClick r:id="rId21" action="ppaction://hlinksldjump"/>
          </p:cNvPr>
          <p:cNvSpPr/>
          <p:nvPr/>
        </p:nvSpPr>
        <p:spPr>
          <a:xfrm>
            <a:off x="3967365" y="147504"/>
            <a:ext cx="1164225" cy="46917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</a:rPr>
              <a:t>Mũ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15" name="Rounded Rectangle 14">
            <a:hlinkClick r:id="rId22" action="ppaction://hlinksldjump"/>
          </p:cNvPr>
          <p:cNvSpPr/>
          <p:nvPr/>
        </p:nvSpPr>
        <p:spPr>
          <a:xfrm>
            <a:off x="3981103" y="1297620"/>
            <a:ext cx="1164225" cy="46917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6600"/>
                </a:solidFill>
              </a:rPr>
              <a:t>Ba </a:t>
            </a:r>
            <a:r>
              <a:rPr lang="en-US" sz="2800" dirty="0" err="1" smtClean="0">
                <a:solidFill>
                  <a:srgbClr val="006600"/>
                </a:solidFill>
              </a:rPr>
              <a:t>lô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16" name="Rounded Rectangle 15">
            <a:hlinkClick r:id="rId23" action="ppaction://hlinksldjump"/>
          </p:cNvPr>
          <p:cNvSpPr/>
          <p:nvPr/>
        </p:nvSpPr>
        <p:spPr>
          <a:xfrm>
            <a:off x="3992765" y="2843310"/>
            <a:ext cx="1164225" cy="46917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</a:rPr>
              <a:t>Vũ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khí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17" name="Rounded Rectangle 16">
            <a:hlinkClick r:id="rId24" action="ppaction://hlinksldjump"/>
          </p:cNvPr>
          <p:cNvSpPr/>
          <p:nvPr/>
        </p:nvSpPr>
        <p:spPr>
          <a:xfrm>
            <a:off x="3663602" y="4272399"/>
            <a:ext cx="1937888" cy="46917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</a:rPr>
              <a:t>Bình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nước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18" name="Rounded Rectangle 17">
            <a:hlinkClick r:id="rId25" action="ppaction://hlinksldjump"/>
          </p:cNvPr>
          <p:cNvSpPr/>
          <p:nvPr/>
        </p:nvSpPr>
        <p:spPr>
          <a:xfrm>
            <a:off x="3967365" y="5669351"/>
            <a:ext cx="1164225" cy="46917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</a:rPr>
              <a:t>Giày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" name="Right Arrow Callout 2">
            <a:hlinkClick r:id="rId26" action="ppaction://hlinksldjump"/>
          </p:cNvPr>
          <p:cNvSpPr/>
          <p:nvPr/>
        </p:nvSpPr>
        <p:spPr>
          <a:xfrm>
            <a:off x="10214256" y="210440"/>
            <a:ext cx="1763486" cy="718458"/>
          </a:xfrm>
          <a:prstGeom prst="rightArrowCallou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00"/>
                </a:solidFill>
              </a:rPr>
              <a:t>LÊN ĐƯỜNG</a:t>
            </a:r>
            <a:endParaRPr lang="en-US" b="1" dirty="0">
              <a:solidFill>
                <a:srgbClr val="006600"/>
              </a:solidFill>
            </a:endParaRPr>
          </a:p>
        </p:txBody>
      </p:sp>
      <p:pic>
        <p:nvPicPr>
          <p:cNvPr id="4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2634848" y="77290"/>
            <a:ext cx="609600" cy="609600"/>
          </a:xfrm>
          <a:prstGeom prst="rect">
            <a:avLst/>
          </a:prstGeom>
        </p:spPr>
      </p:pic>
      <p:pic>
        <p:nvPicPr>
          <p:cNvPr id="21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2787248" y="229690"/>
            <a:ext cx="609600" cy="609600"/>
          </a:xfrm>
          <a:prstGeom prst="rect">
            <a:avLst/>
          </a:prstGeom>
        </p:spPr>
      </p:pic>
      <p:pic>
        <p:nvPicPr>
          <p:cNvPr id="22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2939648" y="382090"/>
            <a:ext cx="609600" cy="609600"/>
          </a:xfrm>
          <a:prstGeom prst="rect">
            <a:avLst/>
          </a:prstGeom>
        </p:spPr>
      </p:pic>
      <p:pic>
        <p:nvPicPr>
          <p:cNvPr id="23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3092048" y="534490"/>
            <a:ext cx="609600" cy="609600"/>
          </a:xfrm>
          <a:prstGeom prst="rect">
            <a:avLst/>
          </a:prstGeom>
        </p:spPr>
      </p:pic>
      <p:pic>
        <p:nvPicPr>
          <p:cNvPr id="24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3244448" y="686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5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5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5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5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2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0913" y="-2573355"/>
            <a:ext cx="3674364" cy="8939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8213" y="1987713"/>
            <a:ext cx="2961204" cy="6643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6876" y="1481119"/>
            <a:ext cx="6820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33CC"/>
                </a:solidFill>
              </a:rPr>
              <a:t>Thầy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cô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điền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câu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hỏi</a:t>
            </a:r>
            <a:r>
              <a:rPr lang="en-US" sz="4800" dirty="0" smtClean="0">
                <a:solidFill>
                  <a:srgbClr val="0033CC"/>
                </a:solidFill>
              </a:rPr>
              <a:t> ở </a:t>
            </a:r>
            <a:r>
              <a:rPr lang="en-US" sz="4800" dirty="0" err="1" smtClean="0">
                <a:solidFill>
                  <a:srgbClr val="0033CC"/>
                </a:solidFill>
              </a:rPr>
              <a:t>đây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4304" y="5015698"/>
            <a:ext cx="567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trả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lời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8963" y="-2573355"/>
            <a:ext cx="3674364" cy="8939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6263" y="1987713"/>
            <a:ext cx="2961204" cy="6643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4926" y="1481119"/>
            <a:ext cx="6820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33CC"/>
                </a:solidFill>
              </a:rPr>
              <a:t>Thầy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cô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điền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câu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hỏi</a:t>
            </a:r>
            <a:r>
              <a:rPr lang="en-US" sz="4800" dirty="0" smtClean="0">
                <a:solidFill>
                  <a:srgbClr val="0033CC"/>
                </a:solidFill>
              </a:rPr>
              <a:t> ở </a:t>
            </a:r>
            <a:r>
              <a:rPr lang="en-US" sz="4800" dirty="0" err="1" smtClean="0">
                <a:solidFill>
                  <a:srgbClr val="0033CC"/>
                </a:solidFill>
              </a:rPr>
              <a:t>đây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2354" y="5015698"/>
            <a:ext cx="567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trả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lời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4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8963" y="-2573355"/>
            <a:ext cx="3674364" cy="8939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6263" y="1987713"/>
            <a:ext cx="2961204" cy="6643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4926" y="1481119"/>
            <a:ext cx="6820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33CC"/>
                </a:solidFill>
              </a:rPr>
              <a:t>Thầy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cô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điền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câu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hỏi</a:t>
            </a:r>
            <a:r>
              <a:rPr lang="en-US" sz="4800" dirty="0" smtClean="0">
                <a:solidFill>
                  <a:srgbClr val="0033CC"/>
                </a:solidFill>
              </a:rPr>
              <a:t> ở </a:t>
            </a:r>
            <a:r>
              <a:rPr lang="en-US" sz="4800" dirty="0" err="1" smtClean="0">
                <a:solidFill>
                  <a:srgbClr val="0033CC"/>
                </a:solidFill>
              </a:rPr>
              <a:t>đây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2354" y="5015698"/>
            <a:ext cx="567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trả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lời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7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8963" y="-2573355"/>
            <a:ext cx="3674364" cy="8939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6263" y="1987713"/>
            <a:ext cx="2961204" cy="6643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4926" y="1481119"/>
            <a:ext cx="6820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33CC"/>
                </a:solidFill>
              </a:rPr>
              <a:t>Thầy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cô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điền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câu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hỏi</a:t>
            </a:r>
            <a:r>
              <a:rPr lang="en-US" sz="4800" dirty="0" smtClean="0">
                <a:solidFill>
                  <a:srgbClr val="0033CC"/>
                </a:solidFill>
              </a:rPr>
              <a:t> ở </a:t>
            </a:r>
            <a:r>
              <a:rPr lang="en-US" sz="4800" dirty="0" err="1" smtClean="0">
                <a:solidFill>
                  <a:srgbClr val="0033CC"/>
                </a:solidFill>
              </a:rPr>
              <a:t>đây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2354" y="5015698"/>
            <a:ext cx="567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trả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lời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8963" y="-2573355"/>
            <a:ext cx="3674364" cy="8939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6263" y="1987713"/>
            <a:ext cx="2961204" cy="6643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4926" y="1481119"/>
            <a:ext cx="6820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33CC"/>
                </a:solidFill>
              </a:rPr>
              <a:t>Thầy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cô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điền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câu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hỏi</a:t>
            </a:r>
            <a:r>
              <a:rPr lang="en-US" sz="4800" dirty="0" smtClean="0">
                <a:solidFill>
                  <a:srgbClr val="0033CC"/>
                </a:solidFill>
              </a:rPr>
              <a:t> ở </a:t>
            </a:r>
            <a:r>
              <a:rPr lang="en-US" sz="4800" dirty="0" err="1" smtClean="0">
                <a:solidFill>
                  <a:srgbClr val="0033CC"/>
                </a:solidFill>
              </a:rPr>
              <a:t>đây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2354" y="5015698"/>
            <a:ext cx="567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trả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lời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8963" y="-2573355"/>
            <a:ext cx="3674364" cy="8939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6263" y="1987713"/>
            <a:ext cx="2961204" cy="6643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4926" y="1481119"/>
            <a:ext cx="6820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33CC"/>
                </a:solidFill>
              </a:rPr>
              <a:t>Thầy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cô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điền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câu</a:t>
            </a:r>
            <a:r>
              <a:rPr lang="en-US" sz="4800" dirty="0" smtClean="0">
                <a:solidFill>
                  <a:srgbClr val="0033CC"/>
                </a:solidFill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</a:rPr>
              <a:t>hỏi</a:t>
            </a:r>
            <a:r>
              <a:rPr lang="en-US" sz="4800" dirty="0" smtClean="0">
                <a:solidFill>
                  <a:srgbClr val="0033CC"/>
                </a:solidFill>
              </a:rPr>
              <a:t> ở </a:t>
            </a:r>
            <a:r>
              <a:rPr lang="en-US" sz="4800" dirty="0" err="1" smtClean="0">
                <a:solidFill>
                  <a:srgbClr val="0033CC"/>
                </a:solidFill>
              </a:rPr>
              <a:t>đây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2354" y="5015698"/>
            <a:ext cx="567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trả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lời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498" y="5353050"/>
            <a:ext cx="117920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BƯỚC HÀNH QUÂN</a:t>
            </a:r>
            <a:endParaRPr lang="en-US" sz="7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1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13" y="4478457"/>
            <a:ext cx="1265902" cy="6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3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11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49" y="5985286"/>
            <a:ext cx="1265902" cy="6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5781" y="-2421228"/>
            <a:ext cx="5409126" cy="110500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9205" y="1109898"/>
            <a:ext cx="997029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                                     HƯỚNG DẪN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33CC"/>
                </a:solidFill>
              </a:rPr>
              <a:t>GV chia </a:t>
            </a:r>
            <a:r>
              <a:rPr lang="en-US" sz="3600" dirty="0" err="1" smtClean="0">
                <a:solidFill>
                  <a:srgbClr val="0033CC"/>
                </a:solidFill>
              </a:rPr>
              <a:t>lớp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làm</a:t>
            </a:r>
            <a:r>
              <a:rPr lang="en-US" sz="3600" dirty="0" smtClean="0">
                <a:solidFill>
                  <a:srgbClr val="0033CC"/>
                </a:solidFill>
              </a:rPr>
              <a:t> 2 </a:t>
            </a:r>
            <a:r>
              <a:rPr lang="en-US" sz="3600" dirty="0" err="1" smtClean="0">
                <a:solidFill>
                  <a:srgbClr val="0033CC"/>
                </a:solidFill>
              </a:rPr>
              <a:t>đội</a:t>
            </a:r>
            <a:endParaRPr lang="en-US" sz="3600" dirty="0" smtClean="0">
              <a:solidFill>
                <a:srgbClr val="0033CC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0033CC"/>
                </a:solidFill>
              </a:rPr>
              <a:t>Thành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viên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mỗi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đội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sẽ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lần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lượt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trả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lời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các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hỏi</a:t>
            </a:r>
            <a:endParaRPr lang="en-US" sz="3600" dirty="0" smtClean="0">
              <a:solidFill>
                <a:srgbClr val="0033CC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0033CC"/>
                </a:solidFill>
              </a:rPr>
              <a:t>Với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mỗi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trả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lời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đúng</a:t>
            </a:r>
            <a:r>
              <a:rPr lang="en-US" sz="3600" dirty="0" smtClean="0">
                <a:solidFill>
                  <a:srgbClr val="0033CC"/>
                </a:solidFill>
              </a:rPr>
              <a:t>, HS </a:t>
            </a:r>
            <a:r>
              <a:rPr lang="en-US" sz="3600" dirty="0" err="1" smtClean="0">
                <a:solidFill>
                  <a:srgbClr val="0033CC"/>
                </a:solidFill>
              </a:rPr>
              <a:t>có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thể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giúp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nhân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vật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</a:p>
          <a:p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smtClean="0">
                <a:solidFill>
                  <a:srgbClr val="0033CC"/>
                </a:solidFill>
              </a:rPr>
              <a:t>     </a:t>
            </a:r>
            <a:r>
              <a:rPr lang="en-US" sz="3600" dirty="0" err="1" smtClean="0">
                <a:solidFill>
                  <a:srgbClr val="0033CC"/>
                </a:solidFill>
              </a:rPr>
              <a:t>của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đội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tiến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lên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một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bước</a:t>
            </a:r>
            <a:endParaRPr lang="en-US" sz="3600" dirty="0" smtClean="0">
              <a:solidFill>
                <a:srgbClr val="0033CC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0033CC"/>
                </a:solidFill>
              </a:rPr>
              <a:t>Đội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nào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giúp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nhân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vật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của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mình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đến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doanh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trại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</a:p>
          <a:p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smtClean="0">
                <a:solidFill>
                  <a:srgbClr val="0033CC"/>
                </a:solidFill>
              </a:rPr>
              <a:t>     </a:t>
            </a:r>
            <a:r>
              <a:rPr lang="en-US" sz="3600" dirty="0" err="1" smtClean="0">
                <a:solidFill>
                  <a:srgbClr val="0033CC"/>
                </a:solidFill>
              </a:rPr>
              <a:t>trước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sẽ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là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đội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chiến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thắng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8" name="Nhac nen ngoai hang anh - nu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14747" y="6007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4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879" numSld="5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344</Words>
  <PresentationFormat>Widescreen</PresentationFormat>
  <Paragraphs>50</Paragraphs>
  <Slides>20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2018-04-25T05:14:44Z</dcterms:created>
  <dcterms:modified xsi:type="dcterms:W3CDTF">2018-04-27T05:28:26Z</dcterms:modified>
</cp:coreProperties>
</file>