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57" r:id="rId4"/>
    <p:sldId id="271" r:id="rId5"/>
    <p:sldId id="263" r:id="rId6"/>
    <p:sldId id="275" r:id="rId7"/>
    <p:sldId id="259" r:id="rId8"/>
    <p:sldId id="272" r:id="rId9"/>
    <p:sldId id="273" r:id="rId10"/>
    <p:sldId id="258" r:id="rId11"/>
    <p:sldId id="274" r:id="rId12"/>
    <p:sldId id="260" r:id="rId13"/>
    <p:sldId id="264" r:id="rId14"/>
    <p:sldId id="27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882883" y="2777300"/>
            <a:ext cx="14478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8" b="19582"/>
          <a:stretch/>
        </p:blipFill>
        <p:spPr>
          <a:xfrm>
            <a:off x="4953000" y="6524624"/>
            <a:ext cx="7791052" cy="3733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0144" y="7781019"/>
            <a:ext cx="6886053" cy="68860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DCED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148507" y="1969336"/>
            <a:ext cx="3990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dirty="0" smtClean="0">
                <a:solidFill>
                  <a:srgbClr val="FF0000"/>
                </a:solidFill>
              </a:rPr>
              <a:t>CHÚ THÍCH</a:t>
            </a:r>
            <a:endParaRPr lang="en-US" sz="4200" b="1" dirty="0">
              <a:solidFill>
                <a:srgbClr val="FF0000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87936"/>
            <a:ext cx="4762500" cy="47625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2997511"/>
            <a:ext cx="3943350" cy="394335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157895" y="7124988"/>
            <a:ext cx="4762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/>
              <a:t>TUỔI THỌ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Thời gian sống được của người, con vật, cây cối,...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91787" y="7148894"/>
            <a:ext cx="5972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/>
              <a:t>ƯỚC TÍNH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Tính không thật chính xác, tỉ mỉ.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0144" y="7781019"/>
            <a:ext cx="6886053" cy="68860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DCED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148507" y="1878424"/>
            <a:ext cx="3990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dirty="0" smtClean="0">
                <a:solidFill>
                  <a:srgbClr val="FF0000"/>
                </a:solidFill>
              </a:rPr>
              <a:t>CHÚ THÍCH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21039" y="7011731"/>
            <a:ext cx="82362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/>
              <a:t>VƯỜN QUỐC GIA CÚC PHƯƠNG</a:t>
            </a:r>
          </a:p>
          <a:p>
            <a:pPr algn="just">
              <a:lnSpc>
                <a:spcPct val="150000"/>
              </a:lnSpc>
            </a:pPr>
            <a:r>
              <a:rPr lang="vi-VN" sz="3200" dirty="0" smtClean="0"/>
              <a:t>Khu rừng ở tỉnh Ninh Bình có các loài cây và con vật quý hiếm, được Nhà nước bảo vệ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16086" y="7011731"/>
            <a:ext cx="5972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/>
              <a:t>TIỆM GIẢI KHÁT</a:t>
            </a:r>
          </a:p>
          <a:p>
            <a:pPr algn="ctr">
              <a:lnSpc>
                <a:spcPct val="150000"/>
              </a:lnSpc>
            </a:pPr>
            <a:r>
              <a:rPr lang="vi-VN" sz="3200" dirty="0" smtClean="0"/>
              <a:t>Cửa hàng bán nước uống.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44" y="3155625"/>
            <a:ext cx="5791200" cy="35847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538" y="3155625"/>
            <a:ext cx="5857875" cy="35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9710" y="6920760"/>
            <a:ext cx="5398979" cy="53989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34" name="TextBox 23"/>
          <p:cNvSpPr txBox="1"/>
          <p:nvPr/>
        </p:nvSpPr>
        <p:spPr>
          <a:xfrm>
            <a:off x="2668422" y="1756516"/>
            <a:ext cx="12951154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Đọc lại (hoặc kể lại) cho các bạn nghe những gì em vừa đọc.</a:t>
            </a:r>
            <a:endParaRPr lang="en-US" sz="45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 b="9073"/>
          <a:stretch/>
        </p:blipFill>
        <p:spPr>
          <a:xfrm>
            <a:off x="4648199" y="4051910"/>
            <a:ext cx="8991600" cy="52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87217" y="5935286"/>
            <a:ext cx="5657850" cy="56578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63" name="TextBox 63"/>
          <p:cNvSpPr txBox="1"/>
          <p:nvPr/>
        </p:nvSpPr>
        <p:spPr>
          <a:xfrm>
            <a:off x="4153971" y="2171700"/>
            <a:ext cx="9980055" cy="9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vi-VN" sz="6400" b="1" dirty="0" smtClean="0">
                <a:solidFill>
                  <a:srgbClr val="000000"/>
                </a:solidFill>
              </a:rPr>
              <a:t>CỦNG CỐ, DẶN DÒ</a:t>
            </a:r>
            <a:endParaRPr lang="en-US" sz="6400" b="1" dirty="0">
              <a:solidFill>
                <a:srgbClr val="0000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38900"/>
            <a:ext cx="8125991" cy="3643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882883" y="2777300"/>
            <a:ext cx="14478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8" b="19582"/>
          <a:stretch/>
        </p:blipFill>
        <p:spPr>
          <a:xfrm>
            <a:off x="4953000" y="6524624"/>
            <a:ext cx="7791052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4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92266" y="4907548"/>
            <a:ext cx="6886053" cy="68860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DCED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-1976176"/>
            <a:ext cx="5285853" cy="528585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066801" y="723900"/>
            <a:ext cx="16192500" cy="8532925"/>
            <a:chOff x="0" y="0"/>
            <a:chExt cx="5396230" cy="6348730"/>
          </a:xfrm>
        </p:grpSpPr>
        <p:sp>
          <p:nvSpPr>
            <p:cNvPr id="23" name="Freeform 23"/>
            <p:cNvSpPr/>
            <p:nvPr/>
          </p:nvSpPr>
          <p:spPr>
            <a:xfrm>
              <a:off x="11430" y="6102350"/>
              <a:ext cx="5373370" cy="236220"/>
            </a:xfrm>
            <a:custGeom>
              <a:avLst/>
              <a:gdLst/>
              <a:ahLst/>
              <a:cxnLst/>
              <a:rect l="l" t="t" r="r" b="b"/>
              <a:pathLst>
                <a:path w="5373370" h="236220">
                  <a:moveTo>
                    <a:pt x="4269740" y="0"/>
                  </a:moveTo>
                  <a:lnTo>
                    <a:pt x="5372100" y="0"/>
                  </a:lnTo>
                  <a:lnTo>
                    <a:pt x="5372100" y="236220"/>
                  </a:lnTo>
                  <a:lnTo>
                    <a:pt x="5373370" y="236220"/>
                  </a:lnTo>
                  <a:lnTo>
                    <a:pt x="0" y="236220"/>
                  </a:lnTo>
                  <a:lnTo>
                    <a:pt x="0" y="0"/>
                  </a:lnTo>
                  <a:lnTo>
                    <a:pt x="4206240" y="0"/>
                  </a:lnTo>
                  <a:moveTo>
                    <a:pt x="4206240" y="0"/>
                  </a:moveTo>
                  <a:lnTo>
                    <a:pt x="426847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1908810" y="6327140"/>
                  </a:moveTo>
                  <a:lnTo>
                    <a:pt x="346710" y="6327140"/>
                  </a:lnTo>
                  <a:lnTo>
                    <a:pt x="346710" y="6090920"/>
                  </a:lnTo>
                  <a:lnTo>
                    <a:pt x="1908810" y="6090920"/>
                  </a:lnTo>
                  <a:lnTo>
                    <a:pt x="1908810" y="6327140"/>
                  </a:lnTo>
                  <a:close/>
                  <a:moveTo>
                    <a:pt x="5373370" y="0"/>
                  </a:moveTo>
                  <a:lnTo>
                    <a:pt x="0" y="0"/>
                  </a:lnTo>
                  <a:lnTo>
                    <a:pt x="0" y="459740"/>
                  </a:lnTo>
                  <a:lnTo>
                    <a:pt x="5372100" y="459740"/>
                  </a:lnTo>
                  <a:lnTo>
                    <a:pt x="5372100" y="0"/>
                  </a:lnTo>
                  <a:lnTo>
                    <a:pt x="5373370" y="0"/>
                  </a:lnTo>
                  <a:close/>
                </a:path>
              </a:pathLst>
            </a:custGeom>
            <a:solidFill>
              <a:srgbClr val="E4B9B7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98120" y="160020"/>
              <a:ext cx="650240" cy="162560"/>
            </a:xfrm>
            <a:custGeom>
              <a:avLst/>
              <a:gdLst/>
              <a:ahLst/>
              <a:cxnLst/>
              <a:rect l="l" t="t" r="r" b="b"/>
              <a:pathLst>
                <a:path w="65024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6830"/>
                    <a:pt x="162560" y="81280"/>
                  </a:cubicBezTo>
                  <a:close/>
                  <a:moveTo>
                    <a:pt x="650240" y="81280"/>
                  </a:moveTo>
                  <a:cubicBezTo>
                    <a:pt x="650240" y="125730"/>
                    <a:pt x="613410" y="162560"/>
                    <a:pt x="568960" y="162560"/>
                  </a:cubicBezTo>
                  <a:cubicBezTo>
                    <a:pt x="524510" y="162560"/>
                    <a:pt x="487680" y="125730"/>
                    <a:pt x="487680" y="81280"/>
                  </a:cubicBezTo>
                  <a:cubicBezTo>
                    <a:pt x="487680" y="36830"/>
                    <a:pt x="524510" y="0"/>
                    <a:pt x="568960" y="0"/>
                  </a:cubicBezTo>
                  <a:cubicBezTo>
                    <a:pt x="614680" y="0"/>
                    <a:pt x="650240" y="36830"/>
                    <a:pt x="650240" y="81280"/>
                  </a:cubicBezTo>
                  <a:close/>
                  <a:moveTo>
                    <a:pt x="406400" y="81280"/>
                  </a:moveTo>
                  <a:cubicBezTo>
                    <a:pt x="406400" y="125730"/>
                    <a:pt x="369570" y="162560"/>
                    <a:pt x="325120" y="162560"/>
                  </a:cubicBezTo>
                  <a:cubicBezTo>
                    <a:pt x="280670" y="162560"/>
                    <a:pt x="243840" y="125730"/>
                    <a:pt x="243840" y="81280"/>
                  </a:cubicBezTo>
                  <a:cubicBezTo>
                    <a:pt x="243840" y="36830"/>
                    <a:pt x="280670" y="0"/>
                    <a:pt x="325120" y="0"/>
                  </a:cubicBezTo>
                  <a:cubicBezTo>
                    <a:pt x="369570" y="0"/>
                    <a:pt x="406400" y="36830"/>
                    <a:pt x="406400" y="8128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71120" y="6151880"/>
              <a:ext cx="5253990" cy="134620"/>
            </a:xfrm>
            <a:custGeom>
              <a:avLst/>
              <a:gdLst/>
              <a:ahLst/>
              <a:cxnLst/>
              <a:rect l="l" t="t" r="r" b="b"/>
              <a:pathLst>
                <a:path w="5253990" h="134620">
                  <a:moveTo>
                    <a:pt x="116840" y="0"/>
                  </a:moveTo>
                  <a:lnTo>
                    <a:pt x="116840" y="134620"/>
                  </a:lnTo>
                  <a:lnTo>
                    <a:pt x="0" y="67310"/>
                  </a:lnTo>
                  <a:lnTo>
                    <a:pt x="116840" y="0"/>
                  </a:lnTo>
                  <a:close/>
                  <a:moveTo>
                    <a:pt x="5137150" y="0"/>
                  </a:moveTo>
                  <a:lnTo>
                    <a:pt x="5137150" y="134620"/>
                  </a:lnTo>
                  <a:lnTo>
                    <a:pt x="5253990" y="67310"/>
                  </a:lnTo>
                  <a:lnTo>
                    <a:pt x="51371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5396230" cy="6348730"/>
            </a:xfrm>
            <a:custGeom>
              <a:avLst/>
              <a:gdLst/>
              <a:ahLst/>
              <a:cxnLst/>
              <a:rect l="l" t="t" r="r" b="b"/>
              <a:pathLst>
                <a:path w="5396230" h="6348730">
                  <a:moveTo>
                    <a:pt x="5384800" y="0"/>
                  </a:moveTo>
                  <a:lnTo>
                    <a:pt x="11430" y="0"/>
                  </a:lnTo>
                  <a:cubicBezTo>
                    <a:pt x="5080" y="0"/>
                    <a:pt x="0" y="5080"/>
                    <a:pt x="0" y="11430"/>
                  </a:cubicBezTo>
                  <a:lnTo>
                    <a:pt x="0" y="471170"/>
                  </a:lnTo>
                  <a:lnTo>
                    <a:pt x="0" y="6101080"/>
                  </a:lnTo>
                  <a:lnTo>
                    <a:pt x="0" y="6337300"/>
                  </a:lnTo>
                  <a:cubicBezTo>
                    <a:pt x="0" y="6343650"/>
                    <a:pt x="5080" y="6348730"/>
                    <a:pt x="11430" y="6348730"/>
                  </a:cubicBezTo>
                  <a:lnTo>
                    <a:pt x="247650" y="6348730"/>
                  </a:lnTo>
                  <a:lnTo>
                    <a:pt x="356870" y="6348730"/>
                  </a:lnTo>
                  <a:lnTo>
                    <a:pt x="1918970" y="6348730"/>
                  </a:lnTo>
                  <a:lnTo>
                    <a:pt x="5146040" y="6348730"/>
                  </a:lnTo>
                  <a:lnTo>
                    <a:pt x="5384800" y="6348730"/>
                  </a:lnTo>
                  <a:cubicBezTo>
                    <a:pt x="5391150" y="6348730"/>
                    <a:pt x="5396230" y="6343650"/>
                    <a:pt x="5396230" y="6337300"/>
                  </a:cubicBezTo>
                  <a:lnTo>
                    <a:pt x="5396230" y="6101080"/>
                  </a:lnTo>
                  <a:lnTo>
                    <a:pt x="5396230" y="471170"/>
                  </a:lnTo>
                  <a:lnTo>
                    <a:pt x="5396230" y="11430"/>
                  </a:lnTo>
                  <a:cubicBezTo>
                    <a:pt x="5396230" y="5080"/>
                    <a:pt x="5391150" y="0"/>
                    <a:pt x="5384800" y="0"/>
                  </a:cubicBezTo>
                  <a:close/>
                  <a:moveTo>
                    <a:pt x="5135880" y="6113780"/>
                  </a:moveTo>
                  <a:lnTo>
                    <a:pt x="5135880" y="6327140"/>
                  </a:lnTo>
                  <a:lnTo>
                    <a:pt x="1931670" y="6327140"/>
                  </a:lnTo>
                  <a:lnTo>
                    <a:pt x="1931670" y="6113780"/>
                  </a:lnTo>
                  <a:lnTo>
                    <a:pt x="5135880" y="6113780"/>
                  </a:lnTo>
                  <a:close/>
                  <a:moveTo>
                    <a:pt x="1920240" y="6089650"/>
                  </a:moveTo>
                  <a:lnTo>
                    <a:pt x="358140" y="6089650"/>
                  </a:lnTo>
                  <a:lnTo>
                    <a:pt x="248920" y="6089650"/>
                  </a:lnTo>
                  <a:lnTo>
                    <a:pt x="22860" y="6089650"/>
                  </a:lnTo>
                  <a:lnTo>
                    <a:pt x="22860" y="482600"/>
                  </a:lnTo>
                  <a:lnTo>
                    <a:pt x="5372100" y="482600"/>
                  </a:lnTo>
                  <a:lnTo>
                    <a:pt x="5372100" y="6089650"/>
                  </a:lnTo>
                  <a:lnTo>
                    <a:pt x="5147310" y="6089650"/>
                  </a:lnTo>
                  <a:lnTo>
                    <a:pt x="1920240" y="6089650"/>
                  </a:lnTo>
                  <a:close/>
                  <a:moveTo>
                    <a:pt x="346710" y="6113780"/>
                  </a:moveTo>
                  <a:lnTo>
                    <a:pt x="346710" y="6327140"/>
                  </a:lnTo>
                  <a:lnTo>
                    <a:pt x="260350" y="6327140"/>
                  </a:lnTo>
                  <a:lnTo>
                    <a:pt x="260350" y="6113780"/>
                  </a:lnTo>
                  <a:lnTo>
                    <a:pt x="346710" y="6113780"/>
                  </a:lnTo>
                  <a:close/>
                  <a:moveTo>
                    <a:pt x="22860" y="22860"/>
                  </a:moveTo>
                  <a:lnTo>
                    <a:pt x="5372100" y="22860"/>
                  </a:lnTo>
                  <a:lnTo>
                    <a:pt x="5372100" y="458470"/>
                  </a:lnTo>
                  <a:lnTo>
                    <a:pt x="22860" y="458470"/>
                  </a:lnTo>
                  <a:lnTo>
                    <a:pt x="22860" y="22860"/>
                  </a:lnTo>
                  <a:close/>
                  <a:moveTo>
                    <a:pt x="22860" y="6327140"/>
                  </a:moveTo>
                  <a:lnTo>
                    <a:pt x="22860" y="6113780"/>
                  </a:lnTo>
                  <a:lnTo>
                    <a:pt x="236220" y="6113780"/>
                  </a:lnTo>
                  <a:lnTo>
                    <a:pt x="236220" y="6327140"/>
                  </a:lnTo>
                  <a:lnTo>
                    <a:pt x="22860" y="6327140"/>
                  </a:lnTo>
                  <a:close/>
                  <a:moveTo>
                    <a:pt x="369570" y="6327140"/>
                  </a:moveTo>
                  <a:lnTo>
                    <a:pt x="369570" y="6113780"/>
                  </a:lnTo>
                  <a:lnTo>
                    <a:pt x="1908810" y="6113780"/>
                  </a:lnTo>
                  <a:lnTo>
                    <a:pt x="1908810" y="6327140"/>
                  </a:lnTo>
                  <a:lnTo>
                    <a:pt x="369570" y="6327140"/>
                  </a:lnTo>
                  <a:close/>
                  <a:moveTo>
                    <a:pt x="5372100" y="6327140"/>
                  </a:moveTo>
                  <a:lnTo>
                    <a:pt x="5158740" y="6327140"/>
                  </a:lnTo>
                  <a:lnTo>
                    <a:pt x="5158740" y="6113780"/>
                  </a:lnTo>
                  <a:lnTo>
                    <a:pt x="5372100" y="6113780"/>
                  </a:lnTo>
                  <a:lnTo>
                    <a:pt x="5372100" y="6327140"/>
                  </a:lnTo>
                  <a:close/>
                  <a:moveTo>
                    <a:pt x="279400" y="148590"/>
                  </a:moveTo>
                  <a:cubicBezTo>
                    <a:pt x="228600" y="148590"/>
                    <a:pt x="186690" y="190500"/>
                    <a:pt x="186690" y="241300"/>
                  </a:cubicBezTo>
                  <a:cubicBezTo>
                    <a:pt x="186690" y="292100"/>
                    <a:pt x="228600" y="334010"/>
                    <a:pt x="279400" y="334010"/>
                  </a:cubicBezTo>
                  <a:cubicBezTo>
                    <a:pt x="330200" y="334010"/>
                    <a:pt x="372110" y="292100"/>
                    <a:pt x="372110" y="241300"/>
                  </a:cubicBezTo>
                  <a:cubicBezTo>
                    <a:pt x="372110" y="190500"/>
                    <a:pt x="330200" y="148590"/>
                    <a:pt x="279400" y="148590"/>
                  </a:cubicBezTo>
                  <a:close/>
                  <a:moveTo>
                    <a:pt x="279400" y="311150"/>
                  </a:moveTo>
                  <a:cubicBezTo>
                    <a:pt x="241300" y="311150"/>
                    <a:pt x="209550" y="280670"/>
                    <a:pt x="209550" y="241300"/>
                  </a:cubicBezTo>
                  <a:cubicBezTo>
                    <a:pt x="209550" y="201930"/>
                    <a:pt x="240030" y="171450"/>
                    <a:pt x="279400" y="171450"/>
                  </a:cubicBezTo>
                  <a:cubicBezTo>
                    <a:pt x="318770" y="171450"/>
                    <a:pt x="349250" y="201930"/>
                    <a:pt x="349250" y="241300"/>
                  </a:cubicBezTo>
                  <a:cubicBezTo>
                    <a:pt x="349250" y="280670"/>
                    <a:pt x="317500" y="311150"/>
                    <a:pt x="279400" y="311150"/>
                  </a:cubicBezTo>
                  <a:close/>
                  <a:moveTo>
                    <a:pt x="523240" y="148590"/>
                  </a:moveTo>
                  <a:cubicBezTo>
                    <a:pt x="472440" y="148590"/>
                    <a:pt x="430530" y="190500"/>
                    <a:pt x="430530" y="241300"/>
                  </a:cubicBezTo>
                  <a:cubicBezTo>
                    <a:pt x="430530" y="292100"/>
                    <a:pt x="472440" y="334010"/>
                    <a:pt x="523240" y="334010"/>
                  </a:cubicBezTo>
                  <a:cubicBezTo>
                    <a:pt x="574040" y="334010"/>
                    <a:pt x="615950" y="292100"/>
                    <a:pt x="615950" y="241300"/>
                  </a:cubicBezTo>
                  <a:cubicBezTo>
                    <a:pt x="615950" y="190500"/>
                    <a:pt x="574040" y="148590"/>
                    <a:pt x="523240" y="148590"/>
                  </a:cubicBezTo>
                  <a:close/>
                  <a:moveTo>
                    <a:pt x="523240" y="311150"/>
                  </a:moveTo>
                  <a:cubicBezTo>
                    <a:pt x="485140" y="311150"/>
                    <a:pt x="453390" y="280670"/>
                    <a:pt x="453390" y="241300"/>
                  </a:cubicBezTo>
                  <a:cubicBezTo>
                    <a:pt x="453390" y="201930"/>
                    <a:pt x="483870" y="171450"/>
                    <a:pt x="523240" y="171450"/>
                  </a:cubicBezTo>
                  <a:cubicBezTo>
                    <a:pt x="562610" y="171450"/>
                    <a:pt x="593090" y="201930"/>
                    <a:pt x="593090" y="241300"/>
                  </a:cubicBezTo>
                  <a:cubicBezTo>
                    <a:pt x="593090" y="280670"/>
                    <a:pt x="561340" y="311150"/>
                    <a:pt x="523240" y="311150"/>
                  </a:cubicBezTo>
                  <a:close/>
                  <a:moveTo>
                    <a:pt x="767080" y="148590"/>
                  </a:moveTo>
                  <a:cubicBezTo>
                    <a:pt x="716280" y="148590"/>
                    <a:pt x="674370" y="190500"/>
                    <a:pt x="674370" y="241300"/>
                  </a:cubicBezTo>
                  <a:cubicBezTo>
                    <a:pt x="674370" y="292100"/>
                    <a:pt x="716280" y="334010"/>
                    <a:pt x="767080" y="334010"/>
                  </a:cubicBezTo>
                  <a:cubicBezTo>
                    <a:pt x="817880" y="334010"/>
                    <a:pt x="859790" y="292100"/>
                    <a:pt x="859790" y="241300"/>
                  </a:cubicBezTo>
                  <a:cubicBezTo>
                    <a:pt x="859790" y="190500"/>
                    <a:pt x="819150" y="148590"/>
                    <a:pt x="767080" y="148590"/>
                  </a:cubicBezTo>
                  <a:close/>
                  <a:moveTo>
                    <a:pt x="767080" y="311150"/>
                  </a:moveTo>
                  <a:cubicBezTo>
                    <a:pt x="728980" y="311150"/>
                    <a:pt x="697230" y="280670"/>
                    <a:pt x="697230" y="241300"/>
                  </a:cubicBezTo>
                  <a:cubicBezTo>
                    <a:pt x="697230" y="201930"/>
                    <a:pt x="727710" y="171450"/>
                    <a:pt x="767080" y="171450"/>
                  </a:cubicBezTo>
                  <a:cubicBezTo>
                    <a:pt x="805180" y="171450"/>
                    <a:pt x="836930" y="201930"/>
                    <a:pt x="836930" y="241300"/>
                  </a:cubicBezTo>
                  <a:cubicBezTo>
                    <a:pt x="836930" y="280670"/>
                    <a:pt x="806450" y="311150"/>
                    <a:pt x="767080" y="3111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428874" y="8690590"/>
            <a:ext cx="1279852" cy="12798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772380" y="8831158"/>
            <a:ext cx="592839" cy="1100397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481163" y="5937704"/>
            <a:ext cx="15637798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SÁCH BÁO VỀ CÂY CỐI</a:t>
            </a:r>
            <a:endParaRPr lang="en-US" sz="8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973635" y="3178591"/>
            <a:ext cx="6652854" cy="55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7200" u="none" spc="2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  <a:endParaRPr lang="en-US" sz="7200" u="none" spc="2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1"/>
          <p:cNvSpPr txBox="1"/>
          <p:nvPr/>
        </p:nvSpPr>
        <p:spPr>
          <a:xfrm>
            <a:off x="5050798" y="4476714"/>
            <a:ext cx="826594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6400" b="1" i="1" spc="21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6400" b="1" i="1" spc="2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spc="21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spc="2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spc="21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400" b="1" i="1" spc="2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spc="21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6400" b="1" i="1" u="none" spc="2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97200" y="2497304"/>
            <a:ext cx="3819003" cy="381900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53784" y="1737466"/>
            <a:ext cx="14980429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85" y="4406805"/>
            <a:ext cx="14588431" cy="470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97200" y="2497304"/>
            <a:ext cx="3819003" cy="381900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53784" y="1737466"/>
            <a:ext cx="14980429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76" y="4787481"/>
            <a:ext cx="6718879" cy="39370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53784" y="4045790"/>
            <a:ext cx="9280325" cy="436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b="1" u="sng" dirty="0" smtClean="0">
                <a:solidFill>
                  <a:srgbClr val="FF0000"/>
                </a:solidFill>
              </a:rPr>
              <a:t>GỢI Ý: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Tên quyển sách của em là gì?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Tác giả của quyển sách là gì?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Quyển sách của nhà xuất bản nào?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Quyển sách đó có nội dung về điều gì</a:t>
            </a:r>
            <a:r>
              <a:rPr lang="vi-VN" sz="3800" dirty="0" smtClean="0"/>
              <a:t>?</a:t>
            </a:r>
            <a:endParaRPr lang="vi-VN" sz="3800" dirty="0" smtClean="0"/>
          </a:p>
        </p:txBody>
      </p:sp>
    </p:spTree>
    <p:extLst>
      <p:ext uri="{BB962C8B-B14F-4D97-AF65-F5344CB8AC3E}">
        <p14:creationId xmlns:p14="http://schemas.microsoft.com/office/powerpoint/2010/main" val="35945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1684" y="8441865"/>
            <a:ext cx="5194233" cy="51942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1472355"/>
            <a:ext cx="16954500" cy="1918546"/>
            <a:chOff x="0" y="0"/>
            <a:chExt cx="85883929" cy="1519548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85739147" cy="15050710"/>
            </a:xfrm>
            <a:custGeom>
              <a:avLst/>
              <a:gdLst/>
              <a:ahLst/>
              <a:cxnLst/>
              <a:rect l="l" t="t" r="r" b="b"/>
              <a:pathLst>
                <a:path w="85739147" h="15050710">
                  <a:moveTo>
                    <a:pt x="0" y="0"/>
                  </a:moveTo>
                  <a:lnTo>
                    <a:pt x="85739147" y="0"/>
                  </a:lnTo>
                  <a:lnTo>
                    <a:pt x="85739147" y="15050710"/>
                  </a:lnTo>
                  <a:lnTo>
                    <a:pt x="0" y="15050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486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85883930" cy="15195490"/>
            </a:xfrm>
            <a:custGeom>
              <a:avLst/>
              <a:gdLst/>
              <a:ahLst/>
              <a:cxnLst/>
              <a:rect l="l" t="t" r="r" b="b"/>
              <a:pathLst>
                <a:path w="85883930" h="15195490">
                  <a:moveTo>
                    <a:pt x="85739151" y="15050709"/>
                  </a:moveTo>
                  <a:lnTo>
                    <a:pt x="85883930" y="15050709"/>
                  </a:lnTo>
                  <a:lnTo>
                    <a:pt x="85883930" y="15195490"/>
                  </a:lnTo>
                  <a:lnTo>
                    <a:pt x="85739151" y="15195490"/>
                  </a:lnTo>
                  <a:lnTo>
                    <a:pt x="85739151" y="1505070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050709"/>
                  </a:lnTo>
                  <a:lnTo>
                    <a:pt x="0" y="15050709"/>
                  </a:lnTo>
                  <a:lnTo>
                    <a:pt x="0" y="144780"/>
                  </a:lnTo>
                  <a:close/>
                  <a:moveTo>
                    <a:pt x="0" y="15050709"/>
                  </a:moveTo>
                  <a:lnTo>
                    <a:pt x="144780" y="15050709"/>
                  </a:lnTo>
                  <a:lnTo>
                    <a:pt x="144780" y="15195490"/>
                  </a:lnTo>
                  <a:lnTo>
                    <a:pt x="0" y="15195490"/>
                  </a:lnTo>
                  <a:lnTo>
                    <a:pt x="0" y="15050709"/>
                  </a:lnTo>
                  <a:close/>
                  <a:moveTo>
                    <a:pt x="85739151" y="144780"/>
                  </a:moveTo>
                  <a:lnTo>
                    <a:pt x="85883930" y="144780"/>
                  </a:lnTo>
                  <a:lnTo>
                    <a:pt x="85883930" y="15050709"/>
                  </a:lnTo>
                  <a:lnTo>
                    <a:pt x="85739151" y="15050709"/>
                  </a:lnTo>
                  <a:lnTo>
                    <a:pt x="85739151" y="144780"/>
                  </a:lnTo>
                  <a:close/>
                  <a:moveTo>
                    <a:pt x="144780" y="15050709"/>
                  </a:moveTo>
                  <a:lnTo>
                    <a:pt x="85739151" y="15050709"/>
                  </a:lnTo>
                  <a:lnTo>
                    <a:pt x="85739151" y="15195490"/>
                  </a:lnTo>
                  <a:lnTo>
                    <a:pt x="144780" y="15195490"/>
                  </a:lnTo>
                  <a:lnTo>
                    <a:pt x="144780" y="15050709"/>
                  </a:lnTo>
                  <a:close/>
                  <a:moveTo>
                    <a:pt x="85739151" y="0"/>
                  </a:moveTo>
                  <a:lnTo>
                    <a:pt x="85883930" y="0"/>
                  </a:lnTo>
                  <a:lnTo>
                    <a:pt x="85883930" y="144780"/>
                  </a:lnTo>
                  <a:lnTo>
                    <a:pt x="85739151" y="144780"/>
                  </a:lnTo>
                  <a:lnTo>
                    <a:pt x="8573915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739151" y="0"/>
                  </a:lnTo>
                  <a:lnTo>
                    <a:pt x="8573915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4030246" y="2036010"/>
            <a:ext cx="10227505" cy="857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vi-VN" sz="5600" b="1" dirty="0" smtClean="0">
                <a:solidFill>
                  <a:srgbClr val="000000"/>
                </a:solidFill>
              </a:rPr>
              <a:t>CHIA SẺ NHÓM ĐÔI</a:t>
            </a:r>
            <a:endParaRPr lang="en-US" sz="5600" b="1" dirty="0">
              <a:solidFill>
                <a:srgbClr val="000000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75424"/>
            <a:ext cx="7986598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1684" y="8441865"/>
            <a:ext cx="5194233" cy="51942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1472355"/>
            <a:ext cx="16954500" cy="1918546"/>
            <a:chOff x="0" y="0"/>
            <a:chExt cx="85883929" cy="1519548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85739147" cy="15050710"/>
            </a:xfrm>
            <a:custGeom>
              <a:avLst/>
              <a:gdLst/>
              <a:ahLst/>
              <a:cxnLst/>
              <a:rect l="l" t="t" r="r" b="b"/>
              <a:pathLst>
                <a:path w="85739147" h="15050710">
                  <a:moveTo>
                    <a:pt x="0" y="0"/>
                  </a:moveTo>
                  <a:lnTo>
                    <a:pt x="85739147" y="0"/>
                  </a:lnTo>
                  <a:lnTo>
                    <a:pt x="85739147" y="15050710"/>
                  </a:lnTo>
                  <a:lnTo>
                    <a:pt x="0" y="15050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486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85883930" cy="15195490"/>
            </a:xfrm>
            <a:custGeom>
              <a:avLst/>
              <a:gdLst/>
              <a:ahLst/>
              <a:cxnLst/>
              <a:rect l="l" t="t" r="r" b="b"/>
              <a:pathLst>
                <a:path w="85883930" h="15195490">
                  <a:moveTo>
                    <a:pt x="85739151" y="15050709"/>
                  </a:moveTo>
                  <a:lnTo>
                    <a:pt x="85883930" y="15050709"/>
                  </a:lnTo>
                  <a:lnTo>
                    <a:pt x="85883930" y="15195490"/>
                  </a:lnTo>
                  <a:lnTo>
                    <a:pt x="85739151" y="15195490"/>
                  </a:lnTo>
                  <a:lnTo>
                    <a:pt x="85739151" y="1505070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050709"/>
                  </a:lnTo>
                  <a:lnTo>
                    <a:pt x="0" y="15050709"/>
                  </a:lnTo>
                  <a:lnTo>
                    <a:pt x="0" y="144780"/>
                  </a:lnTo>
                  <a:close/>
                  <a:moveTo>
                    <a:pt x="0" y="15050709"/>
                  </a:moveTo>
                  <a:lnTo>
                    <a:pt x="144780" y="15050709"/>
                  </a:lnTo>
                  <a:lnTo>
                    <a:pt x="144780" y="15195490"/>
                  </a:lnTo>
                  <a:lnTo>
                    <a:pt x="0" y="15195490"/>
                  </a:lnTo>
                  <a:lnTo>
                    <a:pt x="0" y="15050709"/>
                  </a:lnTo>
                  <a:close/>
                  <a:moveTo>
                    <a:pt x="85739151" y="144780"/>
                  </a:moveTo>
                  <a:lnTo>
                    <a:pt x="85883930" y="144780"/>
                  </a:lnTo>
                  <a:lnTo>
                    <a:pt x="85883930" y="15050709"/>
                  </a:lnTo>
                  <a:lnTo>
                    <a:pt x="85739151" y="15050709"/>
                  </a:lnTo>
                  <a:lnTo>
                    <a:pt x="85739151" y="144780"/>
                  </a:lnTo>
                  <a:close/>
                  <a:moveTo>
                    <a:pt x="144780" y="15050709"/>
                  </a:moveTo>
                  <a:lnTo>
                    <a:pt x="85739151" y="15050709"/>
                  </a:lnTo>
                  <a:lnTo>
                    <a:pt x="85739151" y="15195490"/>
                  </a:lnTo>
                  <a:lnTo>
                    <a:pt x="144780" y="15195490"/>
                  </a:lnTo>
                  <a:lnTo>
                    <a:pt x="144780" y="15050709"/>
                  </a:lnTo>
                  <a:close/>
                  <a:moveTo>
                    <a:pt x="85739151" y="0"/>
                  </a:moveTo>
                  <a:lnTo>
                    <a:pt x="85883930" y="0"/>
                  </a:lnTo>
                  <a:lnTo>
                    <a:pt x="85883930" y="144780"/>
                  </a:lnTo>
                  <a:lnTo>
                    <a:pt x="85739151" y="144780"/>
                  </a:lnTo>
                  <a:lnTo>
                    <a:pt x="8573915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739151" y="0"/>
                  </a:lnTo>
                  <a:lnTo>
                    <a:pt x="8573915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4030246" y="2036010"/>
            <a:ext cx="1022750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vi-VN" sz="5600" b="1" dirty="0" smtClean="0">
                <a:solidFill>
                  <a:srgbClr val="000000"/>
                </a:solidFill>
              </a:rPr>
              <a:t>CHIA SẺ TRƯỚC LỚP</a:t>
            </a:r>
            <a:endParaRPr lang="en-US" sz="5600" b="1" dirty="0">
              <a:solidFill>
                <a:srgbClr val="0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40" y="3436638"/>
            <a:ext cx="9214716" cy="57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0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0002" y="2783639"/>
            <a:ext cx="5398979" cy="53989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98246" y="1725843"/>
            <a:ext cx="15787614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hép lại những câu văn, câu thơ hay hoặc viết cảm nghĩ của em.</a:t>
            </a:r>
            <a:endParaRPr lang="en-US" sz="45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05965" y="4009536"/>
            <a:ext cx="730034" cy="7300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chemeClr val="tx1"/>
                </a:solidFill>
              </a:rPr>
              <a:t>M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3387" y="4077115"/>
            <a:ext cx="4065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</a:rPr>
              <a:t>BẠN CÓ BIẾT?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82883" y="4815779"/>
            <a:ext cx="968771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dirty="0" smtClean="0">
                <a:solidFill>
                  <a:srgbClr val="3B4A1E"/>
                </a:solidFill>
              </a:rPr>
              <a:t>        Cây lâu năm nhất: </a:t>
            </a:r>
            <a:r>
              <a:rPr lang="vi-VN" sz="3800" dirty="0" smtClean="0"/>
              <a:t>Cây có tuổi thọ cao nhất là một cây thông ở Nhật Bản. Ước tính nó đã sống trên bảy nghìn năm. Còn ở nước ta, trong Vườn Quốc gia Cúc Phương có cây chò khoảng một nghìn tuổi.</a:t>
            </a:r>
            <a:endParaRPr lang="en-US" sz="3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4538" r="5163" b="5760"/>
          <a:stretch/>
        </p:blipFill>
        <p:spPr>
          <a:xfrm>
            <a:off x="11738425" y="4997453"/>
            <a:ext cx="571500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0002" y="2783639"/>
            <a:ext cx="5398979" cy="53989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98246" y="1725843"/>
            <a:ext cx="15787614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hép lại những câu văn, câu thơ hay hoặc viết cảm nghĩ của em.</a:t>
            </a:r>
            <a:endParaRPr lang="en-US" sz="45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05965" y="4009536"/>
            <a:ext cx="730034" cy="7300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chemeClr val="tx1"/>
                </a:solidFill>
              </a:rPr>
              <a:t>M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2096" y="4109629"/>
            <a:ext cx="4141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</a:rPr>
              <a:t>BẠN CÓ BIẾT?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65364" y="4881763"/>
            <a:ext cx="886131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dirty="0" smtClean="0">
                <a:solidFill>
                  <a:srgbClr val="3B4A1E"/>
                </a:solidFill>
              </a:rPr>
              <a:t>      Cây to nhất: </a:t>
            </a:r>
            <a:r>
              <a:rPr lang="vi-VN" sz="3800" dirty="0" smtClean="0"/>
              <a:t>Cây xê-côi-a sáu nghìn tuổi ở Mỹ to đến mức người ta đặt được một tiệm giải khát trong gốc cây.</a:t>
            </a:r>
            <a:endParaRPr lang="en-US" sz="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80" y="4595440"/>
            <a:ext cx="6381587" cy="47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0002" y="2783639"/>
            <a:ext cx="5398979" cy="53989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98246" y="1725843"/>
            <a:ext cx="15787614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5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hép lại những câu văn, câu thơ hay hoặc viết cảm nghĩ của em.</a:t>
            </a:r>
            <a:endParaRPr lang="en-US" sz="45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05965" y="4009536"/>
            <a:ext cx="730034" cy="7300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chemeClr val="tx1"/>
                </a:solidFill>
              </a:rPr>
              <a:t>M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24936" y="4021237"/>
            <a:ext cx="3990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</a:rPr>
              <a:t>BẠN CÓ BIẾT?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65364" y="4881763"/>
            <a:ext cx="88613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dirty="0" smtClean="0">
                <a:solidFill>
                  <a:srgbClr val="3B4A1E"/>
                </a:solidFill>
              </a:rPr>
              <a:t>      Cây đoàn kết nhất: </a:t>
            </a:r>
            <a:r>
              <a:rPr lang="vi-VN" sz="3800" dirty="0" smtClean="0"/>
              <a:t>Đó là những cây mọc thành cụm như cây tre, những cây nối rẽ vào nhau như cây thông. Những cây này đói no cùng chia sẻ.</a:t>
            </a:r>
            <a:endParaRPr lang="en-US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58" y="4229100"/>
            <a:ext cx="5959179" cy="49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452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7</cp:revision>
  <dcterms:created xsi:type="dcterms:W3CDTF">2006-08-16T00:00:00Z</dcterms:created>
  <dcterms:modified xsi:type="dcterms:W3CDTF">2021-10-22T04:04:14Z</dcterms:modified>
  <dc:identifier>DAEtaqAS4dU</dc:identifier>
</cp:coreProperties>
</file>