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1EA6-9CEA-4162-9D7B-4AC9437EA12B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E933-7B19-4048-995F-BBE6A611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49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1EA6-9CEA-4162-9D7B-4AC9437EA12B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E933-7B19-4048-995F-BBE6A611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2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1EA6-9CEA-4162-9D7B-4AC9437EA12B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E933-7B19-4048-995F-BBE6A611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77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1EA6-9CEA-4162-9D7B-4AC9437EA12B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E933-7B19-4048-995F-BBE6A611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59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1EA6-9CEA-4162-9D7B-4AC9437EA12B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E933-7B19-4048-995F-BBE6A611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0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1EA6-9CEA-4162-9D7B-4AC9437EA12B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E933-7B19-4048-995F-BBE6A611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1EA6-9CEA-4162-9D7B-4AC9437EA12B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E933-7B19-4048-995F-BBE6A611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2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1EA6-9CEA-4162-9D7B-4AC9437EA12B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E933-7B19-4048-995F-BBE6A611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3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1EA6-9CEA-4162-9D7B-4AC9437EA12B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E933-7B19-4048-995F-BBE6A611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47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1EA6-9CEA-4162-9D7B-4AC9437EA12B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E933-7B19-4048-995F-BBE6A611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5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21EA6-9CEA-4162-9D7B-4AC9437EA12B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E933-7B19-4048-995F-BBE6A611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5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21EA6-9CEA-4162-9D7B-4AC9437EA12B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CE933-7B19-4048-995F-BBE6A6118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809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67361" y="598987"/>
            <a:ext cx="2781300" cy="283845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Hà</a:t>
            </a: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</a:p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An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878036" y="598987"/>
            <a:ext cx="2781300" cy="283845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Phương</a:t>
            </a:r>
            <a:endParaRPr lang="en-US" sz="3600" b="1" dirty="0" smtClean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Anh</a:t>
            </a:r>
            <a:endParaRPr lang="en-US" sz="36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522573" y="598987"/>
            <a:ext cx="2781300" cy="283845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 sz="5000" b="1" dirty="0" smtClean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pPr algn="ctr"/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Duy</a:t>
            </a: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Anh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sz="50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47008" y="3755844"/>
            <a:ext cx="2781300" cy="283845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Quốc</a:t>
            </a: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Bảo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191545" y="3755844"/>
            <a:ext cx="2781300" cy="283845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Gia</a:t>
            </a: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Bảo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7940585" y="3755843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5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Khánh</a:t>
            </a:r>
            <a:r>
              <a:rPr lang="en-US" sz="45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Chi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342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64128" y="241935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Sao</a:t>
            </a:r>
          </a:p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Chi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069625" y="241935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Minh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Diệp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883980" y="241934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Ngọc</a:t>
            </a: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Diệp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64128" y="3307353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Gia</a:t>
            </a:r>
            <a:endParaRPr lang="en-US" sz="4800" b="1" dirty="0" smtClean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Huy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317820" y="3307353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Việt</a:t>
            </a: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Khang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271512" y="3529421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vi-VN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Anh Duy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0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64128" y="241935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Đăng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Khoa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095751" y="241934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Tuấn</a:t>
            </a: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Kiệt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936231" y="241934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Tú</a:t>
            </a: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Linh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64127" y="3490232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Nguyên</a:t>
            </a:r>
            <a:r>
              <a:rPr lang="vi-VN" sz="40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vi-VN" sz="40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Khang</a:t>
            </a:r>
            <a:endParaRPr lang="en-US" sz="40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5122" y="3490232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Nam</a:t>
            </a:r>
            <a:r>
              <a:rPr lang="vi-VN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vi-VN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Khánh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936230" y="3490231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Nhật</a:t>
            </a: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Minh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836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64128" y="241935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Yến</a:t>
            </a: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Ngọc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847557" y="241935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Minh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Ngọc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766413" y="268060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Thảo</a:t>
            </a: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Nhi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03465" y="3555546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vi-VN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Nhật Minh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082688" y="3555545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Anh</a:t>
            </a:r>
            <a:r>
              <a:rPr lang="vi-VN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vi-VN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Minh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766412" y="3555545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Đỗ</a:t>
            </a: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Quyên</a:t>
            </a:r>
            <a:endParaRPr lang="en-US" sz="4800" b="1" dirty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932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64128" y="241935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Anh</a:t>
            </a: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Thư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265568" y="241934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Quốc</a:t>
            </a: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Toản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8167008" y="241934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Bá</a:t>
            </a: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Tùng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64128" y="3346541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vi-VN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Minh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Thủy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357008" y="3348991"/>
            <a:ext cx="2875461" cy="293233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vi-VN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Minh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Trang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844792" y="3346540"/>
            <a:ext cx="3023506" cy="3093449"/>
          </a:xfrm>
          <a:prstGeom prst="ellipse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Thùy</a:t>
            </a:r>
            <a:endParaRPr lang="en-US" sz="4800" b="1" dirty="0" smtClean="0">
              <a:solidFill>
                <a:schemeClr val="tx1"/>
              </a:solidFill>
              <a:latin typeface="Circle3D" panose="020B07030201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  <a:latin typeface="Circle3D" panose="020B07030201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Circle3D" panose="020B0703020102020204" pitchFamily="34" charset="0"/>
              </a:rPr>
              <a:t>Linh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107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62</Words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Circle3D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2020-08-01T15:02:31Z</dcterms:created>
  <dcterms:modified xsi:type="dcterms:W3CDTF">2020-08-04T03:17:41Z</dcterms:modified>
</cp:coreProperties>
</file>