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327" r:id="rId2"/>
    <p:sldId id="423" r:id="rId3"/>
    <p:sldId id="437" r:id="rId4"/>
    <p:sldId id="436" r:id="rId5"/>
    <p:sldId id="439" r:id="rId6"/>
    <p:sldId id="435" r:id="rId7"/>
    <p:sldId id="340" r:id="rId8"/>
  </p:sldIdLst>
  <p:sldSz cx="16276638" cy="9144000"/>
  <p:notesSz cx="6858000" cy="9144000"/>
  <p:custDataLst>
    <p:tags r:id="rId1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29" d="100"/>
          <a:sy n="29" d="100"/>
        </p:scale>
        <p:origin x="84" y="33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7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5" Type="http://schemas.microsoft.com/office/2007/relationships/media" Target="../media/media4.mp4"/><Relationship Id="rId4" Type="http://schemas.openxmlformats.org/officeDocument/2006/relationships/video" Target="../media/media3.mp4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927832"/>
            <a:ext cx="1661573" cy="2157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VIẾT 17: ÔN CHỮ VIẾT HOA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3413919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Giáo viên:</a:t>
            </a:r>
          </a:p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37424" y="6166038"/>
            <a:ext cx="1112368" cy="8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4518" y="5943600"/>
            <a:ext cx="3168859" cy="226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et chu net nguo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919" y="304799"/>
            <a:ext cx="15468600" cy="843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552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06914" y="1953419"/>
            <a:ext cx="6781801" cy="646331"/>
            <a:chOff x="1508918" y="1888664"/>
            <a:chExt cx="6172201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1. Quan sát chữ viết mẫu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432476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" name="Chu 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0824" y="3718011"/>
            <a:ext cx="4279495" cy="4968789"/>
          </a:xfrm>
          <a:prstGeom prst="rect">
            <a:avLst/>
          </a:prstGeom>
        </p:spPr>
      </p:pic>
      <p:pic>
        <p:nvPicPr>
          <p:cNvPr id="6" name="chu Ă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92425" y="3718011"/>
            <a:ext cx="4279494" cy="4968789"/>
          </a:xfrm>
          <a:prstGeom prst="rect">
            <a:avLst/>
          </a:prstGeom>
        </p:spPr>
      </p:pic>
      <p:pic>
        <p:nvPicPr>
          <p:cNvPr id="7" name="Chu Â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26424" y="3718011"/>
            <a:ext cx="4279495" cy="496878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436185" y="2706057"/>
            <a:ext cx="4759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X, Y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937919" y="149573"/>
            <a:ext cx="5715000" cy="1578825"/>
            <a:chOff x="4937919" y="149573"/>
            <a:chExt cx="5715000" cy="1578825"/>
          </a:xfrm>
        </p:grpSpPr>
        <p:grpSp>
          <p:nvGrpSpPr>
            <p:cNvPr id="21" name="Group 20"/>
            <p:cNvGrpSpPr/>
            <p:nvPr/>
          </p:nvGrpSpPr>
          <p:grpSpPr>
            <a:xfrm>
              <a:off x="5160710" y="149573"/>
              <a:ext cx="5492209" cy="994235"/>
              <a:chOff x="5073631" y="210532"/>
              <a:chExt cx="5399539" cy="994235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5073631" y="210532"/>
                <a:ext cx="5399539" cy="994235"/>
                <a:chOff x="5073631" y="210532"/>
                <a:chExt cx="5399539" cy="994235"/>
              </a:xfrm>
            </p:grpSpPr>
            <p:sp>
              <p:nvSpPr>
                <p:cNvPr id="26" name="TextBox 25"/>
                <p:cNvSpPr txBox="1"/>
                <p:nvPr/>
              </p:nvSpPr>
              <p:spPr>
                <a:xfrm>
                  <a:off x="5073631" y="210532"/>
                  <a:ext cx="5399539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6651116" y="743102"/>
                  <a:ext cx="196792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TIẾNG VIỆT</a:t>
                  </a:r>
                </a:p>
              </p:txBody>
            </p:sp>
          </p:grpSp>
          <p:cxnSp>
            <p:nvCxnSpPr>
              <p:cNvPr id="25" name="Straight Connector 24"/>
              <p:cNvCxnSpPr/>
              <p:nvPr/>
            </p:nvCxnSpPr>
            <p:spPr>
              <a:xfrm>
                <a:off x="6790748" y="1151823"/>
                <a:ext cx="1659737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3" name="Text Box 14"/>
            <p:cNvSpPr txBox="1">
              <a:spLocks noChangeArrowheads="1"/>
            </p:cNvSpPr>
            <p:nvPr/>
          </p:nvSpPr>
          <p:spPr bwMode="auto">
            <a:xfrm>
              <a:off x="4937919" y="1090864"/>
              <a:ext cx="5626505" cy="637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32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ÔN CHỮ VIẾT HOA: X, 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59418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937919" y="149573"/>
            <a:ext cx="5715000" cy="1578825"/>
            <a:chOff x="4937919" y="149573"/>
            <a:chExt cx="5715000" cy="1578825"/>
          </a:xfrm>
        </p:grpSpPr>
        <p:grpSp>
          <p:nvGrpSpPr>
            <p:cNvPr id="14" name="Group 13"/>
            <p:cNvGrpSpPr/>
            <p:nvPr/>
          </p:nvGrpSpPr>
          <p:grpSpPr>
            <a:xfrm>
              <a:off x="5160710" y="149573"/>
              <a:ext cx="5492209" cy="994235"/>
              <a:chOff x="5073631" y="210532"/>
              <a:chExt cx="5399539" cy="994235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5073631" y="210532"/>
                <a:ext cx="5399539" cy="994235"/>
                <a:chOff x="5073631" y="210532"/>
                <a:chExt cx="5399539" cy="994235"/>
              </a:xfrm>
            </p:grpSpPr>
            <p:sp>
              <p:nvSpPr>
                <p:cNvPr id="17" name="TextBox 16"/>
                <p:cNvSpPr txBox="1"/>
                <p:nvPr/>
              </p:nvSpPr>
              <p:spPr>
                <a:xfrm>
                  <a:off x="5073631" y="210532"/>
                  <a:ext cx="5399539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6651116" y="743102"/>
                  <a:ext cx="196792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TIẾNG VIỆT</a:t>
                  </a: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6790748" y="1151823"/>
                <a:ext cx="1659737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9" name="Text Box 14"/>
            <p:cNvSpPr txBox="1">
              <a:spLocks noChangeArrowheads="1"/>
            </p:cNvSpPr>
            <p:nvPr/>
          </p:nvSpPr>
          <p:spPr bwMode="auto">
            <a:xfrm>
              <a:off x="4937919" y="1090864"/>
              <a:ext cx="5626505" cy="637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32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ÔN CHỮ VIẾT HOA: X, Y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406914" y="1953419"/>
            <a:ext cx="6781801" cy="646331"/>
            <a:chOff x="1508918" y="1888664"/>
            <a:chExt cx="6172201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2. Ôn chữ viết hoa.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332882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5436185" y="2706057"/>
            <a:ext cx="4759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X, Y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2556" t="46062" r="44457" b="44745"/>
          <a:stretch/>
        </p:blipFill>
        <p:spPr>
          <a:xfrm>
            <a:off x="5436185" y="3653609"/>
            <a:ext cx="1752600" cy="22098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l="56300" t="46062" r="39934" b="41575"/>
          <a:stretch/>
        </p:blipFill>
        <p:spPr>
          <a:xfrm>
            <a:off x="7985919" y="3653609"/>
            <a:ext cx="22098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594456"/>
      </p:ext>
    </p:extLst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ẫu giấy luyện viết chữ đẹp - Mẫu giấy 4 ô ly, 5 ô ly, kẻ ngang, ô ly to, ô  ly nhỏ, ô ly nghiêng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77"/>
          <a:stretch/>
        </p:blipFill>
        <p:spPr bwMode="auto">
          <a:xfrm>
            <a:off x="1661320" y="3513959"/>
            <a:ext cx="13182600" cy="525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406914" y="1953419"/>
            <a:ext cx="6781801" cy="646331"/>
            <a:chOff x="1508918" y="1888664"/>
            <a:chExt cx="6172201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Viết câu ứng dụng.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357848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1406913" y="2895600"/>
            <a:ext cx="6121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347119" y="4609284"/>
            <a:ext cx="11457976" cy="1791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ts val="200"/>
              </a:spcBef>
            </a:pPr>
            <a:r>
              <a:rPr lang="en-US" sz="4350" b="1" dirty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Ý </a:t>
            </a:r>
            <a:r>
              <a:rPr lang="en-US" sz="4350" b="1" dirty="0" err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Yên</a:t>
            </a:r>
            <a:endParaRPr lang="en-US" sz="4350" b="1" dirty="0">
              <a:solidFill>
                <a:srgbClr val="0000CC"/>
              </a:solidFill>
              <a:latin typeface="HP001 4 hàng" pitchFamily="34" charset="0"/>
              <a:cs typeface="Times New Roman" pitchFamily="18" charset="0"/>
            </a:endParaRPr>
          </a:p>
          <a:p>
            <a:pPr>
              <a:lnSpc>
                <a:spcPct val="125000"/>
              </a:lnSpc>
              <a:spcBef>
                <a:spcPts val="200"/>
              </a:spcBef>
            </a:pPr>
            <a:r>
              <a:rPr lang="en-US" sz="4350" b="1" dirty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               </a:t>
            </a: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5310610" y="1325473"/>
            <a:ext cx="5626505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ÔN CHỮ VIẾT HOA: X, Y</a:t>
            </a:r>
          </a:p>
        </p:txBody>
      </p:sp>
    </p:spTree>
    <p:extLst>
      <p:ext uri="{BB962C8B-B14F-4D97-AF65-F5344CB8AC3E}">
        <p14:creationId xmlns:p14="http://schemas.microsoft.com/office/powerpoint/2010/main" val="2709234554"/>
      </p:ext>
    </p:extLst>
  </p:cSld>
  <p:clrMapOvr>
    <a:masterClrMapping/>
  </p:clrMapOvr>
  <p:transition spd="slow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ẫu giấy luyện viết chữ đẹp - Mẫu giấy 4 ô ly, 5 ô ly, kẻ ngang, ô ly to, ô  ly nhỏ, ô ly nghiêng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77"/>
          <a:stretch/>
        </p:blipFill>
        <p:spPr bwMode="auto">
          <a:xfrm>
            <a:off x="1661320" y="3513959"/>
            <a:ext cx="13182600" cy="525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406914" y="1953419"/>
            <a:ext cx="6781801" cy="646331"/>
            <a:chOff x="1508918" y="1888664"/>
            <a:chExt cx="6172201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Viết câu ứng dụng.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357848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1406913" y="2895600"/>
            <a:ext cx="6121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b. Viết câu ứng dụng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889919" y="4690999"/>
            <a:ext cx="11915176" cy="1791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Bef>
                <a:spcPts val="200"/>
              </a:spcBef>
            </a:pPr>
            <a:r>
              <a:rPr lang="en-US" sz="4350" b="1" dirty="0" err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Xuân</a:t>
            </a:r>
            <a:r>
              <a:rPr lang="en-US" sz="4350" b="1" dirty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350" b="1" dirty="0" err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tươi</a:t>
            </a:r>
            <a:r>
              <a:rPr lang="en-US" sz="4350" b="1" dirty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350" b="1" dirty="0" err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sắc</a:t>
            </a:r>
            <a:r>
              <a:rPr lang="en-US" sz="4350" b="1" dirty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350" b="1" dirty="0" err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hoa</a:t>
            </a:r>
            <a:r>
              <a:rPr lang="en-US" sz="4350" b="1" dirty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350" b="1" dirty="0" err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đào</a:t>
            </a:r>
            <a:endParaRPr lang="en-US" sz="4350" b="1" dirty="0">
              <a:solidFill>
                <a:srgbClr val="0000CC"/>
              </a:solidFill>
              <a:latin typeface="HP001 4 hàng" pitchFamily="34" charset="0"/>
              <a:cs typeface="Times New Roman" pitchFamily="18" charset="0"/>
            </a:endParaRPr>
          </a:p>
          <a:p>
            <a:pPr>
              <a:lnSpc>
                <a:spcPct val="125000"/>
              </a:lnSpc>
              <a:spcBef>
                <a:spcPts val="200"/>
              </a:spcBef>
            </a:pPr>
            <a:r>
              <a:rPr lang="en-US" sz="435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                           </a:t>
            </a:r>
            <a:r>
              <a:rPr lang="en-US" sz="4350" b="1" dirty="0" err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Hè</a:t>
            </a:r>
            <a:r>
              <a:rPr lang="en-US" sz="4350" b="1" dirty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350" b="1" dirty="0" err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về</a:t>
            </a:r>
            <a:r>
              <a:rPr lang="en-US" sz="4350" b="1" dirty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, </a:t>
            </a:r>
            <a:r>
              <a:rPr lang="en-US" sz="4350" b="1" dirty="0" err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sen</a:t>
            </a:r>
            <a:r>
              <a:rPr lang="en-US" sz="4350" b="1" dirty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350" b="1" dirty="0" err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tỏa</a:t>
            </a:r>
            <a:r>
              <a:rPr lang="en-US" sz="4350" b="1" dirty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350" b="1" dirty="0" err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ngát</a:t>
            </a:r>
            <a:r>
              <a:rPr lang="en-US" sz="4350" b="1" dirty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5310610" y="1325473"/>
            <a:ext cx="5626505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ÔN CHỮ VIẾT HOA: X, Y</a:t>
            </a:r>
          </a:p>
        </p:txBody>
      </p:sp>
    </p:spTree>
    <p:extLst>
      <p:ext uri="{BB962C8B-B14F-4D97-AF65-F5344CB8AC3E}">
        <p14:creationId xmlns:p14="http://schemas.microsoft.com/office/powerpoint/2010/main" val="1650289125"/>
      </p:ext>
    </p:extLst>
  </p:cSld>
  <p:clrMapOvr>
    <a:masterClrMapping/>
  </p:clrMapOvr>
  <p:transition spd="slow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4099719" y="4038600"/>
            <a:ext cx="8686800" cy="1049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9344</TotalTime>
  <Words>185</Words>
  <Application>Microsoft Office PowerPoint</Application>
  <PresentationFormat>Custom</PresentationFormat>
  <Paragraphs>34</Paragraphs>
  <Slides>7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HP001 4 hàng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Ha</cp:lastModifiedBy>
  <cp:revision>998</cp:revision>
  <dcterms:created xsi:type="dcterms:W3CDTF">2008-09-09T22:52:10Z</dcterms:created>
  <dcterms:modified xsi:type="dcterms:W3CDTF">2022-08-25T16:14:46Z</dcterms:modified>
</cp:coreProperties>
</file>