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sldIdLst>
    <p:sldId id="299" r:id="rId5"/>
    <p:sldId id="295" r:id="rId6"/>
    <p:sldId id="296" r:id="rId7"/>
    <p:sldId id="297" r:id="rId8"/>
    <p:sldId id="298" r:id="rId9"/>
    <p:sldId id="287" r:id="rId10"/>
    <p:sldId id="291" r:id="rId11"/>
    <p:sldId id="289" r:id="rId12"/>
    <p:sldId id="293" r:id="rId13"/>
    <p:sldId id="292" r:id="rId14"/>
    <p:sldId id="300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00"/>
    <a:srgbClr val="B2B2B2"/>
    <a:srgbClr val="808080"/>
    <a:srgbClr val="3333FF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91"/>
  </p:normalViewPr>
  <p:slideViewPr>
    <p:cSldViewPr showGuides="1">
      <p:cViewPr varScale="1">
        <p:scale>
          <a:sx n="86" d="100"/>
          <a:sy n="86" d="100"/>
        </p:scale>
        <p:origin x="-797" y="-82"/>
      </p:cViewPr>
      <p:guideLst>
        <p:guide orient="horz" pos="2154"/>
        <p:guide pos="28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1" Type="http://schemas.openxmlformats.org/officeDocument/2006/relationships/slideLayout" Target="../slideLayouts/slideLayout13.xml"/><Relationship Id="rId10" Type="http://schemas.microsoft.com/office/2007/relationships/media" Target="../media/media4.mp3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1" Type="http://schemas.openxmlformats.org/officeDocument/2006/relationships/slideLayout" Target="../slideLayouts/slideLayout13.xml"/><Relationship Id="rId10" Type="http://schemas.microsoft.com/office/2007/relationships/media" Target="../media/media4.mp3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1" Type="http://schemas.openxmlformats.org/officeDocument/2006/relationships/slideLayout" Target="../slideLayouts/slideLayout13.xml"/><Relationship Id="rId10" Type="http://schemas.microsoft.com/office/2007/relationships/media" Target="../media/media4.mp3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1" Type="http://schemas.openxmlformats.org/officeDocument/2006/relationships/slideLayout" Target="../slideLayouts/slideLayout13.xml"/><Relationship Id="rId10" Type="http://schemas.microsoft.com/office/2007/relationships/media" Target="../media/media4.mp3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2640" y="1189990"/>
            <a:ext cx="80479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hơn, ít hơn, </a:t>
            </a:r>
            <a:endParaRPr lang="en-US" sz="48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nhau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44000" cy="677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Smiley Face 1"/>
          <p:cNvSpPr/>
          <p:nvPr/>
        </p:nvSpPr>
        <p:spPr>
          <a:xfrm>
            <a:off x="4921250" y="6172200"/>
            <a:ext cx="457200" cy="4572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4386263" y="5465763"/>
            <a:ext cx="425450" cy="457200"/>
          </a:xfrm>
          <a:prstGeom prst="mathMultiply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4359275" y="5867400"/>
            <a:ext cx="425450" cy="457200"/>
          </a:xfrm>
          <a:prstGeom prst="mathMultiply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993900" y="2061210"/>
            <a:ext cx="5092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81983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555261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90516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00328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494929" y="354545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extBox 23"/>
          <p:cNvSpPr txBox="1"/>
          <p:nvPr/>
        </p:nvSpPr>
        <p:spPr>
          <a:xfrm>
            <a:off x="1038688" y="3569660"/>
            <a:ext cx="703777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Con ngựa có mấy chân?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5" name="bang a"/>
          <p:cNvSpPr/>
          <p:nvPr/>
        </p:nvSpPr>
        <p:spPr>
          <a:xfrm flipH="1">
            <a:off x="604749" y="467847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bang c"/>
          <p:cNvSpPr/>
          <p:nvPr/>
        </p:nvSpPr>
        <p:spPr>
          <a:xfrm flipH="1">
            <a:off x="604749" y="532591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dap an a"/>
          <p:cNvSpPr txBox="1"/>
          <p:nvPr/>
        </p:nvSpPr>
        <p:spPr>
          <a:xfrm>
            <a:off x="829506" y="4755122"/>
            <a:ext cx="348781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15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15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150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dap an c"/>
          <p:cNvSpPr txBox="1"/>
          <p:nvPr/>
        </p:nvSpPr>
        <p:spPr>
          <a:xfrm>
            <a:off x="829506" y="5402569"/>
            <a:ext cx="348781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15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15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150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b"/>
          <p:cNvSpPr/>
          <p:nvPr/>
        </p:nvSpPr>
        <p:spPr>
          <a:xfrm flipH="1">
            <a:off x="4601921" y="467847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bang d"/>
          <p:cNvSpPr/>
          <p:nvPr/>
        </p:nvSpPr>
        <p:spPr>
          <a:xfrm flipH="1">
            <a:off x="4601921" y="532591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ap an b"/>
          <p:cNvSpPr txBox="1"/>
          <p:nvPr/>
        </p:nvSpPr>
        <p:spPr>
          <a:xfrm>
            <a:off x="4826678" y="4755122"/>
            <a:ext cx="348781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15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15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150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dap an d"/>
          <p:cNvSpPr txBox="1"/>
          <p:nvPr/>
        </p:nvSpPr>
        <p:spPr>
          <a:xfrm>
            <a:off x="4826678" y="5402569"/>
            <a:ext cx="348781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15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15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150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1505144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196627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2179" y="2412866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2179" y="2830058"/>
            <a:ext cx="365522" cy="365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81983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555261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90516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00328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494929" y="354545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8688" y="3569660"/>
            <a:ext cx="703777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vịt có mấy chân?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4601921" y="468268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604749" y="532591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4826678" y="4759338"/>
            <a:ext cx="348781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829506" y="5402569"/>
            <a:ext cx="348781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604749" y="467847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4601921" y="532591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829506" y="4755122"/>
            <a:ext cx="348781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1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4826678" y="5402569"/>
            <a:ext cx="348781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1505144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196627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2179" y="2412866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2179" y="2830058"/>
            <a:ext cx="365522" cy="365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81983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555261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90516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00328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494929" y="354545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8688" y="3569660"/>
            <a:ext cx="703777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cá có mấy chân?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603457" y="5328219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4601921" y="467847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828214" y="5404870"/>
            <a:ext cx="348781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0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4826678" y="4755122"/>
            <a:ext cx="348781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4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604749" y="467847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4601921" y="532591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829506" y="4755122"/>
            <a:ext cx="348781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4826678" y="5402569"/>
            <a:ext cx="348781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3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1505144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196627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2179" y="2412866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2179" y="2830058"/>
            <a:ext cx="365522" cy="365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81983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555261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90516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00328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494929" y="354545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8688" y="3569660"/>
            <a:ext cx="703777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Bàn tay có mấy ngón?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4601921" y="532591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4601921" y="4678470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4826678" y="5402568"/>
            <a:ext cx="348781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4826678" y="4755121"/>
            <a:ext cx="348781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604749" y="467847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604749" y="532591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829506" y="4755122"/>
            <a:ext cx="348781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829506" y="5402568"/>
            <a:ext cx="348781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7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1505144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196627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2179" y="2412866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2179" y="2830058"/>
            <a:ext cx="365522" cy="365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3" descr="C:\Users\Admin\Downloads\Screenshot_2020-08-15 CloudBook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1143000"/>
            <a:ext cx="6700838" cy="449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9" name="Picture 3" descr="C:\Users\Admin\Downloads\Screenshot_2020-08-15 CloudBook(1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363" y="685800"/>
            <a:ext cx="4338637" cy="2243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4" descr="C:\Users\Admin\Downloads\Screenshot_2020-08-15 CloudBook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709613"/>
            <a:ext cx="4181475" cy="221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5" descr="C:\Users\Admin\Downloads\Screenshot_2020-08-15 CloudBook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25" y="3352800"/>
            <a:ext cx="4095750" cy="2305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Box 6"/>
          <p:cNvSpPr txBox="1"/>
          <p:nvPr/>
        </p:nvSpPr>
        <p:spPr>
          <a:xfrm>
            <a:off x="1143000" y="3733800"/>
            <a:ext cx="6400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Mẫu: Số thìa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cốc. 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1"/>
          <a:srcRect b="15456"/>
          <a:stretch>
            <a:fillRect/>
          </a:stretch>
        </p:blipFill>
        <p:spPr>
          <a:xfrm>
            <a:off x="304800" y="1066800"/>
            <a:ext cx="8451850" cy="2325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838200"/>
            <a:ext cx="8570913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2"/>
          <p:cNvSpPr/>
          <p:nvPr/>
        </p:nvSpPr>
        <p:spPr>
          <a:xfrm>
            <a:off x="2209800" y="1524000"/>
            <a:ext cx="2303463" cy="312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WPS Presentation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.VnAvant</vt:lpstr>
      <vt:lpstr>Times New Roman</vt:lpstr>
      <vt:lpstr>Microsoft YaHei</vt:lpstr>
      <vt:lpstr>Arial Unicode MS</vt:lpstr>
      <vt:lpstr>Tahoma</vt:lpstr>
      <vt:lpstr>Calibri</vt:lpstr>
      <vt:lpstr>Calibri Light</vt:lpstr>
      <vt:lpstr>UTM Avo</vt:lpstr>
      <vt:lpstr>Segoe Print</vt:lpstr>
      <vt:lpstr>1_Default Design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ngoc</cp:lastModifiedBy>
  <cp:revision>122</cp:revision>
  <dcterms:created xsi:type="dcterms:W3CDTF">2002-01-01T10:07:35Z</dcterms:created>
  <dcterms:modified xsi:type="dcterms:W3CDTF">2020-09-28T14:33:22Z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