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50" d="100"/>
          <a:sy n="50" d="100"/>
        </p:scale>
        <p:origin x="-1992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49539" r="62842" b="34420"/>
          <a:stretch/>
        </p:blipFill>
        <p:spPr bwMode="auto">
          <a:xfrm>
            <a:off x="2659379" y="1416368"/>
            <a:ext cx="5431971" cy="365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3" t="38760" r="61072" b="47938"/>
          <a:stretch/>
        </p:blipFill>
        <p:spPr bwMode="auto">
          <a:xfrm>
            <a:off x="5745480" y="1798321"/>
            <a:ext cx="1341120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78</cp:revision>
  <dcterms:created xsi:type="dcterms:W3CDTF">2018-01-28T07:11:08Z</dcterms:created>
  <dcterms:modified xsi:type="dcterms:W3CDTF">2022-08-27T09:54:16Z</dcterms:modified>
</cp:coreProperties>
</file>