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7" r:id="rId2"/>
    <p:sldId id="258" r:id="rId3"/>
    <p:sldId id="256" r:id="rId4"/>
    <p:sldId id="259" r:id="rId5"/>
    <p:sldId id="260" r:id="rId6"/>
    <p:sldId id="262" r:id="rId7"/>
    <p:sldId id="263" r:id="rId8"/>
    <p:sldId id="264" r:id="rId9"/>
    <p:sldId id="267" r:id="rId10"/>
    <p:sldId id="266" r:id="rId11"/>
    <p:sldId id="268" r:id="rId12"/>
    <p:sldId id="270" r:id="rId13"/>
    <p:sldId id="269" r:id="rId14"/>
    <p:sldId id="272" r:id="rId15"/>
    <p:sldId id="271" r:id="rId16"/>
    <p:sldId id="273" r:id="rId17"/>
    <p:sldId id="274"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302"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Thi Kim Loan" userId="b0195a48-d387-4385-babd-a28e20ef5138" providerId="ADAL" clId="{CC6E3DDA-3BD7-40B8-AB1B-279CE6AFB3CF}"/>
    <pc:docChg chg="undo custSel addSld delSld modSld sldOrd">
      <pc:chgData name="Tran Thi Kim Loan" userId="b0195a48-d387-4385-babd-a28e20ef5138" providerId="ADAL" clId="{CC6E3DDA-3BD7-40B8-AB1B-279CE6AFB3CF}" dt="2022-07-15T08:51:19.531" v="3072" actId="948"/>
      <pc:docMkLst>
        <pc:docMk/>
      </pc:docMkLst>
      <pc:sldChg chg="modSp mod ord">
        <pc:chgData name="Tran Thi Kim Loan" userId="b0195a48-d387-4385-babd-a28e20ef5138" providerId="ADAL" clId="{CC6E3DDA-3BD7-40B8-AB1B-279CE6AFB3CF}" dt="2022-07-05T03:09:30.199" v="801" actId="207"/>
        <pc:sldMkLst>
          <pc:docMk/>
          <pc:sldMk cId="1003974557" sldId="256"/>
        </pc:sldMkLst>
        <pc:spChg chg="mod">
          <ac:chgData name="Tran Thi Kim Loan" userId="b0195a48-d387-4385-babd-a28e20ef5138" providerId="ADAL" clId="{CC6E3DDA-3BD7-40B8-AB1B-279CE6AFB3CF}" dt="2022-07-05T03:09:24.794" v="800" actId="207"/>
          <ac:spMkLst>
            <pc:docMk/>
            <pc:sldMk cId="1003974557" sldId="256"/>
            <ac:spMk id="4" creationId="{1037719D-83DB-2EFF-25A8-4DB780CBF563}"/>
          </ac:spMkLst>
        </pc:spChg>
        <pc:spChg chg="mod">
          <ac:chgData name="Tran Thi Kim Loan" userId="b0195a48-d387-4385-babd-a28e20ef5138" providerId="ADAL" clId="{CC6E3DDA-3BD7-40B8-AB1B-279CE6AFB3CF}" dt="2022-07-05T03:09:30.199" v="801" actId="207"/>
          <ac:spMkLst>
            <pc:docMk/>
            <pc:sldMk cId="1003974557" sldId="256"/>
            <ac:spMk id="5" creationId="{214C85D8-1C45-847D-AD08-908760B5B3C9}"/>
          </ac:spMkLst>
        </pc:spChg>
      </pc:sldChg>
      <pc:sldChg chg="delSp new del mod">
        <pc:chgData name="Tran Thi Kim Loan" userId="b0195a48-d387-4385-babd-a28e20ef5138" providerId="ADAL" clId="{CC6E3DDA-3BD7-40B8-AB1B-279CE6AFB3CF}" dt="2022-07-05T02:44:28.586" v="3" actId="47"/>
        <pc:sldMkLst>
          <pc:docMk/>
          <pc:sldMk cId="2792807175" sldId="257"/>
        </pc:sldMkLst>
        <pc:spChg chg="del">
          <ac:chgData name="Tran Thi Kim Loan" userId="b0195a48-d387-4385-babd-a28e20ef5138" providerId="ADAL" clId="{CC6E3DDA-3BD7-40B8-AB1B-279CE6AFB3CF}" dt="2022-07-05T02:44:24.613" v="1" actId="478"/>
          <ac:spMkLst>
            <pc:docMk/>
            <pc:sldMk cId="2792807175" sldId="257"/>
            <ac:spMk id="2" creationId="{F664D95C-DAEB-C6A8-BC6B-BBFE075F984D}"/>
          </ac:spMkLst>
        </pc:spChg>
        <pc:spChg chg="del">
          <ac:chgData name="Tran Thi Kim Loan" userId="b0195a48-d387-4385-babd-a28e20ef5138" providerId="ADAL" clId="{CC6E3DDA-3BD7-40B8-AB1B-279CE6AFB3CF}" dt="2022-07-05T02:44:26.419" v="2" actId="478"/>
          <ac:spMkLst>
            <pc:docMk/>
            <pc:sldMk cId="2792807175" sldId="257"/>
            <ac:spMk id="3" creationId="{4A4589E0-8DA0-55B9-202E-050357A56F43}"/>
          </ac:spMkLst>
        </pc:spChg>
      </pc:sldChg>
      <pc:sldChg chg="addSp delSp modSp add mod modAnim">
        <pc:chgData name="Tran Thi Kim Loan" userId="b0195a48-d387-4385-babd-a28e20ef5138" providerId="ADAL" clId="{CC6E3DDA-3BD7-40B8-AB1B-279CE6AFB3CF}" dt="2022-07-15T08:13:48.957" v="1773"/>
        <pc:sldMkLst>
          <pc:docMk/>
          <pc:sldMk cId="4058948720" sldId="257"/>
        </pc:sldMkLst>
        <pc:spChg chg="add mod">
          <ac:chgData name="Tran Thi Kim Loan" userId="b0195a48-d387-4385-babd-a28e20ef5138" providerId="ADAL" clId="{CC6E3DDA-3BD7-40B8-AB1B-279CE6AFB3CF}" dt="2022-07-05T02:58:08.449" v="122" actId="20577"/>
          <ac:spMkLst>
            <pc:docMk/>
            <pc:sldMk cId="4058948720" sldId="257"/>
            <ac:spMk id="2" creationId="{34FDB3CE-6265-EAE5-2298-689CE8F96F81}"/>
          </ac:spMkLst>
        </pc:spChg>
        <pc:spChg chg="del">
          <ac:chgData name="Tran Thi Kim Loan" userId="b0195a48-d387-4385-babd-a28e20ef5138" providerId="ADAL" clId="{CC6E3DDA-3BD7-40B8-AB1B-279CE6AFB3CF}" dt="2022-07-05T02:44:33.909" v="5" actId="478"/>
          <ac:spMkLst>
            <pc:docMk/>
            <pc:sldMk cId="4058948720" sldId="257"/>
            <ac:spMk id="4" creationId="{1037719D-83DB-2EFF-25A8-4DB780CBF563}"/>
          </ac:spMkLst>
        </pc:spChg>
        <pc:spChg chg="del">
          <ac:chgData name="Tran Thi Kim Loan" userId="b0195a48-d387-4385-babd-a28e20ef5138" providerId="ADAL" clId="{CC6E3DDA-3BD7-40B8-AB1B-279CE6AFB3CF}" dt="2022-07-05T02:44:35.811" v="6" actId="478"/>
          <ac:spMkLst>
            <pc:docMk/>
            <pc:sldMk cId="4058948720" sldId="257"/>
            <ac:spMk id="5" creationId="{214C85D8-1C45-847D-AD08-908760B5B3C9}"/>
          </ac:spMkLst>
        </pc:spChg>
        <pc:spChg chg="add del mod">
          <ac:chgData name="Tran Thi Kim Loan" userId="b0195a48-d387-4385-babd-a28e20ef5138" providerId="ADAL" clId="{CC6E3DDA-3BD7-40B8-AB1B-279CE6AFB3CF}" dt="2022-07-05T02:46:04.821" v="9" actId="478"/>
          <ac:spMkLst>
            <pc:docMk/>
            <pc:sldMk cId="4058948720" sldId="257"/>
            <ac:spMk id="6" creationId="{6E9A5DFC-66E1-781A-76EB-FFA2B468AEB1}"/>
          </ac:spMkLst>
        </pc:spChg>
        <pc:spChg chg="add mod">
          <ac:chgData name="Tran Thi Kim Loan" userId="b0195a48-d387-4385-babd-a28e20ef5138" providerId="ADAL" clId="{CC6E3DDA-3BD7-40B8-AB1B-279CE6AFB3CF}" dt="2022-07-05T03:09:07.623" v="796" actId="207"/>
          <ac:spMkLst>
            <pc:docMk/>
            <pc:sldMk cId="4058948720" sldId="257"/>
            <ac:spMk id="14" creationId="{01904A13-239B-656F-1004-87D492BC4A3A}"/>
          </ac:spMkLst>
        </pc:spChg>
        <pc:spChg chg="add mod">
          <ac:chgData name="Tran Thi Kim Loan" userId="b0195a48-d387-4385-babd-a28e20ef5138" providerId="ADAL" clId="{CC6E3DDA-3BD7-40B8-AB1B-279CE6AFB3CF}" dt="2022-07-05T03:09:10.937" v="797" actId="207"/>
          <ac:spMkLst>
            <pc:docMk/>
            <pc:sldMk cId="4058948720" sldId="257"/>
            <ac:spMk id="15" creationId="{2EC4B996-6104-1DA3-E240-0EFA1633A27C}"/>
          </ac:spMkLst>
        </pc:spChg>
        <pc:spChg chg="add mod">
          <ac:chgData name="Tran Thi Kim Loan" userId="b0195a48-d387-4385-babd-a28e20ef5138" providerId="ADAL" clId="{CC6E3DDA-3BD7-40B8-AB1B-279CE6AFB3CF}" dt="2022-07-05T03:09:10.937" v="797" actId="207"/>
          <ac:spMkLst>
            <pc:docMk/>
            <pc:sldMk cId="4058948720" sldId="257"/>
            <ac:spMk id="16" creationId="{817D52EE-E173-A3B7-DA2E-64F63D100738}"/>
          </ac:spMkLst>
        </pc:spChg>
        <pc:picChg chg="add mod">
          <ac:chgData name="Tran Thi Kim Loan" userId="b0195a48-d387-4385-babd-a28e20ef5138" providerId="ADAL" clId="{CC6E3DDA-3BD7-40B8-AB1B-279CE6AFB3CF}" dt="2022-07-05T02:52:06.464" v="85" actId="1076"/>
          <ac:picMkLst>
            <pc:docMk/>
            <pc:sldMk cId="4058948720" sldId="257"/>
            <ac:picMk id="7" creationId="{2C2899C6-50B6-1736-B736-7E96688AC107}"/>
          </ac:picMkLst>
        </pc:picChg>
        <pc:picChg chg="add mod">
          <ac:chgData name="Tran Thi Kim Loan" userId="b0195a48-d387-4385-babd-a28e20ef5138" providerId="ADAL" clId="{CC6E3DDA-3BD7-40B8-AB1B-279CE6AFB3CF}" dt="2022-07-05T02:57:48.975" v="100" actId="1076"/>
          <ac:picMkLst>
            <pc:docMk/>
            <pc:sldMk cId="4058948720" sldId="257"/>
            <ac:picMk id="9" creationId="{63176385-4608-9833-30F0-DE3487AEAE24}"/>
          </ac:picMkLst>
        </pc:picChg>
        <pc:picChg chg="add mod">
          <ac:chgData name="Tran Thi Kim Loan" userId="b0195a48-d387-4385-babd-a28e20ef5138" providerId="ADAL" clId="{CC6E3DDA-3BD7-40B8-AB1B-279CE6AFB3CF}" dt="2022-07-05T02:57:51.319" v="101" actId="14100"/>
          <ac:picMkLst>
            <pc:docMk/>
            <pc:sldMk cId="4058948720" sldId="257"/>
            <ac:picMk id="11" creationId="{231BDA8A-EC4A-AE16-C04E-E411E0AB8D9C}"/>
          </ac:picMkLst>
        </pc:picChg>
        <pc:picChg chg="add mod">
          <ac:chgData name="Tran Thi Kim Loan" userId="b0195a48-d387-4385-babd-a28e20ef5138" providerId="ADAL" clId="{CC6E3DDA-3BD7-40B8-AB1B-279CE6AFB3CF}" dt="2022-07-05T02:57:53.743" v="102" actId="14100"/>
          <ac:picMkLst>
            <pc:docMk/>
            <pc:sldMk cId="4058948720" sldId="257"/>
            <ac:picMk id="13" creationId="{895DF591-447E-7A49-BC33-FFF3FA495212}"/>
          </ac:picMkLst>
        </pc:picChg>
      </pc:sldChg>
      <pc:sldChg chg="addSp delSp modSp add mod modAnim">
        <pc:chgData name="Tran Thi Kim Loan" userId="b0195a48-d387-4385-babd-a28e20ef5138" providerId="ADAL" clId="{CC6E3DDA-3BD7-40B8-AB1B-279CE6AFB3CF}" dt="2022-07-15T08:13:55.030" v="1774"/>
        <pc:sldMkLst>
          <pc:docMk/>
          <pc:sldMk cId="558520099" sldId="258"/>
        </pc:sldMkLst>
        <pc:spChg chg="del">
          <ac:chgData name="Tran Thi Kim Loan" userId="b0195a48-d387-4385-babd-a28e20ef5138" providerId="ADAL" clId="{CC6E3DDA-3BD7-40B8-AB1B-279CE6AFB3CF}" dt="2022-07-05T02:59:22.483" v="209" actId="478"/>
          <ac:spMkLst>
            <pc:docMk/>
            <pc:sldMk cId="558520099" sldId="258"/>
            <ac:spMk id="2" creationId="{34FDB3CE-6265-EAE5-2298-689CE8F96F81}"/>
          </ac:spMkLst>
        </pc:spChg>
        <pc:spChg chg="add mod">
          <ac:chgData name="Tran Thi Kim Loan" userId="b0195a48-d387-4385-babd-a28e20ef5138" providerId="ADAL" clId="{CC6E3DDA-3BD7-40B8-AB1B-279CE6AFB3CF}" dt="2022-07-05T03:00:37.455" v="341" actId="14100"/>
          <ac:spMkLst>
            <pc:docMk/>
            <pc:sldMk cId="558520099" sldId="258"/>
            <ac:spMk id="12" creationId="{048DD98B-5EA8-4679-9674-C61E1447F4E2}"/>
          </ac:spMkLst>
        </pc:spChg>
        <pc:spChg chg="del">
          <ac:chgData name="Tran Thi Kim Loan" userId="b0195a48-d387-4385-babd-a28e20ef5138" providerId="ADAL" clId="{CC6E3DDA-3BD7-40B8-AB1B-279CE6AFB3CF}" dt="2022-07-05T02:59:26.189" v="213" actId="478"/>
          <ac:spMkLst>
            <pc:docMk/>
            <pc:sldMk cId="558520099" sldId="258"/>
            <ac:spMk id="14" creationId="{01904A13-239B-656F-1004-87D492BC4A3A}"/>
          </ac:spMkLst>
        </pc:spChg>
        <pc:spChg chg="del">
          <ac:chgData name="Tran Thi Kim Loan" userId="b0195a48-d387-4385-babd-a28e20ef5138" providerId="ADAL" clId="{CC6E3DDA-3BD7-40B8-AB1B-279CE6AFB3CF}" dt="2022-07-05T02:59:27.932" v="215" actId="478"/>
          <ac:spMkLst>
            <pc:docMk/>
            <pc:sldMk cId="558520099" sldId="258"/>
            <ac:spMk id="15" creationId="{2EC4B996-6104-1DA3-E240-0EFA1633A27C}"/>
          </ac:spMkLst>
        </pc:spChg>
        <pc:spChg chg="del">
          <ac:chgData name="Tran Thi Kim Loan" userId="b0195a48-d387-4385-babd-a28e20ef5138" providerId="ADAL" clId="{CC6E3DDA-3BD7-40B8-AB1B-279CE6AFB3CF}" dt="2022-07-05T03:00:48.940" v="344" actId="478"/>
          <ac:spMkLst>
            <pc:docMk/>
            <pc:sldMk cId="558520099" sldId="258"/>
            <ac:spMk id="16" creationId="{817D52EE-E173-A3B7-DA2E-64F63D100738}"/>
          </ac:spMkLst>
        </pc:spChg>
        <pc:picChg chg="add mod">
          <ac:chgData name="Tran Thi Kim Loan" userId="b0195a48-d387-4385-babd-a28e20ef5138" providerId="ADAL" clId="{CC6E3DDA-3BD7-40B8-AB1B-279CE6AFB3CF}" dt="2022-07-05T02:59:58.559" v="221" actId="1076"/>
          <ac:picMkLst>
            <pc:docMk/>
            <pc:sldMk cId="558520099" sldId="258"/>
            <ac:picMk id="4" creationId="{7EE518D4-6D6A-22C5-1DF4-CA80B2CCA4B1}"/>
          </ac:picMkLst>
        </pc:picChg>
        <pc:picChg chg="add del mod">
          <ac:chgData name="Tran Thi Kim Loan" userId="b0195a48-d387-4385-babd-a28e20ef5138" providerId="ADAL" clId="{CC6E3DDA-3BD7-40B8-AB1B-279CE6AFB3CF}" dt="2022-07-05T03:01:10.508" v="348" actId="478"/>
          <ac:picMkLst>
            <pc:docMk/>
            <pc:sldMk cId="558520099" sldId="258"/>
            <ac:picMk id="6" creationId="{D98F1F09-EE23-E697-5324-7A8D54477524}"/>
          </ac:picMkLst>
        </pc:picChg>
        <pc:picChg chg="del">
          <ac:chgData name="Tran Thi Kim Loan" userId="b0195a48-d387-4385-babd-a28e20ef5138" providerId="ADAL" clId="{CC6E3DDA-3BD7-40B8-AB1B-279CE6AFB3CF}" dt="2022-07-05T02:59:23.387" v="210" actId="478"/>
          <ac:picMkLst>
            <pc:docMk/>
            <pc:sldMk cId="558520099" sldId="258"/>
            <ac:picMk id="7" creationId="{2C2899C6-50B6-1736-B736-7E96688AC107}"/>
          </ac:picMkLst>
        </pc:picChg>
        <pc:picChg chg="del">
          <ac:chgData name="Tran Thi Kim Loan" userId="b0195a48-d387-4385-babd-a28e20ef5138" providerId="ADAL" clId="{CC6E3DDA-3BD7-40B8-AB1B-279CE6AFB3CF}" dt="2022-07-05T02:59:24.228" v="211" actId="478"/>
          <ac:picMkLst>
            <pc:docMk/>
            <pc:sldMk cId="558520099" sldId="258"/>
            <ac:picMk id="9" creationId="{63176385-4608-9833-30F0-DE3487AEAE24}"/>
          </ac:picMkLst>
        </pc:picChg>
        <pc:picChg chg="add mod">
          <ac:chgData name="Tran Thi Kim Loan" userId="b0195a48-d387-4385-babd-a28e20ef5138" providerId="ADAL" clId="{CC6E3DDA-3BD7-40B8-AB1B-279CE6AFB3CF}" dt="2022-07-05T03:01:51.679" v="351" actId="1076"/>
          <ac:picMkLst>
            <pc:docMk/>
            <pc:sldMk cId="558520099" sldId="258"/>
            <ac:picMk id="10" creationId="{CFEBD3E0-A0F4-058F-3BF2-844167D53C18}"/>
          </ac:picMkLst>
        </pc:picChg>
        <pc:picChg chg="del">
          <ac:chgData name="Tran Thi Kim Loan" userId="b0195a48-d387-4385-babd-a28e20ef5138" providerId="ADAL" clId="{CC6E3DDA-3BD7-40B8-AB1B-279CE6AFB3CF}" dt="2022-07-05T02:59:24.642" v="212" actId="478"/>
          <ac:picMkLst>
            <pc:docMk/>
            <pc:sldMk cId="558520099" sldId="258"/>
            <ac:picMk id="11" creationId="{231BDA8A-EC4A-AE16-C04E-E411E0AB8D9C}"/>
          </ac:picMkLst>
        </pc:picChg>
        <pc:picChg chg="del">
          <ac:chgData name="Tran Thi Kim Loan" userId="b0195a48-d387-4385-babd-a28e20ef5138" providerId="ADAL" clId="{CC6E3DDA-3BD7-40B8-AB1B-279CE6AFB3CF}" dt="2022-07-05T02:59:26.684" v="214" actId="478"/>
          <ac:picMkLst>
            <pc:docMk/>
            <pc:sldMk cId="558520099" sldId="258"/>
            <ac:picMk id="13" creationId="{895DF591-447E-7A49-BC33-FFF3FA495212}"/>
          </ac:picMkLst>
        </pc:picChg>
      </pc:sldChg>
      <pc:sldChg chg="addSp delSp modSp add mod modAnim">
        <pc:chgData name="Tran Thi Kim Loan" userId="b0195a48-d387-4385-babd-a28e20ef5138" providerId="ADAL" clId="{CC6E3DDA-3BD7-40B8-AB1B-279CE6AFB3CF}" dt="2022-07-15T08:14:14.973" v="1777"/>
        <pc:sldMkLst>
          <pc:docMk/>
          <pc:sldMk cId="2623776567" sldId="259"/>
        </pc:sldMkLst>
        <pc:spChg chg="add mod">
          <ac:chgData name="Tran Thi Kim Loan" userId="b0195a48-d387-4385-babd-a28e20ef5138" providerId="ADAL" clId="{CC6E3DDA-3BD7-40B8-AB1B-279CE6AFB3CF}" dt="2022-07-15T04:02:02.373" v="806" actId="207"/>
          <ac:spMkLst>
            <pc:docMk/>
            <pc:sldMk cId="2623776567" sldId="259"/>
            <ac:spMk id="7" creationId="{07381AAA-B556-916B-3305-44FA3D193BFA}"/>
          </ac:spMkLst>
        </pc:spChg>
        <pc:spChg chg="add mod">
          <ac:chgData name="Tran Thi Kim Loan" userId="b0195a48-d387-4385-babd-a28e20ef5138" providerId="ADAL" clId="{CC6E3DDA-3BD7-40B8-AB1B-279CE6AFB3CF}" dt="2022-07-15T04:02:05.029" v="807" actId="207"/>
          <ac:spMkLst>
            <pc:docMk/>
            <pc:sldMk cId="2623776567" sldId="259"/>
            <ac:spMk id="8" creationId="{E9151E50-21AD-CA71-8CE2-248B93F6BE72}"/>
          </ac:spMkLst>
        </pc:spChg>
        <pc:spChg chg="add mod">
          <ac:chgData name="Tran Thi Kim Loan" userId="b0195a48-d387-4385-babd-a28e20ef5138" providerId="ADAL" clId="{CC6E3DDA-3BD7-40B8-AB1B-279CE6AFB3CF}" dt="2022-07-05T03:10:28.441" v="805" actId="207"/>
          <ac:spMkLst>
            <pc:docMk/>
            <pc:sldMk cId="2623776567" sldId="259"/>
            <ac:spMk id="11" creationId="{79F25F1D-60A5-A9F1-6079-4ED6AFEC8384}"/>
          </ac:spMkLst>
        </pc:spChg>
        <pc:spChg chg="add mod">
          <ac:chgData name="Tran Thi Kim Loan" userId="b0195a48-d387-4385-babd-a28e20ef5138" providerId="ADAL" clId="{CC6E3DDA-3BD7-40B8-AB1B-279CE6AFB3CF}" dt="2022-07-05T03:10:28.441" v="805" actId="207"/>
          <ac:spMkLst>
            <pc:docMk/>
            <pc:sldMk cId="2623776567" sldId="259"/>
            <ac:spMk id="12" creationId="{4A0BA6DE-E904-9AC4-7D4A-89D3D0C5DE4C}"/>
          </ac:spMkLst>
        </pc:spChg>
        <pc:spChg chg="mod">
          <ac:chgData name="Tran Thi Kim Loan" userId="b0195a48-d387-4385-babd-a28e20ef5138" providerId="ADAL" clId="{CC6E3DDA-3BD7-40B8-AB1B-279CE6AFB3CF}" dt="2022-07-05T03:09:55.774" v="803" actId="207"/>
          <ac:spMkLst>
            <pc:docMk/>
            <pc:sldMk cId="2623776567" sldId="259"/>
            <ac:spMk id="16" creationId="{817D52EE-E173-A3B7-DA2E-64F63D100738}"/>
          </ac:spMkLst>
        </pc:spChg>
        <pc:spChg chg="add mod">
          <ac:chgData name="Tran Thi Kim Loan" userId="b0195a48-d387-4385-babd-a28e20ef5138" providerId="ADAL" clId="{CC6E3DDA-3BD7-40B8-AB1B-279CE6AFB3CF}" dt="2022-07-05T03:10:28.441" v="805" actId="207"/>
          <ac:spMkLst>
            <pc:docMk/>
            <pc:sldMk cId="2623776567" sldId="259"/>
            <ac:spMk id="18" creationId="{EFDFFABA-91E3-3897-D3A9-B2EA38445EF0}"/>
          </ac:spMkLst>
        </pc:spChg>
        <pc:spChg chg="add mod">
          <ac:chgData name="Tran Thi Kim Loan" userId="b0195a48-d387-4385-babd-a28e20ef5138" providerId="ADAL" clId="{CC6E3DDA-3BD7-40B8-AB1B-279CE6AFB3CF}" dt="2022-07-05T03:10:28.441" v="805" actId="207"/>
          <ac:spMkLst>
            <pc:docMk/>
            <pc:sldMk cId="2623776567" sldId="259"/>
            <ac:spMk id="19" creationId="{BC207F94-587B-66B1-45BA-D022FA9B474F}"/>
          </ac:spMkLst>
        </pc:spChg>
        <pc:cxnChg chg="add del mod">
          <ac:chgData name="Tran Thi Kim Loan" userId="b0195a48-d387-4385-babd-a28e20ef5138" providerId="ADAL" clId="{CC6E3DDA-3BD7-40B8-AB1B-279CE6AFB3CF}" dt="2022-07-05T03:04:29.407" v="518" actId="21"/>
          <ac:cxnSpMkLst>
            <pc:docMk/>
            <pc:sldMk cId="2623776567" sldId="259"/>
            <ac:cxnSpMk id="3" creationId="{0781E991-CA02-CD06-E228-E95C876C2FD0}"/>
          </ac:cxnSpMkLst>
        </pc:cxnChg>
        <pc:cxnChg chg="add mod">
          <ac:chgData name="Tran Thi Kim Loan" userId="b0195a48-d387-4385-babd-a28e20ef5138" providerId="ADAL" clId="{CC6E3DDA-3BD7-40B8-AB1B-279CE6AFB3CF}" dt="2022-07-05T03:03:20.303" v="392" actId="1076"/>
          <ac:cxnSpMkLst>
            <pc:docMk/>
            <pc:sldMk cId="2623776567" sldId="259"/>
            <ac:cxnSpMk id="5" creationId="{A6D30F00-683B-2212-75D7-01D75F4475C1}"/>
          </ac:cxnSpMkLst>
        </pc:cxnChg>
        <pc:cxnChg chg="add mod">
          <ac:chgData name="Tran Thi Kim Loan" userId="b0195a48-d387-4385-babd-a28e20ef5138" providerId="ADAL" clId="{CC6E3DDA-3BD7-40B8-AB1B-279CE6AFB3CF}" dt="2022-07-05T03:04:37.863" v="521" actId="14100"/>
          <ac:cxnSpMkLst>
            <pc:docMk/>
            <pc:sldMk cId="2623776567" sldId="259"/>
            <ac:cxnSpMk id="9" creationId="{4C3BEBAF-8AE4-14B0-9F29-1C66E6330BC3}"/>
          </ac:cxnSpMkLst>
        </pc:cxnChg>
        <pc:cxnChg chg="add mod">
          <ac:chgData name="Tran Thi Kim Loan" userId="b0195a48-d387-4385-babd-a28e20ef5138" providerId="ADAL" clId="{CC6E3DDA-3BD7-40B8-AB1B-279CE6AFB3CF}" dt="2022-07-05T03:05:38.475" v="627" actId="20577"/>
          <ac:cxnSpMkLst>
            <pc:docMk/>
            <pc:sldMk cId="2623776567" sldId="259"/>
            <ac:cxnSpMk id="13" creationId="{C17ED451-3FF5-42E8-BFCA-03F9D1A82BAF}"/>
          </ac:cxnSpMkLst>
        </pc:cxnChg>
        <pc:cxnChg chg="add mod">
          <ac:chgData name="Tran Thi Kim Loan" userId="b0195a48-d387-4385-babd-a28e20ef5138" providerId="ADAL" clId="{CC6E3DDA-3BD7-40B8-AB1B-279CE6AFB3CF}" dt="2022-07-05T03:06:10.920" v="636" actId="1076"/>
          <ac:cxnSpMkLst>
            <pc:docMk/>
            <pc:sldMk cId="2623776567" sldId="259"/>
            <ac:cxnSpMk id="17" creationId="{00853A1F-7FF2-76C5-3702-591B1CF9D08B}"/>
          </ac:cxnSpMkLst>
        </pc:cxnChg>
        <pc:cxnChg chg="add mod">
          <ac:chgData name="Tran Thi Kim Loan" userId="b0195a48-d387-4385-babd-a28e20ef5138" providerId="ADAL" clId="{CC6E3DDA-3BD7-40B8-AB1B-279CE6AFB3CF}" dt="2022-07-05T03:06:41.582" v="779" actId="20577"/>
          <ac:cxnSpMkLst>
            <pc:docMk/>
            <pc:sldMk cId="2623776567" sldId="259"/>
            <ac:cxnSpMk id="20" creationId="{C5501AB1-708D-3C13-45D7-E95EEAD14C50}"/>
          </ac:cxnSpMkLst>
        </pc:cxnChg>
      </pc:sldChg>
      <pc:sldChg chg="addSp delSp modSp add mod modAnim">
        <pc:chgData name="Tran Thi Kim Loan" userId="b0195a48-d387-4385-babd-a28e20ef5138" providerId="ADAL" clId="{CC6E3DDA-3BD7-40B8-AB1B-279CE6AFB3CF}" dt="2022-07-15T08:14:26.053" v="1779"/>
        <pc:sldMkLst>
          <pc:docMk/>
          <pc:sldMk cId="1251905698" sldId="260"/>
        </pc:sldMkLst>
        <pc:spChg chg="add mod">
          <ac:chgData name="Tran Thi Kim Loan" userId="b0195a48-d387-4385-babd-a28e20ef5138" providerId="ADAL" clId="{CC6E3DDA-3BD7-40B8-AB1B-279CE6AFB3CF}" dt="2022-07-15T04:06:01.883" v="1054" actId="255"/>
          <ac:spMkLst>
            <pc:docMk/>
            <pc:sldMk cId="1251905698" sldId="260"/>
            <ac:spMk id="2" creationId="{C2F82AB0-D0D2-3B34-879B-F55415DA5D7B}"/>
          </ac:spMkLst>
        </pc:spChg>
        <pc:spChg chg="add mod">
          <ac:chgData name="Tran Thi Kim Loan" userId="b0195a48-d387-4385-babd-a28e20ef5138" providerId="ADAL" clId="{CC6E3DDA-3BD7-40B8-AB1B-279CE6AFB3CF}" dt="2022-07-15T04:07:56.775" v="1062" actId="1076"/>
          <ac:spMkLst>
            <pc:docMk/>
            <pc:sldMk cId="1251905698" sldId="260"/>
            <ac:spMk id="3" creationId="{5C092E43-A92F-FBC4-2B9D-22B06EA06C2F}"/>
          </ac:spMkLst>
        </pc:spChg>
        <pc:spChg chg="add mod">
          <ac:chgData name="Tran Thi Kim Loan" userId="b0195a48-d387-4385-babd-a28e20ef5138" providerId="ADAL" clId="{CC6E3DDA-3BD7-40B8-AB1B-279CE6AFB3CF}" dt="2022-07-15T04:08:24.019" v="1069" actId="1076"/>
          <ac:spMkLst>
            <pc:docMk/>
            <pc:sldMk cId="1251905698" sldId="260"/>
            <ac:spMk id="7" creationId="{617DDC76-0A32-55DF-0618-F52FCAB24A8A}"/>
          </ac:spMkLst>
        </pc:spChg>
        <pc:spChg chg="del">
          <ac:chgData name="Tran Thi Kim Loan" userId="b0195a48-d387-4385-babd-a28e20ef5138" providerId="ADAL" clId="{CC6E3DDA-3BD7-40B8-AB1B-279CE6AFB3CF}" dt="2022-07-15T04:02:12.075" v="808" actId="478"/>
          <ac:spMkLst>
            <pc:docMk/>
            <pc:sldMk cId="1251905698" sldId="260"/>
            <ac:spMk id="16" creationId="{817D52EE-E173-A3B7-DA2E-64F63D100738}"/>
          </ac:spMkLst>
        </pc:spChg>
        <pc:graphicFrameChg chg="add mod">
          <ac:chgData name="Tran Thi Kim Loan" userId="b0195a48-d387-4385-babd-a28e20ef5138" providerId="ADAL" clId="{CC6E3DDA-3BD7-40B8-AB1B-279CE6AFB3CF}" dt="2022-07-15T04:08:00.259" v="1063" actId="1076"/>
          <ac:graphicFrameMkLst>
            <pc:docMk/>
            <pc:sldMk cId="1251905698" sldId="260"/>
            <ac:graphicFrameMk id="4" creationId="{C5BCC82A-404F-9618-3A2D-0BC0F01651A2}"/>
          </ac:graphicFrameMkLst>
        </pc:graphicFrameChg>
      </pc:sldChg>
      <pc:sldChg chg="delSp add del mod">
        <pc:chgData name="Tran Thi Kim Loan" userId="b0195a48-d387-4385-babd-a28e20ef5138" providerId="ADAL" clId="{CC6E3DDA-3BD7-40B8-AB1B-279CE6AFB3CF}" dt="2022-07-15T04:08:50.919" v="1071" actId="47"/>
        <pc:sldMkLst>
          <pc:docMk/>
          <pc:sldMk cId="3614198943" sldId="261"/>
        </pc:sldMkLst>
        <pc:spChg chg="del">
          <ac:chgData name="Tran Thi Kim Loan" userId="b0195a48-d387-4385-babd-a28e20ef5138" providerId="ADAL" clId="{CC6E3DDA-3BD7-40B8-AB1B-279CE6AFB3CF}" dt="2022-07-15T04:06:59.046" v="1058" actId="478"/>
          <ac:spMkLst>
            <pc:docMk/>
            <pc:sldMk cId="3614198943" sldId="261"/>
            <ac:spMk id="16" creationId="{817D52EE-E173-A3B7-DA2E-64F63D100738}"/>
          </ac:spMkLst>
        </pc:spChg>
      </pc:sldChg>
      <pc:sldChg chg="addSp delSp modSp add mod modAnim">
        <pc:chgData name="Tran Thi Kim Loan" userId="b0195a48-d387-4385-babd-a28e20ef5138" providerId="ADAL" clId="{CC6E3DDA-3BD7-40B8-AB1B-279CE6AFB3CF}" dt="2022-07-15T08:10:16.589" v="1426" actId="1076"/>
        <pc:sldMkLst>
          <pc:docMk/>
          <pc:sldMk cId="19673721" sldId="262"/>
        </pc:sldMkLst>
        <pc:spChg chg="add mod">
          <ac:chgData name="Tran Thi Kim Loan" userId="b0195a48-d387-4385-babd-a28e20ef5138" providerId="ADAL" clId="{CC6E3DDA-3BD7-40B8-AB1B-279CE6AFB3CF}" dt="2022-07-15T08:10:07.356" v="1425" actId="207"/>
          <ac:spMkLst>
            <pc:docMk/>
            <pc:sldMk cId="19673721" sldId="262"/>
            <ac:spMk id="3" creationId="{5A8025BC-2E3E-4459-B991-C02C0DDD11E3}"/>
          </ac:spMkLst>
        </pc:spChg>
        <pc:spChg chg="del">
          <ac:chgData name="Tran Thi Kim Loan" userId="b0195a48-d387-4385-babd-a28e20ef5138" providerId="ADAL" clId="{CC6E3DDA-3BD7-40B8-AB1B-279CE6AFB3CF}" dt="2022-07-15T04:08:55.277" v="1074" actId="478"/>
          <ac:spMkLst>
            <pc:docMk/>
            <pc:sldMk cId="19673721" sldId="262"/>
            <ac:spMk id="3" creationId="{5C092E43-A92F-FBC4-2B9D-22B06EA06C2F}"/>
          </ac:spMkLst>
        </pc:spChg>
        <pc:spChg chg="del mod">
          <ac:chgData name="Tran Thi Kim Loan" userId="b0195a48-d387-4385-babd-a28e20ef5138" providerId="ADAL" clId="{CC6E3DDA-3BD7-40B8-AB1B-279CE6AFB3CF}" dt="2022-07-15T04:08:57.347" v="1075" actId="478"/>
          <ac:spMkLst>
            <pc:docMk/>
            <pc:sldMk cId="19673721" sldId="262"/>
            <ac:spMk id="7" creationId="{617DDC76-0A32-55DF-0618-F52FCAB24A8A}"/>
          </ac:spMkLst>
        </pc:spChg>
        <pc:spChg chg="add mod">
          <ac:chgData name="Tran Thi Kim Loan" userId="b0195a48-d387-4385-babd-a28e20ef5138" providerId="ADAL" clId="{CC6E3DDA-3BD7-40B8-AB1B-279CE6AFB3CF}" dt="2022-07-15T04:12:32.721" v="1243" actId="14100"/>
          <ac:spMkLst>
            <pc:docMk/>
            <pc:sldMk cId="19673721" sldId="262"/>
            <ac:spMk id="8" creationId="{BD945362-0E7C-BB61-1598-9014E71A2709}"/>
          </ac:spMkLst>
        </pc:spChg>
        <pc:spChg chg="add mod">
          <ac:chgData name="Tran Thi Kim Loan" userId="b0195a48-d387-4385-babd-a28e20ef5138" providerId="ADAL" clId="{CC6E3DDA-3BD7-40B8-AB1B-279CE6AFB3CF}" dt="2022-07-15T08:07:39.929" v="1314" actId="1076"/>
          <ac:spMkLst>
            <pc:docMk/>
            <pc:sldMk cId="19673721" sldId="262"/>
            <ac:spMk id="9" creationId="{8F745D1A-A91D-4CF9-06F3-38BECB522FE4}"/>
          </ac:spMkLst>
        </pc:spChg>
        <pc:spChg chg="add mod">
          <ac:chgData name="Tran Thi Kim Loan" userId="b0195a48-d387-4385-babd-a28e20ef5138" providerId="ADAL" clId="{CC6E3DDA-3BD7-40B8-AB1B-279CE6AFB3CF}" dt="2022-07-15T08:10:16.589" v="1426" actId="1076"/>
          <ac:spMkLst>
            <pc:docMk/>
            <pc:sldMk cId="19673721" sldId="262"/>
            <ac:spMk id="11" creationId="{95286BC6-6C88-C384-45E6-6C5221A0188D}"/>
          </ac:spMkLst>
        </pc:spChg>
        <pc:graphicFrameChg chg="del">
          <ac:chgData name="Tran Thi Kim Loan" userId="b0195a48-d387-4385-babd-a28e20ef5138" providerId="ADAL" clId="{CC6E3DDA-3BD7-40B8-AB1B-279CE6AFB3CF}" dt="2022-07-15T04:08:53.121" v="1072" actId="478"/>
          <ac:graphicFrameMkLst>
            <pc:docMk/>
            <pc:sldMk cId="19673721" sldId="262"/>
            <ac:graphicFrameMk id="4" creationId="{C5BCC82A-404F-9618-3A2D-0BC0F01651A2}"/>
          </ac:graphicFrameMkLst>
        </pc:graphicFrameChg>
        <pc:picChg chg="add mod">
          <ac:chgData name="Tran Thi Kim Loan" userId="b0195a48-d387-4385-babd-a28e20ef5138" providerId="ADAL" clId="{CC6E3DDA-3BD7-40B8-AB1B-279CE6AFB3CF}" dt="2022-07-15T04:10:41.080" v="1084" actId="1076"/>
          <ac:picMkLst>
            <pc:docMk/>
            <pc:sldMk cId="19673721" sldId="262"/>
            <ac:picMk id="6" creationId="{1E4CA123-DBA6-0659-CC45-B061EFA3138F}"/>
          </ac:picMkLst>
        </pc:picChg>
      </pc:sldChg>
      <pc:sldChg chg="addSp delSp modSp add mod delAnim modAnim">
        <pc:chgData name="Tran Thi Kim Loan" userId="b0195a48-d387-4385-babd-a28e20ef5138" providerId="ADAL" clId="{CC6E3DDA-3BD7-40B8-AB1B-279CE6AFB3CF}" dt="2022-07-15T08:14:38.285" v="1781"/>
        <pc:sldMkLst>
          <pc:docMk/>
          <pc:sldMk cId="2756548913" sldId="263"/>
        </pc:sldMkLst>
        <pc:spChg chg="mod">
          <ac:chgData name="Tran Thi Kim Loan" userId="b0195a48-d387-4385-babd-a28e20ef5138" providerId="ADAL" clId="{CC6E3DDA-3BD7-40B8-AB1B-279CE6AFB3CF}" dt="2022-07-15T08:12:47.997" v="1763" actId="14100"/>
          <ac:spMkLst>
            <pc:docMk/>
            <pc:sldMk cId="2756548913" sldId="263"/>
            <ac:spMk id="8" creationId="{BD945362-0E7C-BB61-1598-9014E71A2709}"/>
          </ac:spMkLst>
        </pc:spChg>
        <pc:spChg chg="del mod">
          <ac:chgData name="Tran Thi Kim Loan" userId="b0195a48-d387-4385-babd-a28e20ef5138" providerId="ADAL" clId="{CC6E3DDA-3BD7-40B8-AB1B-279CE6AFB3CF}" dt="2022-07-15T08:11:08.120" v="1434" actId="478"/>
          <ac:spMkLst>
            <pc:docMk/>
            <pc:sldMk cId="2756548913" sldId="263"/>
            <ac:spMk id="9" creationId="{8F745D1A-A91D-4CF9-06F3-38BECB522FE4}"/>
          </ac:spMkLst>
        </pc:spChg>
        <pc:spChg chg="add mod">
          <ac:chgData name="Tran Thi Kim Loan" userId="b0195a48-d387-4385-babd-a28e20ef5138" providerId="ADAL" clId="{CC6E3DDA-3BD7-40B8-AB1B-279CE6AFB3CF}" dt="2022-07-15T08:13:18.277" v="1769" actId="1076"/>
          <ac:spMkLst>
            <pc:docMk/>
            <pc:sldMk cId="2756548913" sldId="263"/>
            <ac:spMk id="10" creationId="{9CA299CC-F748-0D54-C7F1-AD5B8FDB923D}"/>
          </ac:spMkLst>
        </pc:spChg>
        <pc:spChg chg="del">
          <ac:chgData name="Tran Thi Kim Loan" userId="b0195a48-d387-4385-babd-a28e20ef5138" providerId="ADAL" clId="{CC6E3DDA-3BD7-40B8-AB1B-279CE6AFB3CF}" dt="2022-07-15T08:11:05.788" v="1432" actId="478"/>
          <ac:spMkLst>
            <pc:docMk/>
            <pc:sldMk cId="2756548913" sldId="263"/>
            <ac:spMk id="11" creationId="{95286BC6-6C88-C384-45E6-6C5221A0188D}"/>
          </ac:spMkLst>
        </pc:spChg>
      </pc:sldChg>
      <pc:sldChg chg="add del">
        <pc:chgData name="Tran Thi Kim Loan" userId="b0195a48-d387-4385-babd-a28e20ef5138" providerId="ADAL" clId="{CC6E3DDA-3BD7-40B8-AB1B-279CE6AFB3CF}" dt="2022-07-15T08:10:58.174" v="1427" actId="47"/>
        <pc:sldMkLst>
          <pc:docMk/>
          <pc:sldMk cId="3034197643" sldId="263"/>
        </pc:sldMkLst>
      </pc:sldChg>
      <pc:sldChg chg="add del">
        <pc:chgData name="Tran Thi Kim Loan" userId="b0195a48-d387-4385-babd-a28e20ef5138" providerId="ADAL" clId="{CC6E3DDA-3BD7-40B8-AB1B-279CE6AFB3CF}" dt="2022-07-15T08:10:59.276" v="1428" actId="47"/>
        <pc:sldMkLst>
          <pc:docMk/>
          <pc:sldMk cId="97631696" sldId="264"/>
        </pc:sldMkLst>
      </pc:sldChg>
      <pc:sldChg chg="addSp delSp modSp add mod delAnim modAnim">
        <pc:chgData name="Tran Thi Kim Loan" userId="b0195a48-d387-4385-babd-a28e20ef5138" providerId="ADAL" clId="{CC6E3DDA-3BD7-40B8-AB1B-279CE6AFB3CF}" dt="2022-07-15T08:17:45.832" v="1960" actId="1076"/>
        <pc:sldMkLst>
          <pc:docMk/>
          <pc:sldMk cId="1789775970" sldId="264"/>
        </pc:sldMkLst>
        <pc:spChg chg="mod">
          <ac:chgData name="Tran Thi Kim Loan" userId="b0195a48-d387-4385-babd-a28e20ef5138" providerId="ADAL" clId="{CC6E3DDA-3BD7-40B8-AB1B-279CE6AFB3CF}" dt="2022-07-15T08:15:37.855" v="1935" actId="20577"/>
          <ac:spMkLst>
            <pc:docMk/>
            <pc:sldMk cId="1789775970" sldId="264"/>
            <ac:spMk id="3" creationId="{5A8025BC-2E3E-4459-B991-C02C0DDD11E3}"/>
          </ac:spMkLst>
        </pc:spChg>
        <pc:spChg chg="mod">
          <ac:chgData name="Tran Thi Kim Loan" userId="b0195a48-d387-4385-babd-a28e20ef5138" providerId="ADAL" clId="{CC6E3DDA-3BD7-40B8-AB1B-279CE6AFB3CF}" dt="2022-07-15T08:16:23.759" v="1951" actId="20577"/>
          <ac:spMkLst>
            <pc:docMk/>
            <pc:sldMk cId="1789775970" sldId="264"/>
            <ac:spMk id="8" creationId="{BD945362-0E7C-BB61-1598-9014E71A2709}"/>
          </ac:spMkLst>
        </pc:spChg>
        <pc:spChg chg="add mod">
          <ac:chgData name="Tran Thi Kim Loan" userId="b0195a48-d387-4385-babd-a28e20ef5138" providerId="ADAL" clId="{CC6E3DDA-3BD7-40B8-AB1B-279CE6AFB3CF}" dt="2022-07-15T08:16:49.956" v="1957" actId="1076"/>
          <ac:spMkLst>
            <pc:docMk/>
            <pc:sldMk cId="1789775970" sldId="264"/>
            <ac:spMk id="9" creationId="{E3123F8E-F0D9-679F-A217-73476871625E}"/>
          </ac:spMkLst>
        </pc:spChg>
        <pc:spChg chg="del">
          <ac:chgData name="Tran Thi Kim Loan" userId="b0195a48-d387-4385-babd-a28e20ef5138" providerId="ADAL" clId="{CC6E3DDA-3BD7-40B8-AB1B-279CE6AFB3CF}" dt="2022-07-15T08:14:59.320" v="1784" actId="478"/>
          <ac:spMkLst>
            <pc:docMk/>
            <pc:sldMk cId="1789775970" sldId="264"/>
            <ac:spMk id="10" creationId="{9CA299CC-F748-0D54-C7F1-AD5B8FDB923D}"/>
          </ac:spMkLst>
        </pc:spChg>
        <pc:graphicFrameChg chg="add mod">
          <ac:chgData name="Tran Thi Kim Loan" userId="b0195a48-d387-4385-babd-a28e20ef5138" providerId="ADAL" clId="{CC6E3DDA-3BD7-40B8-AB1B-279CE6AFB3CF}" dt="2022-07-15T08:17:45.832" v="1960" actId="1076"/>
          <ac:graphicFrameMkLst>
            <pc:docMk/>
            <pc:sldMk cId="1789775970" sldId="264"/>
            <ac:graphicFrameMk id="5" creationId="{7CF65DA4-9F05-EC33-1613-73638F34F7DB}"/>
          </ac:graphicFrameMkLst>
        </pc:graphicFrameChg>
      </pc:sldChg>
      <pc:sldChg chg="addSp delSp modSp add del mod delAnim">
        <pc:chgData name="Tran Thi Kim Loan" userId="b0195a48-d387-4385-babd-a28e20ef5138" providerId="ADAL" clId="{CC6E3DDA-3BD7-40B8-AB1B-279CE6AFB3CF}" dt="2022-07-15T08:23:00.480" v="2028" actId="47"/>
        <pc:sldMkLst>
          <pc:docMk/>
          <pc:sldMk cId="873743358" sldId="265"/>
        </pc:sldMkLst>
        <pc:spChg chg="del">
          <ac:chgData name="Tran Thi Kim Loan" userId="b0195a48-d387-4385-babd-a28e20ef5138" providerId="ADAL" clId="{CC6E3DDA-3BD7-40B8-AB1B-279CE6AFB3CF}" dt="2022-07-15T08:18:28.713" v="1962" actId="478"/>
          <ac:spMkLst>
            <pc:docMk/>
            <pc:sldMk cId="873743358" sldId="265"/>
            <ac:spMk id="8" creationId="{BD945362-0E7C-BB61-1598-9014E71A2709}"/>
          </ac:spMkLst>
        </pc:spChg>
        <pc:spChg chg="del mod">
          <ac:chgData name="Tran Thi Kim Loan" userId="b0195a48-d387-4385-babd-a28e20ef5138" providerId="ADAL" clId="{CC6E3DDA-3BD7-40B8-AB1B-279CE6AFB3CF}" dt="2022-07-15T08:18:31.710" v="1965" actId="478"/>
          <ac:spMkLst>
            <pc:docMk/>
            <pc:sldMk cId="873743358" sldId="265"/>
            <ac:spMk id="9" creationId="{E3123F8E-F0D9-679F-A217-73476871625E}"/>
          </ac:spMkLst>
        </pc:spChg>
        <pc:spChg chg="add mod">
          <ac:chgData name="Tran Thi Kim Loan" userId="b0195a48-d387-4385-babd-a28e20ef5138" providerId="ADAL" clId="{CC6E3DDA-3BD7-40B8-AB1B-279CE6AFB3CF}" dt="2022-07-15T08:21:58.964" v="2015" actId="1076"/>
          <ac:spMkLst>
            <pc:docMk/>
            <pc:sldMk cId="873743358" sldId="265"/>
            <ac:spMk id="10" creationId="{48370854-EFBA-1C56-D0A8-8BD246D2B2E1}"/>
          </ac:spMkLst>
        </pc:spChg>
        <pc:spChg chg="add mod">
          <ac:chgData name="Tran Thi Kim Loan" userId="b0195a48-d387-4385-babd-a28e20ef5138" providerId="ADAL" clId="{CC6E3DDA-3BD7-40B8-AB1B-279CE6AFB3CF}" dt="2022-07-15T08:22:08.140" v="2017" actId="1076"/>
          <ac:spMkLst>
            <pc:docMk/>
            <pc:sldMk cId="873743358" sldId="265"/>
            <ac:spMk id="11" creationId="{2379CA69-686A-B3B8-4543-3EF6E8DD802E}"/>
          </ac:spMkLst>
        </pc:spChg>
        <pc:graphicFrameChg chg="del">
          <ac:chgData name="Tran Thi Kim Loan" userId="b0195a48-d387-4385-babd-a28e20ef5138" providerId="ADAL" clId="{CC6E3DDA-3BD7-40B8-AB1B-279CE6AFB3CF}" dt="2022-07-15T08:18:32.386" v="1966" actId="478"/>
          <ac:graphicFrameMkLst>
            <pc:docMk/>
            <pc:sldMk cId="873743358" sldId="265"/>
            <ac:graphicFrameMk id="5" creationId="{7CF65DA4-9F05-EC33-1613-73638F34F7DB}"/>
          </ac:graphicFrameMkLst>
        </pc:graphicFrameChg>
        <pc:picChg chg="del">
          <ac:chgData name="Tran Thi Kim Loan" userId="b0195a48-d387-4385-babd-a28e20ef5138" providerId="ADAL" clId="{CC6E3DDA-3BD7-40B8-AB1B-279CE6AFB3CF}" dt="2022-07-15T08:18:33.345" v="1967" actId="478"/>
          <ac:picMkLst>
            <pc:docMk/>
            <pc:sldMk cId="873743358" sldId="265"/>
            <ac:picMk id="6" creationId="{1E4CA123-DBA6-0659-CC45-B061EFA3138F}"/>
          </ac:picMkLst>
        </pc:picChg>
        <pc:cxnChg chg="add mod">
          <ac:chgData name="Tran Thi Kim Loan" userId="b0195a48-d387-4385-babd-a28e20ef5138" providerId="ADAL" clId="{CC6E3DDA-3BD7-40B8-AB1B-279CE6AFB3CF}" dt="2022-07-15T08:22:24.836" v="2019" actId="1076"/>
          <ac:cxnSpMkLst>
            <pc:docMk/>
            <pc:sldMk cId="873743358" sldId="265"/>
            <ac:cxnSpMk id="13" creationId="{4D89BC6F-181A-8099-7B28-1C2E7741CEAC}"/>
          </ac:cxnSpMkLst>
        </pc:cxnChg>
      </pc:sldChg>
      <pc:sldChg chg="add del">
        <pc:chgData name="Tran Thi Kim Loan" userId="b0195a48-d387-4385-babd-a28e20ef5138" providerId="ADAL" clId="{CC6E3DDA-3BD7-40B8-AB1B-279CE6AFB3CF}" dt="2022-07-15T08:11:00.092" v="1429" actId="47"/>
        <pc:sldMkLst>
          <pc:docMk/>
          <pc:sldMk cId="3705137611" sldId="265"/>
        </pc:sldMkLst>
      </pc:sldChg>
      <pc:sldChg chg="addSp delSp modSp add mod">
        <pc:chgData name="Tran Thi Kim Loan" userId="b0195a48-d387-4385-babd-a28e20ef5138" providerId="ADAL" clId="{CC6E3DDA-3BD7-40B8-AB1B-279CE6AFB3CF}" dt="2022-07-15T08:21:50.040" v="2014" actId="20577"/>
        <pc:sldMkLst>
          <pc:docMk/>
          <pc:sldMk cId="458920541" sldId="266"/>
        </pc:sldMkLst>
        <pc:spChg chg="add mod">
          <ac:chgData name="Tran Thi Kim Loan" userId="b0195a48-d387-4385-babd-a28e20ef5138" providerId="ADAL" clId="{CC6E3DDA-3BD7-40B8-AB1B-279CE6AFB3CF}" dt="2022-07-15T08:21:35.180" v="2010" actId="1076"/>
          <ac:spMkLst>
            <pc:docMk/>
            <pc:sldMk cId="458920541" sldId="266"/>
            <ac:spMk id="8" creationId="{6DAEF6D9-06BD-B999-5DE7-BD432BA2A559}"/>
          </ac:spMkLst>
        </pc:spChg>
        <pc:spChg chg="del">
          <ac:chgData name="Tran Thi Kim Loan" userId="b0195a48-d387-4385-babd-a28e20ef5138" providerId="ADAL" clId="{CC6E3DDA-3BD7-40B8-AB1B-279CE6AFB3CF}" dt="2022-07-15T08:20:32.689" v="1996" actId="478"/>
          <ac:spMkLst>
            <pc:docMk/>
            <pc:sldMk cId="458920541" sldId="266"/>
            <ac:spMk id="10" creationId="{48370854-EFBA-1C56-D0A8-8BD246D2B2E1}"/>
          </ac:spMkLst>
        </pc:spChg>
        <pc:spChg chg="del">
          <ac:chgData name="Tran Thi Kim Loan" userId="b0195a48-d387-4385-babd-a28e20ef5138" providerId="ADAL" clId="{CC6E3DDA-3BD7-40B8-AB1B-279CE6AFB3CF}" dt="2022-07-15T08:20:33.942" v="1997" actId="478"/>
          <ac:spMkLst>
            <pc:docMk/>
            <pc:sldMk cId="458920541" sldId="266"/>
            <ac:spMk id="11" creationId="{2379CA69-686A-B3B8-4543-3EF6E8DD802E}"/>
          </ac:spMkLst>
        </pc:spChg>
        <pc:spChg chg="add mod">
          <ac:chgData name="Tran Thi Kim Loan" userId="b0195a48-d387-4385-babd-a28e20ef5138" providerId="ADAL" clId="{CC6E3DDA-3BD7-40B8-AB1B-279CE6AFB3CF}" dt="2022-07-15T08:21:50.040" v="2014" actId="20577"/>
          <ac:spMkLst>
            <pc:docMk/>
            <pc:sldMk cId="458920541" sldId="266"/>
            <ac:spMk id="12" creationId="{945D09B7-7FFE-B47F-8CC4-328627962A70}"/>
          </ac:spMkLst>
        </pc:spChg>
        <pc:cxnChg chg="mod">
          <ac:chgData name="Tran Thi Kim Loan" userId="b0195a48-d387-4385-babd-a28e20ef5138" providerId="ADAL" clId="{CC6E3DDA-3BD7-40B8-AB1B-279CE6AFB3CF}" dt="2022-07-15T08:21:38.796" v="2011" actId="1076"/>
          <ac:cxnSpMkLst>
            <pc:docMk/>
            <pc:sldMk cId="458920541" sldId="266"/>
            <ac:cxnSpMk id="13" creationId="{4D89BC6F-181A-8099-7B28-1C2E7741CEAC}"/>
          </ac:cxnSpMkLst>
        </pc:cxnChg>
      </pc:sldChg>
      <pc:sldChg chg="add del">
        <pc:chgData name="Tran Thi Kim Loan" userId="b0195a48-d387-4385-babd-a28e20ef5138" providerId="ADAL" clId="{CC6E3DDA-3BD7-40B8-AB1B-279CE6AFB3CF}" dt="2022-07-15T08:11:00.661" v="1430" actId="47"/>
        <pc:sldMkLst>
          <pc:docMk/>
          <pc:sldMk cId="3707331371" sldId="266"/>
        </pc:sldMkLst>
      </pc:sldChg>
      <pc:sldChg chg="addSp delSp modSp add mod ord">
        <pc:chgData name="Tran Thi Kim Loan" userId="b0195a48-d387-4385-babd-a28e20ef5138" providerId="ADAL" clId="{CC6E3DDA-3BD7-40B8-AB1B-279CE6AFB3CF}" dt="2022-07-15T08:22:56.021" v="2027" actId="1076"/>
        <pc:sldMkLst>
          <pc:docMk/>
          <pc:sldMk cId="2226878470" sldId="267"/>
        </pc:sldMkLst>
        <pc:spChg chg="add mod">
          <ac:chgData name="Tran Thi Kim Loan" userId="b0195a48-d387-4385-babd-a28e20ef5138" providerId="ADAL" clId="{CC6E3DDA-3BD7-40B8-AB1B-279CE6AFB3CF}" dt="2022-07-15T08:22:56.021" v="2027" actId="1076"/>
          <ac:spMkLst>
            <pc:docMk/>
            <pc:sldMk cId="2226878470" sldId="267"/>
            <ac:spMk id="7" creationId="{3D009C5D-37BE-0E70-398B-63EDE599BE45}"/>
          </ac:spMkLst>
        </pc:spChg>
        <pc:spChg chg="del">
          <ac:chgData name="Tran Thi Kim Loan" userId="b0195a48-d387-4385-babd-a28e20ef5138" providerId="ADAL" clId="{CC6E3DDA-3BD7-40B8-AB1B-279CE6AFB3CF}" dt="2022-07-15T08:22:38.750" v="2023" actId="478"/>
          <ac:spMkLst>
            <pc:docMk/>
            <pc:sldMk cId="2226878470" sldId="267"/>
            <ac:spMk id="8" creationId="{6DAEF6D9-06BD-B999-5DE7-BD432BA2A559}"/>
          </ac:spMkLst>
        </pc:spChg>
        <pc:spChg chg="add mod">
          <ac:chgData name="Tran Thi Kim Loan" userId="b0195a48-d387-4385-babd-a28e20ef5138" providerId="ADAL" clId="{CC6E3DDA-3BD7-40B8-AB1B-279CE6AFB3CF}" dt="2022-07-15T08:22:51.276" v="2026"/>
          <ac:spMkLst>
            <pc:docMk/>
            <pc:sldMk cId="2226878470" sldId="267"/>
            <ac:spMk id="9" creationId="{EA330367-3130-4EA6-B93B-7D3D361CAA17}"/>
          </ac:spMkLst>
        </pc:spChg>
        <pc:spChg chg="del">
          <ac:chgData name="Tran Thi Kim Loan" userId="b0195a48-d387-4385-babd-a28e20ef5138" providerId="ADAL" clId="{CC6E3DDA-3BD7-40B8-AB1B-279CE6AFB3CF}" dt="2022-07-15T08:22:40.670" v="2024" actId="478"/>
          <ac:spMkLst>
            <pc:docMk/>
            <pc:sldMk cId="2226878470" sldId="267"/>
            <ac:spMk id="12" creationId="{945D09B7-7FFE-B47F-8CC4-328627962A70}"/>
          </ac:spMkLst>
        </pc:spChg>
      </pc:sldChg>
      <pc:sldChg chg="addSp delSp modSp add mod modAnim">
        <pc:chgData name="Tran Thi Kim Loan" userId="b0195a48-d387-4385-babd-a28e20ef5138" providerId="ADAL" clId="{CC6E3DDA-3BD7-40B8-AB1B-279CE6AFB3CF}" dt="2022-07-15T08:32:37.166" v="2348" actId="20577"/>
        <pc:sldMkLst>
          <pc:docMk/>
          <pc:sldMk cId="3368214116" sldId="268"/>
        </pc:sldMkLst>
        <pc:spChg chg="mod">
          <ac:chgData name="Tran Thi Kim Loan" userId="b0195a48-d387-4385-babd-a28e20ef5138" providerId="ADAL" clId="{CC6E3DDA-3BD7-40B8-AB1B-279CE6AFB3CF}" dt="2022-07-15T08:32:00.853" v="2339" actId="20577"/>
          <ac:spMkLst>
            <pc:docMk/>
            <pc:sldMk cId="3368214116" sldId="268"/>
            <ac:spMk id="2" creationId="{C2F82AB0-D0D2-3B34-879B-F55415DA5D7B}"/>
          </ac:spMkLst>
        </pc:spChg>
        <pc:spChg chg="mod">
          <ac:chgData name="Tran Thi Kim Loan" userId="b0195a48-d387-4385-babd-a28e20ef5138" providerId="ADAL" clId="{CC6E3DDA-3BD7-40B8-AB1B-279CE6AFB3CF}" dt="2022-07-15T08:26:21.516" v="2156" actId="20577"/>
          <ac:spMkLst>
            <pc:docMk/>
            <pc:sldMk cId="3368214116" sldId="268"/>
            <ac:spMk id="3" creationId="{5A8025BC-2E3E-4459-B991-C02C0DDD11E3}"/>
          </ac:spMkLst>
        </pc:spChg>
        <pc:spChg chg="del">
          <ac:chgData name="Tran Thi Kim Loan" userId="b0195a48-d387-4385-babd-a28e20ef5138" providerId="ADAL" clId="{CC6E3DDA-3BD7-40B8-AB1B-279CE6AFB3CF}" dt="2022-07-15T08:25:46.334" v="2030" actId="478"/>
          <ac:spMkLst>
            <pc:docMk/>
            <pc:sldMk cId="3368214116" sldId="268"/>
            <ac:spMk id="8" creationId="{6DAEF6D9-06BD-B999-5DE7-BD432BA2A559}"/>
          </ac:spMkLst>
        </pc:spChg>
        <pc:spChg chg="add mod">
          <ac:chgData name="Tran Thi Kim Loan" userId="b0195a48-d387-4385-babd-a28e20ef5138" providerId="ADAL" clId="{CC6E3DDA-3BD7-40B8-AB1B-279CE6AFB3CF}" dt="2022-07-15T08:32:37.166" v="2348" actId="20577"/>
          <ac:spMkLst>
            <pc:docMk/>
            <pc:sldMk cId="3368214116" sldId="268"/>
            <ac:spMk id="9" creationId="{8A9F9CDD-C5AA-6AA9-7846-FF327E733C75}"/>
          </ac:spMkLst>
        </pc:spChg>
        <pc:spChg chg="add mod">
          <ac:chgData name="Tran Thi Kim Loan" userId="b0195a48-d387-4385-babd-a28e20ef5138" providerId="ADAL" clId="{CC6E3DDA-3BD7-40B8-AB1B-279CE6AFB3CF}" dt="2022-07-15T08:31:32.526" v="2332" actId="255"/>
          <ac:spMkLst>
            <pc:docMk/>
            <pc:sldMk cId="3368214116" sldId="268"/>
            <ac:spMk id="10" creationId="{88D5264D-EEFB-27C7-DB97-2F1BFA9DCBC3}"/>
          </ac:spMkLst>
        </pc:spChg>
        <pc:spChg chg="del mod">
          <ac:chgData name="Tran Thi Kim Loan" userId="b0195a48-d387-4385-babd-a28e20ef5138" providerId="ADAL" clId="{CC6E3DDA-3BD7-40B8-AB1B-279CE6AFB3CF}" dt="2022-07-15T08:25:48.864" v="2033" actId="478"/>
          <ac:spMkLst>
            <pc:docMk/>
            <pc:sldMk cId="3368214116" sldId="268"/>
            <ac:spMk id="12" creationId="{945D09B7-7FFE-B47F-8CC4-328627962A70}"/>
          </ac:spMkLst>
        </pc:spChg>
        <pc:picChg chg="add mod">
          <ac:chgData name="Tran Thi Kim Loan" userId="b0195a48-d387-4385-babd-a28e20ef5138" providerId="ADAL" clId="{CC6E3DDA-3BD7-40B8-AB1B-279CE6AFB3CF}" dt="2022-07-15T08:27:45.169" v="2238"/>
          <ac:picMkLst>
            <pc:docMk/>
            <pc:sldMk cId="3368214116" sldId="268"/>
            <ac:picMk id="7" creationId="{961AA8BB-7C51-C70A-F6E8-D8DDA8CEA62A}"/>
          </ac:picMkLst>
        </pc:picChg>
        <pc:cxnChg chg="del">
          <ac:chgData name="Tran Thi Kim Loan" userId="b0195a48-d387-4385-babd-a28e20ef5138" providerId="ADAL" clId="{CC6E3DDA-3BD7-40B8-AB1B-279CE6AFB3CF}" dt="2022-07-15T08:25:49.533" v="2034" actId="478"/>
          <ac:cxnSpMkLst>
            <pc:docMk/>
            <pc:sldMk cId="3368214116" sldId="268"/>
            <ac:cxnSpMk id="13" creationId="{4D89BC6F-181A-8099-7B28-1C2E7741CEAC}"/>
          </ac:cxnSpMkLst>
        </pc:cxnChg>
      </pc:sldChg>
      <pc:sldChg chg="addSp modSp add mod modAnim">
        <pc:chgData name="Tran Thi Kim Loan" userId="b0195a48-d387-4385-babd-a28e20ef5138" providerId="ADAL" clId="{CC6E3DDA-3BD7-40B8-AB1B-279CE6AFB3CF}" dt="2022-07-15T08:33:24.563" v="2355"/>
        <pc:sldMkLst>
          <pc:docMk/>
          <pc:sldMk cId="2017788933" sldId="269"/>
        </pc:sldMkLst>
        <pc:spChg chg="mod">
          <ac:chgData name="Tran Thi Kim Loan" userId="b0195a48-d387-4385-babd-a28e20ef5138" providerId="ADAL" clId="{CC6E3DDA-3BD7-40B8-AB1B-279CE6AFB3CF}" dt="2022-07-15T08:31:51.846" v="2335" actId="20577"/>
          <ac:spMkLst>
            <pc:docMk/>
            <pc:sldMk cId="2017788933" sldId="269"/>
            <ac:spMk id="2" creationId="{C2F82AB0-D0D2-3B34-879B-F55415DA5D7B}"/>
          </ac:spMkLst>
        </pc:spChg>
        <pc:spChg chg="mod">
          <ac:chgData name="Tran Thi Kim Loan" userId="b0195a48-d387-4385-babd-a28e20ef5138" providerId="ADAL" clId="{CC6E3DDA-3BD7-40B8-AB1B-279CE6AFB3CF}" dt="2022-07-15T08:26:47.659" v="2237" actId="20577"/>
          <ac:spMkLst>
            <pc:docMk/>
            <pc:sldMk cId="2017788933" sldId="269"/>
            <ac:spMk id="3" creationId="{5A8025BC-2E3E-4459-B991-C02C0DDD11E3}"/>
          </ac:spMkLst>
        </pc:spChg>
        <pc:spChg chg="add mod">
          <ac:chgData name="Tran Thi Kim Loan" userId="b0195a48-d387-4385-babd-a28e20ef5138" providerId="ADAL" clId="{CC6E3DDA-3BD7-40B8-AB1B-279CE6AFB3CF}" dt="2022-07-15T08:32:33.252" v="2345" actId="20577"/>
          <ac:spMkLst>
            <pc:docMk/>
            <pc:sldMk cId="2017788933" sldId="269"/>
            <ac:spMk id="5" creationId="{30EA9E1D-FC83-8802-750C-619673B4D620}"/>
          </ac:spMkLst>
        </pc:spChg>
        <pc:spChg chg="add mod">
          <ac:chgData name="Tran Thi Kim Loan" userId="b0195a48-d387-4385-babd-a28e20ef5138" providerId="ADAL" clId="{CC6E3DDA-3BD7-40B8-AB1B-279CE6AFB3CF}" dt="2022-07-15T08:33:18.172" v="2354" actId="255"/>
          <ac:spMkLst>
            <pc:docMk/>
            <pc:sldMk cId="2017788933" sldId="269"/>
            <ac:spMk id="7" creationId="{A726FC45-4A87-2802-3839-E5CEED5289D7}"/>
          </ac:spMkLst>
        </pc:spChg>
        <pc:picChg chg="add mod">
          <ac:chgData name="Tran Thi Kim Loan" userId="b0195a48-d387-4385-babd-a28e20ef5138" providerId="ADAL" clId="{CC6E3DDA-3BD7-40B8-AB1B-279CE6AFB3CF}" dt="2022-07-15T08:32:12.176" v="2340"/>
          <ac:picMkLst>
            <pc:docMk/>
            <pc:sldMk cId="2017788933" sldId="269"/>
            <ac:picMk id="4" creationId="{EDAF863F-5A97-A7BA-F960-7D80AC6F8BA3}"/>
          </ac:picMkLst>
        </pc:picChg>
      </pc:sldChg>
      <pc:sldChg chg="addSp delSp modSp add mod delAnim modAnim">
        <pc:chgData name="Tran Thi Kim Loan" userId="b0195a48-d387-4385-babd-a28e20ef5138" providerId="ADAL" clId="{CC6E3DDA-3BD7-40B8-AB1B-279CE6AFB3CF}" dt="2022-07-15T08:31:55.415" v="2337" actId="20577"/>
        <pc:sldMkLst>
          <pc:docMk/>
          <pc:sldMk cId="3459285747" sldId="270"/>
        </pc:sldMkLst>
        <pc:spChg chg="mod">
          <ac:chgData name="Tran Thi Kim Loan" userId="b0195a48-d387-4385-babd-a28e20ef5138" providerId="ADAL" clId="{CC6E3DDA-3BD7-40B8-AB1B-279CE6AFB3CF}" dt="2022-07-15T08:31:55.415" v="2337" actId="20577"/>
          <ac:spMkLst>
            <pc:docMk/>
            <pc:sldMk cId="3459285747" sldId="270"/>
            <ac:spMk id="2" creationId="{C2F82AB0-D0D2-3B34-879B-F55415DA5D7B}"/>
          </ac:spMkLst>
        </pc:spChg>
        <pc:spChg chg="add mod">
          <ac:chgData name="Tran Thi Kim Loan" userId="b0195a48-d387-4385-babd-a28e20ef5138" providerId="ADAL" clId="{CC6E3DDA-3BD7-40B8-AB1B-279CE6AFB3CF}" dt="2022-07-15T08:30:10.992" v="2261" actId="255"/>
          <ac:spMkLst>
            <pc:docMk/>
            <pc:sldMk cId="3459285747" sldId="270"/>
            <ac:spMk id="8" creationId="{25E33F10-5956-4C4C-2095-C5EB486C3CDA}"/>
          </ac:spMkLst>
        </pc:spChg>
        <pc:spChg chg="del">
          <ac:chgData name="Tran Thi Kim Loan" userId="b0195a48-d387-4385-babd-a28e20ef5138" providerId="ADAL" clId="{CC6E3DDA-3BD7-40B8-AB1B-279CE6AFB3CF}" dt="2022-07-15T08:29:15.313" v="2247" actId="478"/>
          <ac:spMkLst>
            <pc:docMk/>
            <pc:sldMk cId="3459285747" sldId="270"/>
            <ac:spMk id="9" creationId="{8A9F9CDD-C5AA-6AA9-7846-FF327E733C75}"/>
          </ac:spMkLst>
        </pc:spChg>
        <pc:spChg chg="del">
          <ac:chgData name="Tran Thi Kim Loan" userId="b0195a48-d387-4385-babd-a28e20ef5138" providerId="ADAL" clId="{CC6E3DDA-3BD7-40B8-AB1B-279CE6AFB3CF}" dt="2022-07-15T08:29:17.695" v="2248" actId="478"/>
          <ac:spMkLst>
            <pc:docMk/>
            <pc:sldMk cId="3459285747" sldId="270"/>
            <ac:spMk id="10" creationId="{88D5264D-EEFB-27C7-DB97-2F1BFA9DCBC3}"/>
          </ac:spMkLst>
        </pc:spChg>
        <pc:picChg chg="del">
          <ac:chgData name="Tran Thi Kim Loan" userId="b0195a48-d387-4385-babd-a28e20ef5138" providerId="ADAL" clId="{CC6E3DDA-3BD7-40B8-AB1B-279CE6AFB3CF}" dt="2022-07-15T08:29:54.693" v="2259" actId="478"/>
          <ac:picMkLst>
            <pc:docMk/>
            <pc:sldMk cId="3459285747" sldId="270"/>
            <ac:picMk id="7" creationId="{961AA8BB-7C51-C70A-F6E8-D8DDA8CEA62A}"/>
          </ac:picMkLst>
        </pc:picChg>
      </pc:sldChg>
      <pc:sldChg chg="addSp delSp modSp add mod delAnim">
        <pc:chgData name="Tran Thi Kim Loan" userId="b0195a48-d387-4385-babd-a28e20ef5138" providerId="ADAL" clId="{CC6E3DDA-3BD7-40B8-AB1B-279CE6AFB3CF}" dt="2022-07-15T08:36:00.299" v="2413" actId="1076"/>
        <pc:sldMkLst>
          <pc:docMk/>
          <pc:sldMk cId="2873140688" sldId="271"/>
        </pc:sldMkLst>
        <pc:spChg chg="del">
          <ac:chgData name="Tran Thi Kim Loan" userId="b0195a48-d387-4385-babd-a28e20ef5138" providerId="ADAL" clId="{CC6E3DDA-3BD7-40B8-AB1B-279CE6AFB3CF}" dt="2022-07-15T08:33:33.446" v="2358" actId="478"/>
          <ac:spMkLst>
            <pc:docMk/>
            <pc:sldMk cId="2873140688" sldId="271"/>
            <ac:spMk id="5" creationId="{30EA9E1D-FC83-8802-750C-619673B4D620}"/>
          </ac:spMkLst>
        </pc:spChg>
        <pc:spChg chg="del">
          <ac:chgData name="Tran Thi Kim Loan" userId="b0195a48-d387-4385-babd-a28e20ef5138" providerId="ADAL" clId="{CC6E3DDA-3BD7-40B8-AB1B-279CE6AFB3CF}" dt="2022-07-15T08:33:32.160" v="2357" actId="478"/>
          <ac:spMkLst>
            <pc:docMk/>
            <pc:sldMk cId="2873140688" sldId="271"/>
            <ac:spMk id="7" creationId="{A726FC45-4A87-2802-3839-E5CEED5289D7}"/>
          </ac:spMkLst>
        </pc:spChg>
        <pc:spChg chg="add mod">
          <ac:chgData name="Tran Thi Kim Loan" userId="b0195a48-d387-4385-babd-a28e20ef5138" providerId="ADAL" clId="{CC6E3DDA-3BD7-40B8-AB1B-279CE6AFB3CF}" dt="2022-07-15T08:36:00.299" v="2413" actId="1076"/>
          <ac:spMkLst>
            <pc:docMk/>
            <pc:sldMk cId="2873140688" sldId="271"/>
            <ac:spMk id="8" creationId="{A08612F6-1455-CB16-DBC0-BF71951BA1CE}"/>
          </ac:spMkLst>
        </pc:spChg>
        <pc:picChg chg="del">
          <ac:chgData name="Tran Thi Kim Loan" userId="b0195a48-d387-4385-babd-a28e20ef5138" providerId="ADAL" clId="{CC6E3DDA-3BD7-40B8-AB1B-279CE6AFB3CF}" dt="2022-07-15T08:33:34.320" v="2359" actId="478"/>
          <ac:picMkLst>
            <pc:docMk/>
            <pc:sldMk cId="2873140688" sldId="271"/>
            <ac:picMk id="4" creationId="{EDAF863F-5A97-A7BA-F960-7D80AC6F8BA3}"/>
          </ac:picMkLst>
        </pc:picChg>
      </pc:sldChg>
      <pc:sldChg chg="modSp add mod ord">
        <pc:chgData name="Tran Thi Kim Loan" userId="b0195a48-d387-4385-babd-a28e20ef5138" providerId="ADAL" clId="{CC6E3DDA-3BD7-40B8-AB1B-279CE6AFB3CF}" dt="2022-07-15T08:35:04.739" v="2374"/>
        <pc:sldMkLst>
          <pc:docMk/>
          <pc:sldMk cId="1550506967" sldId="272"/>
        </pc:sldMkLst>
        <pc:spChg chg="mod">
          <ac:chgData name="Tran Thi Kim Loan" userId="b0195a48-d387-4385-babd-a28e20ef5138" providerId="ADAL" clId="{CC6E3DDA-3BD7-40B8-AB1B-279CE6AFB3CF}" dt="2022-07-15T08:34:57.461" v="2372" actId="6549"/>
          <ac:spMkLst>
            <pc:docMk/>
            <pc:sldMk cId="1550506967" sldId="272"/>
            <ac:spMk id="8" creationId="{A08612F6-1455-CB16-DBC0-BF71951BA1CE}"/>
          </ac:spMkLst>
        </pc:spChg>
      </pc:sldChg>
      <pc:sldChg chg="addSp delSp modSp add mod modAnim">
        <pc:chgData name="Tran Thi Kim Loan" userId="b0195a48-d387-4385-babd-a28e20ef5138" providerId="ADAL" clId="{CC6E3DDA-3BD7-40B8-AB1B-279CE6AFB3CF}" dt="2022-07-15T08:41:22.125" v="2540" actId="1076"/>
        <pc:sldMkLst>
          <pc:docMk/>
          <pc:sldMk cId="1351048284" sldId="273"/>
        </pc:sldMkLst>
        <pc:spChg chg="mod">
          <ac:chgData name="Tran Thi Kim Loan" userId="b0195a48-d387-4385-babd-a28e20ef5138" providerId="ADAL" clId="{CC6E3DDA-3BD7-40B8-AB1B-279CE6AFB3CF}" dt="2022-07-15T08:36:21.467" v="2465" actId="20577"/>
          <ac:spMkLst>
            <pc:docMk/>
            <pc:sldMk cId="1351048284" sldId="273"/>
            <ac:spMk id="2" creationId="{C2F82AB0-D0D2-3B34-879B-F55415DA5D7B}"/>
          </ac:spMkLst>
        </pc:spChg>
        <pc:spChg chg="del mod">
          <ac:chgData name="Tran Thi Kim Loan" userId="b0195a48-d387-4385-babd-a28e20ef5138" providerId="ADAL" clId="{CC6E3DDA-3BD7-40B8-AB1B-279CE6AFB3CF}" dt="2022-07-15T08:36:26.079" v="2467" actId="478"/>
          <ac:spMkLst>
            <pc:docMk/>
            <pc:sldMk cId="1351048284" sldId="273"/>
            <ac:spMk id="3" creationId="{5A8025BC-2E3E-4459-B991-C02C0DDD11E3}"/>
          </ac:spMkLst>
        </pc:spChg>
        <pc:spChg chg="add mod">
          <ac:chgData name="Tran Thi Kim Loan" userId="b0195a48-d387-4385-babd-a28e20ef5138" providerId="ADAL" clId="{CC6E3DDA-3BD7-40B8-AB1B-279CE6AFB3CF}" dt="2022-07-15T08:38:50.450" v="2506" actId="20577"/>
          <ac:spMkLst>
            <pc:docMk/>
            <pc:sldMk cId="1351048284" sldId="273"/>
            <ac:spMk id="5" creationId="{5E72BA56-1344-C6D0-B47F-B0F3B264E599}"/>
          </ac:spMkLst>
        </pc:spChg>
        <pc:spChg chg="add mod">
          <ac:chgData name="Tran Thi Kim Loan" userId="b0195a48-d387-4385-babd-a28e20ef5138" providerId="ADAL" clId="{CC6E3DDA-3BD7-40B8-AB1B-279CE6AFB3CF}" dt="2022-07-15T08:41:02.577" v="2536" actId="692"/>
          <ac:spMkLst>
            <pc:docMk/>
            <pc:sldMk cId="1351048284" sldId="273"/>
            <ac:spMk id="6" creationId="{3B4FCB95-5876-BFBC-3367-5DFE56F1DBFB}"/>
          </ac:spMkLst>
        </pc:spChg>
        <pc:spChg chg="add mod">
          <ac:chgData name="Tran Thi Kim Loan" userId="b0195a48-d387-4385-babd-a28e20ef5138" providerId="ADAL" clId="{CC6E3DDA-3BD7-40B8-AB1B-279CE6AFB3CF}" dt="2022-07-15T08:39:56.252" v="2520" actId="207"/>
          <ac:spMkLst>
            <pc:docMk/>
            <pc:sldMk cId="1351048284" sldId="273"/>
            <ac:spMk id="7" creationId="{E89C5525-4448-FC03-2247-0A1459EF46CC}"/>
          </ac:spMkLst>
        </pc:spChg>
        <pc:spChg chg="del">
          <ac:chgData name="Tran Thi Kim Loan" userId="b0195a48-d387-4385-babd-a28e20ef5138" providerId="ADAL" clId="{CC6E3DDA-3BD7-40B8-AB1B-279CE6AFB3CF}" dt="2022-07-15T08:36:27.269" v="2468" actId="478"/>
          <ac:spMkLst>
            <pc:docMk/>
            <pc:sldMk cId="1351048284" sldId="273"/>
            <ac:spMk id="8" creationId="{A08612F6-1455-CB16-DBC0-BF71951BA1CE}"/>
          </ac:spMkLst>
        </pc:spChg>
        <pc:spChg chg="add mod">
          <ac:chgData name="Tran Thi Kim Loan" userId="b0195a48-d387-4385-babd-a28e20ef5138" providerId="ADAL" clId="{CC6E3DDA-3BD7-40B8-AB1B-279CE6AFB3CF}" dt="2022-07-15T08:41:22.125" v="2540" actId="1076"/>
          <ac:spMkLst>
            <pc:docMk/>
            <pc:sldMk cId="1351048284" sldId="273"/>
            <ac:spMk id="9" creationId="{5E27DAB8-E42F-8D4F-F81D-72E8BB2928AA}"/>
          </ac:spMkLst>
        </pc:spChg>
      </pc:sldChg>
      <pc:sldChg chg="addSp delSp modSp add mod delAnim modAnim">
        <pc:chgData name="Tran Thi Kim Loan" userId="b0195a48-d387-4385-babd-a28e20ef5138" providerId="ADAL" clId="{CC6E3DDA-3BD7-40B8-AB1B-279CE6AFB3CF}" dt="2022-07-15T08:43:38.108" v="2573" actId="1076"/>
        <pc:sldMkLst>
          <pc:docMk/>
          <pc:sldMk cId="4124543429" sldId="274"/>
        </pc:sldMkLst>
        <pc:spChg chg="mod">
          <ac:chgData name="Tran Thi Kim Loan" userId="b0195a48-d387-4385-babd-a28e20ef5138" providerId="ADAL" clId="{CC6E3DDA-3BD7-40B8-AB1B-279CE6AFB3CF}" dt="2022-07-15T08:42:51.043" v="2564" actId="1076"/>
          <ac:spMkLst>
            <pc:docMk/>
            <pc:sldMk cId="4124543429" sldId="274"/>
            <ac:spMk id="6" creationId="{3B4FCB95-5876-BFBC-3367-5DFE56F1DBFB}"/>
          </ac:spMkLst>
        </pc:spChg>
        <pc:spChg chg="del">
          <ac:chgData name="Tran Thi Kim Loan" userId="b0195a48-d387-4385-babd-a28e20ef5138" providerId="ADAL" clId="{CC6E3DDA-3BD7-40B8-AB1B-279CE6AFB3CF}" dt="2022-07-15T08:41:31.081" v="2542" actId="478"/>
          <ac:spMkLst>
            <pc:docMk/>
            <pc:sldMk cId="4124543429" sldId="274"/>
            <ac:spMk id="7" creationId="{E89C5525-4448-FC03-2247-0A1459EF46CC}"/>
          </ac:spMkLst>
        </pc:spChg>
        <pc:spChg chg="add mod">
          <ac:chgData name="Tran Thi Kim Loan" userId="b0195a48-d387-4385-babd-a28e20ef5138" providerId="ADAL" clId="{CC6E3DDA-3BD7-40B8-AB1B-279CE6AFB3CF}" dt="2022-07-15T08:42:43.443" v="2563" actId="1076"/>
          <ac:spMkLst>
            <pc:docMk/>
            <pc:sldMk cId="4124543429" sldId="274"/>
            <ac:spMk id="8" creationId="{BDDE4802-F2DB-A740-ED23-6E28FB6A66BE}"/>
          </ac:spMkLst>
        </pc:spChg>
        <pc:spChg chg="mod">
          <ac:chgData name="Tran Thi Kim Loan" userId="b0195a48-d387-4385-babd-a28e20ef5138" providerId="ADAL" clId="{CC6E3DDA-3BD7-40B8-AB1B-279CE6AFB3CF}" dt="2022-07-15T08:43:15.635" v="2569" actId="1076"/>
          <ac:spMkLst>
            <pc:docMk/>
            <pc:sldMk cId="4124543429" sldId="274"/>
            <ac:spMk id="9" creationId="{5E27DAB8-E42F-8D4F-F81D-72E8BB2928AA}"/>
          </ac:spMkLst>
        </pc:spChg>
        <pc:spChg chg="add mod">
          <ac:chgData name="Tran Thi Kim Loan" userId="b0195a48-d387-4385-babd-a28e20ef5138" providerId="ADAL" clId="{CC6E3DDA-3BD7-40B8-AB1B-279CE6AFB3CF}" dt="2022-07-15T08:43:38.108" v="2573" actId="1076"/>
          <ac:spMkLst>
            <pc:docMk/>
            <pc:sldMk cId="4124543429" sldId="274"/>
            <ac:spMk id="10" creationId="{E56995E4-69D0-2A03-E568-D5A0DA52DAB0}"/>
          </ac:spMkLst>
        </pc:spChg>
      </pc:sldChg>
      <pc:sldChg chg="addSp delSp modSp add mod delAnim modAnim">
        <pc:chgData name="Tran Thi Kim Loan" userId="b0195a48-d387-4385-babd-a28e20ef5138" providerId="ADAL" clId="{CC6E3DDA-3BD7-40B8-AB1B-279CE6AFB3CF}" dt="2022-07-15T08:46:49.387" v="2786"/>
        <pc:sldMkLst>
          <pc:docMk/>
          <pc:sldMk cId="1030842710" sldId="275"/>
        </pc:sldMkLst>
        <pc:spChg chg="mod">
          <ac:chgData name="Tran Thi Kim Loan" userId="b0195a48-d387-4385-babd-a28e20ef5138" providerId="ADAL" clId="{CC6E3DDA-3BD7-40B8-AB1B-279CE6AFB3CF}" dt="2022-07-15T08:44:01.920" v="2604" actId="20577"/>
          <ac:spMkLst>
            <pc:docMk/>
            <pc:sldMk cId="1030842710" sldId="275"/>
            <ac:spMk id="5" creationId="{5E72BA56-1344-C6D0-B47F-B0F3B264E599}"/>
          </ac:spMkLst>
        </pc:spChg>
        <pc:spChg chg="del">
          <ac:chgData name="Tran Thi Kim Loan" userId="b0195a48-d387-4385-babd-a28e20ef5138" providerId="ADAL" clId="{CC6E3DDA-3BD7-40B8-AB1B-279CE6AFB3CF}" dt="2022-07-15T08:43:51.711" v="2576" actId="478"/>
          <ac:spMkLst>
            <pc:docMk/>
            <pc:sldMk cId="1030842710" sldId="275"/>
            <ac:spMk id="6" creationId="{3B4FCB95-5876-BFBC-3367-5DFE56F1DBFB}"/>
          </ac:spMkLst>
        </pc:spChg>
        <pc:spChg chg="del">
          <ac:chgData name="Tran Thi Kim Loan" userId="b0195a48-d387-4385-babd-a28e20ef5138" providerId="ADAL" clId="{CC6E3DDA-3BD7-40B8-AB1B-279CE6AFB3CF}" dt="2022-07-15T08:43:50.665" v="2575" actId="478"/>
          <ac:spMkLst>
            <pc:docMk/>
            <pc:sldMk cId="1030842710" sldId="275"/>
            <ac:spMk id="8" creationId="{BDDE4802-F2DB-A740-ED23-6E28FB6A66BE}"/>
          </ac:spMkLst>
        </pc:spChg>
        <pc:spChg chg="del">
          <ac:chgData name="Tran Thi Kim Loan" userId="b0195a48-d387-4385-babd-a28e20ef5138" providerId="ADAL" clId="{CC6E3DDA-3BD7-40B8-AB1B-279CE6AFB3CF}" dt="2022-07-15T08:43:52.470" v="2577" actId="478"/>
          <ac:spMkLst>
            <pc:docMk/>
            <pc:sldMk cId="1030842710" sldId="275"/>
            <ac:spMk id="9" creationId="{5E27DAB8-E42F-8D4F-F81D-72E8BB2928AA}"/>
          </ac:spMkLst>
        </pc:spChg>
        <pc:spChg chg="del">
          <ac:chgData name="Tran Thi Kim Loan" userId="b0195a48-d387-4385-babd-a28e20ef5138" providerId="ADAL" clId="{CC6E3DDA-3BD7-40B8-AB1B-279CE6AFB3CF}" dt="2022-07-15T08:43:53.573" v="2578" actId="478"/>
          <ac:spMkLst>
            <pc:docMk/>
            <pc:sldMk cId="1030842710" sldId="275"/>
            <ac:spMk id="10" creationId="{E56995E4-69D0-2A03-E568-D5A0DA52DAB0}"/>
          </ac:spMkLst>
        </pc:spChg>
        <pc:spChg chg="add mod">
          <ac:chgData name="Tran Thi Kim Loan" userId="b0195a48-d387-4385-babd-a28e20ef5138" providerId="ADAL" clId="{CC6E3DDA-3BD7-40B8-AB1B-279CE6AFB3CF}" dt="2022-07-15T08:45:49.458" v="2775" actId="1076"/>
          <ac:spMkLst>
            <pc:docMk/>
            <pc:sldMk cId="1030842710" sldId="275"/>
            <ac:spMk id="11" creationId="{7431DF8F-F728-E59F-7158-B0804DEBE408}"/>
          </ac:spMkLst>
        </pc:spChg>
        <pc:spChg chg="add mod">
          <ac:chgData name="Tran Thi Kim Loan" userId="b0195a48-d387-4385-babd-a28e20ef5138" providerId="ADAL" clId="{CC6E3DDA-3BD7-40B8-AB1B-279CE6AFB3CF}" dt="2022-07-15T08:46:21.154" v="2782" actId="1076"/>
          <ac:spMkLst>
            <pc:docMk/>
            <pc:sldMk cId="1030842710" sldId="275"/>
            <ac:spMk id="13" creationId="{475E0CEF-F45D-D10F-1D7B-84D21F87148B}"/>
          </ac:spMkLst>
        </pc:spChg>
        <pc:picChg chg="add mod">
          <ac:chgData name="Tran Thi Kim Loan" userId="b0195a48-d387-4385-babd-a28e20ef5138" providerId="ADAL" clId="{CC6E3DDA-3BD7-40B8-AB1B-279CE6AFB3CF}" dt="2022-07-15T08:45:51.290" v="2776" actId="1076"/>
          <ac:picMkLst>
            <pc:docMk/>
            <pc:sldMk cId="1030842710" sldId="275"/>
            <ac:picMk id="12" creationId="{70749AF7-8604-7068-046A-660C3885A750}"/>
          </ac:picMkLst>
        </pc:picChg>
      </pc:sldChg>
      <pc:sldChg chg="addSp delSp modSp add mod delAnim modAnim">
        <pc:chgData name="Tran Thi Kim Loan" userId="b0195a48-d387-4385-babd-a28e20ef5138" providerId="ADAL" clId="{CC6E3DDA-3BD7-40B8-AB1B-279CE6AFB3CF}" dt="2022-07-15T08:48:52.699" v="2813"/>
        <pc:sldMkLst>
          <pc:docMk/>
          <pc:sldMk cId="3130446860" sldId="276"/>
        </pc:sldMkLst>
        <pc:spChg chg="add mod">
          <ac:chgData name="Tran Thi Kim Loan" userId="b0195a48-d387-4385-babd-a28e20ef5138" providerId="ADAL" clId="{CC6E3DDA-3BD7-40B8-AB1B-279CE6AFB3CF}" dt="2022-07-15T08:48:14.223" v="2807" actId="207"/>
          <ac:spMkLst>
            <pc:docMk/>
            <pc:sldMk cId="3130446860" sldId="276"/>
            <ac:spMk id="9" creationId="{915229F8-3ACF-92C3-CC17-D2F584AF65EC}"/>
          </ac:spMkLst>
        </pc:spChg>
        <pc:spChg chg="mod">
          <ac:chgData name="Tran Thi Kim Loan" userId="b0195a48-d387-4385-babd-a28e20ef5138" providerId="ADAL" clId="{CC6E3DDA-3BD7-40B8-AB1B-279CE6AFB3CF}" dt="2022-07-15T08:47:34.854" v="2796" actId="6549"/>
          <ac:spMkLst>
            <pc:docMk/>
            <pc:sldMk cId="3130446860" sldId="276"/>
            <ac:spMk id="11" creationId="{7431DF8F-F728-E59F-7158-B0804DEBE408}"/>
          </ac:spMkLst>
        </pc:spChg>
        <pc:spChg chg="del mod">
          <ac:chgData name="Tran Thi Kim Loan" userId="b0195a48-d387-4385-babd-a28e20ef5138" providerId="ADAL" clId="{CC6E3DDA-3BD7-40B8-AB1B-279CE6AFB3CF}" dt="2022-07-15T08:46:58.951" v="2789" actId="478"/>
          <ac:spMkLst>
            <pc:docMk/>
            <pc:sldMk cId="3130446860" sldId="276"/>
            <ac:spMk id="13" creationId="{475E0CEF-F45D-D10F-1D7B-84D21F87148B}"/>
          </ac:spMkLst>
        </pc:spChg>
        <pc:spChg chg="add mod">
          <ac:chgData name="Tran Thi Kim Loan" userId="b0195a48-d387-4385-babd-a28e20ef5138" providerId="ADAL" clId="{CC6E3DDA-3BD7-40B8-AB1B-279CE6AFB3CF}" dt="2022-07-15T08:48:49.198" v="2812" actId="207"/>
          <ac:spMkLst>
            <pc:docMk/>
            <pc:sldMk cId="3130446860" sldId="276"/>
            <ac:spMk id="14" creationId="{0B84DD76-D5DF-BF96-4334-8CD5D1F87558}"/>
          </ac:spMkLst>
        </pc:spChg>
        <pc:picChg chg="add mod">
          <ac:chgData name="Tran Thi Kim Loan" userId="b0195a48-d387-4385-babd-a28e20ef5138" providerId="ADAL" clId="{CC6E3DDA-3BD7-40B8-AB1B-279CE6AFB3CF}" dt="2022-07-15T08:47:54.626" v="2802" actId="1076"/>
          <ac:picMkLst>
            <pc:docMk/>
            <pc:sldMk cId="3130446860" sldId="276"/>
            <ac:picMk id="7" creationId="{126029ED-ED24-3286-1156-1FA5A89AC5BF}"/>
          </ac:picMkLst>
        </pc:picChg>
        <pc:picChg chg="del">
          <ac:chgData name="Tran Thi Kim Loan" userId="b0195a48-d387-4385-babd-a28e20ef5138" providerId="ADAL" clId="{CC6E3DDA-3BD7-40B8-AB1B-279CE6AFB3CF}" dt="2022-07-15T08:46:59.398" v="2790" actId="478"/>
          <ac:picMkLst>
            <pc:docMk/>
            <pc:sldMk cId="3130446860" sldId="276"/>
            <ac:picMk id="12" creationId="{70749AF7-8604-7068-046A-660C3885A750}"/>
          </ac:picMkLst>
        </pc:picChg>
      </pc:sldChg>
      <pc:sldChg chg="addSp delSp modSp add mod delAnim">
        <pc:chgData name="Tran Thi Kim Loan" userId="b0195a48-d387-4385-babd-a28e20ef5138" providerId="ADAL" clId="{CC6E3DDA-3BD7-40B8-AB1B-279CE6AFB3CF}" dt="2022-07-15T08:51:19.531" v="3072" actId="948"/>
        <pc:sldMkLst>
          <pc:docMk/>
          <pc:sldMk cId="4003027354" sldId="277"/>
        </pc:sldMkLst>
        <pc:spChg chg="mod">
          <ac:chgData name="Tran Thi Kim Loan" userId="b0195a48-d387-4385-babd-a28e20ef5138" providerId="ADAL" clId="{CC6E3DDA-3BD7-40B8-AB1B-279CE6AFB3CF}" dt="2022-07-15T08:49:20.108" v="2834" actId="20577"/>
          <ac:spMkLst>
            <pc:docMk/>
            <pc:sldMk cId="4003027354" sldId="277"/>
            <ac:spMk id="2" creationId="{C2F82AB0-D0D2-3B34-879B-F55415DA5D7B}"/>
          </ac:spMkLst>
        </pc:spChg>
        <pc:spChg chg="del">
          <ac:chgData name="Tran Thi Kim Loan" userId="b0195a48-d387-4385-babd-a28e20ef5138" providerId="ADAL" clId="{CC6E3DDA-3BD7-40B8-AB1B-279CE6AFB3CF}" dt="2022-07-15T08:49:14.701" v="2820" actId="478"/>
          <ac:spMkLst>
            <pc:docMk/>
            <pc:sldMk cId="4003027354" sldId="277"/>
            <ac:spMk id="5" creationId="{5E72BA56-1344-C6D0-B47F-B0F3B264E599}"/>
          </ac:spMkLst>
        </pc:spChg>
        <pc:spChg chg="add mod">
          <ac:chgData name="Tran Thi Kim Loan" userId="b0195a48-d387-4385-babd-a28e20ef5138" providerId="ADAL" clId="{CC6E3DDA-3BD7-40B8-AB1B-279CE6AFB3CF}" dt="2022-07-15T08:51:19.531" v="3072" actId="948"/>
          <ac:spMkLst>
            <pc:docMk/>
            <pc:sldMk cId="4003027354" sldId="277"/>
            <ac:spMk id="8" creationId="{1C31C2E9-E9A6-0CAF-4B5A-CC21884C981D}"/>
          </ac:spMkLst>
        </pc:spChg>
        <pc:spChg chg="del">
          <ac:chgData name="Tran Thi Kim Loan" userId="b0195a48-d387-4385-babd-a28e20ef5138" providerId="ADAL" clId="{CC6E3DDA-3BD7-40B8-AB1B-279CE6AFB3CF}" dt="2022-07-15T08:49:11.535" v="2817" actId="478"/>
          <ac:spMkLst>
            <pc:docMk/>
            <pc:sldMk cId="4003027354" sldId="277"/>
            <ac:spMk id="9" creationId="{915229F8-3ACF-92C3-CC17-D2F584AF65EC}"/>
          </ac:spMkLst>
        </pc:spChg>
        <pc:spChg chg="del">
          <ac:chgData name="Tran Thi Kim Loan" userId="b0195a48-d387-4385-babd-a28e20ef5138" providerId="ADAL" clId="{CC6E3DDA-3BD7-40B8-AB1B-279CE6AFB3CF}" dt="2022-07-15T08:49:13.319" v="2819" actId="478"/>
          <ac:spMkLst>
            <pc:docMk/>
            <pc:sldMk cId="4003027354" sldId="277"/>
            <ac:spMk id="11" creationId="{7431DF8F-F728-E59F-7158-B0804DEBE408}"/>
          </ac:spMkLst>
        </pc:spChg>
        <pc:spChg chg="del mod">
          <ac:chgData name="Tran Thi Kim Loan" userId="b0195a48-d387-4385-babd-a28e20ef5138" providerId="ADAL" clId="{CC6E3DDA-3BD7-40B8-AB1B-279CE6AFB3CF}" dt="2022-07-15T08:49:10.702" v="2816" actId="478"/>
          <ac:spMkLst>
            <pc:docMk/>
            <pc:sldMk cId="4003027354" sldId="277"/>
            <ac:spMk id="14" creationId="{0B84DD76-D5DF-BF96-4334-8CD5D1F87558}"/>
          </ac:spMkLst>
        </pc:spChg>
        <pc:picChg chg="del">
          <ac:chgData name="Tran Thi Kim Loan" userId="b0195a48-d387-4385-babd-a28e20ef5138" providerId="ADAL" clId="{CC6E3DDA-3BD7-40B8-AB1B-279CE6AFB3CF}" dt="2022-07-15T08:49:11.964" v="2818" actId="478"/>
          <ac:picMkLst>
            <pc:docMk/>
            <pc:sldMk cId="4003027354" sldId="277"/>
            <ac:picMk id="7" creationId="{126029ED-ED24-3286-1156-1FA5A89AC5B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3B05F9-A746-4D7D-AE93-2FDAF1162729}" type="datetimeFigureOut">
              <a:rPr lang="vi-VN" smtClean="0"/>
              <a:t>15/07/2022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A3E548D-A257-4943-977D-10D94311B173}" type="slidenum">
              <a:rPr lang="vi-VN" smtClean="0"/>
              <a:t>‹#›</a:t>
            </a:fld>
            <a:endParaRPr lang="vi-VN"/>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66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13B05F9-A746-4D7D-AE93-2FDAF1162729}" type="datetimeFigureOut">
              <a:rPr lang="vi-VN" smtClean="0"/>
              <a:t>15/07/2022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334462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B05F9-A746-4D7D-AE93-2FDAF1162729}" type="datetimeFigureOut">
              <a:rPr lang="vi-VN" smtClean="0"/>
              <a:t>15/07/2022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69348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B05F9-A746-4D7D-AE93-2FDAF1162729}" type="datetimeFigureOut">
              <a:rPr lang="vi-VN" smtClean="0"/>
              <a:t>15/07/2022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A3E548D-A257-4943-977D-10D94311B173}" type="slidenum">
              <a:rPr lang="vi-VN" smtClean="0"/>
              <a:t>‹#›</a:t>
            </a:fld>
            <a:endParaRPr lang="vi-VN"/>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19448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B05F9-A746-4D7D-AE93-2FDAF1162729}" type="datetimeFigureOut">
              <a:rPr lang="vi-VN" smtClean="0"/>
              <a:t>15/07/2022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358606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B05F9-A746-4D7D-AE93-2FDAF1162729}" type="datetimeFigureOut">
              <a:rPr lang="vi-VN" smtClean="0"/>
              <a:t>15/07/2022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A3E548D-A257-4943-977D-10D94311B173}" type="slidenum">
              <a:rPr lang="vi-VN" smtClean="0"/>
              <a:t>‹#›</a:t>
            </a:fld>
            <a:endParaRPr lang="vi-VN"/>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24230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B05F9-A746-4D7D-AE93-2FDAF1162729}" type="datetimeFigureOut">
              <a:rPr lang="vi-VN" smtClean="0"/>
              <a:t>15/07/2022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807008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B05F9-A746-4D7D-AE93-2FDAF1162729}" type="datetimeFigureOut">
              <a:rPr lang="vi-VN" smtClean="0"/>
              <a:t>15/07/2022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1537691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B05F9-A746-4D7D-AE93-2FDAF1162729}" type="datetimeFigureOut">
              <a:rPr lang="vi-VN" smtClean="0"/>
              <a:t>15/07/2022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38175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B05F9-A746-4D7D-AE93-2FDAF1162729}" type="datetimeFigureOut">
              <a:rPr lang="vi-VN" smtClean="0"/>
              <a:t>15/07/2022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325443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B05F9-A746-4D7D-AE93-2FDAF1162729}" type="datetimeFigureOut">
              <a:rPr lang="vi-VN" smtClean="0"/>
              <a:t>15/07/2022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189897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3B05F9-A746-4D7D-AE93-2FDAF1162729}" type="datetimeFigureOut">
              <a:rPr lang="vi-VN" smtClean="0"/>
              <a:t>15/07/2022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398293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3B05F9-A746-4D7D-AE93-2FDAF1162729}" type="datetimeFigureOut">
              <a:rPr lang="vi-VN" smtClean="0"/>
              <a:t>15/07/2022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79485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3B05F9-A746-4D7D-AE93-2FDAF1162729}" type="datetimeFigureOut">
              <a:rPr lang="vi-VN" smtClean="0"/>
              <a:t>15/07/2022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404478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B05F9-A746-4D7D-AE93-2FDAF1162729}" type="datetimeFigureOut">
              <a:rPr lang="vi-VN" smtClean="0"/>
              <a:t>15/07/2022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399684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B05F9-A746-4D7D-AE93-2FDAF1162729}" type="datetimeFigureOut">
              <a:rPr lang="vi-VN" smtClean="0"/>
              <a:t>15/07/2022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98609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B05F9-A746-4D7D-AE93-2FDAF1162729}" type="datetimeFigureOut">
              <a:rPr lang="vi-VN" smtClean="0"/>
              <a:t>15/07/2022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A3E548D-A257-4943-977D-10D94311B173}" type="slidenum">
              <a:rPr lang="vi-VN" smtClean="0"/>
              <a:t>‹#›</a:t>
            </a:fld>
            <a:endParaRPr lang="vi-VN"/>
          </a:p>
        </p:txBody>
      </p:sp>
    </p:spTree>
    <p:extLst>
      <p:ext uri="{BB962C8B-B14F-4D97-AF65-F5344CB8AC3E}">
        <p14:creationId xmlns:p14="http://schemas.microsoft.com/office/powerpoint/2010/main" val="304793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13B05F9-A746-4D7D-AE93-2FDAF1162729}" type="datetimeFigureOut">
              <a:rPr lang="vi-VN" smtClean="0"/>
              <a:t>15/07/2022</a:t>
            </a:fld>
            <a:endParaRPr lang="vi-VN"/>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vi-VN"/>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A3E548D-A257-4943-977D-10D94311B173}" type="slidenum">
              <a:rPr lang="vi-VN" smtClean="0"/>
              <a:t>‹#›</a:t>
            </a:fld>
            <a:endParaRPr lang="vi-VN"/>
          </a:p>
        </p:txBody>
      </p:sp>
    </p:spTree>
    <p:extLst>
      <p:ext uri="{BB962C8B-B14F-4D97-AF65-F5344CB8AC3E}">
        <p14:creationId xmlns:p14="http://schemas.microsoft.com/office/powerpoint/2010/main" val="4121901239"/>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34FDB3CE-6265-EAE5-2298-689CE8F96F81}"/>
              </a:ext>
            </a:extLst>
          </p:cNvPr>
          <p:cNvSpPr/>
          <p:nvPr/>
        </p:nvSpPr>
        <p:spPr>
          <a:xfrm>
            <a:off x="1502876" y="2691142"/>
            <a:ext cx="3567066" cy="1475715"/>
          </a:xfrm>
          <a:prstGeom prst="wedgeEllipseCallout">
            <a:avLst>
              <a:gd name="adj1" fmla="val -54336"/>
              <a:gd name="adj2" fmla="val 132870"/>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Em hãy quan sát các thiết bị sau đây, tên gọi ntn?</a:t>
            </a:r>
            <a:endParaRPr lang="vi-VN" sz="2400" b="1">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C2899C6-50B6-1736-B736-7E96688AC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34" y="4762877"/>
            <a:ext cx="2095123" cy="2095123"/>
          </a:xfrm>
          <a:prstGeom prst="rect">
            <a:avLst/>
          </a:prstGeom>
        </p:spPr>
      </p:pic>
      <p:pic>
        <p:nvPicPr>
          <p:cNvPr id="9" name="Picture 8">
            <a:extLst>
              <a:ext uri="{FF2B5EF4-FFF2-40B4-BE49-F238E27FC236}">
                <a16:creationId xmlns:a16="http://schemas.microsoft.com/office/drawing/2014/main" id="{63176385-4608-9833-30F0-DE3487AEA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310" y="147260"/>
            <a:ext cx="2776461" cy="1824245"/>
          </a:xfrm>
          <a:prstGeom prst="rect">
            <a:avLst/>
          </a:prstGeom>
        </p:spPr>
      </p:pic>
      <p:pic>
        <p:nvPicPr>
          <p:cNvPr id="11" name="Picture 10">
            <a:extLst>
              <a:ext uri="{FF2B5EF4-FFF2-40B4-BE49-F238E27FC236}">
                <a16:creationId xmlns:a16="http://schemas.microsoft.com/office/drawing/2014/main" id="{231BDA8A-EC4A-AE16-C04E-E411E0AB8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310" y="2347799"/>
            <a:ext cx="2776461" cy="2162402"/>
          </a:xfrm>
          <a:prstGeom prst="rect">
            <a:avLst/>
          </a:prstGeom>
        </p:spPr>
      </p:pic>
      <p:pic>
        <p:nvPicPr>
          <p:cNvPr id="13" name="Picture 12">
            <a:extLst>
              <a:ext uri="{FF2B5EF4-FFF2-40B4-BE49-F238E27FC236}">
                <a16:creationId xmlns:a16="http://schemas.microsoft.com/office/drawing/2014/main" id="{895DF591-447E-7A49-BC33-FFF3FA495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310" y="4677889"/>
            <a:ext cx="2776461" cy="2061633"/>
          </a:xfrm>
          <a:prstGeom prst="rect">
            <a:avLst/>
          </a:prstGeom>
        </p:spPr>
      </p:pic>
      <p:sp>
        <p:nvSpPr>
          <p:cNvPr id="14" name="TextBox 13">
            <a:extLst>
              <a:ext uri="{FF2B5EF4-FFF2-40B4-BE49-F238E27FC236}">
                <a16:creationId xmlns:a16="http://schemas.microsoft.com/office/drawing/2014/main" id="{01904A13-239B-656F-1004-87D492BC4A3A}"/>
              </a:ext>
            </a:extLst>
          </p:cNvPr>
          <p:cNvSpPr txBox="1"/>
          <p:nvPr/>
        </p:nvSpPr>
        <p:spPr>
          <a:xfrm>
            <a:off x="7997771" y="1494451"/>
            <a:ext cx="2389437" cy="477054"/>
          </a:xfrm>
          <a:prstGeom prst="rect">
            <a:avLst/>
          </a:prstGeom>
          <a:noFill/>
        </p:spPr>
        <p:txBody>
          <a:bodyPr wrap="none" rtlCol="0">
            <a:spAutoFit/>
          </a:bodyPr>
          <a:lstStyle/>
          <a:p>
            <a:r>
              <a:rPr lang="en-US" sz="2500" b="1">
                <a:latin typeface="Times New Roman" panose="02020603050405020304" pitchFamily="18" charset="0"/>
                <a:cs typeface="Times New Roman" panose="02020603050405020304" pitchFamily="18" charset="0"/>
              </a:rPr>
              <a:t>Tivi thông minh</a:t>
            </a:r>
            <a:endParaRPr lang="vi-VN" sz="2500" b="1">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EC4B996-6104-1DA3-E240-0EFA1633A27C}"/>
              </a:ext>
            </a:extLst>
          </p:cNvPr>
          <p:cNvSpPr txBox="1"/>
          <p:nvPr/>
        </p:nvSpPr>
        <p:spPr>
          <a:xfrm>
            <a:off x="7997770" y="4033147"/>
            <a:ext cx="2989921" cy="477054"/>
          </a:xfrm>
          <a:prstGeom prst="rect">
            <a:avLst/>
          </a:prstGeom>
          <a:noFill/>
        </p:spPr>
        <p:txBody>
          <a:bodyPr wrap="none" rtlCol="0">
            <a:spAutoFit/>
          </a:bodyPr>
          <a:lstStyle/>
          <a:p>
            <a:r>
              <a:rPr lang="en-US" sz="2500" b="1">
                <a:latin typeface="Times New Roman" panose="02020603050405020304" pitchFamily="18" charset="0"/>
                <a:cs typeface="Times New Roman" panose="02020603050405020304" pitchFamily="18" charset="0"/>
              </a:rPr>
              <a:t>Đồng hồ thông minh</a:t>
            </a:r>
            <a:endParaRPr lang="vi-VN" sz="2500" b="1">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17D52EE-E173-A3B7-DA2E-64F63D100738}"/>
              </a:ext>
            </a:extLst>
          </p:cNvPr>
          <p:cNvSpPr txBox="1"/>
          <p:nvPr/>
        </p:nvSpPr>
        <p:spPr>
          <a:xfrm>
            <a:off x="7997770" y="6233686"/>
            <a:ext cx="3124573" cy="477054"/>
          </a:xfrm>
          <a:prstGeom prst="rect">
            <a:avLst/>
          </a:prstGeom>
          <a:noFill/>
        </p:spPr>
        <p:txBody>
          <a:bodyPr wrap="none" rtlCol="0">
            <a:spAutoFit/>
          </a:bodyPr>
          <a:lstStyle/>
          <a:p>
            <a:r>
              <a:rPr lang="en-US" sz="2500" b="1">
                <a:latin typeface="Times New Roman" panose="02020603050405020304" pitchFamily="18" charset="0"/>
                <a:cs typeface="Times New Roman" panose="02020603050405020304" pitchFamily="18" charset="0"/>
              </a:rPr>
              <a:t>Ipad – máy tính bảng</a:t>
            </a:r>
            <a:endParaRPr lang="vi-VN" sz="2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94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I. THIẾT BỊ THÔNG MINH</a:t>
            </a:r>
            <a:endParaRPr lang="vi-VN" sz="25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8025BC-2E3E-4459-B991-C02C0DDD11E3}"/>
              </a:ext>
            </a:extLst>
          </p:cNvPr>
          <p:cNvSpPr txBox="1"/>
          <p:nvPr/>
        </p:nvSpPr>
        <p:spPr>
          <a:xfrm>
            <a:off x="704850" y="561314"/>
            <a:ext cx="10127131"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2. Vai trò của thiết bị thông minh đối với xã hội trong cuộc CMCN lần thứ 4</a:t>
            </a:r>
            <a:endParaRPr lang="vi-VN" sz="2400" b="1">
              <a:solidFill>
                <a:srgbClr val="FFFF00"/>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4D89BC6F-181A-8099-7B28-1C2E7741CEAC}"/>
              </a:ext>
            </a:extLst>
          </p:cNvPr>
          <p:cNvCxnSpPr/>
          <p:nvPr/>
        </p:nvCxnSpPr>
        <p:spPr>
          <a:xfrm>
            <a:off x="5254065" y="1190625"/>
            <a:ext cx="0" cy="464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DAEF6D9-06BD-B999-5DE7-BD432BA2A559}"/>
              </a:ext>
            </a:extLst>
          </p:cNvPr>
          <p:cNvSpPr txBox="1"/>
          <p:nvPr/>
        </p:nvSpPr>
        <p:spPr>
          <a:xfrm>
            <a:off x="435769" y="1190625"/>
            <a:ext cx="4536280" cy="3640548"/>
          </a:xfrm>
          <a:prstGeom prst="rect">
            <a:avLst/>
          </a:prstGeom>
          <a:noFill/>
        </p:spPr>
        <p:txBody>
          <a:bodyPr wrap="square">
            <a:spAutoFit/>
          </a:bodyPr>
          <a:lstStyle/>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Cuộc CMCN lần thứ ba:</a:t>
            </a: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Xảy ra vào cuối thế kỉ XX và một số năm đầu của thế kỉ XXI.</a:t>
            </a: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Nội dung: công nghiệp phát triển với các phát minh khoa học quan trọng như điện tử, năng lượng hạt nhân,...Sự xuất hiện của máy tính điện tử đánh dấu thời kì máy có thể hỗ trợ con người trong các hoạt động trí tuệ.</a:t>
            </a:r>
          </a:p>
        </p:txBody>
      </p:sp>
      <p:sp>
        <p:nvSpPr>
          <p:cNvPr id="12" name="TextBox 11">
            <a:extLst>
              <a:ext uri="{FF2B5EF4-FFF2-40B4-BE49-F238E27FC236}">
                <a16:creationId xmlns:a16="http://schemas.microsoft.com/office/drawing/2014/main" id="{945D09B7-7FFE-B47F-8CC4-328627962A70}"/>
              </a:ext>
            </a:extLst>
          </p:cNvPr>
          <p:cNvSpPr txBox="1"/>
          <p:nvPr/>
        </p:nvSpPr>
        <p:spPr>
          <a:xfrm>
            <a:off x="5536082" y="1022979"/>
            <a:ext cx="6110286" cy="5781070"/>
          </a:xfrm>
          <a:prstGeom prst="rect">
            <a:avLst/>
          </a:prstGeom>
          <a:noFill/>
        </p:spPr>
        <p:txBody>
          <a:bodyPr wrap="square">
            <a:spAutoFit/>
          </a:bodyPr>
          <a:lstStyle/>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Cuộc CMCN lần thứ tư (cách mạng 4.0):</a:t>
            </a: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Xảy ra ở đầu thế kỉ XXI. Là thời kì phát triển đột phá với hàng loạt công nghệ có ảnh hưởng sâu sắc tới cuộc sống: CNTT, công nghệ vật liệu, công nghệ gen, tự động hóa,...</a:t>
            </a: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Đặc điểm:</a:t>
            </a:r>
            <a:r>
              <a:rPr lang="en-US" sz="2000" b="1">
                <a:effectLst/>
                <a:latin typeface="Times New Roman" panose="02020603050405020304" pitchFamily="18" charset="0"/>
                <a:ea typeface="Times New Roman" panose="02020603050405020304" pitchFamily="18" charset="0"/>
              </a:rPr>
              <a:t> </a:t>
            </a:r>
            <a:r>
              <a:rPr lang="vi-VN" sz="2000" b="1">
                <a:effectLst/>
                <a:latin typeface="Times New Roman" panose="02020603050405020304" pitchFamily="18" charset="0"/>
                <a:ea typeface="Times New Roman" panose="02020603050405020304" pitchFamily="18" charset="0"/>
              </a:rPr>
              <a:t>Nền sản xuất thông minh: sản phẩm được sản xuất trong thế giới vật lí nhưng quá trình tính toán, thiết kế, tạo mẫu,...được thực hiện trên không gian số.</a:t>
            </a: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Việc liên kết các thiết bị thông tin, giúp thu nhập, trao đổi và xử lí thông tin trên phạm vi rộng một cách tức thời.</a:t>
            </a:r>
          </a:p>
          <a:p>
            <a:r>
              <a:rPr lang="vi-VN" sz="2000" b="1">
                <a:effectLst/>
                <a:latin typeface="Times New Roman" panose="02020603050405020304" pitchFamily="18" charset="0"/>
                <a:ea typeface="Times New Roman" panose="02020603050405020304" pitchFamily="18" charset="0"/>
              </a:rPr>
              <a:t>- Đồng hồ kết nối với điện thoại qua bluetooth là thiết bị thông minh.</a:t>
            </a:r>
            <a:endParaRPr lang="vi-VN" sz="2000" b="1"/>
          </a:p>
        </p:txBody>
      </p:sp>
    </p:spTree>
    <p:extLst>
      <p:ext uri="{BB962C8B-B14F-4D97-AF65-F5344CB8AC3E}">
        <p14:creationId xmlns:p14="http://schemas.microsoft.com/office/powerpoint/2010/main" val="45892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II. CÁC THÀNH TỰU CỦA TIN HỌC</a:t>
            </a:r>
            <a:endParaRPr lang="vi-VN" sz="25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8025BC-2E3E-4459-B991-C02C0DDD11E3}"/>
              </a:ext>
            </a:extLst>
          </p:cNvPr>
          <p:cNvSpPr txBox="1"/>
          <p:nvPr/>
        </p:nvSpPr>
        <p:spPr>
          <a:xfrm>
            <a:off x="704850" y="561314"/>
            <a:ext cx="4621778"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1. Đóng góp của tin học với xã hội</a:t>
            </a:r>
            <a:endParaRPr lang="vi-VN" sz="2400" b="1">
              <a:solidFill>
                <a:srgbClr val="FFFF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61AA8BB-7C51-C70A-F6E8-D8DDA8CEA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4610100"/>
            <a:ext cx="2362200" cy="2362200"/>
          </a:xfrm>
          <a:prstGeom prst="rect">
            <a:avLst/>
          </a:prstGeom>
        </p:spPr>
      </p:pic>
      <p:sp>
        <p:nvSpPr>
          <p:cNvPr id="9" name="Speech Bubble: Oval 8">
            <a:extLst>
              <a:ext uri="{FF2B5EF4-FFF2-40B4-BE49-F238E27FC236}">
                <a16:creationId xmlns:a16="http://schemas.microsoft.com/office/drawing/2014/main" id="{8A9F9CDD-C5AA-6AA9-7846-FF327E733C75}"/>
              </a:ext>
            </a:extLst>
          </p:cNvPr>
          <p:cNvSpPr/>
          <p:nvPr/>
        </p:nvSpPr>
        <p:spPr>
          <a:xfrm>
            <a:off x="850900" y="1257300"/>
            <a:ext cx="4044951" cy="1727829"/>
          </a:xfrm>
          <a:prstGeom prst="wedgeEllipseCallout">
            <a:avLst>
              <a:gd name="adj1" fmla="val -50469"/>
              <a:gd name="adj2" fmla="val 14524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bg1"/>
                </a:solidFill>
                <a:latin typeface="Times New Roman" panose="02020603050405020304" pitchFamily="18" charset="0"/>
                <a:cs typeface="Times New Roman" panose="02020603050405020304" pitchFamily="18" charset="0"/>
              </a:rPr>
              <a:t>Các em hãy đọc mục 2a SGK/13-14, Thảo luận nhóm???</a:t>
            </a:r>
            <a:endParaRPr lang="vi-VN" sz="250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8D5264D-EEFB-27C7-DB97-2F1BFA9DCBC3}"/>
              </a:ext>
            </a:extLst>
          </p:cNvPr>
          <p:cNvSpPr txBox="1"/>
          <p:nvPr/>
        </p:nvSpPr>
        <p:spPr>
          <a:xfrm>
            <a:off x="4902200" y="1345012"/>
            <a:ext cx="7156450" cy="4632550"/>
          </a:xfrm>
          <a:prstGeom prst="rect">
            <a:avLst/>
          </a:prstGeom>
          <a:noFill/>
        </p:spPr>
        <p:txBody>
          <a:bodyPr wrap="square">
            <a:spAutoFit/>
          </a:bodyPr>
          <a:lstStyle/>
          <a:p>
            <a:pPr algn="just">
              <a:lnSpc>
                <a:spcPct val="120000"/>
              </a:lnSpc>
              <a:spcAft>
                <a:spcPts val="1000"/>
              </a:spcAft>
            </a:pPr>
            <a:r>
              <a:rPr lang="vi-VN" sz="2200" b="1">
                <a:effectLst/>
                <a:latin typeface="Times New Roman" panose="02020603050405020304" pitchFamily="18" charset="0"/>
                <a:ea typeface="Times New Roman" panose="02020603050405020304" pitchFamily="18" charset="0"/>
              </a:rPr>
              <a:t>+ Nhóm 1: </a:t>
            </a:r>
            <a:r>
              <a:rPr lang="vi-VN" sz="2200" b="1" i="1">
                <a:effectLst/>
                <a:latin typeface="Times New Roman" panose="02020603050405020304" pitchFamily="18" charset="0"/>
                <a:ea typeface="Times New Roman" panose="02020603050405020304" pitchFamily="18" charset="0"/>
              </a:rPr>
              <a:t>Tìm hiểu về đóng góp của tin học trên lĩnh vực quản lí.</a:t>
            </a:r>
            <a:endParaRPr lang="vi-VN" sz="22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2200" b="1">
                <a:effectLst/>
                <a:latin typeface="Times New Roman" panose="02020603050405020304" pitchFamily="18" charset="0"/>
                <a:ea typeface="Times New Roman" panose="02020603050405020304" pitchFamily="18" charset="0"/>
              </a:rPr>
              <a:t>+ Nhóm 2: </a:t>
            </a:r>
            <a:r>
              <a:rPr lang="vi-VN" sz="2200" b="1" i="1">
                <a:effectLst/>
                <a:latin typeface="Times New Roman" panose="02020603050405020304" pitchFamily="18" charset="0"/>
                <a:ea typeface="Times New Roman" panose="02020603050405020304" pitchFamily="18" charset="0"/>
              </a:rPr>
              <a:t>Tìm hiểu về đóng góp của tin học trên lĩnh vực tự động hóa.</a:t>
            </a:r>
            <a:endParaRPr lang="vi-VN" sz="22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2200" b="1">
                <a:effectLst/>
                <a:latin typeface="Times New Roman" panose="02020603050405020304" pitchFamily="18" charset="0"/>
                <a:ea typeface="Times New Roman" panose="02020603050405020304" pitchFamily="18" charset="0"/>
              </a:rPr>
              <a:t>+ Nhóm 3: </a:t>
            </a:r>
            <a:r>
              <a:rPr lang="vi-VN" sz="2200" b="1" i="1">
                <a:effectLst/>
                <a:latin typeface="Times New Roman" panose="02020603050405020304" pitchFamily="18" charset="0"/>
                <a:ea typeface="Times New Roman" panose="02020603050405020304" pitchFamily="18" charset="0"/>
              </a:rPr>
              <a:t>Tìm hiểu về đóng góp của tin học trên lĩnh vực giải quyết các bài toán khoa học kĩ thuật.</a:t>
            </a:r>
            <a:endParaRPr lang="vi-VN" sz="22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2200" b="1">
                <a:effectLst/>
                <a:latin typeface="Times New Roman" panose="02020603050405020304" pitchFamily="18" charset="0"/>
                <a:ea typeface="Times New Roman" panose="02020603050405020304" pitchFamily="18" charset="0"/>
              </a:rPr>
              <a:t>+ Nhóm 4: </a:t>
            </a:r>
            <a:r>
              <a:rPr lang="vi-VN" sz="2200" b="1" i="1">
                <a:effectLst/>
                <a:latin typeface="Times New Roman" panose="02020603050405020304" pitchFamily="18" charset="0"/>
                <a:ea typeface="Times New Roman" panose="02020603050405020304" pitchFamily="18" charset="0"/>
              </a:rPr>
              <a:t>Tìm hiểu về đóng góp của tin học trên lĩnh vực thay đổi cách thức làm việc của nhiều ngành nghề.</a:t>
            </a:r>
            <a:endParaRPr lang="vi-VN" sz="22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2200" b="1">
                <a:effectLst/>
                <a:latin typeface="Times New Roman" panose="02020603050405020304" pitchFamily="18" charset="0"/>
                <a:ea typeface="Times New Roman" panose="02020603050405020304" pitchFamily="18" charset="0"/>
              </a:rPr>
              <a:t>+ Nhóm 5: </a:t>
            </a:r>
            <a:r>
              <a:rPr lang="vi-VN" sz="2200" b="1" i="1">
                <a:effectLst/>
                <a:latin typeface="Times New Roman" panose="02020603050405020304" pitchFamily="18" charset="0"/>
                <a:ea typeface="Times New Roman" panose="02020603050405020304" pitchFamily="18" charset="0"/>
              </a:rPr>
              <a:t>Tìm hiểu về đóng góp của tin học trên lĩnh vực giao tiếp cộng đồng.</a:t>
            </a:r>
            <a:endParaRPr lang="vi-VN" sz="22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821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II. CÁC THÀNH TỰU CỦA TIN HỌC</a:t>
            </a:r>
            <a:endParaRPr lang="vi-VN" sz="25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8025BC-2E3E-4459-B991-C02C0DDD11E3}"/>
              </a:ext>
            </a:extLst>
          </p:cNvPr>
          <p:cNvSpPr txBox="1"/>
          <p:nvPr/>
        </p:nvSpPr>
        <p:spPr>
          <a:xfrm>
            <a:off x="704850" y="561314"/>
            <a:ext cx="4621778"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1. Đóng góp của tin học với xã hội</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5E33F10-5956-4C4C-2095-C5EB486C3CDA}"/>
              </a:ext>
            </a:extLst>
          </p:cNvPr>
          <p:cNvSpPr txBox="1"/>
          <p:nvPr/>
        </p:nvSpPr>
        <p:spPr>
          <a:xfrm>
            <a:off x="381000" y="928934"/>
            <a:ext cx="11563350" cy="5769336"/>
          </a:xfrm>
          <a:prstGeom prst="rect">
            <a:avLst/>
          </a:prstGeom>
          <a:noFill/>
        </p:spPr>
        <p:txBody>
          <a:bodyPr wrap="square">
            <a:spAutoFit/>
          </a:bodyPr>
          <a:lstStyle/>
          <a:p>
            <a:pPr algn="just">
              <a:lnSpc>
                <a:spcPct val="120000"/>
              </a:lnSpc>
              <a:spcAft>
                <a:spcPts val="600"/>
              </a:spcAft>
            </a:pPr>
            <a:r>
              <a:rPr lang="vi-VN" sz="2000">
                <a:effectLst/>
                <a:latin typeface="Times New Roman" panose="02020603050405020304" pitchFamily="18" charset="0"/>
                <a:ea typeface="Times New Roman" panose="02020603050405020304" pitchFamily="18" charset="0"/>
              </a:rPr>
              <a:t>- Quản lí: máy tính quản lí các quy trình nghiệp vụ xử lí công việc nhanh chóng, hiệu quả và tiện lợi, tiết kiệm chi phí.</a:t>
            </a:r>
          </a:p>
          <a:p>
            <a:pPr algn="just">
              <a:lnSpc>
                <a:spcPct val="120000"/>
              </a:lnSpc>
              <a:spcAft>
                <a:spcPts val="600"/>
              </a:spcAft>
            </a:pPr>
            <a:r>
              <a:rPr lang="vi-VN" sz="2000">
                <a:effectLst/>
                <a:latin typeface="Times New Roman" panose="02020603050405020304" pitchFamily="18" charset="0"/>
                <a:ea typeface="Times New Roman" panose="02020603050405020304" pitchFamily="18" charset="0"/>
              </a:rPr>
              <a:t>- Tự động hóa: các thiết bị thông minh hoạt động theo chương trình có thể thực hiện tốt nhiều công việc thay cho con người. </a:t>
            </a:r>
          </a:p>
          <a:p>
            <a:pPr algn="just">
              <a:lnSpc>
                <a:spcPct val="120000"/>
              </a:lnSpc>
              <a:spcAft>
                <a:spcPts val="600"/>
              </a:spcAft>
            </a:pPr>
            <a:r>
              <a:rPr lang="vi-VN" sz="2000">
                <a:effectLst/>
                <a:latin typeface="Times New Roman" panose="02020603050405020304" pitchFamily="18" charset="0"/>
                <a:ea typeface="Times New Roman" panose="02020603050405020304" pitchFamily="18" charset="0"/>
              </a:rPr>
              <a:t>- Giải quyết các bài toán KHKT: máy tính hỗ trợ cho công việc tính toán, mô phỏng, kiểm nghiệm trong nghiên cứu, thiết kế các công trình, dự báo thời tiết, giải mã gen, ứng dụng bản đồ số,...</a:t>
            </a:r>
          </a:p>
          <a:p>
            <a:pPr algn="just">
              <a:lnSpc>
                <a:spcPct val="120000"/>
              </a:lnSpc>
              <a:spcAft>
                <a:spcPts val="600"/>
              </a:spcAft>
            </a:pPr>
            <a:r>
              <a:rPr lang="vi-VN" sz="2000">
                <a:effectLst/>
                <a:latin typeface="Times New Roman" panose="02020603050405020304" pitchFamily="18" charset="0"/>
                <a:ea typeface="Times New Roman" panose="02020603050405020304" pitchFamily="18" charset="0"/>
              </a:rPr>
              <a:t>- Thay đổi cách thức làm việc của nhiều ngành nghề:</a:t>
            </a:r>
          </a:p>
          <a:p>
            <a:pPr algn="just">
              <a:lnSpc>
                <a:spcPct val="120000"/>
              </a:lnSpc>
              <a:spcAft>
                <a:spcPts val="600"/>
              </a:spcAft>
            </a:pPr>
            <a:r>
              <a:rPr lang="vi-VN" sz="2000">
                <a:effectLst/>
                <a:latin typeface="Times New Roman" panose="02020603050405020304" pitchFamily="18" charset="0"/>
                <a:ea typeface="Times New Roman" panose="02020603050405020304" pitchFamily="18" charset="0"/>
              </a:rPr>
              <a:t>+ Nhiều ứng dụng được thực hiện trực tuyến như dạy học, mua hàng.</a:t>
            </a:r>
          </a:p>
          <a:p>
            <a:pPr algn="just">
              <a:lnSpc>
                <a:spcPct val="120000"/>
              </a:lnSpc>
              <a:spcAft>
                <a:spcPts val="600"/>
              </a:spcAft>
            </a:pPr>
            <a:r>
              <a:rPr lang="vi-VN" sz="2000">
                <a:effectLst/>
                <a:latin typeface="Times New Roman" panose="02020603050405020304" pitchFamily="18" charset="0"/>
                <a:ea typeface="Times New Roman" panose="02020603050405020304" pitchFamily="18" charset="0"/>
              </a:rPr>
              <a:t>+ Ứng dụng tin học văn phòng đã góp phần tăng chất lượng và hiệu quả hoạt động hành chính.</a:t>
            </a:r>
          </a:p>
          <a:p>
            <a:pPr algn="just">
              <a:lnSpc>
                <a:spcPct val="120000"/>
              </a:lnSpc>
              <a:spcAft>
                <a:spcPts val="600"/>
              </a:spcAft>
            </a:pPr>
            <a:r>
              <a:rPr lang="vi-VN" sz="2000">
                <a:effectLst/>
                <a:latin typeface="Times New Roman" panose="02020603050405020304" pitchFamily="18" charset="0"/>
                <a:ea typeface="Times New Roman" panose="02020603050405020304" pitchFamily="18" charset="0"/>
              </a:rPr>
              <a:t>+ Nhiều ngành nghề thay đổi hoàn toàn công nghệ in theo kiểu sắp chữ được thay thế bằng chế bản trên máy tính,...</a:t>
            </a:r>
          </a:p>
          <a:p>
            <a:pPr algn="just">
              <a:lnSpc>
                <a:spcPct val="120000"/>
              </a:lnSpc>
              <a:spcAft>
                <a:spcPts val="600"/>
              </a:spcAft>
            </a:pPr>
            <a:r>
              <a:rPr lang="vi-VN" sz="2000">
                <a:effectLst/>
                <a:latin typeface="Times New Roman" panose="02020603050405020304" pitchFamily="18" charset="0"/>
                <a:ea typeface="Times New Roman" panose="02020603050405020304" pitchFamily="18" charset="0"/>
              </a:rPr>
              <a:t>+ Giao tiếp cộng đồng: tin học giúp trao đổi thông tin nhanh chóng, hiệu quả qua các ứng dụng thư điện tử, các diễn đàn trên các trang web và các mạng xã hội như FB, Zalo,...MXH trở thành môi trường giao tiếp thuận lợi, mọi hoạt động đều dễ dàng, trực quan, tương tác nhanh.</a:t>
            </a:r>
          </a:p>
        </p:txBody>
      </p:sp>
    </p:spTree>
    <p:extLst>
      <p:ext uri="{BB962C8B-B14F-4D97-AF65-F5344CB8AC3E}">
        <p14:creationId xmlns:p14="http://schemas.microsoft.com/office/powerpoint/2010/main" val="345928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II. CÁC THÀNH TỰU CỦA TIN HỌC</a:t>
            </a:r>
            <a:endParaRPr lang="vi-VN" sz="25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8025BC-2E3E-4459-B991-C02C0DDD11E3}"/>
              </a:ext>
            </a:extLst>
          </p:cNvPr>
          <p:cNvSpPr txBox="1"/>
          <p:nvPr/>
        </p:nvSpPr>
        <p:spPr>
          <a:xfrm>
            <a:off x="704850" y="561314"/>
            <a:ext cx="5763181"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2. Một số thành tựu phát triển của Tin học</a:t>
            </a:r>
            <a:endParaRPr lang="vi-VN" sz="2400" b="1">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DAF863F-5A97-A7BA-F960-7D80AC6F8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4610100"/>
            <a:ext cx="2362200" cy="2362200"/>
          </a:xfrm>
          <a:prstGeom prst="rect">
            <a:avLst/>
          </a:prstGeom>
        </p:spPr>
      </p:pic>
      <p:sp>
        <p:nvSpPr>
          <p:cNvPr id="5" name="Speech Bubble: Oval 4">
            <a:extLst>
              <a:ext uri="{FF2B5EF4-FFF2-40B4-BE49-F238E27FC236}">
                <a16:creationId xmlns:a16="http://schemas.microsoft.com/office/drawing/2014/main" id="{30EA9E1D-FC83-8802-750C-619673B4D620}"/>
              </a:ext>
            </a:extLst>
          </p:cNvPr>
          <p:cNvSpPr/>
          <p:nvPr/>
        </p:nvSpPr>
        <p:spPr>
          <a:xfrm>
            <a:off x="850900" y="1257300"/>
            <a:ext cx="4044951" cy="1727829"/>
          </a:xfrm>
          <a:prstGeom prst="wedgeEllipseCallout">
            <a:avLst>
              <a:gd name="adj1" fmla="val -50469"/>
              <a:gd name="adj2" fmla="val 14524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bg1"/>
                </a:solidFill>
                <a:latin typeface="Times New Roman" panose="02020603050405020304" pitchFamily="18" charset="0"/>
                <a:cs typeface="Times New Roman" panose="02020603050405020304" pitchFamily="18" charset="0"/>
              </a:rPr>
              <a:t>Các em hãy đọc mục 2b SGK/14-15, Thảo luận nhóm???</a:t>
            </a:r>
            <a:endParaRPr lang="vi-VN" sz="250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726FC45-4A87-2802-3839-E5CEED5289D7}"/>
              </a:ext>
            </a:extLst>
          </p:cNvPr>
          <p:cNvSpPr txBox="1"/>
          <p:nvPr/>
        </p:nvSpPr>
        <p:spPr>
          <a:xfrm>
            <a:off x="4895851" y="1200150"/>
            <a:ext cx="7058024" cy="5133265"/>
          </a:xfrm>
          <a:prstGeom prst="rect">
            <a:avLst/>
          </a:prstGeom>
          <a:noFill/>
        </p:spPr>
        <p:txBody>
          <a:bodyPr wrap="square">
            <a:spAutoFit/>
          </a:bodyPr>
          <a:lstStyle/>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Nhóm 1: </a:t>
            </a:r>
            <a:r>
              <a:rPr lang="vi-VN" sz="2000" b="1" i="1">
                <a:effectLst/>
                <a:latin typeface="Times New Roman" panose="02020603050405020304" pitchFamily="18" charset="0"/>
                <a:ea typeface="Times New Roman" panose="02020603050405020304" pitchFamily="18" charset="0"/>
              </a:rPr>
              <a:t>Tìm hiểu thành tựu phát triển của tin học qua sự kiện hệ điều hành.</a:t>
            </a:r>
            <a:endParaRPr lang="vi-VN" sz="20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Nhóm 2: </a:t>
            </a:r>
            <a:r>
              <a:rPr lang="vi-VN" sz="2000" b="1" i="1">
                <a:effectLst/>
                <a:latin typeface="Times New Roman" panose="02020603050405020304" pitchFamily="18" charset="0"/>
                <a:ea typeface="Times New Roman" panose="02020603050405020304" pitchFamily="18" charset="0"/>
              </a:rPr>
              <a:t>Tìm hiểu thành tựu phát triển của tin học qua sự kiện mạng máy tính và internet.</a:t>
            </a:r>
            <a:endParaRPr lang="vi-VN" sz="20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Nhóm 3: </a:t>
            </a:r>
            <a:r>
              <a:rPr lang="vi-VN" sz="2000" b="1" i="1">
                <a:effectLst/>
                <a:latin typeface="Times New Roman" panose="02020603050405020304" pitchFamily="18" charset="0"/>
                <a:ea typeface="Times New Roman" panose="02020603050405020304" pitchFamily="18" charset="0"/>
              </a:rPr>
              <a:t>Tìm hiểu thành tựu phát triển của tin học qua sự kiện ngôn ngữ lập trình bậc cao.</a:t>
            </a:r>
            <a:endParaRPr lang="vi-VN" sz="20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Nhóm 4: </a:t>
            </a:r>
            <a:r>
              <a:rPr lang="vi-VN" sz="2000" b="1" i="1">
                <a:effectLst/>
                <a:latin typeface="Times New Roman" panose="02020603050405020304" pitchFamily="18" charset="0"/>
                <a:ea typeface="Times New Roman" panose="02020603050405020304" pitchFamily="18" charset="0"/>
              </a:rPr>
              <a:t>Tìm hiểu thành tựu phát triển của tin học qua sự kiện.</a:t>
            </a:r>
            <a:endParaRPr lang="vi-VN" sz="20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Nhóm 5: </a:t>
            </a:r>
            <a:r>
              <a:rPr lang="vi-VN" sz="2000" b="1" i="1">
                <a:effectLst/>
                <a:latin typeface="Times New Roman" panose="02020603050405020304" pitchFamily="18" charset="0"/>
                <a:ea typeface="Times New Roman" panose="02020603050405020304" pitchFamily="18" charset="0"/>
              </a:rPr>
              <a:t>Tìm hiểu thành tựu phát triển của tin học qua sự kiện các hệ quản trị cơ sở dữ liệu (CSLD).</a:t>
            </a:r>
            <a:endParaRPr lang="vi-VN" sz="20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Nhóm 6: </a:t>
            </a:r>
            <a:r>
              <a:rPr lang="vi-VN" sz="2000" b="1" i="1">
                <a:effectLst/>
                <a:latin typeface="Times New Roman" panose="02020603050405020304" pitchFamily="18" charset="0"/>
                <a:ea typeface="Times New Roman" panose="02020603050405020304" pitchFamily="18" charset="0"/>
              </a:rPr>
              <a:t>Tìm hiểu thành tựu phát triển của tin học qua các thành quả nghiên cứu khoa học của tin học.</a:t>
            </a:r>
            <a:endParaRPr lang="vi-VN" sz="20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778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II. CÁC THÀNH TỰU CỦA TIN HỌC</a:t>
            </a:r>
            <a:endParaRPr lang="vi-VN" sz="25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8025BC-2E3E-4459-B991-C02C0DDD11E3}"/>
              </a:ext>
            </a:extLst>
          </p:cNvPr>
          <p:cNvSpPr txBox="1"/>
          <p:nvPr/>
        </p:nvSpPr>
        <p:spPr>
          <a:xfrm>
            <a:off x="704850" y="561314"/>
            <a:ext cx="5763181"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2. Một số thành tựu phát triển của Tin học</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08612F6-1455-CB16-DBC0-BF71951BA1CE}"/>
              </a:ext>
            </a:extLst>
          </p:cNvPr>
          <p:cNvSpPr txBox="1"/>
          <p:nvPr/>
        </p:nvSpPr>
        <p:spPr>
          <a:xfrm>
            <a:off x="521494" y="1036308"/>
            <a:ext cx="11460956" cy="4485652"/>
          </a:xfrm>
          <a:prstGeom prst="rect">
            <a:avLst/>
          </a:prstGeom>
          <a:noFill/>
        </p:spPr>
        <p:txBody>
          <a:bodyPr wrap="square">
            <a:spAutoFit/>
          </a:bodyPr>
          <a:lstStyle/>
          <a:p>
            <a:pPr algn="just">
              <a:lnSpc>
                <a:spcPct val="120000"/>
              </a:lnSpc>
            </a:pPr>
            <a:r>
              <a:rPr lang="vi-VN" sz="2400">
                <a:effectLst/>
                <a:latin typeface="Times New Roman" panose="02020603050405020304" pitchFamily="18" charset="0"/>
                <a:ea typeface="Times New Roman" panose="02020603050405020304" pitchFamily="18" charset="0"/>
              </a:rPr>
              <a:t>- Một số thành tựu phát triển của tin học:</a:t>
            </a:r>
          </a:p>
          <a:p>
            <a:pPr algn="just">
              <a:lnSpc>
                <a:spcPct val="120000"/>
              </a:lnSpc>
            </a:pPr>
            <a:r>
              <a:rPr lang="vi-VN" sz="2400">
                <a:effectLst/>
                <a:latin typeface="Times New Roman" panose="02020603050405020304" pitchFamily="18" charset="0"/>
                <a:ea typeface="Times New Roman" panose="02020603050405020304" pitchFamily="18" charset="0"/>
              </a:rPr>
              <a:t>+ Hệ điều hành:</a:t>
            </a:r>
          </a:p>
          <a:p>
            <a:pPr algn="just">
              <a:lnSpc>
                <a:spcPct val="120000"/>
              </a:lnSpc>
            </a:pPr>
            <a:r>
              <a:rPr lang="vi-VN" sz="2400">
                <a:effectLst/>
                <a:latin typeface="Times New Roman" panose="02020603050405020304" pitchFamily="18" charset="0"/>
                <a:ea typeface="Times New Roman" panose="02020603050405020304" pitchFamily="18" charset="0"/>
              </a:rPr>
              <a:t>· Bắt đầu có trên máy tính thế hệ thứ 2 với nội dung nghèo nàn.</a:t>
            </a:r>
          </a:p>
          <a:p>
            <a:pPr algn="just">
              <a:lnSpc>
                <a:spcPct val="120000"/>
              </a:lnSpc>
            </a:pPr>
            <a:r>
              <a:rPr lang="vi-VN" sz="2400">
                <a:effectLst/>
                <a:latin typeface="Times New Roman" panose="02020603050405020304" pitchFamily="18" charset="0"/>
                <a:ea typeface="Times New Roman" panose="02020603050405020304" pitchFamily="18" charset="0"/>
              </a:rPr>
              <a:t>· Hệ điều hành đầu tiên đủ mạnh mẽ, đưa ra hầu hết các nguyên lí của hệ điều hành là OS/360 với dòng máy tính IBM/360 năm 1964.</a:t>
            </a:r>
          </a:p>
          <a:p>
            <a:pPr algn="just">
              <a:lnSpc>
                <a:spcPct val="120000"/>
              </a:lnSpc>
            </a:pPr>
            <a:r>
              <a:rPr lang="vi-VN" sz="2400">
                <a:effectLst/>
                <a:latin typeface="Times New Roman" panose="02020603050405020304" pitchFamily="18" charset="0"/>
                <a:ea typeface="Times New Roman" panose="02020603050405020304" pitchFamily="18" charset="0"/>
              </a:rPr>
              <a:t>+ Mạng máy tính và internet:</a:t>
            </a:r>
          </a:p>
          <a:p>
            <a:pPr algn="just">
              <a:lnSpc>
                <a:spcPct val="120000"/>
              </a:lnSpc>
            </a:pPr>
            <a:r>
              <a:rPr lang="vi-VN" sz="2400">
                <a:effectLst/>
                <a:latin typeface="Times New Roman" panose="02020603050405020304" pitchFamily="18" charset="0"/>
                <a:ea typeface="Times New Roman" panose="02020603050405020304" pitchFamily="18" charset="0"/>
              </a:rPr>
              <a:t>· Mạng máy tính được phôi thai ngay trong những năm 60. Các ý tưởng về kết nối mạng diện rộng bắt đầu từ dự án ARPANET.</a:t>
            </a:r>
          </a:p>
          <a:p>
            <a:pPr algn="just">
              <a:lnSpc>
                <a:spcPct val="120000"/>
              </a:lnSpc>
            </a:pPr>
            <a:r>
              <a:rPr lang="vi-VN" sz="2400">
                <a:effectLst/>
                <a:latin typeface="Times New Roman" panose="02020603050405020304" pitchFamily="18" charset="0"/>
                <a:ea typeface="Times New Roman" panose="02020603050405020304" pitchFamily="18" charset="0"/>
              </a:rPr>
              <a:t>· Internet được phổ cập nhờ việc phát minh ra giao thức siêu bản nguồn gốc của World Wide Web vào năm 1992.</a:t>
            </a:r>
          </a:p>
        </p:txBody>
      </p:sp>
    </p:spTree>
    <p:extLst>
      <p:ext uri="{BB962C8B-B14F-4D97-AF65-F5344CB8AC3E}">
        <p14:creationId xmlns:p14="http://schemas.microsoft.com/office/powerpoint/2010/main" val="155050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II. CÁC THÀNH TỰU CỦA TIN HỌC</a:t>
            </a:r>
            <a:endParaRPr lang="vi-VN" sz="25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8025BC-2E3E-4459-B991-C02C0DDD11E3}"/>
              </a:ext>
            </a:extLst>
          </p:cNvPr>
          <p:cNvSpPr txBox="1"/>
          <p:nvPr/>
        </p:nvSpPr>
        <p:spPr>
          <a:xfrm>
            <a:off x="704850" y="561314"/>
            <a:ext cx="5763181"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2. Một số thành tựu phát triển của Tin học</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08612F6-1455-CB16-DBC0-BF71951BA1CE}"/>
              </a:ext>
            </a:extLst>
          </p:cNvPr>
          <p:cNvSpPr txBox="1"/>
          <p:nvPr/>
        </p:nvSpPr>
        <p:spPr>
          <a:xfrm>
            <a:off x="470694" y="1022979"/>
            <a:ext cx="11460956" cy="5813515"/>
          </a:xfrm>
          <a:prstGeom prst="rect">
            <a:avLst/>
          </a:prstGeom>
          <a:noFill/>
        </p:spPr>
        <p:txBody>
          <a:bodyPr wrap="square">
            <a:spAutoFit/>
          </a:bodyPr>
          <a:lstStyle/>
          <a:p>
            <a:pPr algn="just">
              <a:lnSpc>
                <a:spcPct val="120000"/>
              </a:lnSpc>
            </a:pPr>
            <a:r>
              <a:rPr lang="vi-VN" sz="2400">
                <a:effectLst/>
                <a:latin typeface="Times New Roman" panose="02020603050405020304" pitchFamily="18" charset="0"/>
                <a:ea typeface="Times New Roman" panose="02020603050405020304" pitchFamily="18" charset="0"/>
              </a:rPr>
              <a:t>+ Ngôn ngữ lập trình bậc cao:</a:t>
            </a:r>
          </a:p>
          <a:p>
            <a:pPr algn="just">
              <a:lnSpc>
                <a:spcPct val="120000"/>
              </a:lnSpc>
            </a:pPr>
            <a:r>
              <a:rPr lang="vi-VN" sz="2400">
                <a:effectLst/>
                <a:latin typeface="Times New Roman" panose="02020603050405020304" pitchFamily="18" charset="0"/>
                <a:ea typeface="Times New Roman" panose="02020603050405020304" pitchFamily="18" charset="0"/>
              </a:rPr>
              <a:t>· Được đề xuất vào năm 1953 nhưng chính thức được công bố vào năm 1957.</a:t>
            </a:r>
          </a:p>
          <a:p>
            <a:pPr algn="just">
              <a:lnSpc>
                <a:spcPct val="120000"/>
              </a:lnSpc>
            </a:pPr>
            <a:r>
              <a:rPr lang="vi-VN" sz="2400">
                <a:effectLst/>
                <a:latin typeface="Times New Roman" panose="02020603050405020304" pitchFamily="18" charset="0"/>
                <a:ea typeface="Times New Roman" panose="02020603050405020304" pitchFamily="18" charset="0"/>
              </a:rPr>
              <a:t>· Sau này, có nhiều ngôn ngữ lập trình khác như Algol, Cobol, Pascal, Python,...</a:t>
            </a:r>
          </a:p>
          <a:p>
            <a:pPr algn="just">
              <a:lnSpc>
                <a:spcPct val="120000"/>
              </a:lnSpc>
            </a:pPr>
            <a:r>
              <a:rPr lang="vi-VN" sz="2400">
                <a:effectLst/>
                <a:latin typeface="Times New Roman" panose="02020603050405020304" pitchFamily="18" charset="0"/>
                <a:ea typeface="Times New Roman" panose="02020603050405020304" pitchFamily="18" charset="0"/>
              </a:rPr>
              <a:t>+ Các hệ hệ quản trị cơ sở dữ liệu (CSDL):</a:t>
            </a:r>
          </a:p>
          <a:p>
            <a:pPr algn="just">
              <a:lnSpc>
                <a:spcPct val="120000"/>
              </a:lnSpc>
            </a:pPr>
            <a:r>
              <a:rPr lang="vi-VN" sz="2400">
                <a:effectLst/>
                <a:latin typeface="Times New Roman" panose="02020603050405020304" pitchFamily="18" charset="0"/>
                <a:ea typeface="Times New Roman" panose="02020603050405020304" pitchFamily="18" charset="0"/>
              </a:rPr>
              <a:t>· Hệ quản trị dữ liệu đầu tiên xuất hiện năm 1960.</a:t>
            </a:r>
          </a:p>
          <a:p>
            <a:pPr algn="just">
              <a:lnSpc>
                <a:spcPct val="120000"/>
              </a:lnSpc>
            </a:pPr>
            <a:r>
              <a:rPr lang="vi-VN" sz="2400">
                <a:effectLst/>
                <a:latin typeface="Times New Roman" panose="02020603050405020304" pitchFamily="18" charset="0"/>
                <a:ea typeface="Times New Roman" panose="02020603050405020304" pitchFamily="18" charset="0"/>
              </a:rPr>
              <a:t>· Tới những năm 1970 mới có hệ quản trị CSDL theo mô hình quan hệ (dữ liệu tổ chức theo bảng) được sử dụng thông dụng như ngày nay.</a:t>
            </a:r>
          </a:p>
          <a:p>
            <a:pPr algn="just">
              <a:lnSpc>
                <a:spcPct val="120000"/>
              </a:lnSpc>
            </a:pPr>
            <a:r>
              <a:rPr lang="vi-VN" sz="2400">
                <a:effectLst/>
                <a:latin typeface="Times New Roman" panose="02020603050405020304" pitchFamily="18" charset="0"/>
                <a:ea typeface="Times New Roman" panose="02020603050405020304" pitchFamily="18" charset="0"/>
              </a:rPr>
              <a:t>+ Các thành quả nghiên cứu của khoa học tin học: trí tuệ nhân tạo (AI), dữ liệu lớn (Big Data),...</a:t>
            </a:r>
          </a:p>
          <a:p>
            <a:pPr algn="just">
              <a:lnSpc>
                <a:spcPct val="120000"/>
              </a:lnSpc>
            </a:pPr>
            <a:r>
              <a:rPr lang="vi-VN" sz="2400">
                <a:effectLst/>
                <a:latin typeface="Times New Roman" panose="02020603050405020304" pitchFamily="18" charset="0"/>
                <a:ea typeface="Times New Roman" panose="02020603050405020304" pitchFamily="18" charset="0"/>
              </a:rPr>
              <a:t>- Một số ích lợi của tin học đối với học tập:</a:t>
            </a:r>
          </a:p>
          <a:p>
            <a:pPr algn="just">
              <a:lnSpc>
                <a:spcPct val="120000"/>
              </a:lnSpc>
            </a:pPr>
            <a:r>
              <a:rPr lang="vi-VN" sz="2400">
                <a:effectLst/>
                <a:latin typeface="Times New Roman" panose="02020603050405020304" pitchFamily="18" charset="0"/>
                <a:ea typeface="Times New Roman" panose="02020603050405020304" pitchFamily="18" charset="0"/>
              </a:rPr>
              <a:t>+ Các kho tài liệu học tập rất phong phú có thể lấy từ internet.</a:t>
            </a:r>
          </a:p>
          <a:p>
            <a:pPr algn="just">
              <a:lnSpc>
                <a:spcPct val="120000"/>
              </a:lnSpc>
            </a:pPr>
            <a:r>
              <a:rPr lang="vi-VN" sz="2400">
                <a:effectLst/>
                <a:latin typeface="Times New Roman" panose="02020603050405020304" pitchFamily="18" charset="0"/>
                <a:ea typeface="Times New Roman" panose="02020603050405020304" pitchFamily="18" charset="0"/>
              </a:rPr>
              <a:t>+ Học ngoại ngữ</a:t>
            </a:r>
            <a:r>
              <a:rPr lang="en-US" sz="2400">
                <a:effectLst/>
                <a:latin typeface="Times New Roman" panose="02020603050405020304" pitchFamily="18" charset="0"/>
                <a:ea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rPr>
              <a:t> Học trực tuyến</a:t>
            </a:r>
            <a:r>
              <a:rPr lang="en-US" sz="2400">
                <a:effectLst/>
                <a:latin typeface="Times New Roman" panose="02020603050405020304" pitchFamily="18" charset="0"/>
                <a:ea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rPr>
              <a:t> Mua sắm trực tuyến</a:t>
            </a:r>
            <a:r>
              <a:rPr lang="en-US" sz="240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Thanh toán trực tuyến trên điện thoại</a:t>
            </a:r>
            <a:r>
              <a:rPr lang="en-US" sz="240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Các thủ tục hành chính trực tuyến (đăng kí khai sinh, đổi bằng xe máy, đóng thuế,...).</a:t>
            </a:r>
            <a:endParaRPr lang="vi-VN" sz="2400"/>
          </a:p>
        </p:txBody>
      </p:sp>
    </p:spTree>
    <p:extLst>
      <p:ext uri="{BB962C8B-B14F-4D97-AF65-F5344CB8AC3E}">
        <p14:creationId xmlns:p14="http://schemas.microsoft.com/office/powerpoint/2010/main" val="287314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LUYỆN TẬP – VẬN DỤNG</a:t>
            </a:r>
            <a:endParaRPr lang="vi-VN" sz="2500" b="1">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E72BA56-1344-C6D0-B47F-B0F3B264E599}"/>
              </a:ext>
            </a:extLst>
          </p:cNvPr>
          <p:cNvSpPr txBox="1"/>
          <p:nvPr/>
        </p:nvSpPr>
        <p:spPr>
          <a:xfrm>
            <a:off x="704850" y="561314"/>
            <a:ext cx="2451312"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TRẮC NGHIỆM</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89C5525-4448-FC03-2247-0A1459EF46CC}"/>
              </a:ext>
            </a:extLst>
          </p:cNvPr>
          <p:cNvSpPr txBox="1"/>
          <p:nvPr/>
        </p:nvSpPr>
        <p:spPr>
          <a:xfrm>
            <a:off x="704850" y="1114746"/>
            <a:ext cx="11017250" cy="5273751"/>
          </a:xfrm>
          <a:prstGeom prst="rect">
            <a:avLst/>
          </a:prstGeom>
          <a:noFill/>
        </p:spPr>
        <p:txBody>
          <a:bodyPr wrap="square">
            <a:spAutoFit/>
          </a:bodyPr>
          <a:lstStyle/>
          <a:p>
            <a:pPr>
              <a:lnSpc>
                <a:spcPct val="120000"/>
              </a:lnSpc>
              <a:spcAft>
                <a:spcPts val="1000"/>
              </a:spcAft>
            </a:pPr>
            <a:r>
              <a:rPr lang="vi-VN" sz="2200" b="1">
                <a:solidFill>
                  <a:srgbClr val="FF0000"/>
                </a:solidFill>
                <a:effectLst/>
                <a:latin typeface="Times New Roman" panose="02020603050405020304" pitchFamily="18" charset="0"/>
                <a:ea typeface="Times New Roman" panose="02020603050405020304" pitchFamily="18" charset="0"/>
              </a:rPr>
              <a:t>Câu 1</a:t>
            </a:r>
            <a:r>
              <a:rPr lang="vi-VN" sz="2200" b="1">
                <a:effectLst/>
                <a:latin typeface="Times New Roman" panose="02020603050405020304" pitchFamily="18" charset="0"/>
                <a:ea typeface="Times New Roman" panose="02020603050405020304" pitchFamily="18" charset="0"/>
              </a:rPr>
              <a:t>: Autonomous được hiểu theo nghĩa:</a:t>
            </a:r>
          </a:p>
          <a:p>
            <a:pPr>
              <a:lnSpc>
                <a:spcPct val="120000"/>
              </a:lnSpc>
              <a:spcAft>
                <a:spcPts val="1000"/>
              </a:spcAft>
            </a:pPr>
            <a:r>
              <a:rPr lang="en-US" sz="2200" b="1">
                <a:effectLst/>
                <a:latin typeface="Times New Roman" panose="02020603050405020304" pitchFamily="18" charset="0"/>
                <a:ea typeface="Times New Roman" panose="02020603050405020304" pitchFamily="18" charset="0"/>
              </a:rPr>
              <a:t>A. </a:t>
            </a:r>
            <a:r>
              <a:rPr lang="vi-VN" sz="2200" b="1">
                <a:effectLst/>
                <a:latin typeface="Times New Roman" panose="02020603050405020304" pitchFamily="18" charset="0"/>
                <a:ea typeface="Times New Roman" panose="02020603050405020304" pitchFamily="18" charset="0"/>
              </a:rPr>
              <a:t>Khả năng hoạt động không cần sự can thiếp của con người.</a:t>
            </a:r>
          </a:p>
          <a:p>
            <a:pPr>
              <a:lnSpc>
                <a:spcPct val="120000"/>
              </a:lnSpc>
              <a:spcAft>
                <a:spcPts val="1000"/>
              </a:spcAft>
            </a:pPr>
            <a:r>
              <a:rPr lang="en-US" sz="2200" b="1">
                <a:effectLst/>
                <a:latin typeface="Times New Roman" panose="02020603050405020304" pitchFamily="18" charset="0"/>
                <a:ea typeface="Times New Roman" panose="02020603050405020304" pitchFamily="18" charset="0"/>
              </a:rPr>
              <a:t>B. </a:t>
            </a:r>
            <a:r>
              <a:rPr lang="vi-VN" sz="2200" b="1">
                <a:effectLst/>
                <a:latin typeface="Times New Roman" panose="02020603050405020304" pitchFamily="18" charset="0"/>
                <a:ea typeface="Times New Roman" panose="02020603050405020304" pitchFamily="18" charset="0"/>
              </a:rPr>
              <a:t>Khả năng thích ứng với hoàn cảnh làm việc.</a:t>
            </a:r>
          </a:p>
          <a:p>
            <a:pPr>
              <a:lnSpc>
                <a:spcPct val="120000"/>
              </a:lnSpc>
              <a:spcAft>
                <a:spcPts val="1000"/>
              </a:spcAft>
            </a:pPr>
            <a:r>
              <a:rPr lang="en-US" sz="2200" b="1">
                <a:effectLst/>
                <a:latin typeface="Times New Roman" panose="02020603050405020304" pitchFamily="18" charset="0"/>
                <a:ea typeface="Times New Roman" panose="02020603050405020304" pitchFamily="18" charset="0"/>
              </a:rPr>
              <a:t>C. </a:t>
            </a:r>
            <a:r>
              <a:rPr lang="vi-VN" sz="2200" b="1">
                <a:effectLst/>
                <a:latin typeface="Times New Roman" panose="02020603050405020304" pitchFamily="18" charset="0"/>
                <a:ea typeface="Times New Roman" panose="02020603050405020304" pitchFamily="18" charset="0"/>
              </a:rPr>
              <a:t>Kết nối với thiết bị thông minh khác.</a:t>
            </a:r>
          </a:p>
          <a:p>
            <a:pPr>
              <a:lnSpc>
                <a:spcPct val="120000"/>
              </a:lnSpc>
              <a:spcAft>
                <a:spcPts val="1000"/>
              </a:spcAft>
            </a:pPr>
            <a:r>
              <a:rPr lang="en-US" sz="2200" b="1">
                <a:effectLst/>
                <a:latin typeface="Times New Roman" panose="02020603050405020304" pitchFamily="18" charset="0"/>
                <a:ea typeface="Times New Roman" panose="02020603050405020304" pitchFamily="18" charset="0"/>
              </a:rPr>
              <a:t>D. </a:t>
            </a:r>
            <a:r>
              <a:rPr lang="vi-VN" sz="2200" b="1">
                <a:effectLst/>
                <a:latin typeface="Times New Roman" panose="02020603050405020304" pitchFamily="18" charset="0"/>
                <a:ea typeface="Times New Roman" panose="02020603050405020304" pitchFamily="18" charset="0"/>
              </a:rPr>
              <a:t>Khả năng tự chủ, tự động, thông minh, tự phối hợp, tự đáp ứng.</a:t>
            </a:r>
          </a:p>
          <a:p>
            <a:pPr>
              <a:lnSpc>
                <a:spcPct val="120000"/>
              </a:lnSpc>
              <a:spcAft>
                <a:spcPts val="1000"/>
              </a:spcAft>
            </a:pPr>
            <a:r>
              <a:rPr lang="vi-VN" sz="2200" b="1">
                <a:solidFill>
                  <a:srgbClr val="FF0000"/>
                </a:solidFill>
                <a:effectLst/>
                <a:latin typeface="Times New Roman" panose="02020603050405020304" pitchFamily="18" charset="0"/>
                <a:ea typeface="Times New Roman" panose="02020603050405020304" pitchFamily="18" charset="0"/>
              </a:rPr>
              <a:t>Câu 2</a:t>
            </a:r>
            <a:r>
              <a:rPr lang="vi-VN" sz="2200" b="1">
                <a:effectLst/>
                <a:latin typeface="Times New Roman" panose="02020603050405020304" pitchFamily="18" charset="0"/>
                <a:ea typeface="Times New Roman" panose="02020603050405020304" pitchFamily="18" charset="0"/>
              </a:rPr>
              <a:t>: Đặc trưng của cuộc cách mạng lần thứ tư là:</a:t>
            </a:r>
          </a:p>
          <a:p>
            <a:pPr>
              <a:lnSpc>
                <a:spcPct val="120000"/>
              </a:lnSpc>
              <a:spcAft>
                <a:spcPts val="1000"/>
              </a:spcAft>
            </a:pPr>
            <a:r>
              <a:rPr lang="en-US" sz="2200" b="1">
                <a:effectLst/>
                <a:latin typeface="Times New Roman" panose="02020603050405020304" pitchFamily="18" charset="0"/>
                <a:ea typeface="Times New Roman" panose="02020603050405020304" pitchFamily="18" charset="0"/>
              </a:rPr>
              <a:t>A. </a:t>
            </a:r>
            <a:r>
              <a:rPr lang="vi-VN" sz="2200" b="1">
                <a:effectLst/>
                <a:latin typeface="Times New Roman" panose="02020603050405020304" pitchFamily="18" charset="0"/>
                <a:ea typeface="Times New Roman" panose="02020603050405020304" pitchFamily="18" charset="0"/>
              </a:rPr>
              <a:t>Chuyển từ lao động thủ công sang cơ giới với dấu ấn là động cơ hơi nước.</a:t>
            </a:r>
          </a:p>
          <a:p>
            <a:pPr>
              <a:lnSpc>
                <a:spcPct val="120000"/>
              </a:lnSpc>
              <a:spcAft>
                <a:spcPts val="1000"/>
              </a:spcAft>
            </a:pPr>
            <a:r>
              <a:rPr lang="en-US" sz="2200" b="1">
                <a:effectLst/>
                <a:latin typeface="Times New Roman" panose="02020603050405020304" pitchFamily="18" charset="0"/>
                <a:ea typeface="Times New Roman" panose="02020603050405020304" pitchFamily="18" charset="0"/>
              </a:rPr>
              <a:t>B. </a:t>
            </a:r>
            <a:r>
              <a:rPr lang="vi-VN" sz="2200" b="1">
                <a:effectLst/>
                <a:latin typeface="Times New Roman" panose="02020603050405020304" pitchFamily="18" charset="0"/>
                <a:ea typeface="Times New Roman" panose="02020603050405020304" pitchFamily="18" charset="0"/>
              </a:rPr>
              <a:t>Hệ thống IoT và các hệ thống kết hợp thực - ảo trở nên phổ biến.</a:t>
            </a:r>
          </a:p>
          <a:p>
            <a:pPr>
              <a:lnSpc>
                <a:spcPct val="120000"/>
              </a:lnSpc>
              <a:spcAft>
                <a:spcPts val="1000"/>
              </a:spcAft>
            </a:pPr>
            <a:r>
              <a:rPr lang="en-US" sz="2200" b="1">
                <a:effectLst/>
                <a:latin typeface="Times New Roman" panose="02020603050405020304" pitchFamily="18" charset="0"/>
                <a:ea typeface="Times New Roman" panose="02020603050405020304" pitchFamily="18" charset="0"/>
              </a:rPr>
              <a:t>C. </a:t>
            </a:r>
            <a:r>
              <a:rPr lang="vi-VN" sz="2200" b="1">
                <a:effectLst/>
                <a:latin typeface="Times New Roman" panose="02020603050405020304" pitchFamily="18" charset="0"/>
                <a:ea typeface="Times New Roman" panose="02020603050405020304" pitchFamily="18" charset="0"/>
              </a:rPr>
              <a:t>Công nghiệp phát triển, điện năng được dùng phổ biến, sản xuất dây chuyền tập trung.</a:t>
            </a:r>
          </a:p>
          <a:p>
            <a:pPr>
              <a:lnSpc>
                <a:spcPct val="120000"/>
              </a:lnSpc>
              <a:spcAft>
                <a:spcPts val="1000"/>
              </a:spcAft>
            </a:pPr>
            <a:r>
              <a:rPr lang="en-US" sz="2200" b="1">
                <a:effectLst/>
                <a:latin typeface="Times New Roman" panose="02020603050405020304" pitchFamily="18" charset="0"/>
                <a:ea typeface="Times New Roman" panose="02020603050405020304" pitchFamily="18" charset="0"/>
              </a:rPr>
              <a:t>D. </a:t>
            </a:r>
            <a:r>
              <a:rPr lang="vi-VN" sz="2200" b="1">
                <a:effectLst/>
                <a:latin typeface="Times New Roman" panose="02020603050405020304" pitchFamily="18" charset="0"/>
                <a:ea typeface="Times New Roman" panose="02020603050405020304" pitchFamily="18" charset="0"/>
              </a:rPr>
              <a:t>Máy tính hỗ trợ con người trong các hoạt động trí tuệ. Tin học làm thay đổi cuộc sống.</a:t>
            </a:r>
          </a:p>
        </p:txBody>
      </p:sp>
      <p:sp>
        <p:nvSpPr>
          <p:cNvPr id="6" name="Oval 5">
            <a:extLst>
              <a:ext uri="{FF2B5EF4-FFF2-40B4-BE49-F238E27FC236}">
                <a16:creationId xmlns:a16="http://schemas.microsoft.com/office/drawing/2014/main" id="{3B4FCB95-5876-BFBC-3367-5DFE56F1DBFB}"/>
              </a:ext>
            </a:extLst>
          </p:cNvPr>
          <p:cNvSpPr/>
          <p:nvPr/>
        </p:nvSpPr>
        <p:spPr>
          <a:xfrm>
            <a:off x="590550" y="3225800"/>
            <a:ext cx="565150" cy="520700"/>
          </a:xfrm>
          <a:prstGeom prst="ellipse">
            <a:avLst/>
          </a:prstGeom>
          <a:noFill/>
          <a:ln w="41275">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5E27DAB8-E42F-8D4F-F81D-72E8BB2928AA}"/>
              </a:ext>
            </a:extLst>
          </p:cNvPr>
          <p:cNvSpPr/>
          <p:nvPr/>
        </p:nvSpPr>
        <p:spPr>
          <a:xfrm>
            <a:off x="565150" y="4807148"/>
            <a:ext cx="565150" cy="520700"/>
          </a:xfrm>
          <a:prstGeom prst="ellipse">
            <a:avLst/>
          </a:prstGeom>
          <a:noFill/>
          <a:ln w="41275">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5104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fade">
                                      <p:cBhvr>
                                        <p:cTn id="34" dur="1000"/>
                                        <p:tgtEl>
                                          <p:spTgt spid="7">
                                            <p:txEl>
                                              <p:pRg st="5" end="5"/>
                                            </p:txEl>
                                          </p:spTgt>
                                        </p:tgtEl>
                                      </p:cBhvr>
                                    </p:animEffect>
                                    <p:anim calcmode="lin" valueType="num">
                                      <p:cBhvr>
                                        <p:cTn id="3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1000"/>
                                        <p:tgtEl>
                                          <p:spTgt spid="7">
                                            <p:txEl>
                                              <p:pRg st="6" end="6"/>
                                            </p:txEl>
                                          </p:spTgt>
                                        </p:tgtEl>
                                      </p:cBhvr>
                                    </p:animEffect>
                                    <p:anim calcmode="lin" valueType="num">
                                      <p:cBhvr>
                                        <p:cTn id="4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Effect transition="in" filter="fade">
                                      <p:cBhvr>
                                        <p:cTn id="44" dur="1000"/>
                                        <p:tgtEl>
                                          <p:spTgt spid="7">
                                            <p:txEl>
                                              <p:pRg st="7" end="7"/>
                                            </p:txEl>
                                          </p:spTgt>
                                        </p:tgtEl>
                                      </p:cBhvr>
                                    </p:animEffect>
                                    <p:anim calcmode="lin" valueType="num">
                                      <p:cBhvr>
                                        <p:cTn id="4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Effect transition="in" filter="fade">
                                      <p:cBhvr>
                                        <p:cTn id="49" dur="1000"/>
                                        <p:tgtEl>
                                          <p:spTgt spid="7">
                                            <p:txEl>
                                              <p:pRg st="8" end="8"/>
                                            </p:txEl>
                                          </p:spTgt>
                                        </p:tgtEl>
                                      </p:cBhvr>
                                    </p:animEffect>
                                    <p:anim calcmode="lin" valueType="num">
                                      <p:cBhvr>
                                        <p:cTn id="50"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xEl>
                                              <p:pRg st="9" end="9"/>
                                            </p:txEl>
                                          </p:spTgt>
                                        </p:tgtEl>
                                        <p:attrNameLst>
                                          <p:attrName>style.visibility</p:attrName>
                                        </p:attrNameLst>
                                      </p:cBhvr>
                                      <p:to>
                                        <p:strVal val="visible"/>
                                      </p:to>
                                    </p:set>
                                    <p:animEffect transition="in" filter="fade">
                                      <p:cBhvr>
                                        <p:cTn id="54" dur="1000"/>
                                        <p:tgtEl>
                                          <p:spTgt spid="7">
                                            <p:txEl>
                                              <p:pRg st="9" end="9"/>
                                            </p:txEl>
                                          </p:spTgt>
                                        </p:tgtEl>
                                      </p:cBhvr>
                                    </p:animEffect>
                                    <p:anim calcmode="lin" valueType="num">
                                      <p:cBhvr>
                                        <p:cTn id="5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arn(inVertical)">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LUYỆN TẬP – VẬN DỤNG</a:t>
            </a:r>
            <a:endParaRPr lang="vi-VN" sz="2500" b="1">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E72BA56-1344-C6D0-B47F-B0F3B264E599}"/>
              </a:ext>
            </a:extLst>
          </p:cNvPr>
          <p:cNvSpPr txBox="1"/>
          <p:nvPr/>
        </p:nvSpPr>
        <p:spPr>
          <a:xfrm>
            <a:off x="704850" y="561314"/>
            <a:ext cx="2451312"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TRẮC NGHIỆM</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3B4FCB95-5876-BFBC-3367-5DFE56F1DBFB}"/>
              </a:ext>
            </a:extLst>
          </p:cNvPr>
          <p:cNvSpPr/>
          <p:nvPr/>
        </p:nvSpPr>
        <p:spPr>
          <a:xfrm>
            <a:off x="615950" y="1625600"/>
            <a:ext cx="565150" cy="520700"/>
          </a:xfrm>
          <a:prstGeom prst="ellipse">
            <a:avLst/>
          </a:prstGeom>
          <a:noFill/>
          <a:ln w="41275">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5E27DAB8-E42F-8D4F-F81D-72E8BB2928AA}"/>
              </a:ext>
            </a:extLst>
          </p:cNvPr>
          <p:cNvSpPr/>
          <p:nvPr/>
        </p:nvSpPr>
        <p:spPr>
          <a:xfrm>
            <a:off x="615950" y="4356100"/>
            <a:ext cx="565150" cy="520700"/>
          </a:xfrm>
          <a:prstGeom prst="ellipse">
            <a:avLst/>
          </a:prstGeom>
          <a:noFill/>
          <a:ln w="41275">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BDDE4802-F2DB-A740-ED23-6E28FB6A66BE}"/>
              </a:ext>
            </a:extLst>
          </p:cNvPr>
          <p:cNvSpPr txBox="1"/>
          <p:nvPr/>
        </p:nvSpPr>
        <p:spPr>
          <a:xfrm>
            <a:off x="704850" y="1055440"/>
            <a:ext cx="11061700" cy="4940135"/>
          </a:xfrm>
          <a:prstGeom prst="rect">
            <a:avLst/>
          </a:prstGeom>
          <a:noFill/>
        </p:spPr>
        <p:txBody>
          <a:bodyPr wrap="square">
            <a:spAutoFit/>
          </a:bodyPr>
          <a:lstStyle/>
          <a:p>
            <a:pPr>
              <a:lnSpc>
                <a:spcPct val="120000"/>
              </a:lnSpc>
              <a:spcAft>
                <a:spcPts val="1000"/>
              </a:spcAft>
            </a:pPr>
            <a:r>
              <a:rPr lang="vi-VN" sz="2400" b="1">
                <a:solidFill>
                  <a:srgbClr val="FF0000"/>
                </a:solidFill>
                <a:effectLst/>
                <a:latin typeface="Times New Roman" panose="02020603050405020304" pitchFamily="18" charset="0"/>
                <a:ea typeface="Times New Roman" panose="02020603050405020304" pitchFamily="18" charset="0"/>
              </a:rPr>
              <a:t>Câu 3. </a:t>
            </a:r>
            <a:r>
              <a:rPr lang="vi-VN" sz="2400" b="1">
                <a:effectLst/>
                <a:latin typeface="Times New Roman" panose="02020603050405020304" pitchFamily="18" charset="0"/>
                <a:ea typeface="Times New Roman" panose="02020603050405020304" pitchFamily="18" charset="0"/>
              </a:rPr>
              <a:t>Đâu không phải là một thiết bị thông minh?</a:t>
            </a:r>
          </a:p>
          <a:p>
            <a:pPr>
              <a:lnSpc>
                <a:spcPct val="120000"/>
              </a:lnSpc>
              <a:spcAft>
                <a:spcPts val="1000"/>
              </a:spcAft>
            </a:pPr>
            <a:r>
              <a:rPr lang="en-US" sz="2400" b="1">
                <a:effectLst/>
                <a:latin typeface="Times New Roman" panose="02020603050405020304" pitchFamily="18" charset="0"/>
                <a:ea typeface="Times New Roman" panose="02020603050405020304" pitchFamily="18" charset="0"/>
              </a:rPr>
              <a:t>A. </a:t>
            </a:r>
            <a:r>
              <a:rPr lang="vi-VN" sz="2400" b="1">
                <a:effectLst/>
                <a:latin typeface="Times New Roman" panose="02020603050405020304" pitchFamily="18" charset="0"/>
                <a:ea typeface="Times New Roman" panose="02020603050405020304" pitchFamily="18" charset="0"/>
              </a:rPr>
              <a:t>Máy tính để bàn.		</a:t>
            </a:r>
            <a:r>
              <a:rPr lang="en-US" sz="2400" b="1">
                <a:effectLst/>
                <a:latin typeface="Times New Roman" panose="02020603050405020304" pitchFamily="18" charset="0"/>
                <a:ea typeface="Times New Roman" panose="02020603050405020304" pitchFamily="18" charset="0"/>
              </a:rPr>
              <a:t>	B. </a:t>
            </a:r>
            <a:r>
              <a:rPr lang="vi-VN" sz="2400" b="1">
                <a:effectLst/>
                <a:latin typeface="Times New Roman" panose="02020603050405020304" pitchFamily="18" charset="0"/>
                <a:ea typeface="Times New Roman" panose="02020603050405020304" pitchFamily="18" charset="0"/>
              </a:rPr>
              <a:t>Camera kết nối internet.</a:t>
            </a:r>
          </a:p>
          <a:p>
            <a:pPr>
              <a:lnSpc>
                <a:spcPct val="120000"/>
              </a:lnSpc>
              <a:spcAft>
                <a:spcPts val="1000"/>
              </a:spcAft>
            </a:pPr>
            <a:r>
              <a:rPr lang="en-US" sz="2400" b="1">
                <a:effectLst/>
                <a:latin typeface="Times New Roman" panose="02020603050405020304" pitchFamily="18" charset="0"/>
                <a:ea typeface="Times New Roman" panose="02020603050405020304" pitchFamily="18" charset="0"/>
              </a:rPr>
              <a:t>C. </a:t>
            </a:r>
            <a:r>
              <a:rPr lang="vi-VN" sz="2400" b="1">
                <a:effectLst/>
                <a:latin typeface="Times New Roman" panose="02020603050405020304" pitchFamily="18" charset="0"/>
                <a:ea typeface="Times New Roman" panose="02020603050405020304" pitchFamily="18" charset="0"/>
              </a:rPr>
              <a:t>Robot quét nhà.			</a:t>
            </a:r>
            <a:r>
              <a:rPr lang="en-US" sz="2400" b="1">
                <a:effectLst/>
                <a:latin typeface="Times New Roman" panose="02020603050405020304" pitchFamily="18" charset="0"/>
                <a:ea typeface="Times New Roman" panose="02020603050405020304" pitchFamily="18" charset="0"/>
              </a:rPr>
              <a:t>D. </a:t>
            </a:r>
            <a:r>
              <a:rPr lang="vi-VN" sz="2400" b="1">
                <a:effectLst/>
                <a:latin typeface="Times New Roman" panose="02020603050405020304" pitchFamily="18" charset="0"/>
                <a:ea typeface="Times New Roman" panose="02020603050405020304" pitchFamily="18" charset="0"/>
              </a:rPr>
              <a:t>Thiết bị bay có điều khiển dùng để chụp ảnh.</a:t>
            </a:r>
          </a:p>
          <a:p>
            <a:pPr>
              <a:lnSpc>
                <a:spcPct val="120000"/>
              </a:lnSpc>
              <a:spcAft>
                <a:spcPts val="1000"/>
              </a:spcAft>
            </a:pPr>
            <a:r>
              <a:rPr lang="vi-VN" sz="2400" b="1">
                <a:solidFill>
                  <a:srgbClr val="FF0000"/>
                </a:solidFill>
                <a:effectLst/>
                <a:latin typeface="Times New Roman" panose="02020603050405020304" pitchFamily="18" charset="0"/>
                <a:ea typeface="Times New Roman" panose="02020603050405020304" pitchFamily="18" charset="0"/>
              </a:rPr>
              <a:t>Câu 4</a:t>
            </a:r>
            <a:r>
              <a:rPr lang="vi-VN" sz="2400" b="1">
                <a:effectLst/>
                <a:latin typeface="Times New Roman" panose="02020603050405020304" pitchFamily="18" charset="0"/>
                <a:ea typeface="Times New Roman" panose="02020603050405020304" pitchFamily="18" charset="0"/>
              </a:rPr>
              <a:t>. Robot có thể làm việc ở những môi trường nguy hiểm là đóng góp của tin học trên lĩnh vực:</a:t>
            </a:r>
          </a:p>
          <a:p>
            <a:pPr>
              <a:lnSpc>
                <a:spcPct val="120000"/>
              </a:lnSpc>
              <a:spcAft>
                <a:spcPts val="1000"/>
              </a:spcAft>
            </a:pPr>
            <a:r>
              <a:rPr lang="en-US" sz="2400" b="1">
                <a:effectLst/>
                <a:latin typeface="Times New Roman" panose="02020603050405020304" pitchFamily="18" charset="0"/>
                <a:ea typeface="Times New Roman" panose="02020603050405020304" pitchFamily="18" charset="0"/>
              </a:rPr>
              <a:t>A. </a:t>
            </a:r>
            <a:r>
              <a:rPr lang="vi-VN" sz="2400" b="1">
                <a:effectLst/>
                <a:latin typeface="Times New Roman" panose="02020603050405020304" pitchFamily="18" charset="0"/>
                <a:ea typeface="Times New Roman" panose="02020603050405020304" pitchFamily="18" charset="0"/>
              </a:rPr>
              <a:t>Quản lí.			</a:t>
            </a:r>
            <a:r>
              <a:rPr lang="en-US" sz="2400" b="1">
                <a:effectLst/>
                <a:latin typeface="Times New Roman" panose="02020603050405020304" pitchFamily="18" charset="0"/>
                <a:ea typeface="Times New Roman" panose="02020603050405020304" pitchFamily="18" charset="0"/>
              </a:rPr>
              <a:t>		B. </a:t>
            </a:r>
            <a:r>
              <a:rPr lang="vi-VN" sz="2400" b="1">
                <a:effectLst/>
                <a:latin typeface="Times New Roman" panose="02020603050405020304" pitchFamily="18" charset="0"/>
                <a:ea typeface="Times New Roman" panose="02020603050405020304" pitchFamily="18" charset="0"/>
              </a:rPr>
              <a:t>Giải quyết các bài toán khoa học kĩ thuật.</a:t>
            </a:r>
          </a:p>
          <a:p>
            <a:pPr>
              <a:lnSpc>
                <a:spcPct val="120000"/>
              </a:lnSpc>
              <a:spcAft>
                <a:spcPts val="1000"/>
              </a:spcAft>
            </a:pPr>
            <a:r>
              <a:rPr lang="en-US" sz="2400" b="1">
                <a:effectLst/>
                <a:latin typeface="Times New Roman" panose="02020603050405020304" pitchFamily="18" charset="0"/>
                <a:ea typeface="Times New Roman" panose="02020603050405020304" pitchFamily="18" charset="0"/>
              </a:rPr>
              <a:t>C. </a:t>
            </a:r>
            <a:r>
              <a:rPr lang="vi-VN" sz="2400" b="1">
                <a:effectLst/>
                <a:latin typeface="Times New Roman" panose="02020603050405020304" pitchFamily="18" charset="0"/>
                <a:ea typeface="Times New Roman" panose="02020603050405020304" pitchFamily="18" charset="0"/>
              </a:rPr>
              <a:t>Tự động hóa.		</a:t>
            </a:r>
            <a:r>
              <a:rPr lang="en-US" sz="2400" b="1">
                <a:effectLst/>
                <a:latin typeface="Times New Roman" panose="02020603050405020304" pitchFamily="18" charset="0"/>
                <a:ea typeface="Times New Roman" panose="02020603050405020304" pitchFamily="18" charset="0"/>
              </a:rPr>
              <a:t>		D. </a:t>
            </a:r>
            <a:r>
              <a:rPr lang="vi-VN" sz="2400" b="1">
                <a:effectLst/>
                <a:latin typeface="Times New Roman" panose="02020603050405020304" pitchFamily="18" charset="0"/>
                <a:ea typeface="Times New Roman" panose="02020603050405020304" pitchFamily="18" charset="0"/>
              </a:rPr>
              <a:t>Giao tiếp cộng đồng.</a:t>
            </a:r>
          </a:p>
          <a:p>
            <a:pPr>
              <a:lnSpc>
                <a:spcPct val="120000"/>
              </a:lnSpc>
              <a:spcAft>
                <a:spcPts val="1000"/>
              </a:spcAft>
            </a:pPr>
            <a:r>
              <a:rPr lang="vi-VN" sz="2400" b="1">
                <a:solidFill>
                  <a:srgbClr val="FF0000"/>
                </a:solidFill>
                <a:effectLst/>
                <a:latin typeface="Times New Roman" panose="02020603050405020304" pitchFamily="18" charset="0"/>
                <a:ea typeface="Times New Roman" panose="02020603050405020304" pitchFamily="18" charset="0"/>
              </a:rPr>
              <a:t>Câu 5</a:t>
            </a:r>
            <a:r>
              <a:rPr lang="vi-VN" sz="2400" b="1">
                <a:effectLst/>
                <a:latin typeface="Times New Roman" panose="02020603050405020304" pitchFamily="18" charset="0"/>
                <a:ea typeface="Times New Roman" panose="02020603050405020304" pitchFamily="18" charset="0"/>
              </a:rPr>
              <a:t>. Đâu là một ngôn ngữ lập trình bậc cao?</a:t>
            </a:r>
          </a:p>
          <a:p>
            <a:pPr>
              <a:lnSpc>
                <a:spcPct val="120000"/>
              </a:lnSpc>
              <a:spcAft>
                <a:spcPts val="1000"/>
              </a:spcAft>
            </a:pPr>
            <a:r>
              <a:rPr lang="en-US" sz="2400" b="1">
                <a:effectLst/>
                <a:latin typeface="Times New Roman" panose="02020603050405020304" pitchFamily="18" charset="0"/>
                <a:ea typeface="Times New Roman" panose="02020603050405020304" pitchFamily="18" charset="0"/>
              </a:rPr>
              <a:t>A. </a:t>
            </a:r>
            <a:r>
              <a:rPr lang="vi-VN" sz="2400" b="1">
                <a:effectLst/>
                <a:latin typeface="Times New Roman" panose="02020603050405020304" pitchFamily="18" charset="0"/>
                <a:ea typeface="Times New Roman" panose="02020603050405020304" pitchFamily="18" charset="0"/>
              </a:rPr>
              <a:t>Python.		</a:t>
            </a:r>
            <a:r>
              <a:rPr lang="en-US" sz="2400" b="1">
                <a:effectLst/>
                <a:latin typeface="Times New Roman" panose="02020603050405020304" pitchFamily="18" charset="0"/>
                <a:ea typeface="Times New Roman" panose="02020603050405020304" pitchFamily="18" charset="0"/>
              </a:rPr>
              <a:t>B. </a:t>
            </a:r>
            <a:r>
              <a:rPr lang="vi-VN" sz="2400" b="1">
                <a:effectLst/>
                <a:latin typeface="Times New Roman" panose="02020603050405020304" pitchFamily="18" charset="0"/>
                <a:ea typeface="Times New Roman" panose="02020603050405020304" pitchFamily="18" charset="0"/>
              </a:rPr>
              <a:t>Pascal.		</a:t>
            </a:r>
            <a:r>
              <a:rPr lang="en-US" sz="2400" b="1">
                <a:effectLst/>
                <a:latin typeface="Times New Roman" panose="02020603050405020304" pitchFamily="18" charset="0"/>
                <a:ea typeface="Times New Roman" panose="02020603050405020304" pitchFamily="18" charset="0"/>
              </a:rPr>
              <a:t>	C. </a:t>
            </a:r>
            <a:r>
              <a:rPr lang="vi-VN" sz="2400" b="1">
                <a:effectLst/>
                <a:latin typeface="Times New Roman" panose="02020603050405020304" pitchFamily="18" charset="0"/>
                <a:ea typeface="Times New Roman" panose="02020603050405020304" pitchFamily="18" charset="0"/>
              </a:rPr>
              <a:t>Cobol.		</a:t>
            </a:r>
            <a:r>
              <a:rPr lang="en-US" sz="2400" b="1">
                <a:effectLst/>
                <a:latin typeface="Times New Roman" panose="02020603050405020304" pitchFamily="18" charset="0"/>
                <a:ea typeface="Times New Roman" panose="02020603050405020304" pitchFamily="18" charset="0"/>
              </a:rPr>
              <a:t>D. Python, Pascal, Cobol</a:t>
            </a:r>
            <a:r>
              <a:rPr lang="vi-VN" sz="2400" b="1">
                <a:effectLst/>
                <a:latin typeface="Times New Roman" panose="02020603050405020304" pitchFamily="18" charset="0"/>
                <a:ea typeface="Times New Roman" panose="02020603050405020304" pitchFamily="18" charset="0"/>
              </a:rPr>
              <a:t>.</a:t>
            </a:r>
          </a:p>
        </p:txBody>
      </p:sp>
      <p:sp>
        <p:nvSpPr>
          <p:cNvPr id="10" name="Oval 9">
            <a:extLst>
              <a:ext uri="{FF2B5EF4-FFF2-40B4-BE49-F238E27FC236}">
                <a16:creationId xmlns:a16="http://schemas.microsoft.com/office/drawing/2014/main" id="{E56995E4-69D0-2A03-E568-D5A0DA52DAB0}"/>
              </a:ext>
            </a:extLst>
          </p:cNvPr>
          <p:cNvSpPr/>
          <p:nvPr/>
        </p:nvSpPr>
        <p:spPr>
          <a:xfrm>
            <a:off x="7054850" y="5474875"/>
            <a:ext cx="565150" cy="520700"/>
          </a:xfrm>
          <a:prstGeom prst="ellipse">
            <a:avLst/>
          </a:prstGeom>
          <a:noFill/>
          <a:ln w="41275">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2454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down)">
                                      <p:cBhvr>
                                        <p:cTn id="42" dur="500"/>
                                        <p:tgtEl>
                                          <p:spTgt spid="8">
                                            <p:txEl>
                                              <p:pRg st="6" end="6"/>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Effect transition="in" filter="wipe(down)">
                                      <p:cBhvr>
                                        <p:cTn id="45" dur="500"/>
                                        <p:tgtEl>
                                          <p:spTgt spid="8">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LUYỆN TẬP – VẬN DỤNG</a:t>
            </a:r>
            <a:endParaRPr lang="vi-VN" sz="2500" b="1">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E72BA56-1344-C6D0-B47F-B0F3B264E599}"/>
              </a:ext>
            </a:extLst>
          </p:cNvPr>
          <p:cNvSpPr txBox="1"/>
          <p:nvPr/>
        </p:nvSpPr>
        <p:spPr>
          <a:xfrm>
            <a:off x="704850" y="561314"/>
            <a:ext cx="1585690"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TỰ LUẬN</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431DF8F-F728-E59F-7158-B0804DEBE408}"/>
              </a:ext>
            </a:extLst>
          </p:cNvPr>
          <p:cNvSpPr txBox="1"/>
          <p:nvPr/>
        </p:nvSpPr>
        <p:spPr>
          <a:xfrm>
            <a:off x="1497695" y="1022979"/>
            <a:ext cx="9153083" cy="461665"/>
          </a:xfrm>
          <a:prstGeom prst="rect">
            <a:avLst/>
          </a:prstGeom>
          <a:noFill/>
        </p:spPr>
        <p:txBody>
          <a:bodyPr wrap="none" rtlCol="0">
            <a:spAutoFit/>
          </a:bodyPr>
          <a:lstStyle/>
          <a:p>
            <a:r>
              <a:rPr lang="en-US" sz="2400" b="1">
                <a:solidFill>
                  <a:srgbClr val="FF0000"/>
                </a:solidFill>
                <a:latin typeface="Times New Roman" panose="02020603050405020304" pitchFamily="18" charset="0"/>
                <a:cs typeface="Times New Roman" panose="02020603050405020304" pitchFamily="18" charset="0"/>
              </a:rPr>
              <a:t>Trả lời cá nhân hoặc trao đổi thảo luận cặp đôi để trả lời câu hỏi sau</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70749AF7-8604-7068-046A-660C3885A7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19" y="1526889"/>
            <a:ext cx="10728961" cy="1435418"/>
          </a:xfrm>
          <a:prstGeom prst="rect">
            <a:avLst/>
          </a:prstGeom>
          <a:noFill/>
          <a:ln>
            <a:noFill/>
          </a:ln>
        </p:spPr>
      </p:pic>
      <p:sp>
        <p:nvSpPr>
          <p:cNvPr id="13" name="TextBox 12">
            <a:extLst>
              <a:ext uri="{FF2B5EF4-FFF2-40B4-BE49-F238E27FC236}">
                <a16:creationId xmlns:a16="http://schemas.microsoft.com/office/drawing/2014/main" id="{475E0CEF-F45D-D10F-1D7B-84D21F87148B}"/>
              </a:ext>
            </a:extLst>
          </p:cNvPr>
          <p:cNvSpPr txBox="1"/>
          <p:nvPr/>
        </p:nvSpPr>
        <p:spPr>
          <a:xfrm>
            <a:off x="284161" y="3004552"/>
            <a:ext cx="11623676" cy="3620222"/>
          </a:xfrm>
          <a:prstGeom prst="rect">
            <a:avLst/>
          </a:prstGeom>
          <a:noFill/>
        </p:spPr>
        <p:txBody>
          <a:bodyPr wrap="square">
            <a:spAutoFit/>
          </a:bodyPr>
          <a:lstStyle/>
          <a:p>
            <a:pPr algn="just">
              <a:lnSpc>
                <a:spcPct val="120000"/>
              </a:lnSpc>
              <a:spcAft>
                <a:spcPts val="1000"/>
              </a:spcAft>
            </a:pPr>
            <a:r>
              <a:rPr lang="vi-VN" sz="1800" b="1">
                <a:effectLst/>
                <a:latin typeface="Times New Roman" panose="02020603050405020304" pitchFamily="18" charset="0"/>
                <a:ea typeface="Times New Roman" panose="02020603050405020304" pitchFamily="18" charset="0"/>
              </a:rPr>
              <a:t>Câu 1</a:t>
            </a:r>
            <a:r>
              <a:rPr lang="vi-VN" sz="1800" i="1">
                <a:effectLst/>
                <a:latin typeface="Times New Roman" panose="02020603050405020304" pitchFamily="18" charset="0"/>
                <a:ea typeface="Times New Roman" panose="02020603050405020304" pitchFamily="18" charset="0"/>
              </a:rPr>
              <a:t>. </a:t>
            </a:r>
            <a:r>
              <a:rPr lang="vi-VN" sz="1800">
                <a:effectLst/>
                <a:latin typeface="Times New Roman" panose="02020603050405020304" pitchFamily="18" charset="0"/>
                <a:ea typeface="Times New Roman" panose="02020603050405020304" pitchFamily="18" charset="0"/>
              </a:rPr>
              <a:t>Một số thiết bị thông minh có thể nhận dạng được hình ảnh:</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Một số hệ thống nhận gửi xe ở các trung tâm thương mại nhận dạng biển số ở cổng vào và đối chiếu khi trả xe ở cổng ra.</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Camera an ninh có khả năng nhận dạng mặt người trong kiểm soát ra vào ở các công sở.</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Máy bán hàng tự động nhận tiền giấy.</a:t>
            </a:r>
          </a:p>
          <a:p>
            <a:pPr algn="just">
              <a:lnSpc>
                <a:spcPct val="120000"/>
              </a:lnSpc>
              <a:spcAft>
                <a:spcPts val="1000"/>
              </a:spcAft>
            </a:pPr>
            <a:r>
              <a:rPr lang="vi-VN" sz="1800" b="1">
                <a:effectLst/>
                <a:latin typeface="Times New Roman" panose="02020603050405020304" pitchFamily="18" charset="0"/>
                <a:ea typeface="Times New Roman" panose="02020603050405020304" pitchFamily="18" charset="0"/>
              </a:rPr>
              <a:t>Câu 2: </a:t>
            </a:r>
            <a:r>
              <a:rPr lang="vi-VN" sz="1800">
                <a:effectLst/>
                <a:latin typeface="Times New Roman" panose="02020603050405020304" pitchFamily="18" charset="0"/>
                <a:ea typeface="Times New Roman" panose="02020603050405020304" pitchFamily="18" charset="0"/>
              </a:rPr>
              <a:t>Lợi ích của các ứng dụng tin học văn phòng:</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Với phần mềm soạn thảo văn bản: làm tài liệu thuận lợi, lưu trữ, tìm kiếm dễ dàng, không nhất thiết phải để trên giấy.</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Với phần mềm máy tính bảng: lưu trữ số liệu tiện lợi, tính toán tự động đơn giản, sử dụng dễ dàng.</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Với phần mềm trình chiếu: trình bày ý tưởng, báo cáo sinh động, không cần dùng bảng viết.</a:t>
            </a:r>
          </a:p>
        </p:txBody>
      </p:sp>
    </p:spTree>
    <p:extLst>
      <p:ext uri="{BB962C8B-B14F-4D97-AF65-F5344CB8AC3E}">
        <p14:creationId xmlns:p14="http://schemas.microsoft.com/office/powerpoint/2010/main" val="103084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LUYỆN TẬP – VẬN DỤNG</a:t>
            </a:r>
            <a:endParaRPr lang="vi-VN" sz="2500" b="1">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E72BA56-1344-C6D0-B47F-B0F3B264E599}"/>
              </a:ext>
            </a:extLst>
          </p:cNvPr>
          <p:cNvSpPr txBox="1"/>
          <p:nvPr/>
        </p:nvSpPr>
        <p:spPr>
          <a:xfrm>
            <a:off x="704850" y="561314"/>
            <a:ext cx="1585690"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TỰ LUẬN</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431DF8F-F728-E59F-7158-B0804DEBE408}"/>
              </a:ext>
            </a:extLst>
          </p:cNvPr>
          <p:cNvSpPr txBox="1"/>
          <p:nvPr/>
        </p:nvSpPr>
        <p:spPr>
          <a:xfrm>
            <a:off x="1497695" y="1022979"/>
            <a:ext cx="9153083" cy="461665"/>
          </a:xfrm>
          <a:prstGeom prst="rect">
            <a:avLst/>
          </a:prstGeom>
          <a:noFill/>
        </p:spPr>
        <p:txBody>
          <a:bodyPr wrap="none" rtlCol="0">
            <a:spAutoFit/>
          </a:bodyPr>
          <a:lstStyle/>
          <a:p>
            <a:r>
              <a:rPr lang="en-US" sz="2400" b="1">
                <a:solidFill>
                  <a:srgbClr val="FF0000"/>
                </a:solidFill>
                <a:latin typeface="Times New Roman" panose="02020603050405020304" pitchFamily="18" charset="0"/>
                <a:cs typeface="Times New Roman" panose="02020603050405020304" pitchFamily="18" charset="0"/>
              </a:rPr>
              <a:t>Trả lời cá nhân hoặc trao đổi thảo luận cặp đôi để trả lời câu hỏi sau</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26029ED-ED24-3286-1156-1FA5A89AC5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526359"/>
            <a:ext cx="10979150" cy="1902641"/>
          </a:xfrm>
          <a:prstGeom prst="rect">
            <a:avLst/>
          </a:prstGeom>
          <a:noFill/>
          <a:ln>
            <a:noFill/>
          </a:ln>
        </p:spPr>
      </p:pic>
      <p:sp>
        <p:nvSpPr>
          <p:cNvPr id="9" name="TextBox 8">
            <a:extLst>
              <a:ext uri="{FF2B5EF4-FFF2-40B4-BE49-F238E27FC236}">
                <a16:creationId xmlns:a16="http://schemas.microsoft.com/office/drawing/2014/main" id="{915229F8-3ACF-92C3-CC17-D2F584AF65EC}"/>
              </a:ext>
            </a:extLst>
          </p:cNvPr>
          <p:cNvSpPr txBox="1"/>
          <p:nvPr/>
        </p:nvSpPr>
        <p:spPr>
          <a:xfrm>
            <a:off x="704850" y="3507559"/>
            <a:ext cx="10979150" cy="2314223"/>
          </a:xfrm>
          <a:prstGeom prst="rect">
            <a:avLst/>
          </a:prstGeom>
          <a:noFill/>
        </p:spPr>
        <p:txBody>
          <a:bodyPr wrap="square">
            <a:spAutoFit/>
          </a:bodyPr>
          <a:lstStyle/>
          <a:p>
            <a:pPr>
              <a:lnSpc>
                <a:spcPct val="120000"/>
              </a:lnSpc>
              <a:spcAft>
                <a:spcPts val="1000"/>
              </a:spcAft>
            </a:pPr>
            <a:r>
              <a:rPr lang="vi-VN" sz="1800" b="1">
                <a:effectLst/>
                <a:latin typeface="Times New Roman" panose="02020603050405020304" pitchFamily="18" charset="0"/>
                <a:ea typeface="Times New Roman" panose="02020603050405020304" pitchFamily="18" charset="0"/>
              </a:rPr>
              <a:t>Câu 1.</a:t>
            </a:r>
            <a:endParaRPr lang="vi-VN" sz="1800">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Thiết bị giám sát phát hiện, mô tô, xe máy chạy quá tốc độ, vượt đèn đỏ, sai làn là hệ thống bao gồm phần cứng và phần mềm có chức năng tự động phát hiện và xác định phương tiện vi phạm. Quá trình phát hiện và xác định phương tiện vi phạm được tiến hành hoàn toàn tự động. Dữ liệu được gửi từ các camera về các trung tâm xử lí.</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Bằng chứ vi phạm được tự động kết xuất dưới dạng hình ảnh thấy rõ trạng thái vi phạm tốc độ thực tế của phương tiện vượt quá tốc độ quy định, biển số của phương tiện,...phục vụ cho công tác tra cứu sau này.</a:t>
            </a:r>
          </a:p>
        </p:txBody>
      </p:sp>
      <p:sp>
        <p:nvSpPr>
          <p:cNvPr id="14" name="TextBox 13">
            <a:extLst>
              <a:ext uri="{FF2B5EF4-FFF2-40B4-BE49-F238E27FC236}">
                <a16:creationId xmlns:a16="http://schemas.microsoft.com/office/drawing/2014/main" id="{0B84DD76-D5DF-BF96-4334-8CD5D1F87558}"/>
              </a:ext>
            </a:extLst>
          </p:cNvPr>
          <p:cNvSpPr txBox="1"/>
          <p:nvPr/>
        </p:nvSpPr>
        <p:spPr>
          <a:xfrm>
            <a:off x="704850" y="3507559"/>
            <a:ext cx="10979150" cy="2903102"/>
          </a:xfrm>
          <a:prstGeom prst="rect">
            <a:avLst/>
          </a:prstGeom>
          <a:noFill/>
        </p:spPr>
        <p:txBody>
          <a:bodyPr wrap="square">
            <a:spAutoFit/>
          </a:bodyPr>
          <a:lstStyle/>
          <a:p>
            <a:pPr algn="just">
              <a:lnSpc>
                <a:spcPct val="120000"/>
              </a:lnSpc>
              <a:spcAft>
                <a:spcPts val="1000"/>
              </a:spcAft>
            </a:pPr>
            <a:r>
              <a:rPr lang="vi-VN" sz="1800" b="1">
                <a:effectLst/>
                <a:latin typeface="Times New Roman" panose="02020603050405020304" pitchFamily="18" charset="0"/>
                <a:ea typeface="Times New Roman" panose="02020603050405020304" pitchFamily="18" charset="0"/>
              </a:rPr>
              <a:t>Câu 2.</a:t>
            </a:r>
            <a:endParaRPr lang="vi-VN" sz="1800">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Xe tự hành được xem là một thành tựu điển hình của cuộc CMCN 4.0.</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Người dân kết hợp hệ thống đặt xe với xe tự hành giúp người dân không cần mua xe riêng, muốn đi chỉ cần đặt xe qua internet là xe tới đón.</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Xe tự lái có thể phục vụ từng người hoặc nhiều người theo kiểu đi chung.</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à Đầu tư xã hội để mua xe giảm đi nhiều lần và hiệu quả sử dụng xã hội mỗi xe tăng lên nhiều lần, giúp giảm ách tắc giao thông, giảm chi phí xây dựng các công trình giao thông và giảm ô nhiễm do giao thông.</a:t>
            </a:r>
          </a:p>
        </p:txBody>
      </p:sp>
    </p:spTree>
    <p:extLst>
      <p:ext uri="{BB962C8B-B14F-4D97-AF65-F5344CB8AC3E}">
        <p14:creationId xmlns:p14="http://schemas.microsoft.com/office/powerpoint/2010/main" val="31304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518D4-6D6A-22C5-1DF4-CA80B2CCA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47" y="4551112"/>
            <a:ext cx="2402941" cy="2402941"/>
          </a:xfrm>
          <a:prstGeom prst="rect">
            <a:avLst/>
          </a:prstGeom>
        </p:spPr>
      </p:pic>
      <p:sp>
        <p:nvSpPr>
          <p:cNvPr id="12" name="Speech Bubble: Oval 11">
            <a:extLst>
              <a:ext uri="{FF2B5EF4-FFF2-40B4-BE49-F238E27FC236}">
                <a16:creationId xmlns:a16="http://schemas.microsoft.com/office/drawing/2014/main" id="{048DD98B-5EA8-4679-9674-C61E1447F4E2}"/>
              </a:ext>
            </a:extLst>
          </p:cNvPr>
          <p:cNvSpPr/>
          <p:nvPr/>
        </p:nvSpPr>
        <p:spPr>
          <a:xfrm>
            <a:off x="1502875" y="2652666"/>
            <a:ext cx="4593125" cy="1514192"/>
          </a:xfrm>
          <a:prstGeom prst="wedgeEllipseCallout">
            <a:avLst>
              <a:gd name="adj1" fmla="val -54336"/>
              <a:gd name="adj2" fmla="val 132870"/>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Vậy máy tính xách tay có được gọi là máy tính thông minh không?</a:t>
            </a:r>
            <a:endParaRPr lang="vi-VN" sz="2400" b="1">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CFEBD3E0-A0F4-058F-3BF2-844167D53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131" y="1220752"/>
            <a:ext cx="4921713" cy="3330360"/>
          </a:xfrm>
          <a:prstGeom prst="rect">
            <a:avLst/>
          </a:prstGeom>
        </p:spPr>
      </p:pic>
    </p:spTree>
    <p:extLst>
      <p:ext uri="{BB962C8B-B14F-4D97-AF65-F5344CB8AC3E}">
        <p14:creationId xmlns:p14="http://schemas.microsoft.com/office/powerpoint/2010/main" val="55852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DẶN DÒ</a:t>
            </a:r>
            <a:endParaRPr lang="vi-VN" sz="25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C31C2E9-E9A6-0CAF-4B5A-CC21884C981D}"/>
              </a:ext>
            </a:extLst>
          </p:cNvPr>
          <p:cNvSpPr txBox="1"/>
          <p:nvPr/>
        </p:nvSpPr>
        <p:spPr>
          <a:xfrm>
            <a:off x="1649077" y="1640814"/>
            <a:ext cx="8893845" cy="1508105"/>
          </a:xfrm>
          <a:prstGeom prst="rect">
            <a:avLst/>
          </a:prstGeom>
          <a:noFill/>
        </p:spPr>
        <p:txBody>
          <a:bodyPr wrap="none" rtlCol="0">
            <a:spAutoFit/>
          </a:bodyPr>
          <a:lstStyle/>
          <a:p>
            <a:pPr>
              <a:spcAft>
                <a:spcPts val="1200"/>
              </a:spcAft>
            </a:pPr>
            <a:r>
              <a:rPr lang="en-US" sz="2400" b="1">
                <a:latin typeface="Times New Roman" panose="02020603050405020304" pitchFamily="18" charset="0"/>
                <a:cs typeface="Times New Roman" panose="02020603050405020304" pitchFamily="18" charset="0"/>
              </a:rPr>
              <a:t>VỀ NHÀ XEM LẠI BÀI VÀ TRẢ LỜI LẠI CÁC CÂU HỎI SGK </a:t>
            </a:r>
          </a:p>
          <a:p>
            <a:pPr>
              <a:spcAft>
                <a:spcPts val="1200"/>
              </a:spcAft>
            </a:pPr>
            <a:r>
              <a:rPr lang="en-US" sz="2400" b="1">
                <a:latin typeface="Times New Roman" panose="02020603050405020304" pitchFamily="18" charset="0"/>
                <a:cs typeface="Times New Roman" panose="02020603050405020304" pitchFamily="18" charset="0"/>
              </a:rPr>
              <a:t>Câu 1 hình 2.3/ TRANG 13</a:t>
            </a:r>
          </a:p>
          <a:p>
            <a:pPr>
              <a:spcAft>
                <a:spcPts val="1200"/>
              </a:spcAft>
            </a:pPr>
            <a:r>
              <a:rPr lang="en-US" sz="2400" b="1">
                <a:latin typeface="Times New Roman" panose="02020603050405020304" pitchFamily="18" charset="0"/>
                <a:cs typeface="Times New Roman" panose="02020603050405020304" pitchFamily="18" charset="0"/>
              </a:rPr>
              <a:t>Câu hỏi luyện tập và vận dụng / TRANG 15</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02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7719D-83DB-2EFF-25A8-4DB780CBF563}"/>
              </a:ext>
            </a:extLst>
          </p:cNvPr>
          <p:cNvSpPr txBox="1"/>
          <p:nvPr/>
        </p:nvSpPr>
        <p:spPr>
          <a:xfrm>
            <a:off x="-108642" y="1104523"/>
            <a:ext cx="12300642" cy="1754326"/>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BÀI 2</a:t>
            </a:r>
          </a:p>
          <a:p>
            <a:pPr algn="ctr"/>
            <a:endParaRPr lang="en-US" sz="1200" b="1">
              <a:latin typeface="Times New Roman" panose="02020603050405020304" pitchFamily="18" charset="0"/>
              <a:cs typeface="Times New Roman" panose="02020603050405020304" pitchFamily="18" charset="0"/>
            </a:endParaRPr>
          </a:p>
          <a:p>
            <a:pPr algn="ctr"/>
            <a:r>
              <a:rPr lang="en-US" sz="3200" b="1">
                <a:latin typeface="Times New Roman" panose="02020603050405020304" pitchFamily="18" charset="0"/>
                <a:cs typeface="Times New Roman" panose="02020603050405020304" pitchFamily="18" charset="0"/>
              </a:rPr>
              <a:t> VAI TRÒ CỦA THIẾT BỊ THÔNG MINH VÀ </a:t>
            </a:r>
          </a:p>
          <a:p>
            <a:pPr algn="ctr"/>
            <a:r>
              <a:rPr lang="en-US" sz="3200" b="1">
                <a:latin typeface="Times New Roman" panose="02020603050405020304" pitchFamily="18" charset="0"/>
                <a:cs typeface="Times New Roman" panose="02020603050405020304" pitchFamily="18" charset="0"/>
              </a:rPr>
              <a:t>TIN HỌC ĐỐI VỚI XÃ HỘI</a:t>
            </a:r>
            <a:endParaRPr lang="vi-VN" sz="3200" b="1">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14C85D8-1C45-847D-AD08-908760B5B3C9}"/>
              </a:ext>
            </a:extLst>
          </p:cNvPr>
          <p:cNvSpPr txBox="1"/>
          <p:nvPr/>
        </p:nvSpPr>
        <p:spPr>
          <a:xfrm>
            <a:off x="5208289" y="3706764"/>
            <a:ext cx="1775422"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TIẾT 3,4</a:t>
            </a:r>
            <a:endParaRPr lang="vi-VN"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97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17D52EE-E173-A3B7-DA2E-64F63D100738}"/>
              </a:ext>
            </a:extLst>
          </p:cNvPr>
          <p:cNvSpPr txBox="1"/>
          <p:nvPr/>
        </p:nvSpPr>
        <p:spPr>
          <a:xfrm>
            <a:off x="4459173" y="330827"/>
            <a:ext cx="3273653" cy="477054"/>
          </a:xfrm>
          <a:prstGeom prst="rect">
            <a:avLst/>
          </a:prstGeom>
          <a:noFill/>
        </p:spPr>
        <p:txBody>
          <a:bodyPr wrap="none" rtlCol="0">
            <a:spAutoFit/>
          </a:bodyPr>
          <a:lstStyle/>
          <a:p>
            <a:r>
              <a:rPr lang="en-US" sz="2500" b="1">
                <a:solidFill>
                  <a:srgbClr val="FF0000"/>
                </a:solidFill>
                <a:latin typeface="Times New Roman" panose="02020603050405020304" pitchFamily="18" charset="0"/>
                <a:cs typeface="Times New Roman" panose="02020603050405020304" pitchFamily="18" charset="0"/>
              </a:rPr>
              <a:t>NỘI DUNG BÀI HỌC</a:t>
            </a:r>
            <a:endParaRPr lang="vi-VN" sz="2500" b="1">
              <a:solidFill>
                <a:srgbClr val="FF0000"/>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0781E991-CA02-CD06-E228-E95C876C2FD0}"/>
              </a:ext>
            </a:extLst>
          </p:cNvPr>
          <p:cNvCxnSpPr/>
          <p:nvPr/>
        </p:nvCxnSpPr>
        <p:spPr>
          <a:xfrm flipH="1">
            <a:off x="4316598" y="959667"/>
            <a:ext cx="1738266" cy="1439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6D30F00-683B-2212-75D7-01D75F4475C1}"/>
              </a:ext>
            </a:extLst>
          </p:cNvPr>
          <p:cNvCxnSpPr>
            <a:cxnSpLocks/>
          </p:cNvCxnSpPr>
          <p:nvPr/>
        </p:nvCxnSpPr>
        <p:spPr>
          <a:xfrm>
            <a:off x="6054864" y="959667"/>
            <a:ext cx="1862789" cy="1439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7381AAA-B556-916B-3305-44FA3D193BFA}"/>
              </a:ext>
            </a:extLst>
          </p:cNvPr>
          <p:cNvSpPr txBox="1"/>
          <p:nvPr/>
        </p:nvSpPr>
        <p:spPr>
          <a:xfrm>
            <a:off x="2739770" y="2573121"/>
            <a:ext cx="2920992" cy="477054"/>
          </a:xfrm>
          <a:prstGeom prst="rect">
            <a:avLst/>
          </a:prstGeom>
          <a:noFill/>
        </p:spPr>
        <p:txBody>
          <a:bodyPr wrap="none" rtlCol="0">
            <a:spAutoFit/>
          </a:bodyPr>
          <a:lstStyle/>
          <a:p>
            <a:r>
              <a:rPr lang="en-US" sz="2500" b="1">
                <a:solidFill>
                  <a:srgbClr val="FFFF00"/>
                </a:solidFill>
                <a:latin typeface="Times New Roman" panose="02020603050405020304" pitchFamily="18" charset="0"/>
                <a:cs typeface="Times New Roman" panose="02020603050405020304" pitchFamily="18" charset="0"/>
              </a:rPr>
              <a:t>Thiết bị thông minh</a:t>
            </a:r>
            <a:endParaRPr lang="vi-VN" sz="2500" b="1">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151E50-21AD-CA71-8CE2-248B93F6BE72}"/>
              </a:ext>
            </a:extLst>
          </p:cNvPr>
          <p:cNvSpPr txBox="1"/>
          <p:nvPr/>
        </p:nvSpPr>
        <p:spPr>
          <a:xfrm>
            <a:off x="6842001" y="2573121"/>
            <a:ext cx="3735318" cy="477054"/>
          </a:xfrm>
          <a:prstGeom prst="rect">
            <a:avLst/>
          </a:prstGeom>
          <a:noFill/>
        </p:spPr>
        <p:txBody>
          <a:bodyPr wrap="none" rtlCol="0">
            <a:spAutoFit/>
          </a:bodyPr>
          <a:lstStyle/>
          <a:p>
            <a:r>
              <a:rPr lang="en-US" sz="2500" b="1">
                <a:solidFill>
                  <a:srgbClr val="FFFF00"/>
                </a:solidFill>
                <a:latin typeface="Times New Roman" panose="02020603050405020304" pitchFamily="18" charset="0"/>
                <a:cs typeface="Times New Roman" panose="02020603050405020304" pitchFamily="18" charset="0"/>
              </a:rPr>
              <a:t>Các thành tựu của tin học</a:t>
            </a:r>
            <a:endParaRPr lang="vi-VN" sz="2500" b="1">
              <a:solidFill>
                <a:srgbClr val="FFFF00"/>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C3BEBAF-8AE4-14B0-9F29-1C66E6330BC3}"/>
              </a:ext>
            </a:extLst>
          </p:cNvPr>
          <p:cNvCxnSpPr>
            <a:cxnSpLocks/>
          </p:cNvCxnSpPr>
          <p:nvPr/>
        </p:nvCxnSpPr>
        <p:spPr>
          <a:xfrm flipH="1">
            <a:off x="2516957" y="3050175"/>
            <a:ext cx="1324179" cy="7576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F25F1D-60A5-A9F1-6079-4ED6AFEC8384}"/>
              </a:ext>
            </a:extLst>
          </p:cNvPr>
          <p:cNvSpPr txBox="1"/>
          <p:nvPr/>
        </p:nvSpPr>
        <p:spPr>
          <a:xfrm>
            <a:off x="1091651" y="3933231"/>
            <a:ext cx="1858939" cy="861774"/>
          </a:xfrm>
          <a:prstGeom prst="rect">
            <a:avLst/>
          </a:prstGeom>
          <a:noFill/>
        </p:spPr>
        <p:txBody>
          <a:bodyPr wrap="square" rtlCol="0">
            <a:spAutoFit/>
          </a:bodyPr>
          <a:lstStyle/>
          <a:p>
            <a:pPr algn="ctr"/>
            <a:r>
              <a:rPr lang="en-US" sz="2500" b="1">
                <a:latin typeface="Times New Roman" panose="02020603050405020304" pitchFamily="18" charset="0"/>
                <a:cs typeface="Times New Roman" panose="02020603050405020304" pitchFamily="18" charset="0"/>
              </a:rPr>
              <a:t>Thiết bị thông minh</a:t>
            </a:r>
            <a:endParaRPr lang="vi-VN" sz="2500" b="1">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A0BA6DE-E904-9AC4-7D4A-89D3D0C5DE4C}"/>
              </a:ext>
            </a:extLst>
          </p:cNvPr>
          <p:cNvSpPr txBox="1"/>
          <p:nvPr/>
        </p:nvSpPr>
        <p:spPr>
          <a:xfrm>
            <a:off x="3996678" y="3933231"/>
            <a:ext cx="1858939" cy="2400657"/>
          </a:xfrm>
          <a:prstGeom prst="rect">
            <a:avLst/>
          </a:prstGeom>
          <a:noFill/>
        </p:spPr>
        <p:txBody>
          <a:bodyPr wrap="square" rtlCol="0">
            <a:spAutoFit/>
          </a:bodyPr>
          <a:lstStyle/>
          <a:p>
            <a:pPr algn="ctr"/>
            <a:r>
              <a:rPr lang="en-US" sz="2500" b="1">
                <a:latin typeface="Times New Roman" panose="02020603050405020304" pitchFamily="18" charset="0"/>
                <a:cs typeface="Times New Roman" panose="02020603050405020304" pitchFamily="18" charset="0"/>
              </a:rPr>
              <a:t>Vai trò của thiết bị thông minh đối với XH trong cuộc CMCN 4.0</a:t>
            </a:r>
            <a:endParaRPr lang="vi-VN" sz="2500" b="1">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C17ED451-3FF5-42E8-BFCA-03F9D1A82BAF}"/>
              </a:ext>
            </a:extLst>
          </p:cNvPr>
          <p:cNvCxnSpPr>
            <a:cxnSpLocks/>
            <a:endCxn id="12" idx="0"/>
          </p:cNvCxnSpPr>
          <p:nvPr/>
        </p:nvCxnSpPr>
        <p:spPr>
          <a:xfrm>
            <a:off x="3841136" y="3050175"/>
            <a:ext cx="1085012" cy="883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0853A1F-7FF2-76C5-3702-591B1CF9D08B}"/>
              </a:ext>
            </a:extLst>
          </p:cNvPr>
          <p:cNvCxnSpPr>
            <a:cxnSpLocks/>
          </p:cNvCxnSpPr>
          <p:nvPr/>
        </p:nvCxnSpPr>
        <p:spPr>
          <a:xfrm flipH="1">
            <a:off x="7761689" y="3050175"/>
            <a:ext cx="1324179" cy="7576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FDFFABA-91E3-3897-D3A9-B2EA38445EF0}"/>
              </a:ext>
            </a:extLst>
          </p:cNvPr>
          <p:cNvSpPr txBox="1"/>
          <p:nvPr/>
        </p:nvSpPr>
        <p:spPr>
          <a:xfrm>
            <a:off x="6336383" y="3933231"/>
            <a:ext cx="1858939" cy="1246495"/>
          </a:xfrm>
          <a:prstGeom prst="rect">
            <a:avLst/>
          </a:prstGeom>
          <a:noFill/>
        </p:spPr>
        <p:txBody>
          <a:bodyPr wrap="square" rtlCol="0">
            <a:spAutoFit/>
          </a:bodyPr>
          <a:lstStyle/>
          <a:p>
            <a:pPr algn="ctr"/>
            <a:r>
              <a:rPr lang="en-US" sz="2500" b="1">
                <a:latin typeface="Times New Roman" panose="02020603050405020304" pitchFamily="18" charset="0"/>
                <a:cs typeface="Times New Roman" panose="02020603050405020304" pitchFamily="18" charset="0"/>
              </a:rPr>
              <a:t>Đóng góp của tin học với xã hội</a:t>
            </a:r>
            <a:endParaRPr lang="vi-VN" sz="2500" b="1">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C207F94-587B-66B1-45BA-D022FA9B474F}"/>
              </a:ext>
            </a:extLst>
          </p:cNvPr>
          <p:cNvSpPr txBox="1"/>
          <p:nvPr/>
        </p:nvSpPr>
        <p:spPr>
          <a:xfrm>
            <a:off x="9241410" y="3933231"/>
            <a:ext cx="1858939" cy="1631216"/>
          </a:xfrm>
          <a:prstGeom prst="rect">
            <a:avLst/>
          </a:prstGeom>
          <a:noFill/>
        </p:spPr>
        <p:txBody>
          <a:bodyPr wrap="square" rtlCol="0">
            <a:spAutoFit/>
          </a:bodyPr>
          <a:lstStyle/>
          <a:p>
            <a:pPr algn="ctr"/>
            <a:r>
              <a:rPr lang="en-US" sz="2500" b="1">
                <a:latin typeface="Times New Roman" panose="02020603050405020304" pitchFamily="18" charset="0"/>
                <a:cs typeface="Times New Roman" panose="02020603050405020304" pitchFamily="18" charset="0"/>
              </a:rPr>
              <a:t>Một số thành tựu phát triển của Tin học</a:t>
            </a:r>
            <a:endParaRPr lang="vi-VN" sz="2500" b="1">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C5501AB1-708D-3C13-45D7-E95EEAD14C50}"/>
              </a:ext>
            </a:extLst>
          </p:cNvPr>
          <p:cNvCxnSpPr>
            <a:cxnSpLocks/>
            <a:endCxn id="19" idx="0"/>
          </p:cNvCxnSpPr>
          <p:nvPr/>
        </p:nvCxnSpPr>
        <p:spPr>
          <a:xfrm>
            <a:off x="9085868" y="3050175"/>
            <a:ext cx="1085012" cy="883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77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I. THIẾT BỊ THÔNG MINH</a:t>
            </a:r>
            <a:endParaRPr lang="vi-VN" sz="2500" b="1">
              <a:latin typeface="Times New Roman" panose="02020603050405020304" pitchFamily="18"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id="{5C092E43-A92F-FBC4-2B9D-22B06EA06C2F}"/>
              </a:ext>
            </a:extLst>
          </p:cNvPr>
          <p:cNvSpPr/>
          <p:nvPr/>
        </p:nvSpPr>
        <p:spPr>
          <a:xfrm>
            <a:off x="504506" y="751438"/>
            <a:ext cx="10103667" cy="1032095"/>
          </a:xfrm>
          <a:prstGeom prst="wedgeRoundRectCallout">
            <a:avLst>
              <a:gd name="adj1" fmla="val -49148"/>
              <a:gd name="adj2" fmla="val 9144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bg1"/>
                </a:solidFill>
                <a:latin typeface="Times New Roman" panose="02020603050405020304" pitchFamily="18" charset="0"/>
                <a:cs typeface="Times New Roman" panose="02020603050405020304" pitchFamily="18" charset="0"/>
              </a:rPr>
              <a:t>Theo em, thiết bị nào sau đây là thiết bị thông minh? Em có thể giải thích lí do sự chọn lựa của em?</a:t>
            </a:r>
            <a:endParaRPr lang="vi-VN" sz="2500">
              <a:solidFill>
                <a:schemeClr val="bg1"/>
              </a:solidFill>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C5BCC82A-404F-9618-3A2D-0BC0F01651A2}"/>
              </a:ext>
            </a:extLst>
          </p:cNvPr>
          <p:cNvGraphicFramePr>
            <a:graphicFrameLocks noChangeAspect="1"/>
          </p:cNvGraphicFramePr>
          <p:nvPr>
            <p:extLst>
              <p:ext uri="{D42A27DB-BD31-4B8C-83A1-F6EECF244321}">
                <p14:modId xmlns:p14="http://schemas.microsoft.com/office/powerpoint/2010/main" val="4154653632"/>
              </p:ext>
            </p:extLst>
          </p:nvPr>
        </p:nvGraphicFramePr>
        <p:xfrm>
          <a:off x="1221688" y="2149874"/>
          <a:ext cx="9386485" cy="2740308"/>
        </p:xfrm>
        <a:graphic>
          <a:graphicData uri="http://schemas.openxmlformats.org/presentationml/2006/ole">
            <mc:AlternateContent xmlns:mc="http://schemas.openxmlformats.org/markup-compatibility/2006">
              <mc:Choice xmlns:v="urn:schemas-microsoft-com:vml" Requires="v">
                <p:oleObj name="Bitmap Image" r:id="rId2" imgW="7210440" imgH="2104920" progId="PBrush">
                  <p:embed/>
                </p:oleObj>
              </mc:Choice>
              <mc:Fallback>
                <p:oleObj name="Bitmap Image" r:id="rId2" imgW="7210440" imgH="2104920" progId="PBrush">
                  <p:embed/>
                  <p:pic>
                    <p:nvPicPr>
                      <p:cNvPr id="4" name="Object 3">
                        <a:extLst>
                          <a:ext uri="{FF2B5EF4-FFF2-40B4-BE49-F238E27FC236}">
                            <a16:creationId xmlns:a16="http://schemas.microsoft.com/office/drawing/2014/main" id="{C5BCC82A-404F-9618-3A2D-0BC0F01651A2}"/>
                          </a:ext>
                        </a:extLst>
                      </p:cNvPr>
                      <p:cNvPicPr/>
                      <p:nvPr/>
                    </p:nvPicPr>
                    <p:blipFill>
                      <a:blip r:embed="rId3"/>
                      <a:stretch>
                        <a:fillRect/>
                      </a:stretch>
                    </p:blipFill>
                    <p:spPr>
                      <a:xfrm>
                        <a:off x="1221688" y="2149874"/>
                        <a:ext cx="9386485" cy="274030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617DDC76-0A32-55DF-0618-F52FCAB24A8A}"/>
              </a:ext>
            </a:extLst>
          </p:cNvPr>
          <p:cNvSpPr txBox="1"/>
          <p:nvPr/>
        </p:nvSpPr>
        <p:spPr>
          <a:xfrm>
            <a:off x="1310223" y="4962610"/>
            <a:ext cx="9209413" cy="1777666"/>
          </a:xfrm>
          <a:prstGeom prst="rect">
            <a:avLst/>
          </a:prstGeom>
          <a:noFill/>
        </p:spPr>
        <p:txBody>
          <a:bodyPr wrap="square">
            <a:spAutoFit/>
          </a:bodyPr>
          <a:lstStyle/>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Điện thoại di động và camera kết nối internet là thiết bị thông minh.</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Đồng hồ vạn niên và máy ảnh số không phải là thiết bị thông minh vì:</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Đồng hồ vạn niên không có tính kết nối.</a:t>
            </a:r>
          </a:p>
          <a:p>
            <a:pPr algn="just">
              <a:lnSpc>
                <a:spcPct val="120000"/>
              </a:lnSpc>
              <a:spcAft>
                <a:spcPts val="1000"/>
              </a:spcAft>
            </a:pPr>
            <a:r>
              <a:rPr lang="vi-VN" sz="1800">
                <a:effectLst/>
                <a:latin typeface="Times New Roman" panose="02020603050405020304" pitchFamily="18" charset="0"/>
                <a:ea typeface="Times New Roman" panose="02020603050405020304" pitchFamily="18" charset="0"/>
              </a:rPr>
              <a:t>+ Máy ảnh không có tính năng hoạt động tự chủ.</a:t>
            </a:r>
          </a:p>
        </p:txBody>
      </p:sp>
    </p:spTree>
    <p:extLst>
      <p:ext uri="{BB962C8B-B14F-4D97-AF65-F5344CB8AC3E}">
        <p14:creationId xmlns:p14="http://schemas.microsoft.com/office/powerpoint/2010/main" val="12519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I. THIẾT BỊ THÔNG MINH</a:t>
            </a:r>
            <a:endParaRPr lang="vi-VN" sz="2500" b="1">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E4CA123-DBA6-0659-CC45-B061EFA31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4610100"/>
            <a:ext cx="2362200" cy="2362200"/>
          </a:xfrm>
          <a:prstGeom prst="rect">
            <a:avLst/>
          </a:prstGeom>
        </p:spPr>
      </p:pic>
      <p:sp>
        <p:nvSpPr>
          <p:cNvPr id="8" name="Speech Bubble: Oval 7">
            <a:extLst>
              <a:ext uri="{FF2B5EF4-FFF2-40B4-BE49-F238E27FC236}">
                <a16:creationId xmlns:a16="http://schemas.microsoft.com/office/drawing/2014/main" id="{BD945362-0E7C-BB61-1598-9014E71A2709}"/>
              </a:ext>
            </a:extLst>
          </p:cNvPr>
          <p:cNvSpPr/>
          <p:nvPr/>
        </p:nvSpPr>
        <p:spPr>
          <a:xfrm>
            <a:off x="1879600" y="1449057"/>
            <a:ext cx="4521200" cy="2273300"/>
          </a:xfrm>
          <a:prstGeom prst="wedgeEllipseCallout">
            <a:avLst>
              <a:gd name="adj1" fmla="val -66482"/>
              <a:gd name="adj2" fmla="val 10347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bg1"/>
                </a:solidFill>
                <a:latin typeface="Times New Roman" panose="02020603050405020304" pitchFamily="18" charset="0"/>
                <a:cs typeface="Times New Roman" panose="02020603050405020304" pitchFamily="18" charset="0"/>
              </a:rPr>
              <a:t>Các em biết các thiết bị thông minh đó dựa vào đâu? Đoán hay có tiêu chuẩn gì ko?</a:t>
            </a:r>
            <a:endParaRPr lang="vi-VN" sz="2500">
              <a:solidFill>
                <a:schemeClr val="bg1"/>
              </a:solidFill>
              <a:latin typeface="Times New Roman" panose="02020603050405020304" pitchFamily="18" charset="0"/>
              <a:cs typeface="Times New Roman" panose="02020603050405020304" pitchFamily="18" charset="0"/>
            </a:endParaRPr>
          </a:p>
        </p:txBody>
      </p:sp>
      <p:sp>
        <p:nvSpPr>
          <p:cNvPr id="9" name="Speech Bubble: Oval 8">
            <a:extLst>
              <a:ext uri="{FF2B5EF4-FFF2-40B4-BE49-F238E27FC236}">
                <a16:creationId xmlns:a16="http://schemas.microsoft.com/office/drawing/2014/main" id="{8F745D1A-A91D-4CF9-06F3-38BECB522FE4}"/>
              </a:ext>
            </a:extLst>
          </p:cNvPr>
          <p:cNvSpPr/>
          <p:nvPr/>
        </p:nvSpPr>
        <p:spPr>
          <a:xfrm>
            <a:off x="1879600" y="1449057"/>
            <a:ext cx="4521200" cy="2273300"/>
          </a:xfrm>
          <a:prstGeom prst="wedgeEllipseCallout">
            <a:avLst>
              <a:gd name="adj1" fmla="val -66482"/>
              <a:gd name="adj2" fmla="val 10347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bg1"/>
                </a:solidFill>
                <a:latin typeface="Times New Roman" panose="02020603050405020304" pitchFamily="18" charset="0"/>
                <a:cs typeface="Times New Roman" panose="02020603050405020304" pitchFamily="18" charset="0"/>
              </a:rPr>
              <a:t>Tiêu chuẩn gồm những gì?</a:t>
            </a:r>
            <a:endParaRPr lang="vi-VN" sz="250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5286BC6-6C88-C384-45E6-6C5221A0188D}"/>
              </a:ext>
            </a:extLst>
          </p:cNvPr>
          <p:cNvSpPr txBox="1"/>
          <p:nvPr/>
        </p:nvSpPr>
        <p:spPr>
          <a:xfrm>
            <a:off x="476250" y="1065572"/>
            <a:ext cx="11410950" cy="5313570"/>
          </a:xfrm>
          <a:prstGeom prst="rect">
            <a:avLst/>
          </a:prstGeom>
          <a:noFill/>
        </p:spPr>
        <p:txBody>
          <a:bodyPr wrap="square">
            <a:spAutoFit/>
          </a:bodyPr>
          <a:lstStyle/>
          <a:p>
            <a:pPr algn="just">
              <a:lnSpc>
                <a:spcPct val="120000"/>
              </a:lnSpc>
              <a:spcAft>
                <a:spcPts val="1000"/>
              </a:spcAft>
            </a:pPr>
            <a:r>
              <a:rPr lang="vi-VN" sz="2400" b="1" i="1">
                <a:effectLst/>
                <a:latin typeface="Times New Roman" panose="02020603050405020304" pitchFamily="18" charset="0"/>
                <a:ea typeface="Times New Roman" panose="02020603050405020304" pitchFamily="18" charset="0"/>
              </a:rPr>
              <a:t>+ Làm việc tự chủ (autonomous) theo nghĩa có thể tự tổ chức làm việc một cách tự động, không cần sự can thiệp của con người.</a:t>
            </a:r>
            <a:endParaRPr lang="vi-VN" sz="24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en-US" sz="2400" b="1" i="1">
                <a:effectLst/>
                <a:latin typeface="Times New Roman" panose="02020603050405020304" pitchFamily="18" charset="0"/>
                <a:ea typeface="Times New Roman" panose="02020603050405020304" pitchFamily="18" charset="0"/>
              </a:rPr>
              <a:t>. </a:t>
            </a:r>
            <a:r>
              <a:rPr lang="vi-VN" sz="2400" b="1" i="1">
                <a:effectLst/>
                <a:latin typeface="Times New Roman" panose="02020603050405020304" pitchFamily="18" charset="0"/>
                <a:ea typeface="Times New Roman" panose="02020603050405020304" pitchFamily="18" charset="0"/>
              </a:rPr>
              <a:t>Khái niệm tự động (automatic) liên quan đến khả năng hoạt động không cần sự can thiệp của con người. Trong khi đó tự chủ (autonomous, ngoài tính tự động thông thường, còn có khía cạnh về tính thông minh: khả năng tự phối hợp, khả năng thích ứng với hoàn cảnh làm việc,…</a:t>
            </a:r>
            <a:endParaRPr lang="vi-VN" sz="24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2400" b="1" i="1">
                <a:effectLst/>
                <a:latin typeface="Times New Roman" panose="02020603050405020304" pitchFamily="18" charset="0"/>
                <a:ea typeface="Times New Roman" panose="02020603050405020304" pitchFamily="18" charset="0"/>
              </a:rPr>
              <a:t>+ Kết nối (conectivity) với thiết bị thông minh khác để trao đổi dữ liệu. Việc kết nối có thể thực hiện qua bất cứ phương thức truyền dữ liệu nào như: mạng có dây, bluetooth, wifi, trong mạng cục bộ hoặc qua internet.</a:t>
            </a:r>
            <a:endParaRPr lang="vi-VN" sz="24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2400" b="1" i="1">
                <a:effectLst/>
                <a:latin typeface="Times New Roman" panose="02020603050405020304" pitchFamily="18" charset="0"/>
                <a:ea typeface="Times New Roman" panose="02020603050405020304" pitchFamily="18" charset="0"/>
              </a:rPr>
              <a:t>+ Ngoài ra các thiết bị có trí tuệ nhân tạo (AI) có khả năng bắt chước những hành vi của con ngườ ở một mức độ nào đó cũng là thiết bị thông minh.</a:t>
            </a:r>
            <a:endParaRPr lang="vi-VN" sz="2400" b="1">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5A8025BC-2E3E-4459-B991-C02C0DDD11E3}"/>
              </a:ext>
            </a:extLst>
          </p:cNvPr>
          <p:cNvSpPr txBox="1"/>
          <p:nvPr/>
        </p:nvSpPr>
        <p:spPr>
          <a:xfrm>
            <a:off x="704850" y="561314"/>
            <a:ext cx="7392601"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1. Thiết bị thông minh  là một hệ thống xử lý thông tin</a:t>
            </a:r>
            <a:endParaRPr lang="vi-VN" sz="24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I. THIẾT BỊ THÔNG MINH</a:t>
            </a:r>
            <a:endParaRPr lang="vi-VN" sz="2500" b="1">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E4CA123-DBA6-0659-CC45-B061EFA31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4610100"/>
            <a:ext cx="2362200" cy="2362200"/>
          </a:xfrm>
          <a:prstGeom prst="rect">
            <a:avLst/>
          </a:prstGeom>
        </p:spPr>
      </p:pic>
      <p:sp>
        <p:nvSpPr>
          <p:cNvPr id="8" name="Speech Bubble: Oval 7">
            <a:extLst>
              <a:ext uri="{FF2B5EF4-FFF2-40B4-BE49-F238E27FC236}">
                <a16:creationId xmlns:a16="http://schemas.microsoft.com/office/drawing/2014/main" id="{BD945362-0E7C-BB61-1598-9014E71A2709}"/>
              </a:ext>
            </a:extLst>
          </p:cNvPr>
          <p:cNvSpPr/>
          <p:nvPr/>
        </p:nvSpPr>
        <p:spPr>
          <a:xfrm>
            <a:off x="1879599" y="1449057"/>
            <a:ext cx="7997825" cy="2273300"/>
          </a:xfrm>
          <a:prstGeom prst="wedgeEllipseCallout">
            <a:avLst>
              <a:gd name="adj1" fmla="val -66482"/>
              <a:gd name="adj2" fmla="val 10347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bg1"/>
                </a:solidFill>
                <a:latin typeface="Times New Roman" panose="02020603050405020304" pitchFamily="18" charset="0"/>
                <a:cs typeface="Times New Roman" panose="02020603050405020304" pitchFamily="18" charset="0"/>
              </a:rPr>
              <a:t>Thảo luận cặp đôi, cho ví dụ một số thiết bị thông minh khác? Và cho biết máy tính để bàn thông thường, có được xem là một thiết bị thông minh không? Vì sao?</a:t>
            </a:r>
            <a:endParaRPr lang="vi-VN" sz="250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8025BC-2E3E-4459-B991-C02C0DDD11E3}"/>
              </a:ext>
            </a:extLst>
          </p:cNvPr>
          <p:cNvSpPr txBox="1"/>
          <p:nvPr/>
        </p:nvSpPr>
        <p:spPr>
          <a:xfrm>
            <a:off x="704850" y="561314"/>
            <a:ext cx="7392601"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1. Thiết bị thông minh  là một hệ thống xử lý thông tin</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CA299CC-F748-0D54-C7F1-AD5B8FDB923D}"/>
              </a:ext>
            </a:extLst>
          </p:cNvPr>
          <p:cNvSpPr txBox="1"/>
          <p:nvPr/>
        </p:nvSpPr>
        <p:spPr>
          <a:xfrm>
            <a:off x="3148011" y="4148435"/>
            <a:ext cx="8386763" cy="1954702"/>
          </a:xfrm>
          <a:prstGeom prst="rect">
            <a:avLst/>
          </a:prstGeom>
          <a:noFill/>
        </p:spPr>
        <p:txBody>
          <a:bodyPr wrap="square">
            <a:spAutoFit/>
          </a:bodyPr>
          <a:lstStyle/>
          <a:p>
            <a:pPr algn="just">
              <a:lnSpc>
                <a:spcPct val="120000"/>
              </a:lnSpc>
              <a:spcAft>
                <a:spcPts val="1000"/>
              </a:spcAft>
            </a:pPr>
            <a:r>
              <a:rPr lang="vi-VN" sz="2400">
                <a:effectLst/>
                <a:latin typeface="Times New Roman" panose="02020603050405020304" pitchFamily="18" charset="0"/>
                <a:ea typeface="Times New Roman" panose="02020603050405020304" pitchFamily="18" charset="0"/>
              </a:rPr>
              <a:t>- Tên một số thiết bị thông minh khác: máy tính bảng, máy tính xách tay, đồng hồ thông minh, ti vi kết nối được internet,...</a:t>
            </a:r>
          </a:p>
          <a:p>
            <a:pPr algn="just">
              <a:lnSpc>
                <a:spcPct val="120000"/>
              </a:lnSpc>
              <a:spcAft>
                <a:spcPts val="1000"/>
              </a:spcAft>
            </a:pPr>
            <a:r>
              <a:rPr lang="vi-VN" sz="2400">
                <a:effectLst/>
                <a:latin typeface="Times New Roman" panose="02020603050405020304" pitchFamily="18" charset="0"/>
                <a:ea typeface="Times New Roman" panose="02020603050405020304" pitchFamily="18" charset="0"/>
              </a:rPr>
              <a:t>- Máy tính để bàn thông thường không được xem là một thiết bị thông minh vì không có sẵn kết nối mạng.</a:t>
            </a:r>
          </a:p>
        </p:txBody>
      </p:sp>
    </p:spTree>
    <p:extLst>
      <p:ext uri="{BB962C8B-B14F-4D97-AF65-F5344CB8AC3E}">
        <p14:creationId xmlns:p14="http://schemas.microsoft.com/office/powerpoint/2010/main" val="275654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I. THIẾT BỊ THÔNG MINH</a:t>
            </a:r>
            <a:endParaRPr lang="vi-VN" sz="2500" b="1">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E4CA123-DBA6-0659-CC45-B061EFA31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4610100"/>
            <a:ext cx="2362200" cy="2362200"/>
          </a:xfrm>
          <a:prstGeom prst="rect">
            <a:avLst/>
          </a:prstGeom>
        </p:spPr>
      </p:pic>
      <p:sp>
        <p:nvSpPr>
          <p:cNvPr id="8" name="Speech Bubble: Oval 7">
            <a:extLst>
              <a:ext uri="{FF2B5EF4-FFF2-40B4-BE49-F238E27FC236}">
                <a16:creationId xmlns:a16="http://schemas.microsoft.com/office/drawing/2014/main" id="{BD945362-0E7C-BB61-1598-9014E71A2709}"/>
              </a:ext>
            </a:extLst>
          </p:cNvPr>
          <p:cNvSpPr/>
          <p:nvPr/>
        </p:nvSpPr>
        <p:spPr>
          <a:xfrm>
            <a:off x="850900" y="2186286"/>
            <a:ext cx="4044951" cy="798843"/>
          </a:xfrm>
          <a:prstGeom prst="wedgeEllipseCallout">
            <a:avLst>
              <a:gd name="adj1" fmla="val -41521"/>
              <a:gd name="adj2" fmla="val 28471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bg1"/>
                </a:solidFill>
                <a:latin typeface="Times New Roman" panose="02020603050405020304" pitchFamily="18" charset="0"/>
                <a:cs typeface="Times New Roman" panose="02020603050405020304" pitchFamily="18" charset="0"/>
              </a:rPr>
              <a:t>Thảo luận nhóm???</a:t>
            </a:r>
            <a:endParaRPr lang="vi-VN" sz="250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8025BC-2E3E-4459-B991-C02C0DDD11E3}"/>
              </a:ext>
            </a:extLst>
          </p:cNvPr>
          <p:cNvSpPr txBox="1"/>
          <p:nvPr/>
        </p:nvSpPr>
        <p:spPr>
          <a:xfrm>
            <a:off x="704850" y="561314"/>
            <a:ext cx="10127131"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2. Vai trò của thiết bị thông minh đối với xã hội trong cuộc CMCN lần thứ 4</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3123F8E-F0D9-679F-A217-73476871625E}"/>
              </a:ext>
            </a:extLst>
          </p:cNvPr>
          <p:cNvSpPr txBox="1"/>
          <p:nvPr/>
        </p:nvSpPr>
        <p:spPr>
          <a:xfrm>
            <a:off x="5248275" y="1310661"/>
            <a:ext cx="5486400" cy="1751249"/>
          </a:xfrm>
          <a:prstGeom prst="rect">
            <a:avLst/>
          </a:prstGeom>
          <a:noFill/>
        </p:spPr>
        <p:txBody>
          <a:bodyPr wrap="square">
            <a:spAutoFit/>
          </a:bodyPr>
          <a:lstStyle/>
          <a:p>
            <a:pPr algn="just">
              <a:lnSpc>
                <a:spcPct val="120000"/>
              </a:lnSpc>
              <a:spcAft>
                <a:spcPts val="1000"/>
              </a:spcAft>
            </a:pPr>
            <a:r>
              <a:rPr lang="vi-VN" sz="1800" b="1">
                <a:effectLst/>
                <a:latin typeface="Times New Roman" panose="02020603050405020304" pitchFamily="18" charset="0"/>
                <a:ea typeface="Times New Roman" panose="02020603050405020304" pitchFamily="18" charset="0"/>
              </a:rPr>
              <a:t>+ Nhóm 1: </a:t>
            </a:r>
            <a:r>
              <a:rPr lang="vi-VN" sz="1800" b="1" i="1">
                <a:effectLst/>
                <a:latin typeface="Times New Roman" panose="02020603050405020304" pitchFamily="18" charset="0"/>
                <a:ea typeface="Times New Roman" panose="02020603050405020304" pitchFamily="18" charset="0"/>
              </a:rPr>
              <a:t>Tìm hiểu về cuộc CMCN lần thứ nhất.</a:t>
            </a:r>
            <a:endParaRPr lang="vi-VN" sz="18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1800" b="1">
                <a:effectLst/>
                <a:latin typeface="Times New Roman" panose="02020603050405020304" pitchFamily="18" charset="0"/>
                <a:ea typeface="Times New Roman" panose="02020603050405020304" pitchFamily="18" charset="0"/>
              </a:rPr>
              <a:t>+ Nhóm 2: </a:t>
            </a:r>
            <a:r>
              <a:rPr lang="vi-VN" sz="1800" b="1" i="1">
                <a:effectLst/>
                <a:latin typeface="Times New Roman" panose="02020603050405020304" pitchFamily="18" charset="0"/>
                <a:ea typeface="Times New Roman" panose="02020603050405020304" pitchFamily="18" charset="0"/>
              </a:rPr>
              <a:t>Tìm hiểu về cuộc CMCN lần thứ hai.</a:t>
            </a:r>
            <a:endParaRPr lang="vi-VN" sz="1800" b="1">
              <a:effectLst/>
              <a:latin typeface="Times New Roman" panose="02020603050405020304" pitchFamily="18" charset="0"/>
              <a:ea typeface="Times New Roman" panose="02020603050405020304" pitchFamily="18" charset="0"/>
            </a:endParaRPr>
          </a:p>
          <a:p>
            <a:pPr algn="just">
              <a:lnSpc>
                <a:spcPct val="120000"/>
              </a:lnSpc>
              <a:spcAft>
                <a:spcPts val="1000"/>
              </a:spcAft>
            </a:pPr>
            <a:r>
              <a:rPr lang="vi-VN" sz="1800" b="1">
                <a:effectLst/>
                <a:latin typeface="Times New Roman" panose="02020603050405020304" pitchFamily="18" charset="0"/>
                <a:ea typeface="Times New Roman" panose="02020603050405020304" pitchFamily="18" charset="0"/>
              </a:rPr>
              <a:t>+ Nhóm 3: </a:t>
            </a:r>
            <a:r>
              <a:rPr lang="vi-VN" sz="1800" b="1" i="1">
                <a:effectLst/>
                <a:latin typeface="Times New Roman" panose="02020603050405020304" pitchFamily="18" charset="0"/>
                <a:ea typeface="Times New Roman" panose="02020603050405020304" pitchFamily="18" charset="0"/>
              </a:rPr>
              <a:t>Tìm hiểu về cuộc CMCN lần thứ ba.</a:t>
            </a:r>
            <a:endParaRPr lang="vi-VN" sz="1800" b="1">
              <a:effectLst/>
              <a:latin typeface="Times New Roman" panose="02020603050405020304" pitchFamily="18" charset="0"/>
              <a:ea typeface="Times New Roman" panose="02020603050405020304" pitchFamily="18" charset="0"/>
            </a:endParaRPr>
          </a:p>
          <a:p>
            <a:r>
              <a:rPr lang="vi-VN" sz="1800" b="1">
                <a:effectLst/>
                <a:latin typeface="Times New Roman" panose="02020603050405020304" pitchFamily="18" charset="0"/>
                <a:ea typeface="Times New Roman" panose="02020603050405020304" pitchFamily="18" charset="0"/>
              </a:rPr>
              <a:t>+ Nhóm 4: </a:t>
            </a:r>
            <a:r>
              <a:rPr lang="vi-VN" sz="1800" b="1" i="1">
                <a:effectLst/>
                <a:latin typeface="Times New Roman" panose="02020603050405020304" pitchFamily="18" charset="0"/>
                <a:ea typeface="Times New Roman" panose="02020603050405020304" pitchFamily="18" charset="0"/>
              </a:rPr>
              <a:t>Tìm hiểu về cuộc CMCN lần thứ tư</a:t>
            </a:r>
            <a:endParaRPr lang="vi-VN" b="1"/>
          </a:p>
        </p:txBody>
      </p:sp>
      <p:graphicFrame>
        <p:nvGraphicFramePr>
          <p:cNvPr id="5" name="Object 4">
            <a:extLst>
              <a:ext uri="{FF2B5EF4-FFF2-40B4-BE49-F238E27FC236}">
                <a16:creationId xmlns:a16="http://schemas.microsoft.com/office/drawing/2014/main" id="{7CF65DA4-9F05-EC33-1613-73638F34F7DB}"/>
              </a:ext>
            </a:extLst>
          </p:cNvPr>
          <p:cNvGraphicFramePr>
            <a:graphicFrameLocks noChangeAspect="1"/>
          </p:cNvGraphicFramePr>
          <p:nvPr>
            <p:extLst>
              <p:ext uri="{D42A27DB-BD31-4B8C-83A1-F6EECF244321}">
                <p14:modId xmlns:p14="http://schemas.microsoft.com/office/powerpoint/2010/main" val="1160803389"/>
              </p:ext>
            </p:extLst>
          </p:nvPr>
        </p:nvGraphicFramePr>
        <p:xfrm>
          <a:off x="3924300" y="3220111"/>
          <a:ext cx="7391400" cy="3076575"/>
        </p:xfrm>
        <a:graphic>
          <a:graphicData uri="http://schemas.openxmlformats.org/presentationml/2006/ole">
            <mc:AlternateContent xmlns:mc="http://schemas.openxmlformats.org/markup-compatibility/2006">
              <mc:Choice xmlns:v="urn:schemas-microsoft-com:vml" Requires="v">
                <p:oleObj name="Bitmap Image" r:id="rId3" imgW="7391520" imgH="3076560" progId="PBrush">
                  <p:embed/>
                </p:oleObj>
              </mc:Choice>
              <mc:Fallback>
                <p:oleObj name="Bitmap Image" r:id="rId3" imgW="7391520" imgH="3076560" progId="PBrush">
                  <p:embed/>
                  <p:pic>
                    <p:nvPicPr>
                      <p:cNvPr id="5" name="Object 4">
                        <a:extLst>
                          <a:ext uri="{FF2B5EF4-FFF2-40B4-BE49-F238E27FC236}">
                            <a16:creationId xmlns:a16="http://schemas.microsoft.com/office/drawing/2014/main" id="{7CF65DA4-9F05-EC33-1613-73638F34F7DB}"/>
                          </a:ext>
                        </a:extLst>
                      </p:cNvPr>
                      <p:cNvPicPr/>
                      <p:nvPr/>
                    </p:nvPicPr>
                    <p:blipFill>
                      <a:blip r:embed="rId4"/>
                      <a:stretch>
                        <a:fillRect/>
                      </a:stretch>
                    </p:blipFill>
                    <p:spPr>
                      <a:xfrm>
                        <a:off x="3924300" y="3220111"/>
                        <a:ext cx="7391400" cy="3076575"/>
                      </a:xfrm>
                      <a:prstGeom prst="rect">
                        <a:avLst/>
                      </a:prstGeom>
                    </p:spPr>
                  </p:pic>
                </p:oleObj>
              </mc:Fallback>
            </mc:AlternateContent>
          </a:graphicData>
        </a:graphic>
      </p:graphicFrame>
    </p:spTree>
    <p:extLst>
      <p:ext uri="{BB962C8B-B14F-4D97-AF65-F5344CB8AC3E}">
        <p14:creationId xmlns:p14="http://schemas.microsoft.com/office/powerpoint/2010/main" val="178977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82AB0-D0D2-3B34-879B-F55415DA5D7B}"/>
              </a:ext>
            </a:extLst>
          </p:cNvPr>
          <p:cNvSpPr/>
          <p:nvPr/>
        </p:nvSpPr>
        <p:spPr>
          <a:xfrm>
            <a:off x="0" y="0"/>
            <a:ext cx="12192000" cy="5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Times New Roman" panose="02020603050405020304" pitchFamily="18" charset="0"/>
                <a:cs typeface="Times New Roman" panose="02020603050405020304" pitchFamily="18" charset="0"/>
              </a:rPr>
              <a:t>I. THIẾT BỊ THÔNG MINH</a:t>
            </a:r>
            <a:endParaRPr lang="vi-VN" sz="25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8025BC-2E3E-4459-B991-C02C0DDD11E3}"/>
              </a:ext>
            </a:extLst>
          </p:cNvPr>
          <p:cNvSpPr txBox="1"/>
          <p:nvPr/>
        </p:nvSpPr>
        <p:spPr>
          <a:xfrm>
            <a:off x="704850" y="561314"/>
            <a:ext cx="10127131" cy="461665"/>
          </a:xfrm>
          <a:prstGeom prst="rect">
            <a:avLst/>
          </a:prstGeom>
          <a:noFill/>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2. Vai trò của thiết bị thông minh đối với xã hội trong cuộc CMCN lần thứ 4</a:t>
            </a:r>
            <a:endParaRPr lang="vi-VN" sz="2400" b="1">
              <a:solidFill>
                <a:srgbClr val="FFFF00"/>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4D89BC6F-181A-8099-7B28-1C2E7741CEAC}"/>
              </a:ext>
            </a:extLst>
          </p:cNvPr>
          <p:cNvCxnSpPr/>
          <p:nvPr/>
        </p:nvCxnSpPr>
        <p:spPr>
          <a:xfrm>
            <a:off x="5254065" y="1190625"/>
            <a:ext cx="0" cy="464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009C5D-37BE-0E70-398B-63EDE599BE45}"/>
              </a:ext>
            </a:extLst>
          </p:cNvPr>
          <p:cNvSpPr txBox="1"/>
          <p:nvPr/>
        </p:nvSpPr>
        <p:spPr>
          <a:xfrm>
            <a:off x="1038225" y="1190625"/>
            <a:ext cx="3726656" cy="2901885"/>
          </a:xfrm>
          <a:prstGeom prst="rect">
            <a:avLst/>
          </a:prstGeom>
          <a:noFill/>
        </p:spPr>
        <p:txBody>
          <a:bodyPr wrap="square">
            <a:spAutoFit/>
          </a:bodyPr>
          <a:lstStyle/>
          <a:p>
            <a:pPr algn="just">
              <a:lnSpc>
                <a:spcPct val="120000"/>
              </a:lnSpc>
              <a:spcAft>
                <a:spcPts val="1000"/>
              </a:spcAft>
            </a:pPr>
            <a:r>
              <a:rPr lang="en-US" sz="2000" b="1">
                <a:effectLst/>
                <a:latin typeface="Times New Roman" panose="02020603050405020304" pitchFamily="18" charset="0"/>
                <a:ea typeface="Times New Roman" panose="02020603050405020304" pitchFamily="18" charset="0"/>
              </a:rPr>
              <a:t>*</a:t>
            </a:r>
            <a:r>
              <a:rPr lang="vi-VN" sz="2000" b="1">
                <a:effectLst/>
                <a:latin typeface="Times New Roman" panose="02020603050405020304" pitchFamily="18" charset="0"/>
                <a:ea typeface="Times New Roman" panose="02020603050405020304" pitchFamily="18" charset="0"/>
              </a:rPr>
              <a:t> Cuộc CMCN lần thứ nhất:</a:t>
            </a: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Xảy ra vào cuối thế kỉ XVIII đầu thế kỉ XIX.</a:t>
            </a: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Nội dung: cơ giới hóa, khởi đầu là phát minh ra động cơ hơi nước. Máy móc bắt đầu thay thế cho lao động thủ công.</a:t>
            </a:r>
          </a:p>
        </p:txBody>
      </p:sp>
      <p:sp>
        <p:nvSpPr>
          <p:cNvPr id="9" name="TextBox 8">
            <a:extLst>
              <a:ext uri="{FF2B5EF4-FFF2-40B4-BE49-F238E27FC236}">
                <a16:creationId xmlns:a16="http://schemas.microsoft.com/office/drawing/2014/main" id="{EA330367-3130-4EA6-B93B-7D3D361CAA17}"/>
              </a:ext>
            </a:extLst>
          </p:cNvPr>
          <p:cNvSpPr txBox="1"/>
          <p:nvPr/>
        </p:nvSpPr>
        <p:spPr>
          <a:xfrm>
            <a:off x="5820968" y="1152525"/>
            <a:ext cx="3879056" cy="4379212"/>
          </a:xfrm>
          <a:prstGeom prst="rect">
            <a:avLst/>
          </a:prstGeom>
          <a:noFill/>
        </p:spPr>
        <p:txBody>
          <a:bodyPr wrap="square">
            <a:spAutoFit/>
          </a:bodyPr>
          <a:lstStyle/>
          <a:p>
            <a:pPr algn="just">
              <a:lnSpc>
                <a:spcPct val="120000"/>
              </a:lnSpc>
              <a:spcAft>
                <a:spcPts val="1000"/>
              </a:spcAft>
            </a:pPr>
            <a:r>
              <a:rPr lang="en-US" sz="2000" b="1">
                <a:effectLst/>
                <a:latin typeface="Times New Roman" panose="02020603050405020304" pitchFamily="18" charset="0"/>
                <a:ea typeface="Times New Roman" panose="02020603050405020304" pitchFamily="18" charset="0"/>
              </a:rPr>
              <a:t>*</a:t>
            </a:r>
            <a:r>
              <a:rPr lang="vi-VN" sz="2000" b="1">
                <a:effectLst/>
                <a:latin typeface="Times New Roman" panose="02020603050405020304" pitchFamily="18" charset="0"/>
                <a:ea typeface="Times New Roman" panose="02020603050405020304" pitchFamily="18" charset="0"/>
              </a:rPr>
              <a:t> Cuộc CMCN lần thứ hai:</a:t>
            </a: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Xảy ra vào cuối thế kỉ XIX đầu thể kỉ XX.</a:t>
            </a:r>
          </a:p>
          <a:p>
            <a:pPr algn="just">
              <a:lnSpc>
                <a:spcPct val="120000"/>
              </a:lnSpc>
              <a:spcAft>
                <a:spcPts val="1000"/>
              </a:spcAft>
            </a:pPr>
            <a:r>
              <a:rPr lang="vi-VN" sz="2000" b="1">
                <a:effectLst/>
                <a:latin typeface="Times New Roman" panose="02020603050405020304" pitchFamily="18" charset="0"/>
                <a:ea typeface="Times New Roman" panose="02020603050405020304" pitchFamily="18" charset="0"/>
              </a:rPr>
              <a:t>+ Nội dung: phát triển ngành công nghiệp nặng như luyện kim, hóa chất, khai thác mỏ, chế tạo máy. Sử dụng điện và cho phép truyền tải và biến đổi năng lượng dễ dàng. Một đặc điểm khác trong tổ chức sản xuất là sản xuất tập trung theo dây chuyền.</a:t>
            </a:r>
          </a:p>
        </p:txBody>
      </p:sp>
    </p:spTree>
    <p:extLst>
      <p:ext uri="{BB962C8B-B14F-4D97-AF65-F5344CB8AC3E}">
        <p14:creationId xmlns:p14="http://schemas.microsoft.com/office/powerpoint/2010/main" val="222687847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89</TotalTime>
  <Words>2810</Words>
  <Application>Microsoft Office PowerPoint</Application>
  <PresentationFormat>Widescreen</PresentationFormat>
  <Paragraphs>157</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Century Gothic</vt:lpstr>
      <vt:lpstr>Tahoma</vt:lpstr>
      <vt:lpstr>Times New Roman</vt:lpstr>
      <vt:lpstr>Wingdings 3</vt:lpstr>
      <vt:lpstr>Slice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21AK22.COM &amp; HIENPC.COM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Thi Kim Loan</dc:creator>
  <cp:lastModifiedBy>Tran Thi Kim Loan</cp:lastModifiedBy>
  <cp:revision>18</cp:revision>
  <dcterms:created xsi:type="dcterms:W3CDTF">2022-07-05T02:40:00Z</dcterms:created>
  <dcterms:modified xsi:type="dcterms:W3CDTF">2022-07-15T08:51:20Z</dcterms:modified>
</cp:coreProperties>
</file>