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8" r:id="rId3"/>
    <p:sldId id="281" r:id="rId4"/>
    <p:sldId id="280" r:id="rId5"/>
    <p:sldId id="279" r:id="rId6"/>
    <p:sldId id="282" r:id="rId7"/>
    <p:sldId id="259" r:id="rId8"/>
    <p:sldId id="263" r:id="rId9"/>
    <p:sldId id="283" r:id="rId10"/>
    <p:sldId id="286" r:id="rId11"/>
    <p:sldId id="285" r:id="rId12"/>
    <p:sldId id="287" r:id="rId13"/>
    <p:sldId id="284" r:id="rId14"/>
    <p:sldId id="275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55259E-0B92-4D27-978C-69EA1C5157CB}">
          <p14:sldIdLst/>
        </p14:section>
        <p14:section name="Untitled Section" id="{6DFC313D-B4E9-4002-95FC-5C92FF475DF4}">
          <p14:sldIdLst>
            <p14:sldId id="278"/>
            <p14:sldId id="258"/>
            <p14:sldId id="281"/>
            <p14:sldId id="280"/>
            <p14:sldId id="279"/>
            <p14:sldId id="282"/>
            <p14:sldId id="259"/>
            <p14:sldId id="263"/>
            <p14:sldId id="283"/>
            <p14:sldId id="286"/>
            <p14:sldId id="285"/>
            <p14:sldId id="287"/>
            <p14:sldId id="284"/>
            <p14:sldId id="275"/>
            <p14:sldId id="288"/>
            <p14:sldId id="289"/>
          </p14:sldIdLst>
        </p14:section>
        <p14:section name="Untitled Section" id="{76EFE308-8BEA-42B1-BAA1-98C371388D1B}">
          <p14:sldIdLst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FD97-1028-4D41-B975-3CBEB9220C9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7FCA-9EAF-4788-9275-97379D2D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8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5D5CF0-4C2E-49A1-9143-D677EC907733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1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EB5C-C0B8-4495-BDC6-843517E6C11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572B-79AE-4F07-AABC-046A03F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M%20TIEN%20SY-%20CAM%20MO\GIAO%20AN%20VAT%20LY%206+7+8%20VA%209\BAI%20SOAN%20VAT%20LY%20LOP%209\GIAO%20AN%20DIEN%20TU\BAI%2012\A%20comme%20amou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M%20TIEN%20SY-%20CAM%20MO\GIAO%20AN%20VAT%20LY%206+7+8%20VA%209\BAI%20SOAN%20VAT%20LY%20LOP%209\GIAO%20AN%20DIEN%20TU\BAI%2012\A%20comme%20amour.mp3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M%20TIEN%20SY-%20CAM%20MO\GIAO%20AN%20VAT%20LY%206+7+8%20VA%209\BAI%20SOAN%20VAT%20LY%20LOP%209\GIAO%20AN%20DIEN%20TU\BAI%2012\A%20comme%20amour.mp3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M%20TIEN%20SY-%20CAM%20MO\GIAO%20AN%20VAT%20LY%206+7+8%20VA%209\BAI%20SOAN%20VAT%20LY%20LOP%209\GIAO%20AN%20DIEN%20TU\BAI%2012\A%20comme%20amour.mp3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M%20TIEN%20SY-%20CAM%20MO\GIAO%20AN%20VAT%20LY%206+7+8%20VA%209\BAI%20SOAN%20VAT%20LY%20LOP%209\GIAO%20AN%20DIEN%20TU\BAI%2012\A%20comme%20amour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Best%20Idea%20Ever!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6248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+mn-lt"/>
                <a:ea typeface="+mn-lt"/>
                <a:cs typeface="+mn-lt"/>
              </a:rPr>
              <a:t>KHỞI ĐỘNG</a:t>
            </a:r>
          </a:p>
        </p:txBody>
      </p:sp>
      <p:pic>
        <p:nvPicPr>
          <p:cNvPr id="19461" name="A comme amo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674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01038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  LỰC HẤP DẪN VÀ TRỌNG LỰC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1523999"/>
            <a:ext cx="1920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QUẢ TÁO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16736" y="2136646"/>
            <a:ext cx="1920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64936" y="1499616"/>
            <a:ext cx="1920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TRÁI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10656" y="2081784"/>
            <a:ext cx="1920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91840" y="1754825"/>
            <a:ext cx="2575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23799" y="1996438"/>
            <a:ext cx="19202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>
            <a:off x="4683919" y="2458091"/>
            <a:ext cx="0" cy="1504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23799" y="3962400"/>
            <a:ext cx="192024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HẤP DẪN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1704" y="5026967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63130" y="762000"/>
            <a:ext cx="442978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KHỐI 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01038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  LỰC HẤP DẪN VÀ TRỌNG LỰC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191" y="1203960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9560" y="1709928"/>
            <a:ext cx="29108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LỰC HẤP DẪN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3143" y="2144149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1272" y="2679192"/>
            <a:ext cx="498652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TRỌNG LƯỢNG CỦA 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ân trời sáng tạo] Giải khoa học tự nhiên 6 bài 37: Lực hấp dẫn và trọng  lượng | Giải sách chân trời sáng tạo khoa học tự nhiên 6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1"/>
            <a:ext cx="3810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ải chân trời sáng tạo khoa học tự nhiên 6 bài 37: Lực hấp dẫn và trọng  lượng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038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152399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CÁ NHÂN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468" y="1300448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……………………………………………………......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…………………………………………………….....</a:t>
            </a:r>
          </a:p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…………………………………………………….....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6468" y="2036064"/>
            <a:ext cx="7843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49680" y="646176"/>
            <a:ext cx="67056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HOÀN THÀNH PHIẾU HỌC TẬP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095" y="3200400"/>
            <a:ext cx="7279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612" y="4381857"/>
            <a:ext cx="7676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8" grpId="0"/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50520" y="1524000"/>
            <a:ext cx="1920240" cy="461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QUẢ NẶNG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3657600"/>
            <a:ext cx="2209800" cy="461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VIÊN PHẤN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2270760" y="1754827"/>
            <a:ext cx="975360" cy="988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2324100" y="2895600"/>
            <a:ext cx="944880" cy="99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2800" y="2387774"/>
            <a:ext cx="2438400" cy="1015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LỰC HÚT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CỦA TRÁI 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3928" y="3523488"/>
            <a:ext cx="2667000" cy="461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64936" y="2679192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04888" y="2474273"/>
            <a:ext cx="1920240" cy="830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TRỌNG LỰC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8424" y="4617933"/>
            <a:ext cx="550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1N</a:t>
            </a:r>
          </a:p>
        </p:txBody>
      </p:sp>
    </p:spTree>
    <p:extLst>
      <p:ext uri="{BB962C8B-B14F-4D97-AF65-F5344CB8AC3E}">
        <p14:creationId xmlns:p14="http://schemas.microsoft.com/office/powerpoint/2010/main" val="14424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63130" y="762000"/>
            <a:ext cx="442978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KHỐI 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01038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  LỰC HẤP DẪN VÀ TRỌNG LỰC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191" y="1203960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9560" y="1709928"/>
            <a:ext cx="29108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LỰC HẤP DẪN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3143" y="2144149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1272" y="2679192"/>
            <a:ext cx="498652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TRỌNG LƯỢNG CỦA 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142" y="3140845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191" y="3971842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1N</a:t>
            </a:r>
          </a:p>
        </p:txBody>
      </p:sp>
    </p:spTree>
    <p:extLst>
      <p:ext uri="{BB962C8B-B14F-4D97-AF65-F5344CB8AC3E}">
        <p14:creationId xmlns:p14="http://schemas.microsoft.com/office/powerpoint/2010/main" val="40001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76400" y="2286000"/>
            <a:ext cx="56388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+mn-lt"/>
                <a:ea typeface="+mn-lt"/>
                <a:cs typeface="+mn-lt"/>
              </a:rPr>
              <a:t>CỦNG CỐ</a:t>
            </a:r>
          </a:p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+mn-lt"/>
                <a:ea typeface="+mn-lt"/>
                <a:cs typeface="+mn-lt"/>
              </a:rPr>
              <a:t>LUYỆN TẬP</a:t>
            </a:r>
          </a:p>
        </p:txBody>
      </p:sp>
      <p:pic>
        <p:nvPicPr>
          <p:cNvPr id="19461" name="A comme amo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857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152399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CÁ NHÂN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49680" y="646176"/>
            <a:ext cx="67056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HOÀN THÀNH PHIẾU HỌC TẬP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70946"/>
              </p:ext>
            </p:extLst>
          </p:nvPr>
        </p:nvGraphicFramePr>
        <p:xfrm>
          <a:off x="1066800" y="1371600"/>
          <a:ext cx="7239000" cy="5021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1"/>
                <a:gridCol w="3352799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50" b="1" kern="120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7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6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236220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365248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3605" y="1600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KHỐI LƯỢNG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6568" y="1600199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TRỌNG LƯỢNG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04800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150g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31028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9904" y="377342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380g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37886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442874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45kg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4456176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95144" y="51602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51602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40N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95144" y="579120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3768" y="582168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304800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3768" y="3721608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3,8N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08963" y="4410455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74392" y="5093208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08963" y="5782055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50.000N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99616" y="4680096"/>
            <a:ext cx="450104" cy="507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52432" y="2788919"/>
            <a:ext cx="450104" cy="507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408431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CÁ NHÂN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9481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0720" y="2209800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2N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864" y="27980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20N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6424" y="2191511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200N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568" y="2752343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2000N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848" y="362712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50N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kg?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8760" y="4703064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5 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9616" y="5256169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0,5 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7280" y="4721352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50 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7280" y="5259217"/>
            <a:ext cx="166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500 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20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782287" y="5486937"/>
            <a:ext cx="450104" cy="507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8907" y="3124023"/>
            <a:ext cx="450104" cy="5073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88391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CÁ NHÂN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3703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848" y="3810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907" y="1067110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906" y="1489461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9762" y="2293026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431" y="3124023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9719" y="4268927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1431" y="5080315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9719" y="5512120"/>
            <a:ext cx="757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4627" y="6324829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/>
      <p:bldP spid="5" grpId="0"/>
      <p:bldP spid="11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87680"/>
            <a:ext cx="6246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TRÒ CHƠI: “HÃY CHỌN SỐ ĐÚNG”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2860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300g, 454g, 25kg, 380g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084419"/>
            <a:ext cx="4152900" cy="4688237"/>
            <a:chOff x="457200" y="1864963"/>
            <a:chExt cx="4152900" cy="4688237"/>
          </a:xfrm>
        </p:grpSpPr>
        <p:pic>
          <p:nvPicPr>
            <p:cNvPr id="84" name="Picture 83" descr="Gạo Nhật Japonica Bao 25Kg - Dẻo và mềm cơm | Shopee Việt Nam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64963"/>
              <a:ext cx="4152900" cy="4688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Text Box 14"/>
            <p:cNvSpPr txBox="1"/>
            <p:nvPr/>
          </p:nvSpPr>
          <p:spPr>
            <a:xfrm>
              <a:off x="2971800" y="5486400"/>
              <a:ext cx="685800" cy="5238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smtClean="0">
                  <a:effectLst/>
                  <a:ea typeface="Calibri"/>
                  <a:cs typeface="Times New Roman"/>
                </a:rPr>
                <a:t>…….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2110645"/>
            <a:ext cx="3695700" cy="4747356"/>
            <a:chOff x="4876800" y="1863756"/>
            <a:chExt cx="3810000" cy="4994243"/>
          </a:xfrm>
        </p:grpSpPr>
        <p:pic>
          <p:nvPicPr>
            <p:cNvPr id="86" name="Picture 85" descr="C:\Users\TUYET\Desktop\sua-dac-co-duong-nuti-creamer-do-lon-380g-1_master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863756"/>
              <a:ext cx="3810000" cy="4994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Text Box 14"/>
            <p:cNvSpPr txBox="1"/>
            <p:nvPr/>
          </p:nvSpPr>
          <p:spPr>
            <a:xfrm>
              <a:off x="5638800" y="5635752"/>
              <a:ext cx="685800" cy="5238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smtClean="0">
                  <a:effectLst/>
                  <a:ea typeface="Calibri"/>
                  <a:cs typeface="Times New Roman"/>
                </a:rPr>
                <a:t>…….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9188" y="2089309"/>
            <a:ext cx="3328924" cy="4688237"/>
            <a:chOff x="862076" y="1864962"/>
            <a:chExt cx="3328924" cy="4688237"/>
          </a:xfrm>
        </p:grpSpPr>
        <p:pic>
          <p:nvPicPr>
            <p:cNvPr id="95" name="Picture 94" descr="Mua Bột ngọt Vedan gói 100g giá tốt tại Bách hoá XAN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76" y="1864962"/>
              <a:ext cx="3328924" cy="4688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Text Box 10"/>
            <p:cNvSpPr txBox="1"/>
            <p:nvPr/>
          </p:nvSpPr>
          <p:spPr>
            <a:xfrm>
              <a:off x="3031236" y="4980432"/>
              <a:ext cx="571500" cy="533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smtClean="0">
                  <a:effectLst/>
                  <a:ea typeface="Calibri"/>
                  <a:cs typeface="Times New Roman"/>
                </a:rPr>
                <a:t>……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91100" y="2130138"/>
            <a:ext cx="3581400" cy="4517549"/>
            <a:chOff x="4991100" y="1883250"/>
            <a:chExt cx="3581400" cy="4517549"/>
          </a:xfrm>
        </p:grpSpPr>
        <p:pic>
          <p:nvPicPr>
            <p:cNvPr id="99" name="Picture 98" descr="Túi kẹo dẻo NEO Dưa mật 300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883250"/>
              <a:ext cx="3581400" cy="4517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Text Box 12"/>
            <p:cNvSpPr txBox="1"/>
            <p:nvPr/>
          </p:nvSpPr>
          <p:spPr>
            <a:xfrm rot="20401976">
              <a:off x="7579581" y="4863763"/>
              <a:ext cx="534656" cy="41621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 smtClean="0">
                  <a:effectLst/>
                  <a:ea typeface="Calibri"/>
                  <a:cs typeface="Times New Roman"/>
                </a:rPr>
                <a:t>……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2246376" y="18806"/>
            <a:ext cx="496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 (2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76400" y="2286000"/>
            <a:ext cx="56388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+mn-lt"/>
                <a:ea typeface="+mn-lt"/>
                <a:cs typeface="+mn-lt"/>
              </a:rPr>
              <a:t>VẬN DỤNG</a:t>
            </a:r>
          </a:p>
        </p:txBody>
      </p:sp>
      <p:pic>
        <p:nvPicPr>
          <p:cNvPr id="19461" name="A comme amo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595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408431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CÁ NHÂN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94816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rước một chiếc cầu có một biển báo giao thông trên có ghi (5T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288792"/>
            <a:ext cx="26384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9600" y="185928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4864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a typeface="+mn-lt"/>
                <a:cs typeface="+mn-lt"/>
              </a:rPr>
              <a:t>TÌM TÒI </a:t>
            </a:r>
          </a:p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a typeface="+mn-lt"/>
                <a:cs typeface="+mn-lt"/>
              </a:rPr>
              <a:t> MỞ RỘNG</a:t>
            </a:r>
            <a:endParaRPr lang="en-US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19461" name="A comme amo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179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89304" y="116049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THÊM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" y="700812"/>
            <a:ext cx="8610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1666,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London, Newton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Woolsthorpe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Newton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Newton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Newton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1/6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3650" y="140208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300g, 454g, 25kg, 380g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83" descr="Gạo Nhật Japonica Bao 25Kg - Dẻo và mềm cơm | Shopee Việt N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81500" cy="56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C:\Users\TUYET\Desktop\sua-dac-co-duong-nuti-creamer-do-lon-380g-1_mas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9879"/>
            <a:ext cx="4953000" cy="55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Mua Bột ngọt Vedan gói 100g giá tốt tại Bách hoá XAN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" y="757286"/>
            <a:ext cx="4167124" cy="590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Túi kẹo dẻo NEO Dưa mật 300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52" y="877411"/>
            <a:ext cx="4536948" cy="567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9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ạo Nhật Japonica Bao 25Kg - Dẻo và mềm cơm | Shopee Việt N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50292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10200" y="1791206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951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iritual_knowledge_t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0287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BÀI 37</a:t>
            </a:r>
            <a:r>
              <a:rPr lang="en-US" sz="3600" b="1" dirty="0" smtClean="0">
                <a:solidFill>
                  <a:srgbClr val="000099"/>
                </a:solidFill>
                <a:latin typeface="VNI-Times" pitchFamily="2" charset="0"/>
              </a:rPr>
              <a:t>:</a:t>
            </a:r>
            <a:endParaRPr lang="en-US" sz="36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61950" y="1790700"/>
            <a:ext cx="838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LỰC HẤP DẪN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+mn-lt"/>
                <a:cs typeface="+mn-lt"/>
              </a:rPr>
              <a:t>VÀ TRỌNG LỰC.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18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6248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+mn-lt"/>
                <a:ea typeface="+mn-lt"/>
                <a:cs typeface="+mn-lt"/>
              </a:rPr>
              <a:t>HÌNH THÀNH KIẾN THỨC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19461" name="A comme amo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1153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63130" y="762000"/>
            <a:ext cx="442978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KHỐI 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01038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  LỰC HẤP DẪN VÀ TRỌNG LỰC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TUYET\Desktop\sua-dac-co-duong-nuti-creamer-do-lon-380g-1_mast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2" y="1143000"/>
            <a:ext cx="4084703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13467" y="6096000"/>
            <a:ext cx="218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HÌNH 37.1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ạo Nhật Japonica Bao 25Kg - Dẻo và mềm cơm | Shopee Việt N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38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715000" y="6074664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HÌNH 37.1 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59892" y="2410968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267968" y="152399"/>
            <a:ext cx="67056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 2 BẠN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6468" y="1300448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380g”.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25kg.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……………………….....</a:t>
            </a: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……………………….....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49680" y="646176"/>
            <a:ext cx="67056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HOÀN THÀNH PHIẾU HỌC TẬP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3109441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895344"/>
            <a:ext cx="439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/>
      <p:bldP spid="21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63130" y="762000"/>
            <a:ext cx="442978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KHỐI 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01038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  LỰC HẤP DẪN VÀ TRỌNG LỰC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191" y="1203960"/>
            <a:ext cx="757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9560" y="1709928"/>
            <a:ext cx="291084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LỰC HẤP DẪN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62200" y="2067949"/>
            <a:ext cx="44958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VIDEO QUẢ TÁO RƠI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04285" y="2590800"/>
            <a:ext cx="4608579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90800" y="3166419"/>
            <a:ext cx="38862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232" y="3660648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" y="4463755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044" y="526122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" y="6083077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36467</TotalTime>
  <Words>1274</Words>
  <PresentationFormat>On-screen Show (4:3)</PresentationFormat>
  <Paragraphs>141</Paragraphs>
  <Slides>23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2021-01-23T08:48:15Z</dcterms:created>
  <dcterms:modified xsi:type="dcterms:W3CDTF">2021-08-02T01:48:56Z</dcterms:modified>
</cp:coreProperties>
</file>