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72" r:id="rId2"/>
    <p:sldId id="473" r:id="rId3"/>
    <p:sldId id="474" r:id="rId4"/>
    <p:sldId id="475" r:id="rId5"/>
    <p:sldId id="476" r:id="rId6"/>
    <p:sldId id="482" r:id="rId7"/>
    <p:sldId id="477" r:id="rId8"/>
    <p:sldId id="478" r:id="rId9"/>
    <p:sldId id="479" r:id="rId10"/>
    <p:sldId id="480" r:id="rId11"/>
    <p:sldId id="4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19811-37AF-4B94-8165-9A9F2182B198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2DF0F-2A5D-46F0-92FA-7AA06318F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5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95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9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03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66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53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148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39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91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37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A6FCB-D6CB-4812-8B42-7D7B266215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40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B465-75A6-4197-83F2-9E95C9832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C4495-98C5-4DBF-9375-9119E92FF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A8EAD-7609-4F10-9D15-FD785D7F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187F-B952-40A1-8D29-C1CBB7F6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8A071-8EC3-4084-81DB-6BC2A18C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C7A9-2E80-4582-B847-7B16C6D8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82103-075F-4B49-97F1-CBE6CFC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9387E-59E4-4AFB-88A3-916DFE8ED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EFC8-0853-4452-870D-0EB7679F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AC10-E6CD-49E8-AB6E-A5AED69F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4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7C54C-9C78-427E-9A3A-CE7187B43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937F0-1E24-4BFD-8273-FF24E41BC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AEC07-9C77-4FE9-ACC3-53F59285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E81F-C7BB-4488-AD58-1D31D20E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71DF5-9F1F-4E39-94E1-C33A2FD6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4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ACA6-D88B-47FE-8619-8A3DE44D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94E1E-FAF6-4C99-A269-3FA26863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40A79-96B4-478D-8578-DFB6663D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4C13-9622-4F41-9815-40FDAA47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CF6F6-B45E-4527-B9E4-85D46A00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9BAF-7065-4F92-8D77-930FE9D7C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7BA64-77B3-4EA8-9580-84C27326B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6689-3F8A-4A63-A0AE-7DBEC889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4AF8-C41A-4E45-B35E-D437FB31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59C3-F091-49CE-A499-A2506BE1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9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DDFB-36FC-48E5-BC30-33E90D1EB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0B87F-587F-4EDB-8506-A2850AD16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CCF7A-78DD-4885-8E12-40593418A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89A8C-A715-4F81-9B16-EEBB6149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EFD5F-D423-48D6-82E7-19D7CFB6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89914-AF78-45CD-B803-B262DEB06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9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3580-2273-4963-AB5E-A57D7C83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E3506-C1BB-4D03-AA05-AC1A9D9E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DD8A1-0B5D-420E-B091-334A7551A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D169D-2F7F-4AB5-84F2-7C9BD6885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E009D-4547-4695-B435-356CD8651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A3C7F-89CB-4FE3-AF11-A8E936061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149EC-46B2-4592-B0AD-A668C31D6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69286-8F80-4F59-8E5B-0C9E9BA46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5445-F6D7-451F-94D8-F5910643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473F7-4CEE-4F8C-A0F6-E345023F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939083-A0B6-4F20-99CC-073BFF5F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37AFD-E0F1-4F5B-94EE-FE33C5AE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304309-1796-4C62-ABAC-8F807E07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F1401-625B-4725-9933-210EBBD9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D1CD3-7C67-4301-BF1A-D2663A8F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93CA-B94C-497C-ABBF-CECB79BF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5E36F-6B96-4F89-A5C2-94C195367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6CC56-6128-46D7-9BFD-BC6F56124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04749-02AB-4215-B198-168E8B86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F80CE-B1DD-468B-9E6E-7EA95D67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F6218-EF1E-4657-837D-0EC6D8CBB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A8479-95DE-4070-8A75-8E9CD72D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FEBB6-4882-46F5-B087-710F772B1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B011A-B4F5-4200-8682-DE1AC0EC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9D5A5-056E-4340-B186-046EDC8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41812-BA3F-44C7-8459-8C80C797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0721F-E752-47C5-A0EE-08B8A8B0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5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378205-7F59-48F0-BBFB-B0C55296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3CE32-4197-4AA2-B564-7D200AE5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6BD0A-31FF-4BAD-AF25-BF1F287EB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0A45-3ACD-44C7-81A9-F9F78869E342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B0248-7CF6-4AA7-9352-936B1FFF5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13305-BD75-4D9D-8217-B5412A066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E32BA-1835-4234-B480-D2213E9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lnSpc>
                <a:spcPct val="115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5177443" y="715941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80010" y="2226091"/>
            <a:ext cx="8406581" cy="351830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rcRect b="75132"/>
          <a:stretch>
            <a:fillRect/>
          </a:stretch>
        </p:blipFill>
        <p:spPr>
          <a:xfrm>
            <a:off x="3797300" y="1608265"/>
            <a:ext cx="4572000" cy="852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2159488" y="2727862"/>
            <a:ext cx="809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GV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 cầu HS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Hai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 lại những nội dung và kiến thức đã được học trong bài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48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400" y="1171573"/>
            <a:ext cx="35990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de-DE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Ôn tập kĩ năng viết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5106375" y="2428127"/>
            <a:ext cx="1928144" cy="2601330"/>
          </a:xfrm>
          <a:prstGeom prst="leftRightUpArrow">
            <a:avLst>
              <a:gd name="adj1" fmla="val 17753"/>
              <a:gd name="adj2" fmla="val 25000"/>
              <a:gd name="adj3" fmla="val 25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0A7F7-295C-42D3-A71F-F0E670101A30}"/>
              </a:ext>
            </a:extLst>
          </p:cNvPr>
          <p:cNvSpPr txBox="1"/>
          <p:nvPr/>
        </p:nvSpPr>
        <p:spPr>
          <a:xfrm>
            <a:off x="927653" y="1794824"/>
            <a:ext cx="10376452" cy="318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01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" y="1394366"/>
            <a:ext cx="493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81B3C1-E29E-4540-9728-BA0031C3B671}"/>
              </a:ext>
            </a:extLst>
          </p:cNvPr>
          <p:cNvSpPr txBox="1"/>
          <p:nvPr/>
        </p:nvSpPr>
        <p:spPr>
          <a:xfrm>
            <a:off x="1395412" y="2016870"/>
            <a:ext cx="8530466" cy="2888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056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5177443" y="715941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0399" y="1763564"/>
            <a:ext cx="10845800" cy="443180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/>
          <a:srcRect b="75132"/>
          <a:stretch>
            <a:fillRect/>
          </a:stretch>
        </p:blipFill>
        <p:spPr>
          <a:xfrm>
            <a:off x="3860800" y="1369595"/>
            <a:ext cx="4572000" cy="852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462599"/>
              </p:ext>
            </p:extLst>
          </p:nvPr>
        </p:nvGraphicFramePr>
        <p:xfrm>
          <a:off x="883468" y="2307363"/>
          <a:ext cx="10412362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3259394">
                  <a:extLst>
                    <a:ext uri="{9D8B030D-6E8A-4147-A177-3AD203B41FA5}">
                      <a16:colId xmlns:a16="http://schemas.microsoft.com/office/drawing/2014/main" val="3649096481"/>
                    </a:ext>
                  </a:extLst>
                </a:gridCol>
                <a:gridCol w="7152968">
                  <a:extLst>
                    <a:ext uri="{9D8B030D-6E8A-4147-A177-3AD203B41FA5}">
                      <a16:colId xmlns:a16="http://schemas.microsoft.com/office/drawing/2014/main" val="27436615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811924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da-DK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bản: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48640">
                        <a:spcAft>
                          <a:spcPts val="0"/>
                        </a:spcAft>
                      </a:pPr>
                      <a:r>
                        <a:rPr lang="da-DK" sz="2000" b="1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+Văn bản 1: </a:t>
                      </a:r>
                      <a:r>
                        <a:rPr lang="vi-VN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.........................................................................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2293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558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0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: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1614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9037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da-DK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 mở rộng theo thể loại</a:t>
                      </a:r>
                      <a:r>
                        <a:rPr lang="da-DK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400050" algn="l"/>
                        </a:tabLst>
                      </a:pPr>
                      <a:r>
                        <a:rPr lang="da-DK" sz="20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Văn bản 4: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1837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48640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49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và nghe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48640"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........................................................................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4728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401" y="1326874"/>
            <a:ext cx="2959098" cy="9249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903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5177443" y="715941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44096"/>
              </p:ext>
            </p:extLst>
          </p:nvPr>
        </p:nvGraphicFramePr>
        <p:xfrm>
          <a:off x="660400" y="1386349"/>
          <a:ext cx="10845800" cy="487673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52022">
                  <a:extLst>
                    <a:ext uri="{9D8B030D-6E8A-4147-A177-3AD203B41FA5}">
                      <a16:colId xmlns:a16="http://schemas.microsoft.com/office/drawing/2014/main" val="1829452401"/>
                    </a:ext>
                  </a:extLst>
                </a:gridCol>
                <a:gridCol w="7993778">
                  <a:extLst>
                    <a:ext uri="{9D8B030D-6E8A-4147-A177-3AD203B41FA5}">
                      <a16:colId xmlns:a16="http://schemas.microsoft.com/office/drawing/2014/main" val="1145473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32684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da-DK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+Văn bản 1: </a:t>
                      </a:r>
                      <a:r>
                        <a:rPr lang="da-DK" sz="2400" b="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Đợi mẹ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2844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90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b="1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(Palo Coelho)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639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977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da-DK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đọc hiểu</a:t>
                      </a:r>
                      <a:r>
                        <a:rPr lang="da-DK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400050" algn="l"/>
                        </a:tabLst>
                      </a:pPr>
                      <a:r>
                        <a:rPr lang="da-DK" sz="24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Văn bản 4: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Lai).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04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232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 và nghe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486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4409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893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17" y="1120909"/>
            <a:ext cx="37994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 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183508" y="1417607"/>
            <a:ext cx="5725974" cy="2157459"/>
            <a:chOff x="628983" y="2549821"/>
            <a:chExt cx="5725974" cy="21574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/>
            <a:srcRect l="19259" t="6579" r="18561" b="5093"/>
            <a:stretch/>
          </p:blipFill>
          <p:spPr>
            <a:xfrm>
              <a:off x="921923" y="2549821"/>
              <a:ext cx="1925598" cy="15864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/>
            <a:srcRect l="18934" t="6484" r="18496" b="7211"/>
            <a:stretch/>
          </p:blipFill>
          <p:spPr>
            <a:xfrm>
              <a:off x="3708864" y="2549821"/>
              <a:ext cx="1937709" cy="15501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43428" y="310465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53166" y="310465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983" y="4159181"/>
              <a:ext cx="2571731" cy="548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tập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1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17104" y="4159181"/>
              <a:ext cx="30378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tập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2, 3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3551" y="3855199"/>
            <a:ext cx="4773330" cy="2157459"/>
            <a:chOff x="6446080" y="3863051"/>
            <a:chExt cx="4773330" cy="215745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/>
            <a:srcRect l="18934" t="6484" r="18496" b="7211"/>
            <a:stretch/>
          </p:blipFill>
          <p:spPr>
            <a:xfrm>
              <a:off x="6482649" y="3863051"/>
              <a:ext cx="1937709" cy="15501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2"/>
            <a:srcRect l="18934" t="6484" r="18496" b="7211"/>
            <a:stretch/>
          </p:blipFill>
          <p:spPr>
            <a:xfrm>
              <a:off x="9281701" y="3863051"/>
              <a:ext cx="1937709" cy="155016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9698685" y="441788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08423" y="4417887"/>
              <a:ext cx="1063112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 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6080" y="5472411"/>
              <a:ext cx="1478290" cy="548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tập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4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99483" y="5472411"/>
              <a:ext cx="1927131" cy="548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Bài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</a:t>
              </a:r>
              <a:r>
                <a:rPr lang="en-US" sz="2800" dirty="0" err="1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tập</a:t>
              </a:r>
              <a:r>
                <a:rPr lang="en-US" sz="2800" dirty="0">
                  <a:solidFill>
                    <a:srgbClr val="0D0D0D"/>
                  </a:solidFill>
                  <a:latin typeface="Times New Roman" panose="02020603050405020304" pitchFamily="18" charset="0"/>
                  <a:ea typeface="MS Mincho"/>
                </a:rPr>
                <a:t> 5, 6 </a:t>
              </a:r>
              <a:endPara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0621" y="2565848"/>
            <a:ext cx="3810000" cy="306359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1871774" y="1708762"/>
            <a:ext cx="2114325" cy="63301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PHÚT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441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17" y="1120909"/>
            <a:ext cx="37994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532" y="1602678"/>
            <a:ext cx="10845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59BC859-E53B-42B4-8CAB-909B40D59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042405"/>
              </p:ext>
            </p:extLst>
          </p:nvPr>
        </p:nvGraphicFramePr>
        <p:xfrm>
          <a:off x="431451" y="2117373"/>
          <a:ext cx="11014815" cy="4079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4034">
                  <a:extLst>
                    <a:ext uri="{9D8B030D-6E8A-4147-A177-3AD203B41FA5}">
                      <a16:colId xmlns:a16="http://schemas.microsoft.com/office/drawing/2014/main" val="2564892704"/>
                    </a:ext>
                  </a:extLst>
                </a:gridCol>
                <a:gridCol w="3299091">
                  <a:extLst>
                    <a:ext uri="{9D8B030D-6E8A-4147-A177-3AD203B41FA5}">
                      <a16:colId xmlns:a16="http://schemas.microsoft.com/office/drawing/2014/main" val="450360755"/>
                    </a:ext>
                  </a:extLst>
                </a:gridCol>
                <a:gridCol w="2475141">
                  <a:extLst>
                    <a:ext uri="{9D8B030D-6E8A-4147-A177-3AD203B41FA5}">
                      <a16:colId xmlns:a16="http://schemas.microsoft.com/office/drawing/2014/main" val="4022187597"/>
                    </a:ext>
                  </a:extLst>
                </a:gridCol>
                <a:gridCol w="1756549">
                  <a:extLst>
                    <a:ext uri="{9D8B030D-6E8A-4147-A177-3AD203B41FA5}">
                      <a16:colId xmlns:a16="http://schemas.microsoft.com/office/drawing/2014/main" val="320926352"/>
                    </a:ext>
                  </a:extLst>
                </a:gridCol>
              </a:tblGrid>
              <a:tr h="618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Nét độc đáo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Đợi mẹ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Một con mèo nằm ngủ trên ngực tôi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Mẹ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3206968793"/>
                  </a:ext>
                </a:extLst>
              </a:tr>
              <a:tr h="2215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Từ ngữ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Vầng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trăng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non,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ngọn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lửa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bếp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nhen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căn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nhà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trống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trải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đom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đóm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bay,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bàn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lội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bùn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ì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oạp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khuya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lung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linh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trắng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tim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mèo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đôi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mắt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biếc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hàm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răng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dài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nhọn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hoắt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mùa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đông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nằng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nặng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đám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mây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chì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lâng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lâng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hạnh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phúc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trái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tim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ca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,...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Lưng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còng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thẳng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ngọn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xanh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rờn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-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đầu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bạc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trắng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giời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cau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khô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– (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gầy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2842271555"/>
                  </a:ext>
                </a:extLst>
              </a:tr>
              <a:tr h="884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Hình ảnh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ngồi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đợi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đồng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chưa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về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+mj-lt"/>
                        </a:rPr>
                        <a:t>Mèo nằm trên ngực nhân vật “tôi”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Cây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cau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20921466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6836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DF6E45-D256-4BF4-9851-D3294573D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43553"/>
              </p:ext>
            </p:extLst>
          </p:nvPr>
        </p:nvGraphicFramePr>
        <p:xfrm>
          <a:off x="0" y="92766"/>
          <a:ext cx="12192000" cy="7504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2194">
                  <a:extLst>
                    <a:ext uri="{9D8B030D-6E8A-4147-A177-3AD203B41FA5}">
                      <a16:colId xmlns:a16="http://schemas.microsoft.com/office/drawing/2014/main" val="3316022786"/>
                    </a:ext>
                  </a:extLst>
                </a:gridCol>
                <a:gridCol w="2035383">
                  <a:extLst>
                    <a:ext uri="{9D8B030D-6E8A-4147-A177-3AD203B41FA5}">
                      <a16:colId xmlns:a16="http://schemas.microsoft.com/office/drawing/2014/main" val="820255228"/>
                    </a:ext>
                  </a:extLst>
                </a:gridCol>
                <a:gridCol w="3708101">
                  <a:extLst>
                    <a:ext uri="{9D8B030D-6E8A-4147-A177-3AD203B41FA5}">
                      <a16:colId xmlns:a16="http://schemas.microsoft.com/office/drawing/2014/main" val="170625068"/>
                    </a:ext>
                  </a:extLst>
                </a:gridCol>
                <a:gridCol w="2782002">
                  <a:extLst>
                    <a:ext uri="{9D8B030D-6E8A-4147-A177-3AD203B41FA5}">
                      <a16:colId xmlns:a16="http://schemas.microsoft.com/office/drawing/2014/main" val="4137700799"/>
                    </a:ext>
                  </a:extLst>
                </a:gridCol>
                <a:gridCol w="1974320">
                  <a:extLst>
                    <a:ext uri="{9D8B030D-6E8A-4147-A177-3AD203B41FA5}">
                      <a16:colId xmlns:a16="http://schemas.microsoft.com/office/drawing/2014/main" val="1718252285"/>
                    </a:ext>
                  </a:extLst>
                </a:gridCol>
              </a:tblGrid>
              <a:tr h="7012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Nét độc đáo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Đợi mẹ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Một con mèo nằm ngủ trên ngực tôi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Mẹ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178429089"/>
                  </a:ext>
                </a:extLst>
              </a:tr>
              <a:tr h="7028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Vần, nhịp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Vần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lưng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Nhịp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3/3, 2/3, 3/2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Vần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Nhịp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3/5, 4/5, 3/4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Vần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Nhịp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2/2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3638621980"/>
                  </a:ext>
                </a:extLst>
              </a:tr>
              <a:tr h="36511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Biện pháp tu từ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Ẩn dụ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Điệp từ, so sánh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lập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so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sánh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4034365265"/>
                  </a:ext>
                </a:extLst>
              </a:tr>
              <a:tr h="36511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Nhận xét chung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Từ ngữ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Thân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thuộc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dễ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hiểu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gũi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3746105484"/>
                  </a:ext>
                </a:extLst>
              </a:tr>
              <a:tr h="1044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Hình ảnh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Bộc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lộ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nét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con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Bộc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lộ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thương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tôi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”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mèo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mẹ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829367852"/>
                  </a:ext>
                </a:extLst>
              </a:tr>
              <a:tr h="24096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>
                          <a:effectLst/>
                          <a:latin typeface="+mj-lt"/>
                        </a:rPr>
                        <a:t>Vần, nhịp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nhịp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linh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nhằm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giàu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giản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dị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nhiên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Sử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dụng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nhịp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điệu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linh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hoạt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khiến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thơ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vừa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thôi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vừa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nhẹ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nhàng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tăng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mẽ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nhằm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tôi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”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mèo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Dễ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thuộc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dễ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nhớ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1229382124"/>
                  </a:ext>
                </a:extLst>
              </a:tr>
              <a:tr h="17269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Biện pháp tu từ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Tăng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Nhấn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mạnh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lời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ru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niềm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thương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mẹ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tăng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biểu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+mj-lt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638" marR="20638" marT="20638" marB="20638"/>
                </a:tc>
                <a:extLst>
                  <a:ext uri="{0D108BD9-81ED-4DB2-BD59-A6C34878D82A}">
                    <a16:rowId xmlns:a16="http://schemas.microsoft.com/office/drawing/2014/main" val="3250637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67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17" y="1120909"/>
            <a:ext cx="37994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400" y="1637049"/>
            <a:ext cx="108458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55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17" y="1120909"/>
            <a:ext cx="37994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C164AD-98A2-42A6-9657-8770488610CE}"/>
              </a:ext>
            </a:extLst>
          </p:cNvPr>
          <p:cNvSpPr txBox="1"/>
          <p:nvPr/>
        </p:nvSpPr>
        <p:spPr>
          <a:xfrm>
            <a:off x="569842" y="1777211"/>
            <a:ext cx="10561983" cy="291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 (1):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 (2), (3):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04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77659"/>
            <a:ext cx="9158288" cy="650081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 TẬP BÀI HỌC 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3" name="Rounded Rectangle 32"/>
          <p:cNvSpPr/>
          <p:nvPr/>
        </p:nvSpPr>
        <p:spPr>
          <a:xfrm>
            <a:off x="4195366" y="780255"/>
            <a:ext cx="3739356" cy="509886"/>
          </a:xfrm>
          <a:prstGeom prst="roundRect">
            <a:avLst>
              <a:gd name="adj" fmla="val 50000"/>
            </a:avLst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18823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31" y="49273"/>
            <a:ext cx="929002" cy="687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rcRect l="52105" t="-79" r="44089" b="100000"/>
          <a:stretch>
            <a:fillRect/>
          </a:stretch>
        </p:blipFill>
        <p:spPr>
          <a:xfrm>
            <a:off x="6628822" y="1386349"/>
            <a:ext cx="210535" cy="3077"/>
          </a:xfrm>
          <a:custGeom>
            <a:avLst/>
            <a:gdLst>
              <a:gd name="connsiteX0" fmla="*/ 170184 w 210535"/>
              <a:gd name="connsiteY0" fmla="*/ 0 h 3077"/>
              <a:gd name="connsiteX1" fmla="*/ 208924 w 210535"/>
              <a:gd name="connsiteY1" fmla="*/ 2952 h 3077"/>
              <a:gd name="connsiteX2" fmla="*/ 210535 w 210535"/>
              <a:gd name="connsiteY2" fmla="*/ 3077 h 3077"/>
              <a:gd name="connsiteX3" fmla="*/ 0 w 210535"/>
              <a:gd name="connsiteY3" fmla="*/ 3077 h 3077"/>
              <a:gd name="connsiteX4" fmla="*/ 170184 w 210535"/>
              <a:gd name="connsiteY4" fmla="*/ 0 h 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35" h="3077">
                <a:moveTo>
                  <a:pt x="170184" y="0"/>
                </a:moveTo>
                <a:cubicBezTo>
                  <a:pt x="170184" y="0"/>
                  <a:pt x="184944" y="1107"/>
                  <a:pt x="208924" y="2952"/>
                </a:cubicBezTo>
                <a:lnTo>
                  <a:pt x="210535" y="3077"/>
                </a:lnTo>
                <a:lnTo>
                  <a:pt x="0" y="3077"/>
                </a:lnTo>
                <a:lnTo>
                  <a:pt x="170184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4680544" y="707229"/>
            <a:ext cx="280551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17" y="1120909"/>
            <a:ext cx="37994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Ôn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5" name="Picture 24" descr="Soạn bài 10 Ôn tập">
            <a:extLst>
              <a:ext uri="{FF2B5EF4-FFF2-40B4-BE49-F238E27FC236}">
                <a16:creationId xmlns:a16="http://schemas.microsoft.com/office/drawing/2014/main" id="{D9D63EB0-8FE1-485A-987E-681C634627D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2196465"/>
            <a:ext cx="8363363" cy="330956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Freeform 18">
            <a:extLst>
              <a:ext uri="{FF2B5EF4-FFF2-40B4-BE49-F238E27FC236}">
                <a16:creationId xmlns:a16="http://schemas.microsoft.com/office/drawing/2014/main" id="{70E449D9-3109-4931-8081-4F1F5325D20E}"/>
              </a:ext>
            </a:extLst>
          </p:cNvPr>
          <p:cNvSpPr/>
          <p:nvPr/>
        </p:nvSpPr>
        <p:spPr>
          <a:xfrm>
            <a:off x="307077" y="1744482"/>
            <a:ext cx="1518885" cy="1075619"/>
          </a:xfrm>
          <a:custGeom>
            <a:avLst/>
            <a:gdLst>
              <a:gd name="connsiteX0" fmla="*/ 0 w 1075619"/>
              <a:gd name="connsiteY0" fmla="*/ 537810 h 1075619"/>
              <a:gd name="connsiteX1" fmla="*/ 537810 w 1075619"/>
              <a:gd name="connsiteY1" fmla="*/ 0 h 1075619"/>
              <a:gd name="connsiteX2" fmla="*/ 1075620 w 1075619"/>
              <a:gd name="connsiteY2" fmla="*/ 537810 h 1075619"/>
              <a:gd name="connsiteX3" fmla="*/ 537810 w 1075619"/>
              <a:gd name="connsiteY3" fmla="*/ 1075620 h 1075619"/>
              <a:gd name="connsiteX4" fmla="*/ 0 w 1075619"/>
              <a:gd name="connsiteY4" fmla="*/ 537810 h 107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619" h="1075619">
                <a:moveTo>
                  <a:pt x="0" y="537810"/>
                </a:moveTo>
                <a:cubicBezTo>
                  <a:pt x="0" y="240786"/>
                  <a:pt x="240786" y="0"/>
                  <a:pt x="537810" y="0"/>
                </a:cubicBezTo>
                <a:cubicBezTo>
                  <a:pt x="834834" y="0"/>
                  <a:pt x="1075620" y="240786"/>
                  <a:pt x="1075620" y="537810"/>
                </a:cubicBezTo>
                <a:cubicBezTo>
                  <a:pt x="1075620" y="834834"/>
                  <a:pt x="834834" y="1075620"/>
                  <a:pt x="537810" y="1075620"/>
                </a:cubicBezTo>
                <a:cubicBezTo>
                  <a:pt x="240786" y="1075620"/>
                  <a:pt x="0" y="834834"/>
                  <a:pt x="0" y="53781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7521" tIns="157521" rIns="157521" bIns="157521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643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0.000"/>
  <p:tag name="ISPRING_SLIDE_INDENT_LEVEL" val="0"/>
  <p:tag name="TIMING" val="|0.001|2|2|2"/>
  <p:tag name="ISPRING_CUSTOM_TIMING_USED" val="1"/>
  <p:tag name="ISPRING_SLIDE_ID_2" val="{1FCE0AA5-ACBD-4BFF-AA0A-45A400BD74B8}"/>
  <p:tag name="GENSWF_SLIDE_UID" val="{223E23C8-9E6D-4C4B-94C4-67C7F74AA331}:4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1118</Words>
  <Application>Microsoft Office PowerPoint</Application>
  <PresentationFormat>Widescreen</PresentationFormat>
  <Paragraphs>147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2022-06-24T05:44:41Z</dcterms:created>
  <dcterms:modified xsi:type="dcterms:W3CDTF">2022-06-24T05:12:04Z</dcterms:modified>
</cp:coreProperties>
</file>