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0" r:id="rId5"/>
    <p:sldId id="262" r:id="rId6"/>
    <p:sldId id="267" r:id="rId7"/>
    <p:sldId id="263" r:id="rId8"/>
    <p:sldId id="268" r:id="rId9"/>
    <p:sldId id="264" r:id="rId10"/>
    <p:sldId id="265" r:id="rId11"/>
    <p:sldId id="26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iCiel Cadena" panose="02000503000000020004" pitchFamily="50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043"/>
    <a:srgbClr val="FA8A2A"/>
    <a:srgbClr val="50F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280" autoAdjust="0"/>
  </p:normalViewPr>
  <p:slideViewPr>
    <p:cSldViewPr snapToGrid="0">
      <p:cViewPr varScale="1">
        <p:scale>
          <a:sx n="62" d="100"/>
          <a:sy n="62" d="100"/>
        </p:scale>
        <p:origin x="725" y="34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3A48A-71F2-4F90-B740-A8757990CE3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02F42-8E37-417F-B7D4-5F6887091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6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5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1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0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8.emf"/><Relationship Id="rId3" Type="http://schemas.microsoft.com/office/2007/relationships/media" Target="../media/media3.mp3"/><Relationship Id="rId21" Type="http://schemas.openxmlformats.org/officeDocument/2006/relationships/image" Target="../media/image7.png"/><Relationship Id="rId7" Type="http://schemas.openxmlformats.org/officeDocument/2006/relationships/audio" Target="../media/audio1.wav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.png"/><Relationship Id="rId10" Type="http://schemas.openxmlformats.org/officeDocument/2006/relationships/image" Target="../media/image1.png"/><Relationship Id="rId19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5.png"/><Relationship Id="rId2" Type="http://schemas.openxmlformats.org/officeDocument/2006/relationships/audio" Target="../media/media2.wav"/><Relationship Id="rId16" Type="http://schemas.openxmlformats.org/officeDocument/2006/relationships/image" Target="../media/image18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5.png"/><Relationship Id="rId2" Type="http://schemas.openxmlformats.org/officeDocument/2006/relationships/audio" Target="../media/media2.wav"/><Relationship Id="rId16" Type="http://schemas.openxmlformats.org/officeDocument/2006/relationships/image" Target="../media/image18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5.png"/><Relationship Id="rId2" Type="http://schemas.openxmlformats.org/officeDocument/2006/relationships/audio" Target="../media/media2.wav"/><Relationship Id="rId16" Type="http://schemas.openxmlformats.org/officeDocument/2006/relationships/image" Target="../media/image18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09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0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10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23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0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05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4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06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07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6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08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248</Words>
  <PresentationFormat>Widescreen</PresentationFormat>
  <Paragraphs>78</Paragraphs>
  <Slides>11</Slides>
  <Notes>2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iCiel Cadena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2021-06-20T16:07:27Z</dcterms:created>
  <dcterms:modified xsi:type="dcterms:W3CDTF">2021-07-04T11:21:02Z</dcterms:modified>
</cp:coreProperties>
</file>