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  <p:guide pos="39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0B3B4-8B9A-449D-8D64-AEC2B04D65B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DCDB4-838F-476C-8348-8A3A47FC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FFE49-A0F4-47E4-924D-1821339C17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0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3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0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7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6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7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4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5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B8DB-E35D-4CE4-A25F-071A7CC5032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2013-2059-474C-9DAA-91990F55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10" Type="http://schemas.openxmlformats.org/officeDocument/2006/relationships/slide" Target="slide7.xml"/><Relationship Id="rId4" Type="http://schemas.microsoft.com/office/2007/relationships/hdphoto" Target="../media/hdphoto1.wdp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2" descr="C:\Documents and Settings\Administrator\My Documents\My Pictures\hinh-nen-powerpoint-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57401" y="1054100"/>
            <a:ext cx="83073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NHIÖT LIÖT CHµO MõNG C¸C THÇY C¤ GI¸O ®ÕN Dù TIÕT HäC H¤M NAy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424113" y="2667001"/>
            <a:ext cx="86032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    : BÀI TẬP CUỐI CHƯƠNG III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4495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   :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7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599" y="1688333"/>
            <a:ext cx="6689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-19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8258" y="1583560"/>
            <a:ext cx="9101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42.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908431" y="1420837"/>
            <a:ext cx="126609" cy="5331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701851" y="436758"/>
            <a:ext cx="2391848" cy="9434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DÃY 1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79093" y="380485"/>
            <a:ext cx="2490322" cy="9434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DÃY 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41334" y="239810"/>
            <a:ext cx="5355771" cy="9434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8483" y="1473958"/>
            <a:ext cx="9498842" cy="2404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a- b: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b?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b?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Phòng Giáo Dục Và Đào Tạo quận Thanh Xuâ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111" b="89862" l="154" r="98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695" y="3207224"/>
            <a:ext cx="3630305" cy="385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1189" y="2047163"/>
            <a:ext cx="7874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7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ored Pencils, Cartoon Characters, Learning Materials PNG Transparent  Clipart Image and PSD File for Free Download | Lapices de colores, Lapices,  Marco para imprim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3" y="259306"/>
            <a:ext cx="11507658" cy="619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800390" y="553709"/>
            <a:ext cx="5355771" cy="9434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2824" y="2825086"/>
            <a:ext cx="7424381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III.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3.52/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76-SGK, 3.42, 3.43, 3.44, 3.45/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62- SBT.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63116" y="188339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MỘT CHIẾC BÚT CHÌ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7337" y="2224585"/>
            <a:ext cx="873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MỘT VIÊN TẨY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08227" y="2388358"/>
            <a:ext cx="846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MỘT CHIẾC BÚT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60310" y="2347415"/>
            <a:ext cx="102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MỘT TRÀNG PHÁO TAY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09287" y="37525"/>
            <a:ext cx="6741269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 CỬA BÍ MẬT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4995081"/>
            <a:ext cx="12192000" cy="62112"/>
          </a:xfrm>
          <a:prstGeom prst="line">
            <a:avLst/>
          </a:prstGeom>
          <a:ln w="1016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705581" y="1758511"/>
            <a:ext cx="2633494" cy="3916268"/>
            <a:chOff x="421330" y="1229813"/>
            <a:chExt cx="4121641" cy="5272587"/>
          </a:xfrm>
          <a:noFill/>
        </p:grpSpPr>
        <p:pic>
          <p:nvPicPr>
            <p:cNvPr id="16" name="Picture 14" descr="Cửa sổ Cửa Blog miễn Phí nội dung Clip nghệ thuật - phim hoạt hình ảnh  trong nhà png tải về - Miễn phí trong suốt Quảng Trường png Tải về.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442" l="11778" r="8788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30" y="1229813"/>
              <a:ext cx="4121641" cy="5272587"/>
            </a:xfrm>
            <a:prstGeom prst="rect">
              <a:avLst/>
            </a:prstGeom>
            <a:grpFill/>
            <a:extLst/>
          </p:spPr>
        </p:pic>
        <p:sp>
          <p:nvSpPr>
            <p:cNvPr id="17" name="Oval 16">
              <a:hlinkClick r:id="rId5" action="ppaction://hlinksldjump"/>
            </p:cNvPr>
            <p:cNvSpPr/>
            <p:nvPr/>
          </p:nvSpPr>
          <p:spPr>
            <a:xfrm>
              <a:off x="1959429" y="3904343"/>
              <a:ext cx="1074057" cy="11756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8131" y="1849567"/>
            <a:ext cx="3179298" cy="3844845"/>
            <a:chOff x="421330" y="1229813"/>
            <a:chExt cx="4121641" cy="5272587"/>
          </a:xfrm>
        </p:grpSpPr>
        <p:pic>
          <p:nvPicPr>
            <p:cNvPr id="1038" name="Picture 14" descr="Cửa sổ Cửa Blog miễn Phí nội dung Clip nghệ thuật - phim hoạt hình ảnh  trong nhà png tải về - Miễn phí trong suốt Quảng Trường png Tải về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442" l="11778" r="8788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30" y="1229813"/>
              <a:ext cx="4121641" cy="5272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>
              <a:hlinkClick r:id="rId6" action="ppaction://hlinksldjump"/>
            </p:cNvPr>
            <p:cNvSpPr/>
            <p:nvPr/>
          </p:nvSpPr>
          <p:spPr>
            <a:xfrm>
              <a:off x="1959429" y="3904343"/>
              <a:ext cx="1074057" cy="117565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04836" y="1732535"/>
            <a:ext cx="2771335" cy="3972958"/>
            <a:chOff x="421330" y="1229813"/>
            <a:chExt cx="4121641" cy="5272587"/>
          </a:xfrm>
        </p:grpSpPr>
        <p:pic>
          <p:nvPicPr>
            <p:cNvPr id="19" name="Picture 14" descr="Cửa sổ Cửa Blog miễn Phí nội dung Clip nghệ thuật - phim hoạt hình ảnh  trong nhà png tải về - Miễn phí trong suốt Quảng Trường png Tải về.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442" l="11778" r="87889"/>
                      </a14:imgEffect>
                      <a14:imgEffect>
                        <a14:saturation sat="15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30" y="1229813"/>
              <a:ext cx="4121641" cy="5272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Oval 19">
              <a:hlinkClick r:id="rId8" action="ppaction://hlinksldjump"/>
            </p:cNvPr>
            <p:cNvSpPr/>
            <p:nvPr/>
          </p:nvSpPr>
          <p:spPr>
            <a:xfrm>
              <a:off x="1959429" y="3904343"/>
              <a:ext cx="1074057" cy="117565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45190" y="1752904"/>
            <a:ext cx="2855742" cy="3862692"/>
            <a:chOff x="421330" y="1229813"/>
            <a:chExt cx="4121641" cy="5272587"/>
          </a:xfrm>
        </p:grpSpPr>
        <p:pic>
          <p:nvPicPr>
            <p:cNvPr id="22" name="Picture 14" descr="Cửa sổ Cửa Blog miễn Phí nội dung Clip nghệ thuật - phim hoạt hình ảnh  trong nhà png tải về - Miễn phí trong suốt Quảng Trường png Tải về.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442" l="11778" r="8788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30" y="1229813"/>
              <a:ext cx="4121641" cy="5272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Oval 22">
              <a:hlinkClick r:id="rId9" action="ppaction://hlinksldjump"/>
            </p:cNvPr>
            <p:cNvSpPr/>
            <p:nvPr/>
          </p:nvSpPr>
          <p:spPr>
            <a:xfrm>
              <a:off x="1959429" y="3904343"/>
              <a:ext cx="1074057" cy="117565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24" name="5-Point Star 23">
            <a:hlinkClick r:id="rId10" action="ppaction://hlinksldjump"/>
          </p:cNvPr>
          <p:cNvSpPr/>
          <p:nvPr/>
        </p:nvSpPr>
        <p:spPr>
          <a:xfrm>
            <a:off x="11327363" y="6046237"/>
            <a:ext cx="559837" cy="6158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11327363" y="6046237"/>
            <a:ext cx="559837" cy="6158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37897" y="655742"/>
            <a:ext cx="11117944" cy="32947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1.Kết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 3 ; -12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0&lt;3&lt;-12	B. 0&lt;-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12&lt;3	C.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 &lt; 0 &lt; 3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3&lt;-12&lt;0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25486" y="4383315"/>
            <a:ext cx="7228115" cy="1828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7367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11327363" y="6046237"/>
            <a:ext cx="559837" cy="6158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51545" y="696685"/>
            <a:ext cx="11117944" cy="32947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−12                       B.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                    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             D. -16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5486" y="4383315"/>
            <a:ext cx="7228115" cy="1828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6682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11327363" y="6046237"/>
            <a:ext cx="559837" cy="6158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10601" y="778571"/>
            <a:ext cx="11117944" cy="32947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-8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{-1; -2; -4; -8}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B.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{1; 2; 4; 8; 0; -1; -2; -4; -8}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{1; 2; 4; 8; -1; -2; -4; -8}		D.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{1; 2; 4; 8}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5486" y="4383315"/>
            <a:ext cx="7228115" cy="1828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2995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11327363" y="6046237"/>
            <a:ext cx="559837" cy="6158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1545" y="696685"/>
            <a:ext cx="11117944" cy="32947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(5 – 9 +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2020)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 – 9 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                            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– 9 +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+ 9 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                            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+ 9 +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5486" y="4383315"/>
            <a:ext cx="7228115" cy="1828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601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2025" y="2060848"/>
            <a:ext cx="2719387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6" y="2917825"/>
            <a:ext cx="15906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62388" y="4267201"/>
            <a:ext cx="1662112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99656" y="4073152"/>
            <a:ext cx="1758724" cy="177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521275">
            <a:off x="2888343" y="5069676"/>
            <a:ext cx="1462995" cy="164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08463" y="2743200"/>
            <a:ext cx="1312862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29013" y="1776413"/>
            <a:ext cx="1211262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76" y="2724150"/>
            <a:ext cx="1768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09950" y="3760788"/>
            <a:ext cx="2071688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71976" y="546100"/>
            <a:ext cx="2212975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12024" y="1196752"/>
            <a:ext cx="142398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76121" y="548681"/>
            <a:ext cx="1216025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384032" y="2636912"/>
            <a:ext cx="278130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715000" y="25908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731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01143" y="130629"/>
            <a:ext cx="5355771" cy="9434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BÀI TẬP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88720"/>
              </p:ext>
            </p:extLst>
          </p:nvPr>
        </p:nvGraphicFramePr>
        <p:xfrm>
          <a:off x="551543" y="1198636"/>
          <a:ext cx="11495314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7657">
                  <a:extLst>
                    <a:ext uri="{9D8B030D-6E8A-4147-A177-3AD203B41FA5}">
                      <a16:colId xmlns:a16="http://schemas.microsoft.com/office/drawing/2014/main" val="485629627"/>
                    </a:ext>
                  </a:extLst>
                </a:gridCol>
                <a:gridCol w="5747657">
                  <a:extLst>
                    <a:ext uri="{9D8B030D-6E8A-4147-A177-3AD203B41FA5}">
                      <a16:colId xmlns:a16="http://schemas.microsoft.com/office/drawing/2014/main" val="4201349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HỎI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TRẢ LỜI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889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1(3.50/SGK):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4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89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</a:t>
                      </a:r>
                      <a:r>
                        <a:rPr lang="en-US" sz="2400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en-US" sz="2400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52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18749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2( 3.51/SGK).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a,b,c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59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3175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&gt; 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911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3175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b&lt; 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13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3175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 ≥ 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6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3175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 ≤ 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41080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403771" y="2220687"/>
            <a:ext cx="1291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- 60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02172" y="3091544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7943" y="4296228"/>
            <a:ext cx="181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37600" y="493485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7941" y="5529942"/>
            <a:ext cx="181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2744" y="62266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65827" y="508000"/>
            <a:ext cx="8345716" cy="7402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(3.53/trang76-SGK):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363" y="1858912"/>
            <a:ext cx="353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a)15.(-236) + 15.235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4077" y="1862377"/>
            <a:ext cx="3506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237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.(-28) + 28.137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01586" y="1834865"/>
            <a:ext cx="4416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38.(27 - 44) - 27.(38 - 44)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373" y="2406554"/>
            <a:ext cx="2718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15.(-236 + 235)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15.(-1)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08376" y="2465477"/>
            <a:ext cx="34923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237.(-28) - (-28).137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(-28).(237 - 137)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(-28).100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2800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30183" y="2405472"/>
            <a:ext cx="47359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38.27 - 38.44 - 27.38 + 27.44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44.(27 - 38)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44.(-11)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-484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570</Words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2021-07-05T03:12:12Z</dcterms:created>
  <dcterms:modified xsi:type="dcterms:W3CDTF">2021-07-11T17:40:18Z</dcterms:modified>
</cp:coreProperties>
</file>