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42" r:id="rId2"/>
    <p:sldId id="256" r:id="rId3"/>
    <p:sldId id="259" r:id="rId4"/>
    <p:sldId id="361" r:id="rId5"/>
    <p:sldId id="369" r:id="rId6"/>
    <p:sldId id="370" r:id="rId7"/>
    <p:sldId id="371" r:id="rId8"/>
    <p:sldId id="372" r:id="rId9"/>
    <p:sldId id="373" r:id="rId10"/>
    <p:sldId id="362" r:id="rId11"/>
    <p:sldId id="343" r:id="rId12"/>
    <p:sldId id="344" r:id="rId13"/>
    <p:sldId id="363" r:id="rId14"/>
    <p:sldId id="355" r:id="rId15"/>
    <p:sldId id="273" r:id="rId16"/>
    <p:sldId id="268" r:id="rId17"/>
    <p:sldId id="367" r:id="rId18"/>
  </p:sldIdLst>
  <p:sldSz cx="9144000" cy="5143500" type="screen16x9"/>
  <p:notesSz cx="6858000" cy="9144000"/>
  <p:embeddedFontLst>
    <p:embeddedFont>
      <p:font typeface="Oxygen" panose="020B0604020202020204" charset="0"/>
      <p:regular r:id="rId20"/>
      <p:bold r:id="rId21"/>
    </p:embeddedFont>
    <p:embeddedFont>
      <p:font typeface="UTM Facebook K&amp;T" panose="02040603050506020204" pitchFamily="18" charset="0"/>
      <p:bold r:id="rId22"/>
    </p:embeddedFont>
    <p:embeddedFont>
      <p:font typeface="Cairo" panose="020B0604020202020204" charset="-78"/>
      <p:regular r:id="rId23"/>
      <p:bold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edoka One" panose="020B0604020202020204" charset="0"/>
      <p:regular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16710A-A2F4-4F77-A980-9E1B6B1A43E7}">
  <a:tblStyle styleId="{7816710A-A2F4-4F77-A980-9E1B6B1A43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4" y="11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73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9facb8fd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9facb8fd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4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9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xl_extr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xl_extr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9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8"/>
          <p:cNvGrpSpPr/>
          <p:nvPr/>
        </p:nvGrpSpPr>
        <p:grpSpPr>
          <a:xfrm>
            <a:off x="0" y="1193961"/>
            <a:ext cx="9482501" cy="3949396"/>
            <a:chOff x="0" y="1193961"/>
            <a:chExt cx="9482501" cy="3949396"/>
          </a:xfrm>
        </p:grpSpPr>
        <p:grpSp>
          <p:nvGrpSpPr>
            <p:cNvPr id="453" name="Google Shape;453;p28"/>
            <p:cNvGrpSpPr/>
            <p:nvPr/>
          </p:nvGrpSpPr>
          <p:grpSpPr>
            <a:xfrm>
              <a:off x="206075" y="1193961"/>
              <a:ext cx="9276426" cy="3607564"/>
              <a:chOff x="206075" y="1193961"/>
              <a:chExt cx="9276426" cy="3607564"/>
            </a:xfrm>
          </p:grpSpPr>
          <p:sp>
            <p:nvSpPr>
              <p:cNvPr id="454" name="Google Shape;454;p28"/>
              <p:cNvSpPr/>
              <p:nvPr/>
            </p:nvSpPr>
            <p:spPr>
              <a:xfrm>
                <a:off x="206075" y="3278725"/>
                <a:ext cx="45915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7656" extrusionOk="0">
                    <a:moveTo>
                      <a:pt x="8541" y="1"/>
                    </a:moveTo>
                    <a:cubicBezTo>
                      <a:pt x="8301" y="1"/>
                      <a:pt x="8053" y="105"/>
                      <a:pt x="7845" y="356"/>
                    </a:cubicBezTo>
                    <a:lnTo>
                      <a:pt x="650" y="8125"/>
                    </a:lnTo>
                    <a:cubicBezTo>
                      <a:pt x="1" y="8817"/>
                      <a:pt x="625" y="9705"/>
                      <a:pt x="1328" y="9705"/>
                    </a:cubicBezTo>
                    <a:cubicBezTo>
                      <a:pt x="1556" y="9705"/>
                      <a:pt x="1793" y="9611"/>
                      <a:pt x="1997" y="9386"/>
                    </a:cubicBezTo>
                    <a:lnTo>
                      <a:pt x="2054" y="9329"/>
                    </a:lnTo>
                    <a:lnTo>
                      <a:pt x="4348" y="11135"/>
                    </a:lnTo>
                    <a:lnTo>
                      <a:pt x="4319" y="11163"/>
                    </a:lnTo>
                    <a:lnTo>
                      <a:pt x="7386" y="13543"/>
                    </a:lnTo>
                    <a:lnTo>
                      <a:pt x="12403" y="17470"/>
                    </a:lnTo>
                    <a:cubicBezTo>
                      <a:pt x="12555" y="17596"/>
                      <a:pt x="12740" y="17656"/>
                      <a:pt x="12924" y="17656"/>
                    </a:cubicBezTo>
                    <a:cubicBezTo>
                      <a:pt x="13158" y="17656"/>
                      <a:pt x="13390" y="17560"/>
                      <a:pt x="13550" y="17384"/>
                    </a:cubicBezTo>
                    <a:lnTo>
                      <a:pt x="18079" y="12511"/>
                    </a:lnTo>
                    <a:cubicBezTo>
                      <a:pt x="18366" y="12167"/>
                      <a:pt x="18366" y="11679"/>
                      <a:pt x="18051" y="11364"/>
                    </a:cubicBezTo>
                    <a:lnTo>
                      <a:pt x="13751" y="6663"/>
                    </a:lnTo>
                    <a:lnTo>
                      <a:pt x="11171" y="3796"/>
                    </a:lnTo>
                    <a:lnTo>
                      <a:pt x="11142" y="3825"/>
                    </a:lnTo>
                    <a:lnTo>
                      <a:pt x="9164" y="1675"/>
                    </a:lnTo>
                    <a:lnTo>
                      <a:pt x="9221" y="1617"/>
                    </a:lnTo>
                    <a:cubicBezTo>
                      <a:pt x="9909" y="930"/>
                      <a:pt x="9260" y="1"/>
                      <a:pt x="8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8300550" y="2355638"/>
                <a:ext cx="418325" cy="432225"/>
              </a:xfrm>
              <a:custGeom>
                <a:avLst/>
                <a:gdLst/>
                <a:ahLst/>
                <a:cxnLst/>
                <a:rect l="l" t="t" r="r" b="b"/>
                <a:pathLst>
                  <a:path w="16733" h="17289" extrusionOk="0">
                    <a:moveTo>
                      <a:pt x="7341" y="0"/>
                    </a:moveTo>
                    <a:cubicBezTo>
                      <a:pt x="6597" y="0"/>
                      <a:pt x="6035" y="1049"/>
                      <a:pt x="6823" y="1629"/>
                    </a:cubicBezTo>
                    <a:lnTo>
                      <a:pt x="6880" y="1686"/>
                    </a:lnTo>
                    <a:lnTo>
                      <a:pt x="5418" y="4037"/>
                    </a:lnTo>
                    <a:lnTo>
                      <a:pt x="5361" y="4008"/>
                    </a:lnTo>
                    <a:lnTo>
                      <a:pt x="3440" y="7162"/>
                    </a:lnTo>
                    <a:lnTo>
                      <a:pt x="230" y="12322"/>
                    </a:lnTo>
                    <a:cubicBezTo>
                      <a:pt x="0" y="12666"/>
                      <a:pt x="86" y="13124"/>
                      <a:pt x="430" y="13382"/>
                    </a:cubicBezTo>
                    <a:lnTo>
                      <a:pt x="5504" y="17138"/>
                    </a:lnTo>
                    <a:cubicBezTo>
                      <a:pt x="5654" y="17237"/>
                      <a:pt x="5825" y="17288"/>
                      <a:pt x="5994" y="17288"/>
                    </a:cubicBezTo>
                    <a:cubicBezTo>
                      <a:pt x="6214" y="17288"/>
                      <a:pt x="6431" y="17201"/>
                      <a:pt x="6594" y="17023"/>
                    </a:cubicBezTo>
                    <a:lnTo>
                      <a:pt x="10578" y="12436"/>
                    </a:lnTo>
                    <a:lnTo>
                      <a:pt x="13044" y="9713"/>
                    </a:lnTo>
                    <a:lnTo>
                      <a:pt x="13015" y="9684"/>
                    </a:lnTo>
                    <a:lnTo>
                      <a:pt x="14850" y="7592"/>
                    </a:lnTo>
                    <a:lnTo>
                      <a:pt x="14907" y="7620"/>
                    </a:lnTo>
                    <a:cubicBezTo>
                      <a:pt x="15088" y="7757"/>
                      <a:pt x="15273" y="7816"/>
                      <a:pt x="15448" y="7816"/>
                    </a:cubicBezTo>
                    <a:cubicBezTo>
                      <a:pt x="16185" y="7816"/>
                      <a:pt x="16733" y="6772"/>
                      <a:pt x="15968" y="6216"/>
                    </a:cubicBezTo>
                    <a:lnTo>
                      <a:pt x="15968" y="6216"/>
                    </a:lnTo>
                    <a:lnTo>
                      <a:pt x="15996" y="6244"/>
                    </a:lnTo>
                    <a:lnTo>
                      <a:pt x="7884" y="196"/>
                    </a:lnTo>
                    <a:cubicBezTo>
                      <a:pt x="7703" y="59"/>
                      <a:pt x="7517" y="0"/>
                      <a:pt x="7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8625" y="4172775"/>
                <a:ext cx="453675" cy="628750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25150" extrusionOk="0">
                    <a:moveTo>
                      <a:pt x="8773" y="1"/>
                    </a:moveTo>
                    <a:lnTo>
                      <a:pt x="8773" y="1"/>
                    </a:lnTo>
                    <a:cubicBezTo>
                      <a:pt x="8773" y="1"/>
                      <a:pt x="5132" y="3412"/>
                      <a:pt x="9002" y="9145"/>
                    </a:cubicBezTo>
                    <a:cubicBezTo>
                      <a:pt x="10837" y="11811"/>
                      <a:pt x="8916" y="12786"/>
                      <a:pt x="11037" y="16255"/>
                    </a:cubicBezTo>
                    <a:cubicBezTo>
                      <a:pt x="11353" y="16799"/>
                      <a:pt x="11668" y="17344"/>
                      <a:pt x="11926" y="17889"/>
                    </a:cubicBezTo>
                    <a:cubicBezTo>
                      <a:pt x="11037" y="16857"/>
                      <a:pt x="9432" y="15366"/>
                      <a:pt x="7855" y="12557"/>
                    </a:cubicBezTo>
                    <a:cubicBezTo>
                      <a:pt x="5619" y="8543"/>
                      <a:pt x="1" y="7626"/>
                      <a:pt x="1" y="7626"/>
                    </a:cubicBezTo>
                    <a:lnTo>
                      <a:pt x="1" y="7626"/>
                    </a:lnTo>
                    <a:cubicBezTo>
                      <a:pt x="1" y="7626"/>
                      <a:pt x="4759" y="10894"/>
                      <a:pt x="5103" y="14047"/>
                    </a:cubicBezTo>
                    <a:cubicBezTo>
                      <a:pt x="5447" y="17201"/>
                      <a:pt x="10550" y="24052"/>
                      <a:pt x="10550" y="24052"/>
                    </a:cubicBezTo>
                    <a:cubicBezTo>
                      <a:pt x="10550" y="24052"/>
                      <a:pt x="10655" y="25149"/>
                      <a:pt x="13207" y="25149"/>
                    </a:cubicBezTo>
                    <a:cubicBezTo>
                      <a:pt x="13329" y="25149"/>
                      <a:pt x="13456" y="25147"/>
                      <a:pt x="13589" y="25141"/>
                    </a:cubicBezTo>
                    <a:lnTo>
                      <a:pt x="13646" y="25141"/>
                    </a:lnTo>
                    <a:cubicBezTo>
                      <a:pt x="14649" y="25141"/>
                      <a:pt x="16255" y="24654"/>
                      <a:pt x="16312" y="21730"/>
                    </a:cubicBezTo>
                    <a:cubicBezTo>
                      <a:pt x="16742" y="20583"/>
                      <a:pt x="16971" y="19351"/>
                      <a:pt x="16971" y="18118"/>
                    </a:cubicBezTo>
                    <a:cubicBezTo>
                      <a:pt x="17201" y="16914"/>
                      <a:pt x="17631" y="14133"/>
                      <a:pt x="17229" y="12987"/>
                    </a:cubicBezTo>
                    <a:cubicBezTo>
                      <a:pt x="16713" y="11467"/>
                      <a:pt x="18147" y="9002"/>
                      <a:pt x="18147" y="9002"/>
                    </a:cubicBezTo>
                    <a:lnTo>
                      <a:pt x="18147" y="9002"/>
                    </a:lnTo>
                    <a:cubicBezTo>
                      <a:pt x="18147" y="9002"/>
                      <a:pt x="15825" y="10607"/>
                      <a:pt x="15681" y="12901"/>
                    </a:cubicBezTo>
                    <a:cubicBezTo>
                      <a:pt x="15624" y="13589"/>
                      <a:pt x="15509" y="14277"/>
                      <a:pt x="15309" y="14936"/>
                    </a:cubicBezTo>
                    <a:cubicBezTo>
                      <a:pt x="14735" y="14219"/>
                      <a:pt x="14707" y="13904"/>
                      <a:pt x="14649" y="12786"/>
                    </a:cubicBezTo>
                    <a:cubicBezTo>
                      <a:pt x="14592" y="11238"/>
                      <a:pt x="12155" y="7769"/>
                      <a:pt x="9547" y="5218"/>
                    </a:cubicBezTo>
                    <a:cubicBezTo>
                      <a:pt x="8945" y="4616"/>
                      <a:pt x="8773" y="1"/>
                      <a:pt x="8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8238500" y="3514963"/>
                <a:ext cx="542425" cy="12865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51462" extrusionOk="0">
                    <a:moveTo>
                      <a:pt x="15374" y="1"/>
                    </a:moveTo>
                    <a:cubicBezTo>
                      <a:pt x="15324" y="1"/>
                      <a:pt x="15274" y="9"/>
                      <a:pt x="15223" y="26"/>
                    </a:cubicBezTo>
                    <a:cubicBezTo>
                      <a:pt x="14993" y="112"/>
                      <a:pt x="14850" y="398"/>
                      <a:pt x="14936" y="628"/>
                    </a:cubicBezTo>
                    <a:cubicBezTo>
                      <a:pt x="15796" y="3466"/>
                      <a:pt x="16341" y="6390"/>
                      <a:pt x="16599" y="9342"/>
                    </a:cubicBezTo>
                    <a:lnTo>
                      <a:pt x="15710" y="8941"/>
                    </a:lnTo>
                    <a:lnTo>
                      <a:pt x="15710" y="7307"/>
                    </a:lnTo>
                    <a:cubicBezTo>
                      <a:pt x="15710" y="7006"/>
                      <a:pt x="15474" y="6856"/>
                      <a:pt x="15237" y="6856"/>
                    </a:cubicBezTo>
                    <a:cubicBezTo>
                      <a:pt x="15001" y="6856"/>
                      <a:pt x="14764" y="7006"/>
                      <a:pt x="14764" y="7307"/>
                    </a:cubicBezTo>
                    <a:lnTo>
                      <a:pt x="14764" y="8482"/>
                    </a:lnTo>
                    <a:lnTo>
                      <a:pt x="14191" y="8196"/>
                    </a:lnTo>
                    <a:cubicBezTo>
                      <a:pt x="14115" y="8162"/>
                      <a:pt x="14043" y="8147"/>
                      <a:pt x="13976" y="8147"/>
                    </a:cubicBezTo>
                    <a:cubicBezTo>
                      <a:pt x="13529" y="8147"/>
                      <a:pt x="13291" y="8807"/>
                      <a:pt x="13789" y="9056"/>
                    </a:cubicBezTo>
                    <a:lnTo>
                      <a:pt x="16685" y="10432"/>
                    </a:lnTo>
                    <a:cubicBezTo>
                      <a:pt x="16799" y="12266"/>
                      <a:pt x="16828" y="14101"/>
                      <a:pt x="16742" y="15964"/>
                    </a:cubicBezTo>
                    <a:lnTo>
                      <a:pt x="14993" y="14674"/>
                    </a:lnTo>
                    <a:lnTo>
                      <a:pt x="15423" y="12754"/>
                    </a:lnTo>
                    <a:cubicBezTo>
                      <a:pt x="15507" y="12404"/>
                      <a:pt x="15232" y="12190"/>
                      <a:pt x="14959" y="12190"/>
                    </a:cubicBezTo>
                    <a:cubicBezTo>
                      <a:pt x="14762" y="12190"/>
                      <a:pt x="14566" y="12301"/>
                      <a:pt x="14506" y="12553"/>
                    </a:cubicBezTo>
                    <a:lnTo>
                      <a:pt x="14162" y="14072"/>
                    </a:lnTo>
                    <a:lnTo>
                      <a:pt x="13904" y="13900"/>
                    </a:lnTo>
                    <a:cubicBezTo>
                      <a:pt x="13806" y="13829"/>
                      <a:pt x="13706" y="13799"/>
                      <a:pt x="13613" y="13799"/>
                    </a:cubicBezTo>
                    <a:cubicBezTo>
                      <a:pt x="13219" y="13799"/>
                      <a:pt x="12942" y="14344"/>
                      <a:pt x="13359" y="14646"/>
                    </a:cubicBezTo>
                    <a:lnTo>
                      <a:pt x="16685" y="17054"/>
                    </a:lnTo>
                    <a:lnTo>
                      <a:pt x="16685" y="17254"/>
                    </a:lnTo>
                    <a:cubicBezTo>
                      <a:pt x="16541" y="19118"/>
                      <a:pt x="16312" y="20981"/>
                      <a:pt x="15968" y="22844"/>
                    </a:cubicBezTo>
                    <a:lnTo>
                      <a:pt x="12929" y="19777"/>
                    </a:lnTo>
                    <a:cubicBezTo>
                      <a:pt x="12820" y="19668"/>
                      <a:pt x="12699" y="19622"/>
                      <a:pt x="12585" y="19622"/>
                    </a:cubicBezTo>
                    <a:cubicBezTo>
                      <a:pt x="12220" y="19622"/>
                      <a:pt x="11921" y="20087"/>
                      <a:pt x="12270" y="20436"/>
                    </a:cubicBezTo>
                    <a:lnTo>
                      <a:pt x="13273" y="21440"/>
                    </a:lnTo>
                    <a:lnTo>
                      <a:pt x="12471" y="21956"/>
                    </a:lnTo>
                    <a:cubicBezTo>
                      <a:pt x="12241" y="22099"/>
                      <a:pt x="12184" y="22386"/>
                      <a:pt x="12299" y="22615"/>
                    </a:cubicBezTo>
                    <a:cubicBezTo>
                      <a:pt x="12393" y="22747"/>
                      <a:pt x="12549" y="22817"/>
                      <a:pt x="12710" y="22817"/>
                    </a:cubicBezTo>
                    <a:cubicBezTo>
                      <a:pt x="12794" y="22817"/>
                      <a:pt x="12879" y="22798"/>
                      <a:pt x="12958" y="22758"/>
                    </a:cubicBezTo>
                    <a:lnTo>
                      <a:pt x="13961" y="22128"/>
                    </a:lnTo>
                    <a:lnTo>
                      <a:pt x="15739" y="23934"/>
                    </a:lnTo>
                    <a:cubicBezTo>
                      <a:pt x="15366" y="25711"/>
                      <a:pt x="14879" y="27517"/>
                      <a:pt x="14305" y="29266"/>
                    </a:cubicBezTo>
                    <a:lnTo>
                      <a:pt x="13130" y="27603"/>
                    </a:lnTo>
                    <a:lnTo>
                      <a:pt x="13617" y="26084"/>
                    </a:lnTo>
                    <a:cubicBezTo>
                      <a:pt x="13675" y="25854"/>
                      <a:pt x="13560" y="25596"/>
                      <a:pt x="13302" y="25510"/>
                    </a:cubicBezTo>
                    <a:cubicBezTo>
                      <a:pt x="13251" y="25493"/>
                      <a:pt x="13200" y="25485"/>
                      <a:pt x="13151" y="25485"/>
                    </a:cubicBezTo>
                    <a:cubicBezTo>
                      <a:pt x="12950" y="25485"/>
                      <a:pt x="12775" y="25619"/>
                      <a:pt x="12729" y="25826"/>
                    </a:cubicBezTo>
                    <a:lnTo>
                      <a:pt x="12442" y="26657"/>
                    </a:lnTo>
                    <a:lnTo>
                      <a:pt x="11639" y="25568"/>
                    </a:lnTo>
                    <a:cubicBezTo>
                      <a:pt x="11541" y="25421"/>
                      <a:pt x="11408" y="25360"/>
                      <a:pt x="11277" y="25360"/>
                    </a:cubicBezTo>
                    <a:cubicBezTo>
                      <a:pt x="10947" y="25360"/>
                      <a:pt x="10628" y="25743"/>
                      <a:pt x="10894" y="26112"/>
                    </a:cubicBezTo>
                    <a:lnTo>
                      <a:pt x="13933" y="30326"/>
                    </a:lnTo>
                    <a:cubicBezTo>
                      <a:pt x="13302" y="32132"/>
                      <a:pt x="12528" y="33881"/>
                      <a:pt x="11668" y="35601"/>
                    </a:cubicBezTo>
                    <a:lnTo>
                      <a:pt x="10923" y="34139"/>
                    </a:lnTo>
                    <a:lnTo>
                      <a:pt x="9948" y="32247"/>
                    </a:lnTo>
                    <a:lnTo>
                      <a:pt x="10521" y="29810"/>
                    </a:lnTo>
                    <a:cubicBezTo>
                      <a:pt x="10579" y="29552"/>
                      <a:pt x="10407" y="29294"/>
                      <a:pt x="10149" y="29266"/>
                    </a:cubicBezTo>
                    <a:cubicBezTo>
                      <a:pt x="10103" y="29250"/>
                      <a:pt x="10058" y="29243"/>
                      <a:pt x="10015" y="29243"/>
                    </a:cubicBezTo>
                    <a:cubicBezTo>
                      <a:pt x="9815" y="29243"/>
                      <a:pt x="9651" y="29397"/>
                      <a:pt x="9604" y="29610"/>
                    </a:cubicBezTo>
                    <a:lnTo>
                      <a:pt x="9289" y="30957"/>
                    </a:lnTo>
                    <a:lnTo>
                      <a:pt x="9203" y="30814"/>
                    </a:lnTo>
                    <a:cubicBezTo>
                      <a:pt x="9107" y="30623"/>
                      <a:pt x="8951" y="30543"/>
                      <a:pt x="8796" y="30543"/>
                    </a:cubicBezTo>
                    <a:cubicBezTo>
                      <a:pt x="8486" y="30543"/>
                      <a:pt x="8180" y="30861"/>
                      <a:pt x="8371" y="31244"/>
                    </a:cubicBezTo>
                    <a:lnTo>
                      <a:pt x="9690" y="33795"/>
                    </a:lnTo>
                    <a:lnTo>
                      <a:pt x="8457" y="33652"/>
                    </a:lnTo>
                    <a:cubicBezTo>
                      <a:pt x="8441" y="33650"/>
                      <a:pt x="8424" y="33649"/>
                      <a:pt x="8408" y="33649"/>
                    </a:cubicBezTo>
                    <a:cubicBezTo>
                      <a:pt x="8171" y="33649"/>
                      <a:pt x="7968" y="33840"/>
                      <a:pt x="7941" y="34082"/>
                    </a:cubicBezTo>
                    <a:cubicBezTo>
                      <a:pt x="7913" y="34311"/>
                      <a:pt x="8085" y="34569"/>
                      <a:pt x="8343" y="34598"/>
                    </a:cubicBezTo>
                    <a:lnTo>
                      <a:pt x="10206" y="34798"/>
                    </a:lnTo>
                    <a:lnTo>
                      <a:pt x="11152" y="36633"/>
                    </a:lnTo>
                    <a:cubicBezTo>
                      <a:pt x="10235" y="38324"/>
                      <a:pt x="9231" y="39987"/>
                      <a:pt x="8142" y="41564"/>
                    </a:cubicBezTo>
                    <a:lnTo>
                      <a:pt x="7597" y="39786"/>
                    </a:lnTo>
                    <a:lnTo>
                      <a:pt x="8658" y="37837"/>
                    </a:lnTo>
                    <a:cubicBezTo>
                      <a:pt x="8773" y="37608"/>
                      <a:pt x="8687" y="37321"/>
                      <a:pt x="8457" y="37206"/>
                    </a:cubicBezTo>
                    <a:cubicBezTo>
                      <a:pt x="8389" y="37172"/>
                      <a:pt x="8315" y="37156"/>
                      <a:pt x="8243" y="37156"/>
                    </a:cubicBezTo>
                    <a:cubicBezTo>
                      <a:pt x="8072" y="37156"/>
                      <a:pt x="7907" y="37246"/>
                      <a:pt x="7827" y="37407"/>
                    </a:cubicBezTo>
                    <a:lnTo>
                      <a:pt x="7225" y="38496"/>
                    </a:lnTo>
                    <a:lnTo>
                      <a:pt x="6307" y="35343"/>
                    </a:lnTo>
                    <a:cubicBezTo>
                      <a:pt x="6239" y="35104"/>
                      <a:pt x="6058" y="35000"/>
                      <a:pt x="5874" y="35000"/>
                    </a:cubicBezTo>
                    <a:cubicBezTo>
                      <a:pt x="5597" y="35000"/>
                      <a:pt x="5315" y="35238"/>
                      <a:pt x="5419" y="35601"/>
                    </a:cubicBezTo>
                    <a:lnTo>
                      <a:pt x="5877" y="37235"/>
                    </a:lnTo>
                    <a:lnTo>
                      <a:pt x="5877" y="37235"/>
                    </a:lnTo>
                    <a:lnTo>
                      <a:pt x="4559" y="36920"/>
                    </a:lnTo>
                    <a:cubicBezTo>
                      <a:pt x="4515" y="36909"/>
                      <a:pt x="4474" y="36905"/>
                      <a:pt x="4435" y="36905"/>
                    </a:cubicBezTo>
                    <a:cubicBezTo>
                      <a:pt x="3932" y="36905"/>
                      <a:pt x="3799" y="37704"/>
                      <a:pt x="4358" y="37837"/>
                    </a:cubicBezTo>
                    <a:lnTo>
                      <a:pt x="6193" y="38267"/>
                    </a:lnTo>
                    <a:lnTo>
                      <a:pt x="6651" y="39872"/>
                    </a:lnTo>
                    <a:lnTo>
                      <a:pt x="7454" y="42538"/>
                    </a:lnTo>
                    <a:cubicBezTo>
                      <a:pt x="5304" y="45491"/>
                      <a:pt x="2867" y="48186"/>
                      <a:pt x="201" y="50651"/>
                    </a:cubicBezTo>
                    <a:cubicBezTo>
                      <a:pt x="1" y="50823"/>
                      <a:pt x="1" y="51138"/>
                      <a:pt x="173" y="51310"/>
                    </a:cubicBezTo>
                    <a:cubicBezTo>
                      <a:pt x="259" y="51396"/>
                      <a:pt x="345" y="51454"/>
                      <a:pt x="459" y="51454"/>
                    </a:cubicBezTo>
                    <a:cubicBezTo>
                      <a:pt x="485" y="51459"/>
                      <a:pt x="509" y="51461"/>
                      <a:pt x="533" y="51461"/>
                    </a:cubicBezTo>
                    <a:cubicBezTo>
                      <a:pt x="643" y="51461"/>
                      <a:pt x="738" y="51410"/>
                      <a:pt x="832" y="51339"/>
                    </a:cubicBezTo>
                    <a:cubicBezTo>
                      <a:pt x="3555" y="48845"/>
                      <a:pt x="6021" y="46093"/>
                      <a:pt x="8199" y="43112"/>
                    </a:cubicBezTo>
                    <a:lnTo>
                      <a:pt x="11152" y="42682"/>
                    </a:lnTo>
                    <a:lnTo>
                      <a:pt x="11668" y="44402"/>
                    </a:lnTo>
                    <a:cubicBezTo>
                      <a:pt x="11725" y="44602"/>
                      <a:pt x="11897" y="44717"/>
                      <a:pt x="12098" y="44746"/>
                    </a:cubicBezTo>
                    <a:cubicBezTo>
                      <a:pt x="12155" y="44746"/>
                      <a:pt x="12213" y="44746"/>
                      <a:pt x="12270" y="44717"/>
                    </a:cubicBezTo>
                    <a:cubicBezTo>
                      <a:pt x="12499" y="44660"/>
                      <a:pt x="12643" y="44373"/>
                      <a:pt x="12585" y="44144"/>
                    </a:cubicBezTo>
                    <a:lnTo>
                      <a:pt x="12098" y="42538"/>
                    </a:lnTo>
                    <a:lnTo>
                      <a:pt x="15681" y="42022"/>
                    </a:lnTo>
                    <a:cubicBezTo>
                      <a:pt x="16304" y="41968"/>
                      <a:pt x="16211" y="41096"/>
                      <a:pt x="15643" y="41096"/>
                    </a:cubicBezTo>
                    <a:cubicBezTo>
                      <a:pt x="15610" y="41096"/>
                      <a:pt x="15575" y="41099"/>
                      <a:pt x="15538" y="41105"/>
                    </a:cubicBezTo>
                    <a:lnTo>
                      <a:pt x="15079" y="41162"/>
                    </a:lnTo>
                    <a:lnTo>
                      <a:pt x="15079" y="41162"/>
                    </a:lnTo>
                    <a:lnTo>
                      <a:pt x="15739" y="40159"/>
                    </a:lnTo>
                    <a:cubicBezTo>
                      <a:pt x="15882" y="39958"/>
                      <a:pt x="15825" y="39672"/>
                      <a:pt x="15624" y="39528"/>
                    </a:cubicBezTo>
                    <a:cubicBezTo>
                      <a:pt x="15540" y="39476"/>
                      <a:pt x="15448" y="39450"/>
                      <a:pt x="15359" y="39450"/>
                    </a:cubicBezTo>
                    <a:cubicBezTo>
                      <a:pt x="15204" y="39450"/>
                      <a:pt x="15055" y="39526"/>
                      <a:pt x="14965" y="39672"/>
                    </a:cubicBezTo>
                    <a:lnTo>
                      <a:pt x="13875" y="41334"/>
                    </a:lnTo>
                    <a:lnTo>
                      <a:pt x="8973" y="42022"/>
                    </a:lnTo>
                    <a:cubicBezTo>
                      <a:pt x="10063" y="40446"/>
                      <a:pt x="11066" y="38783"/>
                      <a:pt x="11983" y="37092"/>
                    </a:cubicBezTo>
                    <a:lnTo>
                      <a:pt x="16943" y="35974"/>
                    </a:lnTo>
                    <a:lnTo>
                      <a:pt x="17659" y="36948"/>
                    </a:lnTo>
                    <a:cubicBezTo>
                      <a:pt x="17749" y="37073"/>
                      <a:pt x="17893" y="37143"/>
                      <a:pt x="18045" y="37143"/>
                    </a:cubicBezTo>
                    <a:cubicBezTo>
                      <a:pt x="18137" y="37143"/>
                      <a:pt x="18232" y="37117"/>
                      <a:pt x="18319" y="37063"/>
                    </a:cubicBezTo>
                    <a:cubicBezTo>
                      <a:pt x="18519" y="36891"/>
                      <a:pt x="18548" y="36604"/>
                      <a:pt x="18405" y="36404"/>
                    </a:cubicBezTo>
                    <a:lnTo>
                      <a:pt x="17917" y="35744"/>
                    </a:lnTo>
                    <a:lnTo>
                      <a:pt x="18491" y="35630"/>
                    </a:lnTo>
                    <a:cubicBezTo>
                      <a:pt x="19049" y="35497"/>
                      <a:pt x="18917" y="34697"/>
                      <a:pt x="18414" y="34697"/>
                    </a:cubicBezTo>
                    <a:cubicBezTo>
                      <a:pt x="18375" y="34697"/>
                      <a:pt x="18333" y="34702"/>
                      <a:pt x="18290" y="34712"/>
                    </a:cubicBezTo>
                    <a:lnTo>
                      <a:pt x="17029" y="34999"/>
                    </a:lnTo>
                    <a:lnTo>
                      <a:pt x="16140" y="35200"/>
                    </a:lnTo>
                    <a:lnTo>
                      <a:pt x="16541" y="34168"/>
                    </a:lnTo>
                    <a:cubicBezTo>
                      <a:pt x="16688" y="33802"/>
                      <a:pt x="16390" y="33529"/>
                      <a:pt x="16096" y="33529"/>
                    </a:cubicBezTo>
                    <a:cubicBezTo>
                      <a:pt x="15930" y="33529"/>
                      <a:pt x="15764" y="33616"/>
                      <a:pt x="15681" y="33824"/>
                    </a:cubicBezTo>
                    <a:lnTo>
                      <a:pt x="15022" y="35458"/>
                    </a:lnTo>
                    <a:lnTo>
                      <a:pt x="12528" y="36002"/>
                    </a:lnTo>
                    <a:cubicBezTo>
                      <a:pt x="13388" y="34282"/>
                      <a:pt x="14162" y="32505"/>
                      <a:pt x="14821" y="30699"/>
                    </a:cubicBezTo>
                    <a:lnTo>
                      <a:pt x="17143" y="29868"/>
                    </a:lnTo>
                    <a:lnTo>
                      <a:pt x="18433" y="31129"/>
                    </a:lnTo>
                    <a:cubicBezTo>
                      <a:pt x="18519" y="31186"/>
                      <a:pt x="18605" y="31244"/>
                      <a:pt x="18720" y="31244"/>
                    </a:cubicBezTo>
                    <a:cubicBezTo>
                      <a:pt x="18863" y="31244"/>
                      <a:pt x="19007" y="31215"/>
                      <a:pt x="19093" y="31100"/>
                    </a:cubicBezTo>
                    <a:cubicBezTo>
                      <a:pt x="19265" y="30928"/>
                      <a:pt x="19265" y="30613"/>
                      <a:pt x="19093" y="30441"/>
                    </a:cubicBezTo>
                    <a:lnTo>
                      <a:pt x="18147" y="29524"/>
                    </a:lnTo>
                    <a:lnTo>
                      <a:pt x="20469" y="28692"/>
                    </a:lnTo>
                    <a:cubicBezTo>
                      <a:pt x="20977" y="28514"/>
                      <a:pt x="20787" y="27795"/>
                      <a:pt x="20337" y="27795"/>
                    </a:cubicBezTo>
                    <a:cubicBezTo>
                      <a:pt x="20280" y="27795"/>
                      <a:pt x="20218" y="27807"/>
                      <a:pt x="20153" y="27832"/>
                    </a:cubicBezTo>
                    <a:lnTo>
                      <a:pt x="15223" y="29552"/>
                    </a:lnTo>
                    <a:cubicBezTo>
                      <a:pt x="15796" y="27775"/>
                      <a:pt x="16312" y="25969"/>
                      <a:pt x="16685" y="24134"/>
                    </a:cubicBezTo>
                    <a:lnTo>
                      <a:pt x="21157" y="21812"/>
                    </a:lnTo>
                    <a:cubicBezTo>
                      <a:pt x="21621" y="21544"/>
                      <a:pt x="21377" y="20920"/>
                      <a:pt x="20957" y="20920"/>
                    </a:cubicBezTo>
                    <a:cubicBezTo>
                      <a:pt x="20885" y="20920"/>
                      <a:pt x="20807" y="20939"/>
                      <a:pt x="20727" y="20981"/>
                    </a:cubicBezTo>
                    <a:lnTo>
                      <a:pt x="19809" y="21468"/>
                    </a:lnTo>
                    <a:lnTo>
                      <a:pt x="19809" y="21468"/>
                    </a:lnTo>
                    <a:lnTo>
                      <a:pt x="20067" y="20236"/>
                    </a:lnTo>
                    <a:cubicBezTo>
                      <a:pt x="20151" y="19886"/>
                      <a:pt x="19876" y="19672"/>
                      <a:pt x="19608" y="19672"/>
                    </a:cubicBezTo>
                    <a:cubicBezTo>
                      <a:pt x="19416" y="19672"/>
                      <a:pt x="19227" y="19783"/>
                      <a:pt x="19179" y="20035"/>
                    </a:cubicBezTo>
                    <a:lnTo>
                      <a:pt x="18691" y="22042"/>
                    </a:lnTo>
                    <a:lnTo>
                      <a:pt x="16914" y="22988"/>
                    </a:lnTo>
                    <a:cubicBezTo>
                      <a:pt x="17258" y="21096"/>
                      <a:pt x="17516" y="19204"/>
                      <a:pt x="17631" y="17312"/>
                    </a:cubicBezTo>
                    <a:lnTo>
                      <a:pt x="17631" y="17111"/>
                    </a:lnTo>
                    <a:lnTo>
                      <a:pt x="21300" y="14445"/>
                    </a:lnTo>
                    <a:cubicBezTo>
                      <a:pt x="21697" y="14165"/>
                      <a:pt x="21410" y="13601"/>
                      <a:pt x="21027" y="13601"/>
                    </a:cubicBezTo>
                    <a:cubicBezTo>
                      <a:pt x="20939" y="13601"/>
                      <a:pt x="20846" y="13630"/>
                      <a:pt x="20755" y="13700"/>
                    </a:cubicBezTo>
                    <a:lnTo>
                      <a:pt x="17688" y="15907"/>
                    </a:lnTo>
                    <a:cubicBezTo>
                      <a:pt x="17774" y="14044"/>
                      <a:pt x="17745" y="12180"/>
                      <a:pt x="17602" y="10317"/>
                    </a:cubicBezTo>
                    <a:lnTo>
                      <a:pt x="19953" y="8024"/>
                    </a:lnTo>
                    <a:cubicBezTo>
                      <a:pt x="20306" y="7692"/>
                      <a:pt x="19996" y="7225"/>
                      <a:pt x="19624" y="7225"/>
                    </a:cubicBezTo>
                    <a:cubicBezTo>
                      <a:pt x="19514" y="7225"/>
                      <a:pt x="19399" y="7266"/>
                      <a:pt x="19293" y="7364"/>
                    </a:cubicBezTo>
                    <a:lnTo>
                      <a:pt x="17516" y="9113"/>
                    </a:lnTo>
                    <a:cubicBezTo>
                      <a:pt x="17401" y="7823"/>
                      <a:pt x="17229" y="6619"/>
                      <a:pt x="17057" y="5587"/>
                    </a:cubicBezTo>
                    <a:lnTo>
                      <a:pt x="18376" y="2720"/>
                    </a:lnTo>
                    <a:cubicBezTo>
                      <a:pt x="18546" y="2344"/>
                      <a:pt x="18245" y="2053"/>
                      <a:pt x="17945" y="2053"/>
                    </a:cubicBezTo>
                    <a:cubicBezTo>
                      <a:pt x="17789" y="2053"/>
                      <a:pt x="17633" y="2132"/>
                      <a:pt x="17545" y="2319"/>
                    </a:cubicBezTo>
                    <a:lnTo>
                      <a:pt x="16742" y="3982"/>
                    </a:lnTo>
                    <a:cubicBezTo>
                      <a:pt x="16513" y="2749"/>
                      <a:pt x="16197" y="1516"/>
                      <a:pt x="15825" y="341"/>
                    </a:cubicBezTo>
                    <a:cubicBezTo>
                      <a:pt x="15756" y="134"/>
                      <a:pt x="15576" y="1"/>
                      <a:pt x="15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805484" y="1193961"/>
                <a:ext cx="677017" cy="849034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2754" extrusionOk="0">
                    <a:moveTo>
                      <a:pt x="826" y="0"/>
                    </a:moveTo>
                    <a:cubicBezTo>
                      <a:pt x="750" y="0"/>
                      <a:pt x="673" y="23"/>
                      <a:pt x="609" y="71"/>
                    </a:cubicBezTo>
                    <a:lnTo>
                      <a:pt x="224" y="376"/>
                    </a:lnTo>
                    <a:cubicBezTo>
                      <a:pt x="41" y="477"/>
                      <a:pt x="0" y="721"/>
                      <a:pt x="122" y="883"/>
                    </a:cubicBezTo>
                    <a:lnTo>
                      <a:pt x="2213" y="3826"/>
                    </a:lnTo>
                    <a:cubicBezTo>
                      <a:pt x="2314" y="3968"/>
                      <a:pt x="2274" y="4151"/>
                      <a:pt x="2152" y="4252"/>
                    </a:cubicBezTo>
                    <a:cubicBezTo>
                      <a:pt x="1604" y="4618"/>
                      <a:pt x="1482" y="5369"/>
                      <a:pt x="1868" y="5917"/>
                    </a:cubicBezTo>
                    <a:lnTo>
                      <a:pt x="6516" y="12473"/>
                    </a:lnTo>
                    <a:cubicBezTo>
                      <a:pt x="6640" y="12658"/>
                      <a:pt x="6839" y="12754"/>
                      <a:pt x="7044" y="12754"/>
                    </a:cubicBezTo>
                    <a:cubicBezTo>
                      <a:pt x="7176" y="12754"/>
                      <a:pt x="7310" y="12715"/>
                      <a:pt x="7429" y="12635"/>
                    </a:cubicBezTo>
                    <a:lnTo>
                      <a:pt x="9804" y="10951"/>
                    </a:lnTo>
                    <a:cubicBezTo>
                      <a:pt x="10088" y="10748"/>
                      <a:pt x="10169" y="10321"/>
                      <a:pt x="9966" y="10017"/>
                    </a:cubicBezTo>
                    <a:lnTo>
                      <a:pt x="5318" y="3481"/>
                    </a:lnTo>
                    <a:cubicBezTo>
                      <a:pt x="5084" y="3148"/>
                      <a:pt x="4715" y="2972"/>
                      <a:pt x="4338" y="2972"/>
                    </a:cubicBezTo>
                    <a:cubicBezTo>
                      <a:pt x="4095" y="2972"/>
                      <a:pt x="3849" y="3046"/>
                      <a:pt x="3634" y="3197"/>
                    </a:cubicBezTo>
                    <a:cubicBezTo>
                      <a:pt x="3579" y="3228"/>
                      <a:pt x="3518" y="3244"/>
                      <a:pt x="3458" y="3244"/>
                    </a:cubicBezTo>
                    <a:cubicBezTo>
                      <a:pt x="3363" y="3244"/>
                      <a:pt x="3270" y="3203"/>
                      <a:pt x="3207" y="3116"/>
                    </a:cubicBezTo>
                    <a:lnTo>
                      <a:pt x="1117" y="152"/>
                    </a:lnTo>
                    <a:cubicBezTo>
                      <a:pt x="1055" y="54"/>
                      <a:pt x="942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" name="Google Shape;459;p28"/>
            <p:cNvSpPr/>
            <p:nvPr/>
          </p:nvSpPr>
          <p:spPr>
            <a:xfrm>
              <a:off x="0" y="4735377"/>
              <a:ext cx="9143974" cy="407979"/>
            </a:xfrm>
            <a:custGeom>
              <a:avLst/>
              <a:gdLst/>
              <a:ahLst/>
              <a:cxnLst/>
              <a:rect l="l" t="t" r="r" b="b"/>
              <a:pathLst>
                <a:path w="199465" h="94276" extrusionOk="0">
                  <a:moveTo>
                    <a:pt x="99732" y="1"/>
                  </a:moveTo>
                  <a:cubicBezTo>
                    <a:pt x="40978" y="1"/>
                    <a:pt x="0" y="13277"/>
                    <a:pt x="0" y="13277"/>
                  </a:cubicBezTo>
                  <a:lnTo>
                    <a:pt x="0" y="94276"/>
                  </a:lnTo>
                  <a:lnTo>
                    <a:pt x="199465" y="94276"/>
                  </a:lnTo>
                  <a:lnTo>
                    <a:pt x="199465" y="13277"/>
                  </a:lnTo>
                  <a:cubicBezTo>
                    <a:pt x="199465" y="13277"/>
                    <a:pt x="158487" y="1"/>
                    <a:pt x="99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4037460" y="930215"/>
            <a:ext cx="6171144" cy="58051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1626966" y="779710"/>
            <a:ext cx="6171098" cy="5805132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7161620">
            <a:off x="7612726" y="236795"/>
            <a:ext cx="1976658" cy="1188573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rot="-1445245" flipH="1">
            <a:off x="7346223" y="-48500"/>
            <a:ext cx="1860747" cy="907931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162075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1620751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/>
          </p:nvPr>
        </p:nvSpPr>
        <p:spPr>
          <a:xfrm>
            <a:off x="1620764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1620751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/>
          </p:nvPr>
        </p:nvSpPr>
        <p:spPr>
          <a:xfrm>
            <a:off x="577680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5776800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/>
          </p:nvPr>
        </p:nvSpPr>
        <p:spPr>
          <a:xfrm>
            <a:off x="5776800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5776800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59880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59880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75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975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8095858" y="-1842671"/>
            <a:ext cx="8041293" cy="756427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 rot="9305235" flipH="1">
            <a:off x="-6488070" y="332763"/>
            <a:ext cx="8041299" cy="756415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-10240142" flipH="1">
            <a:off x="7725884" y="-1082749"/>
            <a:ext cx="8041310" cy="75642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 flipH="1">
            <a:off x="8349275" y="78896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"/>
          <p:cNvSpPr/>
          <p:nvPr/>
        </p:nvSpPr>
        <p:spPr>
          <a:xfrm flipH="1">
            <a:off x="19042" y="4640474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/>
          <p:nvPr/>
        </p:nvSpPr>
        <p:spPr>
          <a:xfrm rot="-2057926" flipH="1">
            <a:off x="-371012" y="-134976"/>
            <a:ext cx="1976552" cy="1188510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7"/>
          <p:cNvGrpSpPr/>
          <p:nvPr/>
        </p:nvGrpSpPr>
        <p:grpSpPr>
          <a:xfrm rot="1432019" flipH="1">
            <a:off x="7519496" y="4214903"/>
            <a:ext cx="1860906" cy="908009"/>
            <a:chOff x="10083475" y="3839575"/>
            <a:chExt cx="1221925" cy="596225"/>
          </a:xfrm>
        </p:grpSpPr>
        <p:sp>
          <p:nvSpPr>
            <p:cNvPr id="458" name="Google Shape;458;p27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961F9E-CAC4-170C-F8EB-3A910670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0" y="3680634"/>
            <a:ext cx="2162234" cy="1544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5D9E29-4593-2F1C-3B00-258190600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6629"/>
            <a:ext cx="2831299" cy="213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830" y="1673791"/>
            <a:ext cx="7576336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Forests are helpful in cooling down our planet.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Plants can store a lot of carbon in their roots, branches, and leaves.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Oceans can also remove carbon from the atmosphere and store it.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Oceans may start releasing the carbon they store as global temperatures rise.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7168" y="816377"/>
            <a:ext cx="78678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underline the stressed words. Then </a:t>
            </a:r>
            <a:r>
              <a:rPr lang="en-US" sz="195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saying the sentences with a natural rhythm.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PRONUNCIATION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90EB532-EB62-4FCB-A08C-01C29C93B565}"/>
              </a:ext>
            </a:extLst>
          </p:cNvPr>
          <p:cNvCxnSpPr>
            <a:cxnSpLocks/>
          </p:cNvCxnSpPr>
          <p:nvPr/>
        </p:nvCxnSpPr>
        <p:spPr>
          <a:xfrm>
            <a:off x="1260278" y="2052113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9432D3-5B56-47E1-9EFE-5CDDC127ACB9}"/>
              </a:ext>
            </a:extLst>
          </p:cNvPr>
          <p:cNvCxnSpPr>
            <a:cxnSpLocks/>
          </p:cNvCxnSpPr>
          <p:nvPr/>
        </p:nvCxnSpPr>
        <p:spPr>
          <a:xfrm>
            <a:off x="2680553" y="2052113"/>
            <a:ext cx="878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9C83B08-1B81-47DA-9C14-555800367DDD}"/>
              </a:ext>
            </a:extLst>
          </p:cNvPr>
          <p:cNvCxnSpPr>
            <a:cxnSpLocks/>
          </p:cNvCxnSpPr>
          <p:nvPr/>
        </p:nvCxnSpPr>
        <p:spPr>
          <a:xfrm>
            <a:off x="3877569" y="2052113"/>
            <a:ext cx="1708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EFA8A2C-A2FD-4FAC-8E62-CFBC4B5D56E9}"/>
              </a:ext>
            </a:extLst>
          </p:cNvPr>
          <p:cNvCxnSpPr>
            <a:cxnSpLocks/>
          </p:cNvCxnSpPr>
          <p:nvPr/>
        </p:nvCxnSpPr>
        <p:spPr>
          <a:xfrm>
            <a:off x="6108972" y="2052113"/>
            <a:ext cx="82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67E9621-9A56-48A3-A44B-A95CA0AF46DE}"/>
              </a:ext>
            </a:extLst>
          </p:cNvPr>
          <p:cNvCxnSpPr>
            <a:cxnSpLocks/>
          </p:cNvCxnSpPr>
          <p:nvPr/>
        </p:nvCxnSpPr>
        <p:spPr>
          <a:xfrm>
            <a:off x="1222700" y="2390407"/>
            <a:ext cx="805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B7776A5-1FA2-4192-ACD9-8942F11A97F4}"/>
              </a:ext>
            </a:extLst>
          </p:cNvPr>
          <p:cNvCxnSpPr>
            <a:cxnSpLocks/>
          </p:cNvCxnSpPr>
          <p:nvPr/>
        </p:nvCxnSpPr>
        <p:spPr>
          <a:xfrm>
            <a:off x="2579375" y="2390407"/>
            <a:ext cx="662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E45FA1F-0C6E-4205-94E6-89C0E877631C}"/>
              </a:ext>
            </a:extLst>
          </p:cNvPr>
          <p:cNvCxnSpPr>
            <a:cxnSpLocks/>
          </p:cNvCxnSpPr>
          <p:nvPr/>
        </p:nvCxnSpPr>
        <p:spPr>
          <a:xfrm>
            <a:off x="4235881" y="2390407"/>
            <a:ext cx="865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E46E3AC-8D7D-4073-9FF4-825B22B53573}"/>
              </a:ext>
            </a:extLst>
          </p:cNvPr>
          <p:cNvCxnSpPr>
            <a:cxnSpLocks/>
          </p:cNvCxnSpPr>
          <p:nvPr/>
        </p:nvCxnSpPr>
        <p:spPr>
          <a:xfrm>
            <a:off x="6114364" y="2401791"/>
            <a:ext cx="710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235F8A9-8211-489A-BFEB-209BA4C043AD}"/>
              </a:ext>
            </a:extLst>
          </p:cNvPr>
          <p:cNvCxnSpPr>
            <a:cxnSpLocks/>
          </p:cNvCxnSpPr>
          <p:nvPr/>
        </p:nvCxnSpPr>
        <p:spPr>
          <a:xfrm>
            <a:off x="6900087" y="2390407"/>
            <a:ext cx="1265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5797D0-4A54-4B49-B522-A4627E6F0BB5}"/>
              </a:ext>
            </a:extLst>
          </p:cNvPr>
          <p:cNvCxnSpPr>
            <a:cxnSpLocks/>
          </p:cNvCxnSpPr>
          <p:nvPr/>
        </p:nvCxnSpPr>
        <p:spPr>
          <a:xfrm>
            <a:off x="1499347" y="2767109"/>
            <a:ext cx="76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4CCF7B0-8417-46A8-A2DD-E6372B8BEA7F}"/>
              </a:ext>
            </a:extLst>
          </p:cNvPr>
          <p:cNvCxnSpPr>
            <a:cxnSpLocks/>
          </p:cNvCxnSpPr>
          <p:nvPr/>
        </p:nvCxnSpPr>
        <p:spPr>
          <a:xfrm>
            <a:off x="1222700" y="3133819"/>
            <a:ext cx="1001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4169BA0-7E37-4016-9727-B838185A36B5}"/>
              </a:ext>
            </a:extLst>
          </p:cNvPr>
          <p:cNvCxnSpPr>
            <a:cxnSpLocks/>
          </p:cNvCxnSpPr>
          <p:nvPr/>
        </p:nvCxnSpPr>
        <p:spPr>
          <a:xfrm>
            <a:off x="3304113" y="3133819"/>
            <a:ext cx="94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4F6ECD6-197E-4FFE-9863-CD141477A481}"/>
              </a:ext>
            </a:extLst>
          </p:cNvPr>
          <p:cNvCxnSpPr>
            <a:cxnSpLocks/>
          </p:cNvCxnSpPr>
          <p:nvPr/>
        </p:nvCxnSpPr>
        <p:spPr>
          <a:xfrm>
            <a:off x="4322504" y="3130329"/>
            <a:ext cx="83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A4505A5-7182-4301-A333-FFF308A06F0B}"/>
              </a:ext>
            </a:extLst>
          </p:cNvPr>
          <p:cNvCxnSpPr>
            <a:cxnSpLocks/>
          </p:cNvCxnSpPr>
          <p:nvPr/>
        </p:nvCxnSpPr>
        <p:spPr>
          <a:xfrm>
            <a:off x="6396337" y="3130329"/>
            <a:ext cx="1509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E70D4F-866E-490A-ACAF-EC71695ED4E4}"/>
              </a:ext>
            </a:extLst>
          </p:cNvPr>
          <p:cNvCxnSpPr>
            <a:cxnSpLocks/>
          </p:cNvCxnSpPr>
          <p:nvPr/>
        </p:nvCxnSpPr>
        <p:spPr>
          <a:xfrm>
            <a:off x="1506508" y="3503798"/>
            <a:ext cx="603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7BB51D9-0C4E-4CD2-99CC-8491BA0E68CB}"/>
              </a:ext>
            </a:extLst>
          </p:cNvPr>
          <p:cNvCxnSpPr>
            <a:cxnSpLocks/>
          </p:cNvCxnSpPr>
          <p:nvPr/>
        </p:nvCxnSpPr>
        <p:spPr>
          <a:xfrm>
            <a:off x="1260278" y="3866546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F5A1570-783D-4B59-8FCD-DC0F585C188D}"/>
              </a:ext>
            </a:extLst>
          </p:cNvPr>
          <p:cNvCxnSpPr>
            <a:cxnSpLocks/>
          </p:cNvCxnSpPr>
          <p:nvPr/>
        </p:nvCxnSpPr>
        <p:spPr>
          <a:xfrm>
            <a:off x="2793721" y="3854020"/>
            <a:ext cx="646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3C14DB0-6B00-446A-8A47-5605E62B99E2}"/>
              </a:ext>
            </a:extLst>
          </p:cNvPr>
          <p:cNvCxnSpPr>
            <a:cxnSpLocks/>
          </p:cNvCxnSpPr>
          <p:nvPr/>
        </p:nvCxnSpPr>
        <p:spPr>
          <a:xfrm>
            <a:off x="3491257" y="3866546"/>
            <a:ext cx="108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5481E7B-6AA9-48EE-B84B-291D85FE714A}"/>
              </a:ext>
            </a:extLst>
          </p:cNvPr>
          <p:cNvCxnSpPr>
            <a:cxnSpLocks/>
          </p:cNvCxnSpPr>
          <p:nvPr/>
        </p:nvCxnSpPr>
        <p:spPr>
          <a:xfrm>
            <a:off x="5158038" y="3866546"/>
            <a:ext cx="854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6C1F8F1-B5C8-41B4-9542-46022FF471BC}"/>
              </a:ext>
            </a:extLst>
          </p:cNvPr>
          <p:cNvCxnSpPr>
            <a:cxnSpLocks/>
          </p:cNvCxnSpPr>
          <p:nvPr/>
        </p:nvCxnSpPr>
        <p:spPr>
          <a:xfrm>
            <a:off x="6688812" y="3866546"/>
            <a:ext cx="663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0D67384-43EB-40D5-88B4-0C52FE1155BA}"/>
              </a:ext>
            </a:extLst>
          </p:cNvPr>
          <p:cNvCxnSpPr>
            <a:cxnSpLocks/>
          </p:cNvCxnSpPr>
          <p:nvPr/>
        </p:nvCxnSpPr>
        <p:spPr>
          <a:xfrm>
            <a:off x="931555" y="4253966"/>
            <a:ext cx="741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9A05B84-1A63-43E9-9F58-EC0AB9250940}"/>
              </a:ext>
            </a:extLst>
          </p:cNvPr>
          <p:cNvCxnSpPr>
            <a:cxnSpLocks/>
          </p:cNvCxnSpPr>
          <p:nvPr/>
        </p:nvCxnSpPr>
        <p:spPr>
          <a:xfrm>
            <a:off x="1774151" y="4253966"/>
            <a:ext cx="166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789704E-41DE-473C-BE9E-32A86578F779}"/>
              </a:ext>
            </a:extLst>
          </p:cNvPr>
          <p:cNvCxnSpPr>
            <a:cxnSpLocks/>
          </p:cNvCxnSpPr>
          <p:nvPr/>
        </p:nvCxnSpPr>
        <p:spPr>
          <a:xfrm>
            <a:off x="3534474" y="4241440"/>
            <a:ext cx="472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Track 39">
            <a:hlinkClick r:id="" action="ppaction://media"/>
            <a:extLst>
              <a:ext uri="{FF2B5EF4-FFF2-40B4-BE49-F238E27FC236}">
                <a16:creationId xmlns:a16="http://schemas.microsoft.com/office/drawing/2014/main" xmlns="" id="{1020503A-A957-4218-9482-BFF0CE750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1944" y="1797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xmlns="" id="{D88369E0-E2B2-0594-C319-C98AB85735C3}"/>
              </a:ext>
            </a:extLst>
          </p:cNvPr>
          <p:cNvSpPr/>
          <p:nvPr/>
        </p:nvSpPr>
        <p:spPr>
          <a:xfrm rot="5400000">
            <a:off x="4994011" y="1457474"/>
            <a:ext cx="2895389" cy="2744998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95580" y="765723"/>
            <a:ext cx="75516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correct word or phrase to complete each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VOCABULARY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xmlns="" id="{C82076B3-8931-C3BA-62B9-1444C4F11A62}"/>
              </a:ext>
            </a:extLst>
          </p:cNvPr>
          <p:cNvGrpSpPr/>
          <p:nvPr/>
        </p:nvGrpSpPr>
        <p:grpSpPr>
          <a:xfrm rot="19670281">
            <a:off x="7346094" y="891722"/>
            <a:ext cx="2051569" cy="2162744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xmlns="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xmlns="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xmlns="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xmlns="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xmlns="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xmlns="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xmlns="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xmlns="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xmlns="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xmlns="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xmlns="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xmlns="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xmlns="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xmlns="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xmlns="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xmlns="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xmlns="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xmlns="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xmlns="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xmlns="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xmlns="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xmlns="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xmlns="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xmlns="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xmlns="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xmlns="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xmlns="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xmlns="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xmlns="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xmlns="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xmlns="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xmlns="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xmlns="" id="{BFAC4548-CDFA-D032-753F-3E49768AC3F8}"/>
              </a:ext>
            </a:extLst>
          </p:cNvPr>
          <p:cNvGrpSpPr/>
          <p:nvPr/>
        </p:nvGrpSpPr>
        <p:grpSpPr>
          <a:xfrm rot="19468383">
            <a:off x="4559673" y="4463760"/>
            <a:ext cx="1369037" cy="668873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xmlns="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xmlns="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9177" y="1663360"/>
            <a:ext cx="7523225" cy="304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 the use of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one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4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COP’s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goals.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activities cause most of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warming by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releasing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melting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greenhouse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from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like wind, rain, waves,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sunlight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is replaced naturally.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burning of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fuels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soot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the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greenhouse gas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emissions in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atmosphere.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10825" y="1706898"/>
            <a:ext cx="59081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29177" y="2777566"/>
            <a:ext cx="123636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196165" y="3179184"/>
            <a:ext cx="2463517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03893" y="3884932"/>
            <a:ext cx="145682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31878" y="752126"/>
            <a:ext cx="7442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Rewrite the sentences using present or past participle clauses.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DB3105-895F-49CE-849C-C8177EB8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296" b="53535"/>
          <a:stretch/>
        </p:blipFill>
        <p:spPr>
          <a:xfrm>
            <a:off x="397218" y="2755769"/>
            <a:ext cx="4091004" cy="20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6829D8A-79EB-4542-923E-6DF7178A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6270"/>
          <a:stretch/>
        </p:blipFill>
        <p:spPr>
          <a:xfrm>
            <a:off x="4778445" y="1346082"/>
            <a:ext cx="4148040" cy="235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704;p39">
            <a:extLst>
              <a:ext uri="{FF2B5EF4-FFF2-40B4-BE49-F238E27FC236}">
                <a16:creationId xmlns:a16="http://schemas.microsoft.com/office/drawing/2014/main" xmlns="" id="{F0BAD7C0-F820-74F1-C7CA-3246A44EDDD6}"/>
              </a:ext>
            </a:extLst>
          </p:cNvPr>
          <p:cNvGrpSpPr/>
          <p:nvPr/>
        </p:nvGrpSpPr>
        <p:grpSpPr>
          <a:xfrm>
            <a:off x="2680481" y="1210635"/>
            <a:ext cx="1802636" cy="1296111"/>
            <a:chOff x="4489225" y="1375775"/>
            <a:chExt cx="4214700" cy="3132750"/>
          </a:xfrm>
        </p:grpSpPr>
        <p:sp>
          <p:nvSpPr>
            <p:cNvPr id="3" name="Google Shape;705;p39">
              <a:extLst>
                <a:ext uri="{FF2B5EF4-FFF2-40B4-BE49-F238E27FC236}">
                  <a16:creationId xmlns:a16="http://schemas.microsoft.com/office/drawing/2014/main" xmlns="" id="{00A51C95-7737-5FE4-20D2-A4DC518C720D}"/>
                </a:ext>
              </a:extLst>
            </p:cNvPr>
            <p:cNvSpPr/>
            <p:nvPr/>
          </p:nvSpPr>
          <p:spPr>
            <a:xfrm>
              <a:off x="8335300" y="42720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9">
              <a:extLst>
                <a:ext uri="{FF2B5EF4-FFF2-40B4-BE49-F238E27FC236}">
                  <a16:creationId xmlns:a16="http://schemas.microsoft.com/office/drawing/2014/main" xmlns="" id="{A94B95E3-90B7-6ECF-A123-D47F5220B4DF}"/>
                </a:ext>
              </a:extLst>
            </p:cNvPr>
            <p:cNvSpPr/>
            <p:nvPr/>
          </p:nvSpPr>
          <p:spPr>
            <a:xfrm>
              <a:off x="7352950" y="43003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9">
              <a:extLst>
                <a:ext uri="{FF2B5EF4-FFF2-40B4-BE49-F238E27FC236}">
                  <a16:creationId xmlns:a16="http://schemas.microsoft.com/office/drawing/2014/main" xmlns="" id="{E0AD43AD-73E3-521B-DD90-D3FCD6CF9A87}"/>
                </a:ext>
              </a:extLst>
            </p:cNvPr>
            <p:cNvSpPr/>
            <p:nvPr/>
          </p:nvSpPr>
          <p:spPr>
            <a:xfrm>
              <a:off x="8124325" y="41752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8;p39">
              <a:extLst>
                <a:ext uri="{FF2B5EF4-FFF2-40B4-BE49-F238E27FC236}">
                  <a16:creationId xmlns:a16="http://schemas.microsoft.com/office/drawing/2014/main" xmlns="" id="{C79E5FE5-D584-06BD-E5CA-31BF781709AA}"/>
                </a:ext>
              </a:extLst>
            </p:cNvPr>
            <p:cNvSpPr/>
            <p:nvPr/>
          </p:nvSpPr>
          <p:spPr>
            <a:xfrm>
              <a:off x="4537600" y="4192800"/>
              <a:ext cx="450350" cy="2525"/>
            </a:xfrm>
            <a:custGeom>
              <a:avLst/>
              <a:gdLst/>
              <a:ahLst/>
              <a:cxnLst/>
              <a:rect l="l" t="t" r="r" b="b"/>
              <a:pathLst>
                <a:path w="18014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9;p39">
              <a:extLst>
                <a:ext uri="{FF2B5EF4-FFF2-40B4-BE49-F238E27FC236}">
                  <a16:creationId xmlns:a16="http://schemas.microsoft.com/office/drawing/2014/main" xmlns="" id="{FBAE2A8E-1503-711E-ED84-EB2F9B7702F0}"/>
                </a:ext>
              </a:extLst>
            </p:cNvPr>
            <p:cNvSpPr/>
            <p:nvPr/>
          </p:nvSpPr>
          <p:spPr>
            <a:xfrm>
              <a:off x="5080475" y="4192800"/>
              <a:ext cx="65925" cy="2525"/>
            </a:xfrm>
            <a:custGeom>
              <a:avLst/>
              <a:gdLst/>
              <a:ahLst/>
              <a:cxnLst/>
              <a:rect l="l" t="t" r="r" b="b"/>
              <a:pathLst>
                <a:path w="2637" h="101" extrusionOk="0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0;p39">
              <a:extLst>
                <a:ext uri="{FF2B5EF4-FFF2-40B4-BE49-F238E27FC236}">
                  <a16:creationId xmlns:a16="http://schemas.microsoft.com/office/drawing/2014/main" xmlns="" id="{5620FDDA-018E-EE81-4405-5FFAB9E4E637}"/>
                </a:ext>
              </a:extLst>
            </p:cNvPr>
            <p:cNvSpPr/>
            <p:nvPr/>
          </p:nvSpPr>
          <p:spPr>
            <a:xfrm>
              <a:off x="5360675" y="4237000"/>
              <a:ext cx="976575" cy="2525"/>
            </a:xfrm>
            <a:custGeom>
              <a:avLst/>
              <a:gdLst/>
              <a:ahLst/>
              <a:cxnLst/>
              <a:rect l="l" t="t" r="r" b="b"/>
              <a:pathLst>
                <a:path w="39063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xmlns="" id="{19BBA9BC-59EC-D770-522E-06EB5C8A6FEE}"/>
                </a:ext>
              </a:extLst>
            </p:cNvPr>
            <p:cNvSpPr/>
            <p:nvPr/>
          </p:nvSpPr>
          <p:spPr>
            <a:xfrm>
              <a:off x="4496725" y="1375775"/>
              <a:ext cx="4102125" cy="2264750"/>
            </a:xfrm>
            <a:custGeom>
              <a:avLst/>
              <a:gdLst/>
              <a:ahLst/>
              <a:cxnLst/>
              <a:rect l="l" t="t" r="r" b="b"/>
              <a:pathLst>
                <a:path w="164085" h="90590" extrusionOk="0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xmlns="" id="{CA2E96A7-2461-38BF-722D-02FEC98FC714}"/>
                </a:ext>
              </a:extLst>
            </p:cNvPr>
            <p:cNvSpPr/>
            <p:nvPr/>
          </p:nvSpPr>
          <p:spPr>
            <a:xfrm>
              <a:off x="5324000" y="2118800"/>
              <a:ext cx="280225" cy="1397700"/>
            </a:xfrm>
            <a:custGeom>
              <a:avLst/>
              <a:gdLst/>
              <a:ahLst/>
              <a:cxnLst/>
              <a:rect l="l" t="t" r="r" b="b"/>
              <a:pathLst>
                <a:path w="11209" h="55908" extrusionOk="0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xmlns="" id="{3E6F50F7-B999-2FE8-8D17-30D7BA89F268}"/>
                </a:ext>
              </a:extLst>
            </p:cNvPr>
            <p:cNvSpPr/>
            <p:nvPr/>
          </p:nvSpPr>
          <p:spPr>
            <a:xfrm>
              <a:off x="4772775" y="2803475"/>
              <a:ext cx="576250" cy="762225"/>
            </a:xfrm>
            <a:custGeom>
              <a:avLst/>
              <a:gdLst/>
              <a:ahLst/>
              <a:cxnLst/>
              <a:rect l="l" t="t" r="r" b="b"/>
              <a:pathLst>
                <a:path w="23050" h="30489" extrusionOk="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xmlns="" id="{84AA9F1A-08DE-AB01-394C-1945CC6D71CC}"/>
                </a:ext>
              </a:extLst>
            </p:cNvPr>
            <p:cNvSpPr/>
            <p:nvPr/>
          </p:nvSpPr>
          <p:spPr>
            <a:xfrm>
              <a:off x="5723450" y="2411525"/>
              <a:ext cx="326925" cy="1164175"/>
            </a:xfrm>
            <a:custGeom>
              <a:avLst/>
              <a:gdLst/>
              <a:ahLst/>
              <a:cxnLst/>
              <a:rect l="l" t="t" r="r" b="b"/>
              <a:pathLst>
                <a:path w="13077" h="46567" extrusionOk="0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xmlns="" id="{10766B17-981D-A10B-CD4F-1C332C7F6E11}"/>
                </a:ext>
              </a:extLst>
            </p:cNvPr>
            <p:cNvSpPr/>
            <p:nvPr/>
          </p:nvSpPr>
          <p:spPr>
            <a:xfrm>
              <a:off x="574845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xmlns="" id="{06F442C6-75A0-41D7-F1EA-F98B6C596A88}"/>
                </a:ext>
              </a:extLst>
            </p:cNvPr>
            <p:cNvSpPr/>
            <p:nvPr/>
          </p:nvSpPr>
          <p:spPr>
            <a:xfrm>
              <a:off x="582767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xmlns="" id="{B06F76DF-C9E8-36C5-CEEF-7DB82693B00E}"/>
                </a:ext>
              </a:extLst>
            </p:cNvPr>
            <p:cNvSpPr/>
            <p:nvPr/>
          </p:nvSpPr>
          <p:spPr>
            <a:xfrm>
              <a:off x="590690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xmlns="" id="{E915C40A-1869-9789-36EB-4E52ADD1477A}"/>
                </a:ext>
              </a:extLst>
            </p:cNvPr>
            <p:cNvSpPr/>
            <p:nvPr/>
          </p:nvSpPr>
          <p:spPr>
            <a:xfrm>
              <a:off x="598612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xmlns="" id="{E6A18A18-97C2-FD1C-8153-131611630A8A}"/>
                </a:ext>
              </a:extLst>
            </p:cNvPr>
            <p:cNvSpPr/>
            <p:nvPr/>
          </p:nvSpPr>
          <p:spPr>
            <a:xfrm>
              <a:off x="574845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xmlns="" id="{BE5DED9E-2AB8-DDD0-F510-3A420403C398}"/>
                </a:ext>
              </a:extLst>
            </p:cNvPr>
            <p:cNvSpPr/>
            <p:nvPr/>
          </p:nvSpPr>
          <p:spPr>
            <a:xfrm>
              <a:off x="582767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xmlns="" id="{6C78290E-17F2-7E04-C052-A3A40CBF285C}"/>
                </a:ext>
              </a:extLst>
            </p:cNvPr>
            <p:cNvSpPr/>
            <p:nvPr/>
          </p:nvSpPr>
          <p:spPr>
            <a:xfrm>
              <a:off x="590690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xmlns="" id="{F28D3891-2003-A8B0-A30B-E41483DDE6DC}"/>
                </a:ext>
              </a:extLst>
            </p:cNvPr>
            <p:cNvSpPr/>
            <p:nvPr/>
          </p:nvSpPr>
          <p:spPr>
            <a:xfrm>
              <a:off x="598612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xmlns="" id="{B6E7BBB5-4C94-776C-0D7B-71F276AD3089}"/>
                </a:ext>
              </a:extLst>
            </p:cNvPr>
            <p:cNvSpPr/>
            <p:nvPr/>
          </p:nvSpPr>
          <p:spPr>
            <a:xfrm>
              <a:off x="574845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xmlns="" id="{5B2BE67F-D5D7-6AC1-42AC-84937CAD6EAB}"/>
                </a:ext>
              </a:extLst>
            </p:cNvPr>
            <p:cNvSpPr/>
            <p:nvPr/>
          </p:nvSpPr>
          <p:spPr>
            <a:xfrm>
              <a:off x="582767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xmlns="" id="{C98E90F5-76D7-5348-9665-E5A0D5BE918C}"/>
                </a:ext>
              </a:extLst>
            </p:cNvPr>
            <p:cNvSpPr/>
            <p:nvPr/>
          </p:nvSpPr>
          <p:spPr>
            <a:xfrm>
              <a:off x="590690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xmlns="" id="{B5334A3F-DC1B-2EC9-F10E-C9EAAB8278D1}"/>
                </a:ext>
              </a:extLst>
            </p:cNvPr>
            <p:cNvSpPr/>
            <p:nvPr/>
          </p:nvSpPr>
          <p:spPr>
            <a:xfrm>
              <a:off x="598612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xmlns="" id="{9C298D82-D06C-10E3-2ECC-EBE74D3C75A5}"/>
                </a:ext>
              </a:extLst>
            </p:cNvPr>
            <p:cNvSpPr/>
            <p:nvPr/>
          </p:nvSpPr>
          <p:spPr>
            <a:xfrm>
              <a:off x="574845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xmlns="" id="{098361A5-8E65-204B-4CF5-B286D6600587}"/>
                </a:ext>
              </a:extLst>
            </p:cNvPr>
            <p:cNvSpPr/>
            <p:nvPr/>
          </p:nvSpPr>
          <p:spPr>
            <a:xfrm>
              <a:off x="582767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xmlns="" id="{C80DB8BD-94EB-F336-DEE0-7F630FAA0537}"/>
                </a:ext>
              </a:extLst>
            </p:cNvPr>
            <p:cNvSpPr/>
            <p:nvPr/>
          </p:nvSpPr>
          <p:spPr>
            <a:xfrm>
              <a:off x="590690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xmlns="" id="{8B518D44-D7B6-441F-2715-AFD804BA9EB1}"/>
                </a:ext>
              </a:extLst>
            </p:cNvPr>
            <p:cNvSpPr/>
            <p:nvPr/>
          </p:nvSpPr>
          <p:spPr>
            <a:xfrm>
              <a:off x="598612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1;p39">
              <a:extLst>
                <a:ext uri="{FF2B5EF4-FFF2-40B4-BE49-F238E27FC236}">
                  <a16:creationId xmlns:a16="http://schemas.microsoft.com/office/drawing/2014/main" xmlns="" id="{0D196118-D321-7B64-196E-3A1CC5D79098}"/>
                </a:ext>
              </a:extLst>
            </p:cNvPr>
            <p:cNvSpPr/>
            <p:nvPr/>
          </p:nvSpPr>
          <p:spPr>
            <a:xfrm>
              <a:off x="574845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2;p39">
              <a:extLst>
                <a:ext uri="{FF2B5EF4-FFF2-40B4-BE49-F238E27FC236}">
                  <a16:creationId xmlns:a16="http://schemas.microsoft.com/office/drawing/2014/main" xmlns="" id="{22C95064-2795-FDF3-09B7-63176AE82202}"/>
                </a:ext>
              </a:extLst>
            </p:cNvPr>
            <p:cNvSpPr/>
            <p:nvPr/>
          </p:nvSpPr>
          <p:spPr>
            <a:xfrm>
              <a:off x="582767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3;p39">
              <a:extLst>
                <a:ext uri="{FF2B5EF4-FFF2-40B4-BE49-F238E27FC236}">
                  <a16:creationId xmlns:a16="http://schemas.microsoft.com/office/drawing/2014/main" xmlns="" id="{DDBB5453-80EB-9E14-7113-BE157CC31844}"/>
                </a:ext>
              </a:extLst>
            </p:cNvPr>
            <p:cNvSpPr/>
            <p:nvPr/>
          </p:nvSpPr>
          <p:spPr>
            <a:xfrm>
              <a:off x="590690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39">
              <a:extLst>
                <a:ext uri="{FF2B5EF4-FFF2-40B4-BE49-F238E27FC236}">
                  <a16:creationId xmlns:a16="http://schemas.microsoft.com/office/drawing/2014/main" xmlns="" id="{4309763B-0B73-F8C7-FA15-B95CA2AC2FE3}"/>
                </a:ext>
              </a:extLst>
            </p:cNvPr>
            <p:cNvSpPr/>
            <p:nvPr/>
          </p:nvSpPr>
          <p:spPr>
            <a:xfrm>
              <a:off x="598612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5;p39">
              <a:extLst>
                <a:ext uri="{FF2B5EF4-FFF2-40B4-BE49-F238E27FC236}">
                  <a16:creationId xmlns:a16="http://schemas.microsoft.com/office/drawing/2014/main" xmlns="" id="{C6ABB980-B748-F38E-609C-6F7FF816A49F}"/>
                </a:ext>
              </a:extLst>
            </p:cNvPr>
            <p:cNvSpPr/>
            <p:nvPr/>
          </p:nvSpPr>
          <p:spPr>
            <a:xfrm>
              <a:off x="574845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;p39">
              <a:extLst>
                <a:ext uri="{FF2B5EF4-FFF2-40B4-BE49-F238E27FC236}">
                  <a16:creationId xmlns:a16="http://schemas.microsoft.com/office/drawing/2014/main" xmlns="" id="{DD90D596-549F-7086-19DE-57DBEDD582F1}"/>
                </a:ext>
              </a:extLst>
            </p:cNvPr>
            <p:cNvSpPr/>
            <p:nvPr/>
          </p:nvSpPr>
          <p:spPr>
            <a:xfrm>
              <a:off x="582767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7;p39">
              <a:extLst>
                <a:ext uri="{FF2B5EF4-FFF2-40B4-BE49-F238E27FC236}">
                  <a16:creationId xmlns:a16="http://schemas.microsoft.com/office/drawing/2014/main" xmlns="" id="{D453DC8D-CA48-9485-949E-9243DFB3393A}"/>
                </a:ext>
              </a:extLst>
            </p:cNvPr>
            <p:cNvSpPr/>
            <p:nvPr/>
          </p:nvSpPr>
          <p:spPr>
            <a:xfrm>
              <a:off x="590690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8;p39">
              <a:extLst>
                <a:ext uri="{FF2B5EF4-FFF2-40B4-BE49-F238E27FC236}">
                  <a16:creationId xmlns:a16="http://schemas.microsoft.com/office/drawing/2014/main" xmlns="" id="{2BE924AB-D5CF-E264-E19E-BDADC643DEEB}"/>
                </a:ext>
              </a:extLst>
            </p:cNvPr>
            <p:cNvSpPr/>
            <p:nvPr/>
          </p:nvSpPr>
          <p:spPr>
            <a:xfrm>
              <a:off x="598612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9;p39">
              <a:extLst>
                <a:ext uri="{FF2B5EF4-FFF2-40B4-BE49-F238E27FC236}">
                  <a16:creationId xmlns:a16="http://schemas.microsoft.com/office/drawing/2014/main" xmlns="" id="{615DB763-62EF-C1F4-8C3E-44475487ED4B}"/>
                </a:ext>
              </a:extLst>
            </p:cNvPr>
            <p:cNvSpPr/>
            <p:nvPr/>
          </p:nvSpPr>
          <p:spPr>
            <a:xfrm>
              <a:off x="574845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;p39">
              <a:extLst>
                <a:ext uri="{FF2B5EF4-FFF2-40B4-BE49-F238E27FC236}">
                  <a16:creationId xmlns:a16="http://schemas.microsoft.com/office/drawing/2014/main" xmlns="" id="{10FD4319-234F-9568-3EB6-6E51DE0A93F8}"/>
                </a:ext>
              </a:extLst>
            </p:cNvPr>
            <p:cNvSpPr/>
            <p:nvPr/>
          </p:nvSpPr>
          <p:spPr>
            <a:xfrm>
              <a:off x="582767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;p39">
              <a:extLst>
                <a:ext uri="{FF2B5EF4-FFF2-40B4-BE49-F238E27FC236}">
                  <a16:creationId xmlns:a16="http://schemas.microsoft.com/office/drawing/2014/main" xmlns="" id="{7033A9D7-BDA6-A51E-6458-88E5686DF201}"/>
                </a:ext>
              </a:extLst>
            </p:cNvPr>
            <p:cNvSpPr/>
            <p:nvPr/>
          </p:nvSpPr>
          <p:spPr>
            <a:xfrm>
              <a:off x="590690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2;p39">
              <a:extLst>
                <a:ext uri="{FF2B5EF4-FFF2-40B4-BE49-F238E27FC236}">
                  <a16:creationId xmlns:a16="http://schemas.microsoft.com/office/drawing/2014/main" xmlns="" id="{61AA79D1-CEE8-2BB4-1284-A084DEDB44A2}"/>
                </a:ext>
              </a:extLst>
            </p:cNvPr>
            <p:cNvSpPr/>
            <p:nvPr/>
          </p:nvSpPr>
          <p:spPr>
            <a:xfrm>
              <a:off x="598612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3;p39">
              <a:extLst>
                <a:ext uri="{FF2B5EF4-FFF2-40B4-BE49-F238E27FC236}">
                  <a16:creationId xmlns:a16="http://schemas.microsoft.com/office/drawing/2014/main" xmlns="" id="{1763776B-BBA3-6828-E3DC-5516B4CFEB11}"/>
                </a:ext>
              </a:extLst>
            </p:cNvPr>
            <p:cNvSpPr/>
            <p:nvPr/>
          </p:nvSpPr>
          <p:spPr>
            <a:xfrm>
              <a:off x="574845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39">
              <a:extLst>
                <a:ext uri="{FF2B5EF4-FFF2-40B4-BE49-F238E27FC236}">
                  <a16:creationId xmlns:a16="http://schemas.microsoft.com/office/drawing/2014/main" xmlns="" id="{26D3219E-4FEA-3579-46F0-A4E85F213A7F}"/>
                </a:ext>
              </a:extLst>
            </p:cNvPr>
            <p:cNvSpPr/>
            <p:nvPr/>
          </p:nvSpPr>
          <p:spPr>
            <a:xfrm>
              <a:off x="582767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39">
              <a:extLst>
                <a:ext uri="{FF2B5EF4-FFF2-40B4-BE49-F238E27FC236}">
                  <a16:creationId xmlns:a16="http://schemas.microsoft.com/office/drawing/2014/main" xmlns="" id="{1C291FD9-D9D0-4782-6FF0-E164625EB5A7}"/>
                </a:ext>
              </a:extLst>
            </p:cNvPr>
            <p:cNvSpPr/>
            <p:nvPr/>
          </p:nvSpPr>
          <p:spPr>
            <a:xfrm>
              <a:off x="590690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39">
              <a:extLst>
                <a:ext uri="{FF2B5EF4-FFF2-40B4-BE49-F238E27FC236}">
                  <a16:creationId xmlns:a16="http://schemas.microsoft.com/office/drawing/2014/main" xmlns="" id="{E63D5210-CBB4-D7A0-65EA-00633D2FE1D3}"/>
                </a:ext>
              </a:extLst>
            </p:cNvPr>
            <p:cNvSpPr/>
            <p:nvPr/>
          </p:nvSpPr>
          <p:spPr>
            <a:xfrm>
              <a:off x="598612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39">
              <a:extLst>
                <a:ext uri="{FF2B5EF4-FFF2-40B4-BE49-F238E27FC236}">
                  <a16:creationId xmlns:a16="http://schemas.microsoft.com/office/drawing/2014/main" xmlns="" id="{13A6FED5-430B-21DE-90CE-FDD286F74201}"/>
                </a:ext>
              </a:extLst>
            </p:cNvPr>
            <p:cNvSpPr/>
            <p:nvPr/>
          </p:nvSpPr>
          <p:spPr>
            <a:xfrm>
              <a:off x="6508175" y="2237225"/>
              <a:ext cx="678000" cy="1408025"/>
            </a:xfrm>
            <a:custGeom>
              <a:avLst/>
              <a:gdLst/>
              <a:ahLst/>
              <a:cxnLst/>
              <a:rect l="l" t="t" r="r" b="b"/>
              <a:pathLst>
                <a:path w="27120" h="56321" extrusionOk="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39">
              <a:extLst>
                <a:ext uri="{FF2B5EF4-FFF2-40B4-BE49-F238E27FC236}">
                  <a16:creationId xmlns:a16="http://schemas.microsoft.com/office/drawing/2014/main" xmlns="" id="{E5EC79B8-FBF5-989A-7C82-4370A400E532}"/>
                </a:ext>
              </a:extLst>
            </p:cNvPr>
            <p:cNvSpPr/>
            <p:nvPr/>
          </p:nvSpPr>
          <p:spPr>
            <a:xfrm>
              <a:off x="6559050" y="229310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39">
              <a:extLst>
                <a:ext uri="{FF2B5EF4-FFF2-40B4-BE49-F238E27FC236}">
                  <a16:creationId xmlns:a16="http://schemas.microsoft.com/office/drawing/2014/main" xmlns="" id="{7915C3F9-766F-6A9A-1083-4138CB611951}"/>
                </a:ext>
              </a:extLst>
            </p:cNvPr>
            <p:cNvSpPr/>
            <p:nvPr/>
          </p:nvSpPr>
          <p:spPr>
            <a:xfrm>
              <a:off x="6723325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39">
              <a:extLst>
                <a:ext uri="{FF2B5EF4-FFF2-40B4-BE49-F238E27FC236}">
                  <a16:creationId xmlns:a16="http://schemas.microsoft.com/office/drawing/2014/main" xmlns="" id="{94D8BE3D-57A4-70DC-E76A-6A31BD4758CF}"/>
                </a:ext>
              </a:extLst>
            </p:cNvPr>
            <p:cNvSpPr/>
            <p:nvPr/>
          </p:nvSpPr>
          <p:spPr>
            <a:xfrm>
              <a:off x="6887600" y="229310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39">
              <a:extLst>
                <a:ext uri="{FF2B5EF4-FFF2-40B4-BE49-F238E27FC236}">
                  <a16:creationId xmlns:a16="http://schemas.microsoft.com/office/drawing/2014/main" xmlns="" id="{65218176-7C05-BA37-F590-2F55D3C06506}"/>
                </a:ext>
              </a:extLst>
            </p:cNvPr>
            <p:cNvSpPr/>
            <p:nvPr/>
          </p:nvSpPr>
          <p:spPr>
            <a:xfrm>
              <a:off x="7051900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39">
              <a:extLst>
                <a:ext uri="{FF2B5EF4-FFF2-40B4-BE49-F238E27FC236}">
                  <a16:creationId xmlns:a16="http://schemas.microsoft.com/office/drawing/2014/main" xmlns="" id="{F96AF0F2-ABE7-B34A-CFD6-FEBC35E68389}"/>
                </a:ext>
              </a:extLst>
            </p:cNvPr>
            <p:cNvSpPr/>
            <p:nvPr/>
          </p:nvSpPr>
          <p:spPr>
            <a:xfrm>
              <a:off x="6559050" y="24507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39">
              <a:extLst>
                <a:ext uri="{FF2B5EF4-FFF2-40B4-BE49-F238E27FC236}">
                  <a16:creationId xmlns:a16="http://schemas.microsoft.com/office/drawing/2014/main" xmlns="" id="{AB37CB5C-3A11-F506-D46D-C539A5504CCA}"/>
                </a:ext>
              </a:extLst>
            </p:cNvPr>
            <p:cNvSpPr/>
            <p:nvPr/>
          </p:nvSpPr>
          <p:spPr>
            <a:xfrm>
              <a:off x="6723325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39">
              <a:extLst>
                <a:ext uri="{FF2B5EF4-FFF2-40B4-BE49-F238E27FC236}">
                  <a16:creationId xmlns:a16="http://schemas.microsoft.com/office/drawing/2014/main" xmlns="" id="{20138220-18FF-751C-FD1B-1361B9DB1258}"/>
                </a:ext>
              </a:extLst>
            </p:cNvPr>
            <p:cNvSpPr/>
            <p:nvPr/>
          </p:nvSpPr>
          <p:spPr>
            <a:xfrm>
              <a:off x="6887600" y="2450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39">
              <a:extLst>
                <a:ext uri="{FF2B5EF4-FFF2-40B4-BE49-F238E27FC236}">
                  <a16:creationId xmlns:a16="http://schemas.microsoft.com/office/drawing/2014/main" xmlns="" id="{1D3BDAD8-52A3-77BC-487A-58575CE8F489}"/>
                </a:ext>
              </a:extLst>
            </p:cNvPr>
            <p:cNvSpPr/>
            <p:nvPr/>
          </p:nvSpPr>
          <p:spPr>
            <a:xfrm>
              <a:off x="7051900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39">
              <a:extLst>
                <a:ext uri="{FF2B5EF4-FFF2-40B4-BE49-F238E27FC236}">
                  <a16:creationId xmlns:a16="http://schemas.microsoft.com/office/drawing/2014/main" xmlns="" id="{A94D7E4E-0DDE-1465-1F6A-0057B146299B}"/>
                </a:ext>
              </a:extLst>
            </p:cNvPr>
            <p:cNvSpPr/>
            <p:nvPr/>
          </p:nvSpPr>
          <p:spPr>
            <a:xfrm>
              <a:off x="6559050" y="26083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39">
              <a:extLst>
                <a:ext uri="{FF2B5EF4-FFF2-40B4-BE49-F238E27FC236}">
                  <a16:creationId xmlns:a16="http://schemas.microsoft.com/office/drawing/2014/main" xmlns="" id="{7E0C0569-7EC5-7A55-D7AD-9873710F01E6}"/>
                </a:ext>
              </a:extLst>
            </p:cNvPr>
            <p:cNvSpPr/>
            <p:nvPr/>
          </p:nvSpPr>
          <p:spPr>
            <a:xfrm>
              <a:off x="6723325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39">
              <a:extLst>
                <a:ext uri="{FF2B5EF4-FFF2-40B4-BE49-F238E27FC236}">
                  <a16:creationId xmlns:a16="http://schemas.microsoft.com/office/drawing/2014/main" xmlns="" id="{51A8C2BA-CBF5-087D-6669-B34C62A3E1B0}"/>
                </a:ext>
              </a:extLst>
            </p:cNvPr>
            <p:cNvSpPr/>
            <p:nvPr/>
          </p:nvSpPr>
          <p:spPr>
            <a:xfrm>
              <a:off x="6887600" y="26083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39">
              <a:extLst>
                <a:ext uri="{FF2B5EF4-FFF2-40B4-BE49-F238E27FC236}">
                  <a16:creationId xmlns:a16="http://schemas.microsoft.com/office/drawing/2014/main" xmlns="" id="{98301526-33E1-6818-54FF-50484E1ABB0A}"/>
                </a:ext>
              </a:extLst>
            </p:cNvPr>
            <p:cNvSpPr/>
            <p:nvPr/>
          </p:nvSpPr>
          <p:spPr>
            <a:xfrm>
              <a:off x="7051900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39">
              <a:extLst>
                <a:ext uri="{FF2B5EF4-FFF2-40B4-BE49-F238E27FC236}">
                  <a16:creationId xmlns:a16="http://schemas.microsoft.com/office/drawing/2014/main" xmlns="" id="{D74AC306-BA02-3524-9022-7542D771EBB7}"/>
                </a:ext>
              </a:extLst>
            </p:cNvPr>
            <p:cNvSpPr/>
            <p:nvPr/>
          </p:nvSpPr>
          <p:spPr>
            <a:xfrm>
              <a:off x="6559050" y="27659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39">
              <a:extLst>
                <a:ext uri="{FF2B5EF4-FFF2-40B4-BE49-F238E27FC236}">
                  <a16:creationId xmlns:a16="http://schemas.microsoft.com/office/drawing/2014/main" xmlns="" id="{10F55861-2154-88D8-ECE0-16A6A50F7825}"/>
                </a:ext>
              </a:extLst>
            </p:cNvPr>
            <p:cNvSpPr/>
            <p:nvPr/>
          </p:nvSpPr>
          <p:spPr>
            <a:xfrm>
              <a:off x="6723325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39">
              <a:extLst>
                <a:ext uri="{FF2B5EF4-FFF2-40B4-BE49-F238E27FC236}">
                  <a16:creationId xmlns:a16="http://schemas.microsoft.com/office/drawing/2014/main" xmlns="" id="{0ED21C73-7651-EDDE-B40F-A1A532872CBC}"/>
                </a:ext>
              </a:extLst>
            </p:cNvPr>
            <p:cNvSpPr/>
            <p:nvPr/>
          </p:nvSpPr>
          <p:spPr>
            <a:xfrm>
              <a:off x="6887600" y="276595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39">
              <a:extLst>
                <a:ext uri="{FF2B5EF4-FFF2-40B4-BE49-F238E27FC236}">
                  <a16:creationId xmlns:a16="http://schemas.microsoft.com/office/drawing/2014/main" xmlns="" id="{95EF5A91-6A81-F30F-9AAA-6C278B6C2389}"/>
                </a:ext>
              </a:extLst>
            </p:cNvPr>
            <p:cNvSpPr/>
            <p:nvPr/>
          </p:nvSpPr>
          <p:spPr>
            <a:xfrm>
              <a:off x="7051900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39">
              <a:extLst>
                <a:ext uri="{FF2B5EF4-FFF2-40B4-BE49-F238E27FC236}">
                  <a16:creationId xmlns:a16="http://schemas.microsoft.com/office/drawing/2014/main" xmlns="" id="{4F87EE95-9F6E-6693-D68F-D00B68B3D27A}"/>
                </a:ext>
              </a:extLst>
            </p:cNvPr>
            <p:cNvSpPr/>
            <p:nvPr/>
          </p:nvSpPr>
          <p:spPr>
            <a:xfrm>
              <a:off x="6559050" y="29244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39">
              <a:extLst>
                <a:ext uri="{FF2B5EF4-FFF2-40B4-BE49-F238E27FC236}">
                  <a16:creationId xmlns:a16="http://schemas.microsoft.com/office/drawing/2014/main" xmlns="" id="{133BB23B-96A2-562B-080F-7ABACD43C0D8}"/>
                </a:ext>
              </a:extLst>
            </p:cNvPr>
            <p:cNvSpPr/>
            <p:nvPr/>
          </p:nvSpPr>
          <p:spPr>
            <a:xfrm>
              <a:off x="6723325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39">
              <a:extLst>
                <a:ext uri="{FF2B5EF4-FFF2-40B4-BE49-F238E27FC236}">
                  <a16:creationId xmlns:a16="http://schemas.microsoft.com/office/drawing/2014/main" xmlns="" id="{AEAF0068-77B2-CF7C-090F-4B9E71349DC2}"/>
                </a:ext>
              </a:extLst>
            </p:cNvPr>
            <p:cNvSpPr/>
            <p:nvPr/>
          </p:nvSpPr>
          <p:spPr>
            <a:xfrm>
              <a:off x="6887600" y="29244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39">
              <a:extLst>
                <a:ext uri="{FF2B5EF4-FFF2-40B4-BE49-F238E27FC236}">
                  <a16:creationId xmlns:a16="http://schemas.microsoft.com/office/drawing/2014/main" xmlns="" id="{68FE8ADC-0180-E114-0546-45EAAEB15DF6}"/>
                </a:ext>
              </a:extLst>
            </p:cNvPr>
            <p:cNvSpPr/>
            <p:nvPr/>
          </p:nvSpPr>
          <p:spPr>
            <a:xfrm>
              <a:off x="7051900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39">
              <a:extLst>
                <a:ext uri="{FF2B5EF4-FFF2-40B4-BE49-F238E27FC236}">
                  <a16:creationId xmlns:a16="http://schemas.microsoft.com/office/drawing/2014/main" xmlns="" id="{4649871F-2DA7-DE3F-8F9D-4BE0ECF94334}"/>
                </a:ext>
              </a:extLst>
            </p:cNvPr>
            <p:cNvSpPr/>
            <p:nvPr/>
          </p:nvSpPr>
          <p:spPr>
            <a:xfrm>
              <a:off x="6559050" y="30820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39">
              <a:extLst>
                <a:ext uri="{FF2B5EF4-FFF2-40B4-BE49-F238E27FC236}">
                  <a16:creationId xmlns:a16="http://schemas.microsoft.com/office/drawing/2014/main" xmlns="" id="{218F7795-383F-B8C3-2709-7E1DB99A83B6}"/>
                </a:ext>
              </a:extLst>
            </p:cNvPr>
            <p:cNvSpPr/>
            <p:nvPr/>
          </p:nvSpPr>
          <p:spPr>
            <a:xfrm>
              <a:off x="6723325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39">
              <a:extLst>
                <a:ext uri="{FF2B5EF4-FFF2-40B4-BE49-F238E27FC236}">
                  <a16:creationId xmlns:a16="http://schemas.microsoft.com/office/drawing/2014/main" xmlns="" id="{67B5BF51-5B97-5993-FD20-7C70F9212CAB}"/>
                </a:ext>
              </a:extLst>
            </p:cNvPr>
            <p:cNvSpPr/>
            <p:nvPr/>
          </p:nvSpPr>
          <p:spPr>
            <a:xfrm>
              <a:off x="6887600" y="30820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39">
              <a:extLst>
                <a:ext uri="{FF2B5EF4-FFF2-40B4-BE49-F238E27FC236}">
                  <a16:creationId xmlns:a16="http://schemas.microsoft.com/office/drawing/2014/main" xmlns="" id="{62F1CC77-EE6A-C139-09E4-C2D1D15361DD}"/>
                </a:ext>
              </a:extLst>
            </p:cNvPr>
            <p:cNvSpPr/>
            <p:nvPr/>
          </p:nvSpPr>
          <p:spPr>
            <a:xfrm>
              <a:off x="7051900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39">
              <a:extLst>
                <a:ext uri="{FF2B5EF4-FFF2-40B4-BE49-F238E27FC236}">
                  <a16:creationId xmlns:a16="http://schemas.microsoft.com/office/drawing/2014/main" xmlns="" id="{749611ED-24FC-920C-B25F-4DB6539DDF8D}"/>
                </a:ext>
              </a:extLst>
            </p:cNvPr>
            <p:cNvSpPr/>
            <p:nvPr/>
          </p:nvSpPr>
          <p:spPr>
            <a:xfrm>
              <a:off x="6559050" y="32396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39">
              <a:extLst>
                <a:ext uri="{FF2B5EF4-FFF2-40B4-BE49-F238E27FC236}">
                  <a16:creationId xmlns:a16="http://schemas.microsoft.com/office/drawing/2014/main" xmlns="" id="{C89A3AA3-7043-935C-EA65-87204DB45C34}"/>
                </a:ext>
              </a:extLst>
            </p:cNvPr>
            <p:cNvSpPr/>
            <p:nvPr/>
          </p:nvSpPr>
          <p:spPr>
            <a:xfrm>
              <a:off x="6723325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39">
              <a:extLst>
                <a:ext uri="{FF2B5EF4-FFF2-40B4-BE49-F238E27FC236}">
                  <a16:creationId xmlns:a16="http://schemas.microsoft.com/office/drawing/2014/main" xmlns="" id="{34558FF7-D455-C407-45A0-2F4147F71F56}"/>
                </a:ext>
              </a:extLst>
            </p:cNvPr>
            <p:cNvSpPr/>
            <p:nvPr/>
          </p:nvSpPr>
          <p:spPr>
            <a:xfrm>
              <a:off x="6887600" y="32396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39">
              <a:extLst>
                <a:ext uri="{FF2B5EF4-FFF2-40B4-BE49-F238E27FC236}">
                  <a16:creationId xmlns:a16="http://schemas.microsoft.com/office/drawing/2014/main" xmlns="" id="{06EEDD53-86E7-488F-1C28-AD4B112CFADF}"/>
                </a:ext>
              </a:extLst>
            </p:cNvPr>
            <p:cNvSpPr/>
            <p:nvPr/>
          </p:nvSpPr>
          <p:spPr>
            <a:xfrm>
              <a:off x="7051900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6;p39">
              <a:extLst>
                <a:ext uri="{FF2B5EF4-FFF2-40B4-BE49-F238E27FC236}">
                  <a16:creationId xmlns:a16="http://schemas.microsoft.com/office/drawing/2014/main" xmlns="" id="{02EC402D-56FD-E097-7C4F-7F6EF181A143}"/>
                </a:ext>
              </a:extLst>
            </p:cNvPr>
            <p:cNvSpPr/>
            <p:nvPr/>
          </p:nvSpPr>
          <p:spPr>
            <a:xfrm>
              <a:off x="6559050" y="339805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7;p39">
              <a:extLst>
                <a:ext uri="{FF2B5EF4-FFF2-40B4-BE49-F238E27FC236}">
                  <a16:creationId xmlns:a16="http://schemas.microsoft.com/office/drawing/2014/main" xmlns="" id="{EA4A6323-0716-09F0-E699-ED29DFCA14C2}"/>
                </a:ext>
              </a:extLst>
            </p:cNvPr>
            <p:cNvSpPr/>
            <p:nvPr/>
          </p:nvSpPr>
          <p:spPr>
            <a:xfrm>
              <a:off x="6723325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8;p39">
              <a:extLst>
                <a:ext uri="{FF2B5EF4-FFF2-40B4-BE49-F238E27FC236}">
                  <a16:creationId xmlns:a16="http://schemas.microsoft.com/office/drawing/2014/main" xmlns="" id="{9C9393C2-8944-C880-549C-273BAF2E221F}"/>
                </a:ext>
              </a:extLst>
            </p:cNvPr>
            <p:cNvSpPr/>
            <p:nvPr/>
          </p:nvSpPr>
          <p:spPr>
            <a:xfrm>
              <a:off x="6887600" y="339805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9;p39">
              <a:extLst>
                <a:ext uri="{FF2B5EF4-FFF2-40B4-BE49-F238E27FC236}">
                  <a16:creationId xmlns:a16="http://schemas.microsoft.com/office/drawing/2014/main" xmlns="" id="{F674EDE1-588E-A0F2-28FC-69FF8AC7BD0B}"/>
                </a:ext>
              </a:extLst>
            </p:cNvPr>
            <p:cNvSpPr/>
            <p:nvPr/>
          </p:nvSpPr>
          <p:spPr>
            <a:xfrm>
              <a:off x="7051900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0;p39">
              <a:extLst>
                <a:ext uri="{FF2B5EF4-FFF2-40B4-BE49-F238E27FC236}">
                  <a16:creationId xmlns:a16="http://schemas.microsoft.com/office/drawing/2014/main" xmlns="" id="{E207665A-9F28-8CF6-22BF-08ECAA6F086B}"/>
                </a:ext>
              </a:extLst>
            </p:cNvPr>
            <p:cNvSpPr/>
            <p:nvPr/>
          </p:nvSpPr>
          <p:spPr>
            <a:xfrm>
              <a:off x="53656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1;p39">
              <a:extLst>
                <a:ext uri="{FF2B5EF4-FFF2-40B4-BE49-F238E27FC236}">
                  <a16:creationId xmlns:a16="http://schemas.microsoft.com/office/drawing/2014/main" xmlns="" id="{A7E663CB-7BB6-3164-C304-7ED188607437}"/>
                </a:ext>
              </a:extLst>
            </p:cNvPr>
            <p:cNvSpPr/>
            <p:nvPr/>
          </p:nvSpPr>
          <p:spPr>
            <a:xfrm>
              <a:off x="53656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2;p39">
              <a:extLst>
                <a:ext uri="{FF2B5EF4-FFF2-40B4-BE49-F238E27FC236}">
                  <a16:creationId xmlns:a16="http://schemas.microsoft.com/office/drawing/2014/main" xmlns="" id="{2D876A49-3E1D-0C6C-40C4-2CDA244A656B}"/>
                </a:ext>
              </a:extLst>
            </p:cNvPr>
            <p:cNvSpPr/>
            <p:nvPr/>
          </p:nvSpPr>
          <p:spPr>
            <a:xfrm>
              <a:off x="53656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39">
              <a:extLst>
                <a:ext uri="{FF2B5EF4-FFF2-40B4-BE49-F238E27FC236}">
                  <a16:creationId xmlns:a16="http://schemas.microsoft.com/office/drawing/2014/main" xmlns="" id="{CB0F5C8D-2D61-F187-38B6-BE56801B9069}"/>
                </a:ext>
              </a:extLst>
            </p:cNvPr>
            <p:cNvSpPr/>
            <p:nvPr/>
          </p:nvSpPr>
          <p:spPr>
            <a:xfrm>
              <a:off x="53656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39">
              <a:extLst>
                <a:ext uri="{FF2B5EF4-FFF2-40B4-BE49-F238E27FC236}">
                  <a16:creationId xmlns:a16="http://schemas.microsoft.com/office/drawing/2014/main" xmlns="" id="{183D36FE-7A85-EE8A-8AD2-0C301E9FD40C}"/>
                </a:ext>
              </a:extLst>
            </p:cNvPr>
            <p:cNvSpPr/>
            <p:nvPr/>
          </p:nvSpPr>
          <p:spPr>
            <a:xfrm>
              <a:off x="53656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39">
              <a:extLst>
                <a:ext uri="{FF2B5EF4-FFF2-40B4-BE49-F238E27FC236}">
                  <a16:creationId xmlns:a16="http://schemas.microsoft.com/office/drawing/2014/main" xmlns="" id="{C3BF10BD-8E70-8378-42F8-6E231893E256}"/>
                </a:ext>
              </a:extLst>
            </p:cNvPr>
            <p:cNvSpPr/>
            <p:nvPr/>
          </p:nvSpPr>
          <p:spPr>
            <a:xfrm>
              <a:off x="53656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39">
              <a:extLst>
                <a:ext uri="{FF2B5EF4-FFF2-40B4-BE49-F238E27FC236}">
                  <a16:creationId xmlns:a16="http://schemas.microsoft.com/office/drawing/2014/main" xmlns="" id="{DFE2E0AD-41AE-7F40-11A3-258501CDBC37}"/>
                </a:ext>
              </a:extLst>
            </p:cNvPr>
            <p:cNvSpPr/>
            <p:nvPr/>
          </p:nvSpPr>
          <p:spPr>
            <a:xfrm>
              <a:off x="53656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7;p39">
              <a:extLst>
                <a:ext uri="{FF2B5EF4-FFF2-40B4-BE49-F238E27FC236}">
                  <a16:creationId xmlns:a16="http://schemas.microsoft.com/office/drawing/2014/main" xmlns="" id="{5A755E78-7DD4-AA04-E761-C681C54673E3}"/>
                </a:ext>
              </a:extLst>
            </p:cNvPr>
            <p:cNvSpPr/>
            <p:nvPr/>
          </p:nvSpPr>
          <p:spPr>
            <a:xfrm>
              <a:off x="53656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8;p39">
              <a:extLst>
                <a:ext uri="{FF2B5EF4-FFF2-40B4-BE49-F238E27FC236}">
                  <a16:creationId xmlns:a16="http://schemas.microsoft.com/office/drawing/2014/main" xmlns="" id="{020B5183-C08D-3FAC-E10A-CACEA19C9912}"/>
                </a:ext>
              </a:extLst>
            </p:cNvPr>
            <p:cNvSpPr/>
            <p:nvPr/>
          </p:nvSpPr>
          <p:spPr>
            <a:xfrm>
              <a:off x="54757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9;p39">
              <a:extLst>
                <a:ext uri="{FF2B5EF4-FFF2-40B4-BE49-F238E27FC236}">
                  <a16:creationId xmlns:a16="http://schemas.microsoft.com/office/drawing/2014/main" xmlns="" id="{DD67D267-E030-6C8F-389E-CD91419ECE8B}"/>
                </a:ext>
              </a:extLst>
            </p:cNvPr>
            <p:cNvSpPr/>
            <p:nvPr/>
          </p:nvSpPr>
          <p:spPr>
            <a:xfrm>
              <a:off x="54757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0;p39">
              <a:extLst>
                <a:ext uri="{FF2B5EF4-FFF2-40B4-BE49-F238E27FC236}">
                  <a16:creationId xmlns:a16="http://schemas.microsoft.com/office/drawing/2014/main" xmlns="" id="{635AA0D4-9A71-C8F6-624C-F9EF2E1465DD}"/>
                </a:ext>
              </a:extLst>
            </p:cNvPr>
            <p:cNvSpPr/>
            <p:nvPr/>
          </p:nvSpPr>
          <p:spPr>
            <a:xfrm>
              <a:off x="54757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1;p39">
              <a:extLst>
                <a:ext uri="{FF2B5EF4-FFF2-40B4-BE49-F238E27FC236}">
                  <a16:creationId xmlns:a16="http://schemas.microsoft.com/office/drawing/2014/main" xmlns="" id="{0E598460-1152-F504-5DAA-A1D31FD90054}"/>
                </a:ext>
              </a:extLst>
            </p:cNvPr>
            <p:cNvSpPr/>
            <p:nvPr/>
          </p:nvSpPr>
          <p:spPr>
            <a:xfrm>
              <a:off x="54757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2;p39">
              <a:extLst>
                <a:ext uri="{FF2B5EF4-FFF2-40B4-BE49-F238E27FC236}">
                  <a16:creationId xmlns:a16="http://schemas.microsoft.com/office/drawing/2014/main" xmlns="" id="{C1CF0F53-2242-FD07-B80A-A91473304966}"/>
                </a:ext>
              </a:extLst>
            </p:cNvPr>
            <p:cNvSpPr/>
            <p:nvPr/>
          </p:nvSpPr>
          <p:spPr>
            <a:xfrm>
              <a:off x="54757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3;p39">
              <a:extLst>
                <a:ext uri="{FF2B5EF4-FFF2-40B4-BE49-F238E27FC236}">
                  <a16:creationId xmlns:a16="http://schemas.microsoft.com/office/drawing/2014/main" xmlns="" id="{A79DC30D-96C9-27F8-D5FC-34153E2606AD}"/>
                </a:ext>
              </a:extLst>
            </p:cNvPr>
            <p:cNvSpPr/>
            <p:nvPr/>
          </p:nvSpPr>
          <p:spPr>
            <a:xfrm>
              <a:off x="54757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4;p39">
              <a:extLst>
                <a:ext uri="{FF2B5EF4-FFF2-40B4-BE49-F238E27FC236}">
                  <a16:creationId xmlns:a16="http://schemas.microsoft.com/office/drawing/2014/main" xmlns="" id="{5EFD9051-3A29-A2D5-F5EB-8EFC4E64C73D}"/>
                </a:ext>
              </a:extLst>
            </p:cNvPr>
            <p:cNvSpPr/>
            <p:nvPr/>
          </p:nvSpPr>
          <p:spPr>
            <a:xfrm>
              <a:off x="54757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5;p39">
              <a:extLst>
                <a:ext uri="{FF2B5EF4-FFF2-40B4-BE49-F238E27FC236}">
                  <a16:creationId xmlns:a16="http://schemas.microsoft.com/office/drawing/2014/main" xmlns="" id="{5CE338FC-7263-A5ED-1C13-A9308072B11A}"/>
                </a:ext>
              </a:extLst>
            </p:cNvPr>
            <p:cNvSpPr/>
            <p:nvPr/>
          </p:nvSpPr>
          <p:spPr>
            <a:xfrm>
              <a:off x="54757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6;p39">
              <a:extLst>
                <a:ext uri="{FF2B5EF4-FFF2-40B4-BE49-F238E27FC236}">
                  <a16:creationId xmlns:a16="http://schemas.microsoft.com/office/drawing/2014/main" xmlns="" id="{E62EF5B0-9AFC-6F20-EB94-D36F5CC7589D}"/>
                </a:ext>
              </a:extLst>
            </p:cNvPr>
            <p:cNvSpPr/>
            <p:nvPr/>
          </p:nvSpPr>
          <p:spPr>
            <a:xfrm>
              <a:off x="6330550" y="15517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7;p39">
              <a:extLst>
                <a:ext uri="{FF2B5EF4-FFF2-40B4-BE49-F238E27FC236}">
                  <a16:creationId xmlns:a16="http://schemas.microsoft.com/office/drawing/2014/main" xmlns="" id="{CA69930A-C906-B23B-DBEE-0727A6A672D7}"/>
                </a:ext>
              </a:extLst>
            </p:cNvPr>
            <p:cNvSpPr/>
            <p:nvPr/>
          </p:nvSpPr>
          <p:spPr>
            <a:xfrm>
              <a:off x="6330550" y="17093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8;p39">
              <a:extLst>
                <a:ext uri="{FF2B5EF4-FFF2-40B4-BE49-F238E27FC236}">
                  <a16:creationId xmlns:a16="http://schemas.microsoft.com/office/drawing/2014/main" xmlns="" id="{EEEF437E-002B-506F-8B1C-1102D949928D}"/>
                </a:ext>
              </a:extLst>
            </p:cNvPr>
            <p:cNvSpPr/>
            <p:nvPr/>
          </p:nvSpPr>
          <p:spPr>
            <a:xfrm>
              <a:off x="6330550" y="18678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9;p39">
              <a:extLst>
                <a:ext uri="{FF2B5EF4-FFF2-40B4-BE49-F238E27FC236}">
                  <a16:creationId xmlns:a16="http://schemas.microsoft.com/office/drawing/2014/main" xmlns="" id="{6CC53D8D-FE1F-337E-9428-4BF4ED9544B9}"/>
                </a:ext>
              </a:extLst>
            </p:cNvPr>
            <p:cNvSpPr/>
            <p:nvPr/>
          </p:nvSpPr>
          <p:spPr>
            <a:xfrm>
              <a:off x="6330550" y="2025400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0;p39">
              <a:extLst>
                <a:ext uri="{FF2B5EF4-FFF2-40B4-BE49-F238E27FC236}">
                  <a16:creationId xmlns:a16="http://schemas.microsoft.com/office/drawing/2014/main" xmlns="" id="{2A181CA6-1515-D276-40B2-E7EA13B71790}"/>
                </a:ext>
              </a:extLst>
            </p:cNvPr>
            <p:cNvSpPr/>
            <p:nvPr/>
          </p:nvSpPr>
          <p:spPr>
            <a:xfrm>
              <a:off x="6330550" y="21830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01;p39">
              <a:extLst>
                <a:ext uri="{FF2B5EF4-FFF2-40B4-BE49-F238E27FC236}">
                  <a16:creationId xmlns:a16="http://schemas.microsoft.com/office/drawing/2014/main" xmlns="" id="{BF1C37F4-8683-E962-8815-F0038ADDC156}"/>
                </a:ext>
              </a:extLst>
            </p:cNvPr>
            <p:cNvSpPr/>
            <p:nvPr/>
          </p:nvSpPr>
          <p:spPr>
            <a:xfrm>
              <a:off x="6330550" y="2341475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02;p39">
              <a:extLst>
                <a:ext uri="{FF2B5EF4-FFF2-40B4-BE49-F238E27FC236}">
                  <a16:creationId xmlns:a16="http://schemas.microsoft.com/office/drawing/2014/main" xmlns="" id="{27642276-982B-6B57-8D66-17543F46150A}"/>
                </a:ext>
              </a:extLst>
            </p:cNvPr>
            <p:cNvSpPr/>
            <p:nvPr/>
          </p:nvSpPr>
          <p:spPr>
            <a:xfrm>
              <a:off x="6330550" y="2499075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03;p39">
              <a:extLst>
                <a:ext uri="{FF2B5EF4-FFF2-40B4-BE49-F238E27FC236}">
                  <a16:creationId xmlns:a16="http://schemas.microsoft.com/office/drawing/2014/main" xmlns="" id="{82E8FB7F-7C3A-5D30-1BC4-F9AC83D428E1}"/>
                </a:ext>
              </a:extLst>
            </p:cNvPr>
            <p:cNvSpPr/>
            <p:nvPr/>
          </p:nvSpPr>
          <p:spPr>
            <a:xfrm>
              <a:off x="6330550" y="26567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4;p39">
              <a:extLst>
                <a:ext uri="{FF2B5EF4-FFF2-40B4-BE49-F238E27FC236}">
                  <a16:creationId xmlns:a16="http://schemas.microsoft.com/office/drawing/2014/main" xmlns="" id="{7ACB3A5D-BC9D-9BE8-5393-C2A90D4E83D4}"/>
                </a:ext>
              </a:extLst>
            </p:cNvPr>
            <p:cNvSpPr/>
            <p:nvPr/>
          </p:nvSpPr>
          <p:spPr>
            <a:xfrm>
              <a:off x="7564750" y="14258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5;p39">
              <a:extLst>
                <a:ext uri="{FF2B5EF4-FFF2-40B4-BE49-F238E27FC236}">
                  <a16:creationId xmlns:a16="http://schemas.microsoft.com/office/drawing/2014/main" xmlns="" id="{E13AEBFD-AF34-A82A-7F3E-CF32BAB9495B}"/>
                </a:ext>
              </a:extLst>
            </p:cNvPr>
            <p:cNvSpPr/>
            <p:nvPr/>
          </p:nvSpPr>
          <p:spPr>
            <a:xfrm>
              <a:off x="7564750" y="15834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6;p39">
              <a:extLst>
                <a:ext uri="{FF2B5EF4-FFF2-40B4-BE49-F238E27FC236}">
                  <a16:creationId xmlns:a16="http://schemas.microsoft.com/office/drawing/2014/main" xmlns="" id="{4B1BF5E0-296C-5C0F-244D-E0F30E011FBA}"/>
                </a:ext>
              </a:extLst>
            </p:cNvPr>
            <p:cNvSpPr/>
            <p:nvPr/>
          </p:nvSpPr>
          <p:spPr>
            <a:xfrm>
              <a:off x="7564750" y="1741875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7;p39">
              <a:extLst>
                <a:ext uri="{FF2B5EF4-FFF2-40B4-BE49-F238E27FC236}">
                  <a16:creationId xmlns:a16="http://schemas.microsoft.com/office/drawing/2014/main" xmlns="" id="{AF6E02EF-F2C0-EB09-80B2-92FEAF921B61}"/>
                </a:ext>
              </a:extLst>
            </p:cNvPr>
            <p:cNvSpPr/>
            <p:nvPr/>
          </p:nvSpPr>
          <p:spPr>
            <a:xfrm>
              <a:off x="7564750" y="18995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8;p39">
              <a:extLst>
                <a:ext uri="{FF2B5EF4-FFF2-40B4-BE49-F238E27FC236}">
                  <a16:creationId xmlns:a16="http://schemas.microsoft.com/office/drawing/2014/main" xmlns="" id="{A21B9256-C145-C686-4B73-76FC631B9E9C}"/>
                </a:ext>
              </a:extLst>
            </p:cNvPr>
            <p:cNvSpPr/>
            <p:nvPr/>
          </p:nvSpPr>
          <p:spPr>
            <a:xfrm>
              <a:off x="7564750" y="20571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9;p39">
              <a:extLst>
                <a:ext uri="{FF2B5EF4-FFF2-40B4-BE49-F238E27FC236}">
                  <a16:creationId xmlns:a16="http://schemas.microsoft.com/office/drawing/2014/main" xmlns="" id="{D91A6FD3-10BD-803C-6488-548EB9933B69}"/>
                </a:ext>
              </a:extLst>
            </p:cNvPr>
            <p:cNvSpPr/>
            <p:nvPr/>
          </p:nvSpPr>
          <p:spPr>
            <a:xfrm>
              <a:off x="7564750" y="2214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0;p39">
              <a:extLst>
                <a:ext uri="{FF2B5EF4-FFF2-40B4-BE49-F238E27FC236}">
                  <a16:creationId xmlns:a16="http://schemas.microsoft.com/office/drawing/2014/main" xmlns="" id="{871CC100-62A2-6EA1-2DAB-6ACAEF5AF49B}"/>
                </a:ext>
              </a:extLst>
            </p:cNvPr>
            <p:cNvSpPr/>
            <p:nvPr/>
          </p:nvSpPr>
          <p:spPr>
            <a:xfrm>
              <a:off x="7564750" y="2373150"/>
              <a:ext cx="82600" cy="94275"/>
            </a:xfrm>
            <a:custGeom>
              <a:avLst/>
              <a:gdLst/>
              <a:ahLst/>
              <a:cxnLst/>
              <a:rect l="l" t="t" r="r" b="b"/>
              <a:pathLst>
                <a:path w="3304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1;p39">
              <a:extLst>
                <a:ext uri="{FF2B5EF4-FFF2-40B4-BE49-F238E27FC236}">
                  <a16:creationId xmlns:a16="http://schemas.microsoft.com/office/drawing/2014/main" xmlns="" id="{BD2B213F-95FE-A47C-8A1E-60F4031CA9F2}"/>
                </a:ext>
              </a:extLst>
            </p:cNvPr>
            <p:cNvSpPr/>
            <p:nvPr/>
          </p:nvSpPr>
          <p:spPr>
            <a:xfrm>
              <a:off x="7564750" y="253077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2;p39">
              <a:extLst>
                <a:ext uri="{FF2B5EF4-FFF2-40B4-BE49-F238E27FC236}">
                  <a16:creationId xmlns:a16="http://schemas.microsoft.com/office/drawing/2014/main" xmlns="" id="{E2C97AAF-2A33-72E0-2A07-7FA8B0B78F68}"/>
                </a:ext>
              </a:extLst>
            </p:cNvPr>
            <p:cNvSpPr/>
            <p:nvPr/>
          </p:nvSpPr>
          <p:spPr>
            <a:xfrm>
              <a:off x="7740725" y="2151325"/>
              <a:ext cx="494525" cy="1383525"/>
            </a:xfrm>
            <a:custGeom>
              <a:avLst/>
              <a:gdLst/>
              <a:ahLst/>
              <a:cxnLst/>
              <a:rect l="l" t="t" r="r" b="b"/>
              <a:pathLst>
                <a:path w="19781" h="55341" extrusionOk="0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3;p39">
              <a:extLst>
                <a:ext uri="{FF2B5EF4-FFF2-40B4-BE49-F238E27FC236}">
                  <a16:creationId xmlns:a16="http://schemas.microsoft.com/office/drawing/2014/main" xmlns="" id="{6DE6EFB3-009D-8BE1-E319-4A2ECC05A0C2}"/>
                </a:ext>
              </a:extLst>
            </p:cNvPr>
            <p:cNvSpPr/>
            <p:nvPr/>
          </p:nvSpPr>
          <p:spPr>
            <a:xfrm>
              <a:off x="7814100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4;p39">
              <a:extLst>
                <a:ext uri="{FF2B5EF4-FFF2-40B4-BE49-F238E27FC236}">
                  <a16:creationId xmlns:a16="http://schemas.microsoft.com/office/drawing/2014/main" xmlns="" id="{2CFB4B1E-BB95-84ED-00AD-1D977EC2BBCE}"/>
                </a:ext>
              </a:extLst>
            </p:cNvPr>
            <p:cNvSpPr/>
            <p:nvPr/>
          </p:nvSpPr>
          <p:spPr>
            <a:xfrm>
              <a:off x="7814100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5;p39">
              <a:extLst>
                <a:ext uri="{FF2B5EF4-FFF2-40B4-BE49-F238E27FC236}">
                  <a16:creationId xmlns:a16="http://schemas.microsoft.com/office/drawing/2014/main" xmlns="" id="{C98D971C-EFC4-C285-0128-14C881B132D4}"/>
                </a:ext>
              </a:extLst>
            </p:cNvPr>
            <p:cNvSpPr/>
            <p:nvPr/>
          </p:nvSpPr>
          <p:spPr>
            <a:xfrm>
              <a:off x="7814100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;p39">
              <a:extLst>
                <a:ext uri="{FF2B5EF4-FFF2-40B4-BE49-F238E27FC236}">
                  <a16:creationId xmlns:a16="http://schemas.microsoft.com/office/drawing/2014/main" xmlns="" id="{A4B56FD9-94A5-9739-EF18-8C9491967CB1}"/>
                </a:ext>
              </a:extLst>
            </p:cNvPr>
            <p:cNvSpPr/>
            <p:nvPr/>
          </p:nvSpPr>
          <p:spPr>
            <a:xfrm>
              <a:off x="7814100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7;p39">
              <a:extLst>
                <a:ext uri="{FF2B5EF4-FFF2-40B4-BE49-F238E27FC236}">
                  <a16:creationId xmlns:a16="http://schemas.microsoft.com/office/drawing/2014/main" xmlns="" id="{679BB07F-BDB5-167D-2F9A-1D742AF294E9}"/>
                </a:ext>
              </a:extLst>
            </p:cNvPr>
            <p:cNvSpPr/>
            <p:nvPr/>
          </p:nvSpPr>
          <p:spPr>
            <a:xfrm>
              <a:off x="7814100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8;p39">
              <a:extLst>
                <a:ext uri="{FF2B5EF4-FFF2-40B4-BE49-F238E27FC236}">
                  <a16:creationId xmlns:a16="http://schemas.microsoft.com/office/drawing/2014/main" xmlns="" id="{BD705A0A-8773-17EC-D08E-6A660F604406}"/>
                </a:ext>
              </a:extLst>
            </p:cNvPr>
            <p:cNvSpPr/>
            <p:nvPr/>
          </p:nvSpPr>
          <p:spPr>
            <a:xfrm>
              <a:off x="7814100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9;p39">
              <a:extLst>
                <a:ext uri="{FF2B5EF4-FFF2-40B4-BE49-F238E27FC236}">
                  <a16:creationId xmlns:a16="http://schemas.microsoft.com/office/drawing/2014/main" xmlns="" id="{36A61763-81BD-9492-AF91-BA0480699790}"/>
                </a:ext>
              </a:extLst>
            </p:cNvPr>
            <p:cNvSpPr/>
            <p:nvPr/>
          </p:nvSpPr>
          <p:spPr>
            <a:xfrm>
              <a:off x="7814100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0;p39">
              <a:extLst>
                <a:ext uri="{FF2B5EF4-FFF2-40B4-BE49-F238E27FC236}">
                  <a16:creationId xmlns:a16="http://schemas.microsoft.com/office/drawing/2014/main" xmlns="" id="{15958F70-5C80-74DC-8DC8-7BE475DB3B8F}"/>
                </a:ext>
              </a:extLst>
            </p:cNvPr>
            <p:cNvSpPr/>
            <p:nvPr/>
          </p:nvSpPr>
          <p:spPr>
            <a:xfrm>
              <a:off x="7814100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21;p39">
              <a:extLst>
                <a:ext uri="{FF2B5EF4-FFF2-40B4-BE49-F238E27FC236}">
                  <a16:creationId xmlns:a16="http://schemas.microsoft.com/office/drawing/2014/main" xmlns="" id="{6F8DB068-1906-46B7-ED5C-56E7CAB523D1}"/>
                </a:ext>
              </a:extLst>
            </p:cNvPr>
            <p:cNvSpPr/>
            <p:nvPr/>
          </p:nvSpPr>
          <p:spPr>
            <a:xfrm>
              <a:off x="8007575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22;p39">
              <a:extLst>
                <a:ext uri="{FF2B5EF4-FFF2-40B4-BE49-F238E27FC236}">
                  <a16:creationId xmlns:a16="http://schemas.microsoft.com/office/drawing/2014/main" xmlns="" id="{77EEFD15-6C22-1A0B-D43D-BCF75F00C74B}"/>
                </a:ext>
              </a:extLst>
            </p:cNvPr>
            <p:cNvSpPr/>
            <p:nvPr/>
          </p:nvSpPr>
          <p:spPr>
            <a:xfrm>
              <a:off x="8007575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23;p39">
              <a:extLst>
                <a:ext uri="{FF2B5EF4-FFF2-40B4-BE49-F238E27FC236}">
                  <a16:creationId xmlns:a16="http://schemas.microsoft.com/office/drawing/2014/main" xmlns="" id="{AB391800-13CF-C8C7-A1A4-A2FF86B562E2}"/>
                </a:ext>
              </a:extLst>
            </p:cNvPr>
            <p:cNvSpPr/>
            <p:nvPr/>
          </p:nvSpPr>
          <p:spPr>
            <a:xfrm>
              <a:off x="8007575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24;p39">
              <a:extLst>
                <a:ext uri="{FF2B5EF4-FFF2-40B4-BE49-F238E27FC236}">
                  <a16:creationId xmlns:a16="http://schemas.microsoft.com/office/drawing/2014/main" xmlns="" id="{25F9CDF4-8690-6AF0-F261-AA1455F0F400}"/>
                </a:ext>
              </a:extLst>
            </p:cNvPr>
            <p:cNvSpPr/>
            <p:nvPr/>
          </p:nvSpPr>
          <p:spPr>
            <a:xfrm>
              <a:off x="8007575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25;p39">
              <a:extLst>
                <a:ext uri="{FF2B5EF4-FFF2-40B4-BE49-F238E27FC236}">
                  <a16:creationId xmlns:a16="http://schemas.microsoft.com/office/drawing/2014/main" xmlns="" id="{A338CB71-CB18-D131-9BCC-64079D031581}"/>
                </a:ext>
              </a:extLst>
            </p:cNvPr>
            <p:cNvSpPr/>
            <p:nvPr/>
          </p:nvSpPr>
          <p:spPr>
            <a:xfrm>
              <a:off x="8007575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26;p39">
              <a:extLst>
                <a:ext uri="{FF2B5EF4-FFF2-40B4-BE49-F238E27FC236}">
                  <a16:creationId xmlns:a16="http://schemas.microsoft.com/office/drawing/2014/main" xmlns="" id="{858260BA-EF22-6410-082D-03A357B9E0E1}"/>
                </a:ext>
              </a:extLst>
            </p:cNvPr>
            <p:cNvSpPr/>
            <p:nvPr/>
          </p:nvSpPr>
          <p:spPr>
            <a:xfrm>
              <a:off x="8007575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27;p39">
              <a:extLst>
                <a:ext uri="{FF2B5EF4-FFF2-40B4-BE49-F238E27FC236}">
                  <a16:creationId xmlns:a16="http://schemas.microsoft.com/office/drawing/2014/main" xmlns="" id="{ACCAF040-D0FC-5FD8-73F3-ADC754019324}"/>
                </a:ext>
              </a:extLst>
            </p:cNvPr>
            <p:cNvSpPr/>
            <p:nvPr/>
          </p:nvSpPr>
          <p:spPr>
            <a:xfrm>
              <a:off x="8007575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28;p39">
              <a:extLst>
                <a:ext uri="{FF2B5EF4-FFF2-40B4-BE49-F238E27FC236}">
                  <a16:creationId xmlns:a16="http://schemas.microsoft.com/office/drawing/2014/main" xmlns="" id="{4CDCC7F1-65E6-EFDE-67B2-BFE1E172B4B5}"/>
                </a:ext>
              </a:extLst>
            </p:cNvPr>
            <p:cNvSpPr/>
            <p:nvPr/>
          </p:nvSpPr>
          <p:spPr>
            <a:xfrm>
              <a:off x="8007575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29;p39">
              <a:extLst>
                <a:ext uri="{FF2B5EF4-FFF2-40B4-BE49-F238E27FC236}">
                  <a16:creationId xmlns:a16="http://schemas.microsoft.com/office/drawing/2014/main" xmlns="" id="{BFDF036B-8B06-6195-2BF8-991DE135D894}"/>
                </a:ext>
              </a:extLst>
            </p:cNvPr>
            <p:cNvSpPr/>
            <p:nvPr/>
          </p:nvSpPr>
          <p:spPr>
            <a:xfrm>
              <a:off x="7255375" y="2608325"/>
              <a:ext cx="216000" cy="996575"/>
            </a:xfrm>
            <a:custGeom>
              <a:avLst/>
              <a:gdLst/>
              <a:ahLst/>
              <a:cxnLst/>
              <a:rect l="l" t="t" r="r" b="b"/>
              <a:pathLst>
                <a:path w="8640" h="39863" extrusionOk="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0;p39">
              <a:extLst>
                <a:ext uri="{FF2B5EF4-FFF2-40B4-BE49-F238E27FC236}">
                  <a16:creationId xmlns:a16="http://schemas.microsoft.com/office/drawing/2014/main" xmlns="" id="{0FA98044-400E-9AB5-DF4D-C46BFA5F81D3}"/>
                </a:ext>
              </a:extLst>
            </p:cNvPr>
            <p:cNvSpPr/>
            <p:nvPr/>
          </p:nvSpPr>
          <p:spPr>
            <a:xfrm>
              <a:off x="7271225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31;p39">
              <a:extLst>
                <a:ext uri="{FF2B5EF4-FFF2-40B4-BE49-F238E27FC236}">
                  <a16:creationId xmlns:a16="http://schemas.microsoft.com/office/drawing/2014/main" xmlns="" id="{BF548C9D-6B0A-B054-F7D6-124CAB6DDD1D}"/>
                </a:ext>
              </a:extLst>
            </p:cNvPr>
            <p:cNvSpPr/>
            <p:nvPr/>
          </p:nvSpPr>
          <p:spPr>
            <a:xfrm>
              <a:off x="732375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32;p39">
              <a:extLst>
                <a:ext uri="{FF2B5EF4-FFF2-40B4-BE49-F238E27FC236}">
                  <a16:creationId xmlns:a16="http://schemas.microsoft.com/office/drawing/2014/main" xmlns="" id="{28440BCB-1CC1-3E20-ACBE-50D3AE1B0873}"/>
                </a:ext>
              </a:extLst>
            </p:cNvPr>
            <p:cNvSpPr/>
            <p:nvPr/>
          </p:nvSpPr>
          <p:spPr>
            <a:xfrm>
              <a:off x="737630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33;p39">
              <a:extLst>
                <a:ext uri="{FF2B5EF4-FFF2-40B4-BE49-F238E27FC236}">
                  <a16:creationId xmlns:a16="http://schemas.microsoft.com/office/drawing/2014/main" xmlns="" id="{0C3C8A43-9900-4BD2-C765-8A4A530FE701}"/>
                </a:ext>
              </a:extLst>
            </p:cNvPr>
            <p:cNvSpPr/>
            <p:nvPr/>
          </p:nvSpPr>
          <p:spPr>
            <a:xfrm>
              <a:off x="7428000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34;p39">
              <a:extLst>
                <a:ext uri="{FF2B5EF4-FFF2-40B4-BE49-F238E27FC236}">
                  <a16:creationId xmlns:a16="http://schemas.microsoft.com/office/drawing/2014/main" xmlns="" id="{D60FD19D-AEDA-A59C-B45C-6A1821A65049}"/>
                </a:ext>
              </a:extLst>
            </p:cNvPr>
            <p:cNvSpPr/>
            <p:nvPr/>
          </p:nvSpPr>
          <p:spPr>
            <a:xfrm>
              <a:off x="7271225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35;p39">
              <a:extLst>
                <a:ext uri="{FF2B5EF4-FFF2-40B4-BE49-F238E27FC236}">
                  <a16:creationId xmlns:a16="http://schemas.microsoft.com/office/drawing/2014/main" xmlns="" id="{34288F5B-55BE-CCB0-DA53-06D00A7E0F28}"/>
                </a:ext>
              </a:extLst>
            </p:cNvPr>
            <p:cNvSpPr/>
            <p:nvPr/>
          </p:nvSpPr>
          <p:spPr>
            <a:xfrm>
              <a:off x="732375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36;p39">
              <a:extLst>
                <a:ext uri="{FF2B5EF4-FFF2-40B4-BE49-F238E27FC236}">
                  <a16:creationId xmlns:a16="http://schemas.microsoft.com/office/drawing/2014/main" xmlns="" id="{22830CFD-F6DE-8F97-88CB-B902110A5967}"/>
                </a:ext>
              </a:extLst>
            </p:cNvPr>
            <p:cNvSpPr/>
            <p:nvPr/>
          </p:nvSpPr>
          <p:spPr>
            <a:xfrm>
              <a:off x="737630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37;p39">
              <a:extLst>
                <a:ext uri="{FF2B5EF4-FFF2-40B4-BE49-F238E27FC236}">
                  <a16:creationId xmlns:a16="http://schemas.microsoft.com/office/drawing/2014/main" xmlns="" id="{A694F80B-6B85-E9A1-9FAF-98E74DCC0F6E}"/>
                </a:ext>
              </a:extLst>
            </p:cNvPr>
            <p:cNvSpPr/>
            <p:nvPr/>
          </p:nvSpPr>
          <p:spPr>
            <a:xfrm>
              <a:off x="7428000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38;p39">
              <a:extLst>
                <a:ext uri="{FF2B5EF4-FFF2-40B4-BE49-F238E27FC236}">
                  <a16:creationId xmlns:a16="http://schemas.microsoft.com/office/drawing/2014/main" xmlns="" id="{D36D21A8-5503-568B-61D2-68F6D321FC47}"/>
                </a:ext>
              </a:extLst>
            </p:cNvPr>
            <p:cNvSpPr/>
            <p:nvPr/>
          </p:nvSpPr>
          <p:spPr>
            <a:xfrm>
              <a:off x="7271225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39;p39">
              <a:extLst>
                <a:ext uri="{FF2B5EF4-FFF2-40B4-BE49-F238E27FC236}">
                  <a16:creationId xmlns:a16="http://schemas.microsoft.com/office/drawing/2014/main" xmlns="" id="{0993FBE1-9079-CEF8-99D6-6F736F333FAF}"/>
                </a:ext>
              </a:extLst>
            </p:cNvPr>
            <p:cNvSpPr/>
            <p:nvPr/>
          </p:nvSpPr>
          <p:spPr>
            <a:xfrm>
              <a:off x="732375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0;p39">
              <a:extLst>
                <a:ext uri="{FF2B5EF4-FFF2-40B4-BE49-F238E27FC236}">
                  <a16:creationId xmlns:a16="http://schemas.microsoft.com/office/drawing/2014/main" xmlns="" id="{58250745-D3FF-C5DD-91A7-70A7E91FB052}"/>
                </a:ext>
              </a:extLst>
            </p:cNvPr>
            <p:cNvSpPr/>
            <p:nvPr/>
          </p:nvSpPr>
          <p:spPr>
            <a:xfrm>
              <a:off x="737630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1;p39">
              <a:extLst>
                <a:ext uri="{FF2B5EF4-FFF2-40B4-BE49-F238E27FC236}">
                  <a16:creationId xmlns:a16="http://schemas.microsoft.com/office/drawing/2014/main" xmlns="" id="{198C432E-867B-3E3F-7B83-90BE8B6D4713}"/>
                </a:ext>
              </a:extLst>
            </p:cNvPr>
            <p:cNvSpPr/>
            <p:nvPr/>
          </p:nvSpPr>
          <p:spPr>
            <a:xfrm>
              <a:off x="7428000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2;p39">
              <a:extLst>
                <a:ext uri="{FF2B5EF4-FFF2-40B4-BE49-F238E27FC236}">
                  <a16:creationId xmlns:a16="http://schemas.microsoft.com/office/drawing/2014/main" xmlns="" id="{0DFA85D4-0310-31D4-F99C-00FD153A2FE8}"/>
                </a:ext>
              </a:extLst>
            </p:cNvPr>
            <p:cNvSpPr/>
            <p:nvPr/>
          </p:nvSpPr>
          <p:spPr>
            <a:xfrm>
              <a:off x="7271225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3;p39">
              <a:extLst>
                <a:ext uri="{FF2B5EF4-FFF2-40B4-BE49-F238E27FC236}">
                  <a16:creationId xmlns:a16="http://schemas.microsoft.com/office/drawing/2014/main" xmlns="" id="{282EAFE1-76A4-75F8-1DAC-0DC5AAC61FA3}"/>
                </a:ext>
              </a:extLst>
            </p:cNvPr>
            <p:cNvSpPr/>
            <p:nvPr/>
          </p:nvSpPr>
          <p:spPr>
            <a:xfrm>
              <a:off x="732375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4;p39">
              <a:extLst>
                <a:ext uri="{FF2B5EF4-FFF2-40B4-BE49-F238E27FC236}">
                  <a16:creationId xmlns:a16="http://schemas.microsoft.com/office/drawing/2014/main" xmlns="" id="{A0ACEFD7-211E-9290-AA4C-D5109376A95D}"/>
                </a:ext>
              </a:extLst>
            </p:cNvPr>
            <p:cNvSpPr/>
            <p:nvPr/>
          </p:nvSpPr>
          <p:spPr>
            <a:xfrm>
              <a:off x="737630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45;p39">
              <a:extLst>
                <a:ext uri="{FF2B5EF4-FFF2-40B4-BE49-F238E27FC236}">
                  <a16:creationId xmlns:a16="http://schemas.microsoft.com/office/drawing/2014/main" xmlns="" id="{8E1FAC35-F7A4-A10D-0452-387BCD5031CB}"/>
                </a:ext>
              </a:extLst>
            </p:cNvPr>
            <p:cNvSpPr/>
            <p:nvPr/>
          </p:nvSpPr>
          <p:spPr>
            <a:xfrm>
              <a:off x="7428000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46;p39">
              <a:extLst>
                <a:ext uri="{FF2B5EF4-FFF2-40B4-BE49-F238E27FC236}">
                  <a16:creationId xmlns:a16="http://schemas.microsoft.com/office/drawing/2014/main" xmlns="" id="{A078E042-8D9F-DE82-D78B-A82879DDB8AE}"/>
                </a:ext>
              </a:extLst>
            </p:cNvPr>
            <p:cNvSpPr/>
            <p:nvPr/>
          </p:nvSpPr>
          <p:spPr>
            <a:xfrm>
              <a:off x="7271225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47;p39">
              <a:extLst>
                <a:ext uri="{FF2B5EF4-FFF2-40B4-BE49-F238E27FC236}">
                  <a16:creationId xmlns:a16="http://schemas.microsoft.com/office/drawing/2014/main" xmlns="" id="{EA4D9541-6DBD-606B-489D-FB96B6049F48}"/>
                </a:ext>
              </a:extLst>
            </p:cNvPr>
            <p:cNvSpPr/>
            <p:nvPr/>
          </p:nvSpPr>
          <p:spPr>
            <a:xfrm>
              <a:off x="732375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48;p39">
              <a:extLst>
                <a:ext uri="{FF2B5EF4-FFF2-40B4-BE49-F238E27FC236}">
                  <a16:creationId xmlns:a16="http://schemas.microsoft.com/office/drawing/2014/main" xmlns="" id="{3D4035C6-0C54-388D-FA73-454A897C5F3A}"/>
                </a:ext>
              </a:extLst>
            </p:cNvPr>
            <p:cNvSpPr/>
            <p:nvPr/>
          </p:nvSpPr>
          <p:spPr>
            <a:xfrm>
              <a:off x="737630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49;p39">
              <a:extLst>
                <a:ext uri="{FF2B5EF4-FFF2-40B4-BE49-F238E27FC236}">
                  <a16:creationId xmlns:a16="http://schemas.microsoft.com/office/drawing/2014/main" xmlns="" id="{8706BA9D-6BD7-725A-78E2-7B618CCAC297}"/>
                </a:ext>
              </a:extLst>
            </p:cNvPr>
            <p:cNvSpPr/>
            <p:nvPr/>
          </p:nvSpPr>
          <p:spPr>
            <a:xfrm>
              <a:off x="7428000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0;p39">
              <a:extLst>
                <a:ext uri="{FF2B5EF4-FFF2-40B4-BE49-F238E27FC236}">
                  <a16:creationId xmlns:a16="http://schemas.microsoft.com/office/drawing/2014/main" xmlns="" id="{54CB0DCE-9156-D0B6-8EEE-E5E4775687D7}"/>
                </a:ext>
              </a:extLst>
            </p:cNvPr>
            <p:cNvSpPr/>
            <p:nvPr/>
          </p:nvSpPr>
          <p:spPr>
            <a:xfrm>
              <a:off x="7271225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1;p39">
              <a:extLst>
                <a:ext uri="{FF2B5EF4-FFF2-40B4-BE49-F238E27FC236}">
                  <a16:creationId xmlns:a16="http://schemas.microsoft.com/office/drawing/2014/main" xmlns="" id="{B7B01C5D-A7BC-7566-F201-54B8E656192D}"/>
                </a:ext>
              </a:extLst>
            </p:cNvPr>
            <p:cNvSpPr/>
            <p:nvPr/>
          </p:nvSpPr>
          <p:spPr>
            <a:xfrm>
              <a:off x="732375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2;p39">
              <a:extLst>
                <a:ext uri="{FF2B5EF4-FFF2-40B4-BE49-F238E27FC236}">
                  <a16:creationId xmlns:a16="http://schemas.microsoft.com/office/drawing/2014/main" xmlns="" id="{4813BB69-5B1D-8198-BB31-93726CAAB223}"/>
                </a:ext>
              </a:extLst>
            </p:cNvPr>
            <p:cNvSpPr/>
            <p:nvPr/>
          </p:nvSpPr>
          <p:spPr>
            <a:xfrm>
              <a:off x="737630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3;p39">
              <a:extLst>
                <a:ext uri="{FF2B5EF4-FFF2-40B4-BE49-F238E27FC236}">
                  <a16:creationId xmlns:a16="http://schemas.microsoft.com/office/drawing/2014/main" xmlns="" id="{73E0E1B1-986A-84EA-7781-602414B551B0}"/>
                </a:ext>
              </a:extLst>
            </p:cNvPr>
            <p:cNvSpPr/>
            <p:nvPr/>
          </p:nvSpPr>
          <p:spPr>
            <a:xfrm>
              <a:off x="7428000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54;p39">
              <a:extLst>
                <a:ext uri="{FF2B5EF4-FFF2-40B4-BE49-F238E27FC236}">
                  <a16:creationId xmlns:a16="http://schemas.microsoft.com/office/drawing/2014/main" xmlns="" id="{2A72845B-9E61-8580-9B89-3841F5A9F5E5}"/>
                </a:ext>
              </a:extLst>
            </p:cNvPr>
            <p:cNvSpPr/>
            <p:nvPr/>
          </p:nvSpPr>
          <p:spPr>
            <a:xfrm>
              <a:off x="7271225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55;p39">
              <a:extLst>
                <a:ext uri="{FF2B5EF4-FFF2-40B4-BE49-F238E27FC236}">
                  <a16:creationId xmlns:a16="http://schemas.microsoft.com/office/drawing/2014/main" xmlns="" id="{9A78A363-D138-E157-8C7B-FCF4D0516657}"/>
                </a:ext>
              </a:extLst>
            </p:cNvPr>
            <p:cNvSpPr/>
            <p:nvPr/>
          </p:nvSpPr>
          <p:spPr>
            <a:xfrm>
              <a:off x="732375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56;p39">
              <a:extLst>
                <a:ext uri="{FF2B5EF4-FFF2-40B4-BE49-F238E27FC236}">
                  <a16:creationId xmlns:a16="http://schemas.microsoft.com/office/drawing/2014/main" xmlns="" id="{D7AF28A4-A29B-8665-8CE8-002EFDB519CE}"/>
                </a:ext>
              </a:extLst>
            </p:cNvPr>
            <p:cNvSpPr/>
            <p:nvPr/>
          </p:nvSpPr>
          <p:spPr>
            <a:xfrm>
              <a:off x="737630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57;p39">
              <a:extLst>
                <a:ext uri="{FF2B5EF4-FFF2-40B4-BE49-F238E27FC236}">
                  <a16:creationId xmlns:a16="http://schemas.microsoft.com/office/drawing/2014/main" xmlns="" id="{10DD43A5-D317-2CB2-8312-CA026A71B3D9}"/>
                </a:ext>
              </a:extLst>
            </p:cNvPr>
            <p:cNvSpPr/>
            <p:nvPr/>
          </p:nvSpPr>
          <p:spPr>
            <a:xfrm>
              <a:off x="7428000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58;p39">
              <a:extLst>
                <a:ext uri="{FF2B5EF4-FFF2-40B4-BE49-F238E27FC236}">
                  <a16:creationId xmlns:a16="http://schemas.microsoft.com/office/drawing/2014/main" xmlns="" id="{08D7D5C0-4990-B412-0AF5-ED0B63FB0C14}"/>
                </a:ext>
              </a:extLst>
            </p:cNvPr>
            <p:cNvSpPr/>
            <p:nvPr/>
          </p:nvSpPr>
          <p:spPr>
            <a:xfrm>
              <a:off x="7271225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59;p39">
              <a:extLst>
                <a:ext uri="{FF2B5EF4-FFF2-40B4-BE49-F238E27FC236}">
                  <a16:creationId xmlns:a16="http://schemas.microsoft.com/office/drawing/2014/main" xmlns="" id="{9F947E7A-9C5B-2739-0190-6B0C8C2A5FDB}"/>
                </a:ext>
              </a:extLst>
            </p:cNvPr>
            <p:cNvSpPr/>
            <p:nvPr/>
          </p:nvSpPr>
          <p:spPr>
            <a:xfrm>
              <a:off x="732375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0;p39">
              <a:extLst>
                <a:ext uri="{FF2B5EF4-FFF2-40B4-BE49-F238E27FC236}">
                  <a16:creationId xmlns:a16="http://schemas.microsoft.com/office/drawing/2014/main" xmlns="" id="{72398DB2-AE85-A7B1-8692-38EE05A40D96}"/>
                </a:ext>
              </a:extLst>
            </p:cNvPr>
            <p:cNvSpPr/>
            <p:nvPr/>
          </p:nvSpPr>
          <p:spPr>
            <a:xfrm>
              <a:off x="737630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61;p39">
              <a:extLst>
                <a:ext uri="{FF2B5EF4-FFF2-40B4-BE49-F238E27FC236}">
                  <a16:creationId xmlns:a16="http://schemas.microsoft.com/office/drawing/2014/main" xmlns="" id="{14C5BA9C-F0BB-5B28-3C42-BCA411BB48EB}"/>
                </a:ext>
              </a:extLst>
            </p:cNvPr>
            <p:cNvSpPr/>
            <p:nvPr/>
          </p:nvSpPr>
          <p:spPr>
            <a:xfrm>
              <a:off x="7428000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62;p39">
              <a:extLst>
                <a:ext uri="{FF2B5EF4-FFF2-40B4-BE49-F238E27FC236}">
                  <a16:creationId xmlns:a16="http://schemas.microsoft.com/office/drawing/2014/main" xmlns="" id="{21A12693-6AFF-DC12-D369-4C14990BF4C0}"/>
                </a:ext>
              </a:extLst>
            </p:cNvPr>
            <p:cNvSpPr/>
            <p:nvPr/>
          </p:nvSpPr>
          <p:spPr>
            <a:xfrm>
              <a:off x="48161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63;p39">
              <a:extLst>
                <a:ext uri="{FF2B5EF4-FFF2-40B4-BE49-F238E27FC236}">
                  <a16:creationId xmlns:a16="http://schemas.microsoft.com/office/drawing/2014/main" xmlns="" id="{51C9DDAD-D5AB-0729-148C-65051B97A06F}"/>
                </a:ext>
              </a:extLst>
            </p:cNvPr>
            <p:cNvSpPr/>
            <p:nvPr/>
          </p:nvSpPr>
          <p:spPr>
            <a:xfrm>
              <a:off x="49562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64;p39">
              <a:extLst>
                <a:ext uri="{FF2B5EF4-FFF2-40B4-BE49-F238E27FC236}">
                  <a16:creationId xmlns:a16="http://schemas.microsoft.com/office/drawing/2014/main" xmlns="" id="{2BE909EE-26C9-032B-1724-F3BA73ACCE25}"/>
                </a:ext>
              </a:extLst>
            </p:cNvPr>
            <p:cNvSpPr/>
            <p:nvPr/>
          </p:nvSpPr>
          <p:spPr>
            <a:xfrm>
              <a:off x="50955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65;p39">
              <a:extLst>
                <a:ext uri="{FF2B5EF4-FFF2-40B4-BE49-F238E27FC236}">
                  <a16:creationId xmlns:a16="http://schemas.microsoft.com/office/drawing/2014/main" xmlns="" id="{F575E33B-E05B-3029-B8E2-20F62E7288E7}"/>
                </a:ext>
              </a:extLst>
            </p:cNvPr>
            <p:cNvSpPr/>
            <p:nvPr/>
          </p:nvSpPr>
          <p:spPr>
            <a:xfrm>
              <a:off x="52356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66;p39">
              <a:extLst>
                <a:ext uri="{FF2B5EF4-FFF2-40B4-BE49-F238E27FC236}">
                  <a16:creationId xmlns:a16="http://schemas.microsoft.com/office/drawing/2014/main" xmlns="" id="{7F486006-AE00-5E1A-603A-1CBF498131FB}"/>
                </a:ext>
              </a:extLst>
            </p:cNvPr>
            <p:cNvSpPr/>
            <p:nvPr/>
          </p:nvSpPr>
          <p:spPr>
            <a:xfrm>
              <a:off x="48161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67;p39">
              <a:extLst>
                <a:ext uri="{FF2B5EF4-FFF2-40B4-BE49-F238E27FC236}">
                  <a16:creationId xmlns:a16="http://schemas.microsoft.com/office/drawing/2014/main" xmlns="" id="{2D4F7761-1046-569A-1A59-4A465D4275CD}"/>
                </a:ext>
              </a:extLst>
            </p:cNvPr>
            <p:cNvSpPr/>
            <p:nvPr/>
          </p:nvSpPr>
          <p:spPr>
            <a:xfrm>
              <a:off x="49562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68;p39">
              <a:extLst>
                <a:ext uri="{FF2B5EF4-FFF2-40B4-BE49-F238E27FC236}">
                  <a16:creationId xmlns:a16="http://schemas.microsoft.com/office/drawing/2014/main" xmlns="" id="{8F529B56-E6B8-C45B-BD19-1F6B11D8AF1D}"/>
                </a:ext>
              </a:extLst>
            </p:cNvPr>
            <p:cNvSpPr/>
            <p:nvPr/>
          </p:nvSpPr>
          <p:spPr>
            <a:xfrm>
              <a:off x="50955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69;p39">
              <a:extLst>
                <a:ext uri="{FF2B5EF4-FFF2-40B4-BE49-F238E27FC236}">
                  <a16:creationId xmlns:a16="http://schemas.microsoft.com/office/drawing/2014/main" xmlns="" id="{46547A9C-E318-15B4-6FD9-24A295F6A400}"/>
                </a:ext>
              </a:extLst>
            </p:cNvPr>
            <p:cNvSpPr/>
            <p:nvPr/>
          </p:nvSpPr>
          <p:spPr>
            <a:xfrm>
              <a:off x="52356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0;p39">
              <a:extLst>
                <a:ext uri="{FF2B5EF4-FFF2-40B4-BE49-F238E27FC236}">
                  <a16:creationId xmlns:a16="http://schemas.microsoft.com/office/drawing/2014/main" xmlns="" id="{24C47DD7-1F2F-097D-277D-50BAA670E59C}"/>
                </a:ext>
              </a:extLst>
            </p:cNvPr>
            <p:cNvSpPr/>
            <p:nvPr/>
          </p:nvSpPr>
          <p:spPr>
            <a:xfrm>
              <a:off x="48161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71;p39">
              <a:extLst>
                <a:ext uri="{FF2B5EF4-FFF2-40B4-BE49-F238E27FC236}">
                  <a16:creationId xmlns:a16="http://schemas.microsoft.com/office/drawing/2014/main" xmlns="" id="{75CE2A6B-1572-3B72-5E2A-9DD641EEADAB}"/>
                </a:ext>
              </a:extLst>
            </p:cNvPr>
            <p:cNvSpPr/>
            <p:nvPr/>
          </p:nvSpPr>
          <p:spPr>
            <a:xfrm>
              <a:off x="49562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72;p39">
              <a:extLst>
                <a:ext uri="{FF2B5EF4-FFF2-40B4-BE49-F238E27FC236}">
                  <a16:creationId xmlns:a16="http://schemas.microsoft.com/office/drawing/2014/main" xmlns="" id="{6F1673A5-BCE2-9110-2BF1-C7BC34684298}"/>
                </a:ext>
              </a:extLst>
            </p:cNvPr>
            <p:cNvSpPr/>
            <p:nvPr/>
          </p:nvSpPr>
          <p:spPr>
            <a:xfrm>
              <a:off x="50955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73;p39">
              <a:extLst>
                <a:ext uri="{FF2B5EF4-FFF2-40B4-BE49-F238E27FC236}">
                  <a16:creationId xmlns:a16="http://schemas.microsoft.com/office/drawing/2014/main" xmlns="" id="{0CD3A97D-9F05-BFAA-0EB3-50C94CD30C95}"/>
                </a:ext>
              </a:extLst>
            </p:cNvPr>
            <p:cNvSpPr/>
            <p:nvPr/>
          </p:nvSpPr>
          <p:spPr>
            <a:xfrm>
              <a:off x="52356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74;p39">
              <a:extLst>
                <a:ext uri="{FF2B5EF4-FFF2-40B4-BE49-F238E27FC236}">
                  <a16:creationId xmlns:a16="http://schemas.microsoft.com/office/drawing/2014/main" xmlns="" id="{F630DADA-F9C2-6DB9-DC8E-BFBA5CEFFAF3}"/>
                </a:ext>
              </a:extLst>
            </p:cNvPr>
            <p:cNvSpPr/>
            <p:nvPr/>
          </p:nvSpPr>
          <p:spPr>
            <a:xfrm>
              <a:off x="48161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75;p39">
              <a:extLst>
                <a:ext uri="{FF2B5EF4-FFF2-40B4-BE49-F238E27FC236}">
                  <a16:creationId xmlns:a16="http://schemas.microsoft.com/office/drawing/2014/main" xmlns="" id="{97A96952-B827-32FC-862C-6F8407344EFD}"/>
                </a:ext>
              </a:extLst>
            </p:cNvPr>
            <p:cNvSpPr/>
            <p:nvPr/>
          </p:nvSpPr>
          <p:spPr>
            <a:xfrm>
              <a:off x="49562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6;p39">
              <a:extLst>
                <a:ext uri="{FF2B5EF4-FFF2-40B4-BE49-F238E27FC236}">
                  <a16:creationId xmlns:a16="http://schemas.microsoft.com/office/drawing/2014/main" xmlns="" id="{FFAE9D02-AD26-4FAA-5471-E25D1C944DEE}"/>
                </a:ext>
              </a:extLst>
            </p:cNvPr>
            <p:cNvSpPr/>
            <p:nvPr/>
          </p:nvSpPr>
          <p:spPr>
            <a:xfrm>
              <a:off x="50955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7;p39">
              <a:extLst>
                <a:ext uri="{FF2B5EF4-FFF2-40B4-BE49-F238E27FC236}">
                  <a16:creationId xmlns:a16="http://schemas.microsoft.com/office/drawing/2014/main" xmlns="" id="{C35B177C-72E1-AB5B-E00F-D33E23FFB0CB}"/>
                </a:ext>
              </a:extLst>
            </p:cNvPr>
            <p:cNvSpPr/>
            <p:nvPr/>
          </p:nvSpPr>
          <p:spPr>
            <a:xfrm>
              <a:off x="52356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78;p39">
              <a:extLst>
                <a:ext uri="{FF2B5EF4-FFF2-40B4-BE49-F238E27FC236}">
                  <a16:creationId xmlns:a16="http://schemas.microsoft.com/office/drawing/2014/main" xmlns="" id="{DF453815-9EDD-A26F-AEFE-679EA4DF0850}"/>
                </a:ext>
              </a:extLst>
            </p:cNvPr>
            <p:cNvSpPr/>
            <p:nvPr/>
          </p:nvSpPr>
          <p:spPr>
            <a:xfrm>
              <a:off x="48161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79;p39">
              <a:extLst>
                <a:ext uri="{FF2B5EF4-FFF2-40B4-BE49-F238E27FC236}">
                  <a16:creationId xmlns:a16="http://schemas.microsoft.com/office/drawing/2014/main" xmlns="" id="{50CCF6AD-68D0-8A1E-AC72-27952057BBFF}"/>
                </a:ext>
              </a:extLst>
            </p:cNvPr>
            <p:cNvSpPr/>
            <p:nvPr/>
          </p:nvSpPr>
          <p:spPr>
            <a:xfrm>
              <a:off x="49562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80;p39">
              <a:extLst>
                <a:ext uri="{FF2B5EF4-FFF2-40B4-BE49-F238E27FC236}">
                  <a16:creationId xmlns:a16="http://schemas.microsoft.com/office/drawing/2014/main" xmlns="" id="{BD05D667-16B4-81FE-E9E8-54D82649880B}"/>
                </a:ext>
              </a:extLst>
            </p:cNvPr>
            <p:cNvSpPr/>
            <p:nvPr/>
          </p:nvSpPr>
          <p:spPr>
            <a:xfrm>
              <a:off x="50955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81;p39">
              <a:extLst>
                <a:ext uri="{FF2B5EF4-FFF2-40B4-BE49-F238E27FC236}">
                  <a16:creationId xmlns:a16="http://schemas.microsoft.com/office/drawing/2014/main" xmlns="" id="{F05B0D2E-93A9-81A2-A019-89D519ABFAB4}"/>
                </a:ext>
              </a:extLst>
            </p:cNvPr>
            <p:cNvSpPr/>
            <p:nvPr/>
          </p:nvSpPr>
          <p:spPr>
            <a:xfrm>
              <a:off x="52356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82;p39">
              <a:extLst>
                <a:ext uri="{FF2B5EF4-FFF2-40B4-BE49-F238E27FC236}">
                  <a16:creationId xmlns:a16="http://schemas.microsoft.com/office/drawing/2014/main" xmlns="" id="{90FBC7C9-562E-65FA-4E02-5A4564E04DBD}"/>
                </a:ext>
              </a:extLst>
            </p:cNvPr>
            <p:cNvSpPr/>
            <p:nvPr/>
          </p:nvSpPr>
          <p:spPr>
            <a:xfrm>
              <a:off x="48161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83;p39">
              <a:extLst>
                <a:ext uri="{FF2B5EF4-FFF2-40B4-BE49-F238E27FC236}">
                  <a16:creationId xmlns:a16="http://schemas.microsoft.com/office/drawing/2014/main" xmlns="" id="{1ED32207-C3F3-1992-B7E0-3ABEE242DC3F}"/>
                </a:ext>
              </a:extLst>
            </p:cNvPr>
            <p:cNvSpPr/>
            <p:nvPr/>
          </p:nvSpPr>
          <p:spPr>
            <a:xfrm>
              <a:off x="49562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84;p39">
              <a:extLst>
                <a:ext uri="{FF2B5EF4-FFF2-40B4-BE49-F238E27FC236}">
                  <a16:creationId xmlns:a16="http://schemas.microsoft.com/office/drawing/2014/main" xmlns="" id="{BDDA7694-D80B-69F5-4F1F-39A8B1573179}"/>
                </a:ext>
              </a:extLst>
            </p:cNvPr>
            <p:cNvSpPr/>
            <p:nvPr/>
          </p:nvSpPr>
          <p:spPr>
            <a:xfrm>
              <a:off x="50955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85;p39">
              <a:extLst>
                <a:ext uri="{FF2B5EF4-FFF2-40B4-BE49-F238E27FC236}">
                  <a16:creationId xmlns:a16="http://schemas.microsoft.com/office/drawing/2014/main" xmlns="" id="{ADAE29ED-FD65-010A-D9AE-46637B957FAE}"/>
                </a:ext>
              </a:extLst>
            </p:cNvPr>
            <p:cNvSpPr/>
            <p:nvPr/>
          </p:nvSpPr>
          <p:spPr>
            <a:xfrm>
              <a:off x="52356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86;p39">
              <a:extLst>
                <a:ext uri="{FF2B5EF4-FFF2-40B4-BE49-F238E27FC236}">
                  <a16:creationId xmlns:a16="http://schemas.microsoft.com/office/drawing/2014/main" xmlns="" id="{0DEED257-9493-9C88-E416-630A99A24216}"/>
                </a:ext>
              </a:extLst>
            </p:cNvPr>
            <p:cNvSpPr/>
            <p:nvPr/>
          </p:nvSpPr>
          <p:spPr>
            <a:xfrm>
              <a:off x="48161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87;p39">
              <a:extLst>
                <a:ext uri="{FF2B5EF4-FFF2-40B4-BE49-F238E27FC236}">
                  <a16:creationId xmlns:a16="http://schemas.microsoft.com/office/drawing/2014/main" xmlns="" id="{8F19AB7C-9A65-C795-03AC-FDB9D668781D}"/>
                </a:ext>
              </a:extLst>
            </p:cNvPr>
            <p:cNvSpPr/>
            <p:nvPr/>
          </p:nvSpPr>
          <p:spPr>
            <a:xfrm>
              <a:off x="49562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88;p39">
              <a:extLst>
                <a:ext uri="{FF2B5EF4-FFF2-40B4-BE49-F238E27FC236}">
                  <a16:creationId xmlns:a16="http://schemas.microsoft.com/office/drawing/2014/main" xmlns="" id="{7B5C2DF8-1765-BBD3-7812-DDDB6D8DC40A}"/>
                </a:ext>
              </a:extLst>
            </p:cNvPr>
            <p:cNvSpPr/>
            <p:nvPr/>
          </p:nvSpPr>
          <p:spPr>
            <a:xfrm>
              <a:off x="50955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89;p39">
              <a:extLst>
                <a:ext uri="{FF2B5EF4-FFF2-40B4-BE49-F238E27FC236}">
                  <a16:creationId xmlns:a16="http://schemas.microsoft.com/office/drawing/2014/main" xmlns="" id="{A712759B-BC10-2561-3E73-216F5C5EA38B}"/>
                </a:ext>
              </a:extLst>
            </p:cNvPr>
            <p:cNvSpPr/>
            <p:nvPr/>
          </p:nvSpPr>
          <p:spPr>
            <a:xfrm>
              <a:off x="52356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90;p39">
              <a:extLst>
                <a:ext uri="{FF2B5EF4-FFF2-40B4-BE49-F238E27FC236}">
                  <a16:creationId xmlns:a16="http://schemas.microsoft.com/office/drawing/2014/main" xmlns="" id="{8DCB909D-1E49-E465-5B80-41241EDE88F0}"/>
                </a:ext>
              </a:extLst>
            </p:cNvPr>
            <p:cNvSpPr/>
            <p:nvPr/>
          </p:nvSpPr>
          <p:spPr>
            <a:xfrm>
              <a:off x="7597275" y="2473225"/>
              <a:ext cx="579600" cy="407000"/>
            </a:xfrm>
            <a:custGeom>
              <a:avLst/>
              <a:gdLst/>
              <a:ahLst/>
              <a:cxnLst/>
              <a:rect l="l" t="t" r="r" b="b"/>
              <a:pathLst>
                <a:path w="23184" h="16280" extrusionOk="0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91;p39">
              <a:extLst>
                <a:ext uri="{FF2B5EF4-FFF2-40B4-BE49-F238E27FC236}">
                  <a16:creationId xmlns:a16="http://schemas.microsoft.com/office/drawing/2014/main" xmlns="" id="{72B27DFD-83FD-09B6-3F15-A1421B182AE4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92;p39">
              <a:extLst>
                <a:ext uri="{FF2B5EF4-FFF2-40B4-BE49-F238E27FC236}">
                  <a16:creationId xmlns:a16="http://schemas.microsoft.com/office/drawing/2014/main" xmlns="" id="{814B05FE-73C1-DCB2-107F-667FED30A88B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93;p39">
              <a:extLst>
                <a:ext uri="{FF2B5EF4-FFF2-40B4-BE49-F238E27FC236}">
                  <a16:creationId xmlns:a16="http://schemas.microsoft.com/office/drawing/2014/main" xmlns="" id="{6BDE2AD1-4D29-5DCC-EACA-2AC456EBAF6E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94;p39">
              <a:extLst>
                <a:ext uri="{FF2B5EF4-FFF2-40B4-BE49-F238E27FC236}">
                  <a16:creationId xmlns:a16="http://schemas.microsoft.com/office/drawing/2014/main" xmlns="" id="{DE344202-7208-6257-6D51-745615403DE1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95;p39">
              <a:extLst>
                <a:ext uri="{FF2B5EF4-FFF2-40B4-BE49-F238E27FC236}">
                  <a16:creationId xmlns:a16="http://schemas.microsoft.com/office/drawing/2014/main" xmlns="" id="{71A3F324-7B85-39F1-D13A-1A224468118B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96;p39">
              <a:extLst>
                <a:ext uri="{FF2B5EF4-FFF2-40B4-BE49-F238E27FC236}">
                  <a16:creationId xmlns:a16="http://schemas.microsoft.com/office/drawing/2014/main" xmlns="" id="{D583B2BC-22FD-CB81-6C9A-D841FFC0B24D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97;p39">
              <a:extLst>
                <a:ext uri="{FF2B5EF4-FFF2-40B4-BE49-F238E27FC236}">
                  <a16:creationId xmlns:a16="http://schemas.microsoft.com/office/drawing/2014/main" xmlns="" id="{37D0CD9A-44C8-2261-73E0-CA56B64345F4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98;p39">
              <a:extLst>
                <a:ext uri="{FF2B5EF4-FFF2-40B4-BE49-F238E27FC236}">
                  <a16:creationId xmlns:a16="http://schemas.microsoft.com/office/drawing/2014/main" xmlns="" id="{EE777492-F0D0-6DA4-AD27-6FB60A347C83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99;p39">
              <a:extLst>
                <a:ext uri="{FF2B5EF4-FFF2-40B4-BE49-F238E27FC236}">
                  <a16:creationId xmlns:a16="http://schemas.microsoft.com/office/drawing/2014/main" xmlns="" id="{7052C872-630C-0F52-1310-EA08BCEAEA47}"/>
                </a:ext>
              </a:extLst>
            </p:cNvPr>
            <p:cNvSpPr/>
            <p:nvPr/>
          </p:nvSpPr>
          <p:spPr>
            <a:xfrm>
              <a:off x="7788250" y="2605575"/>
              <a:ext cx="172875" cy="146475"/>
            </a:xfrm>
            <a:custGeom>
              <a:avLst/>
              <a:gdLst/>
              <a:ahLst/>
              <a:cxnLst/>
              <a:rect l="l" t="t" r="r" b="b"/>
              <a:pathLst>
                <a:path w="6915" h="5859" extrusionOk="0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00;p39">
              <a:extLst>
                <a:ext uri="{FF2B5EF4-FFF2-40B4-BE49-F238E27FC236}">
                  <a16:creationId xmlns:a16="http://schemas.microsoft.com/office/drawing/2014/main" xmlns="" id="{1941FFE9-2046-DBF8-4F8C-7E198559C4FA}"/>
                </a:ext>
              </a:extLst>
            </p:cNvPr>
            <p:cNvSpPr/>
            <p:nvPr/>
          </p:nvSpPr>
          <p:spPr>
            <a:xfrm>
              <a:off x="7890000" y="2620825"/>
              <a:ext cx="51725" cy="49250"/>
            </a:xfrm>
            <a:custGeom>
              <a:avLst/>
              <a:gdLst/>
              <a:ahLst/>
              <a:cxnLst/>
              <a:rect l="l" t="t" r="r" b="b"/>
              <a:pathLst>
                <a:path w="2069" h="1970" extrusionOk="0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01;p39">
              <a:extLst>
                <a:ext uri="{FF2B5EF4-FFF2-40B4-BE49-F238E27FC236}">
                  <a16:creationId xmlns:a16="http://schemas.microsoft.com/office/drawing/2014/main" xmlns="" id="{861E044A-C1CB-8AF8-9C7B-07E428D4C7C1}"/>
                </a:ext>
              </a:extLst>
            </p:cNvPr>
            <p:cNvSpPr/>
            <p:nvPr/>
          </p:nvSpPr>
          <p:spPr>
            <a:xfrm>
              <a:off x="7884150" y="2690900"/>
              <a:ext cx="53400" cy="46900"/>
            </a:xfrm>
            <a:custGeom>
              <a:avLst/>
              <a:gdLst/>
              <a:ahLst/>
              <a:cxnLst/>
              <a:rect l="l" t="t" r="r" b="b"/>
              <a:pathLst>
                <a:path w="2136" h="1876" extrusionOk="0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02;p39">
              <a:extLst>
                <a:ext uri="{FF2B5EF4-FFF2-40B4-BE49-F238E27FC236}">
                  <a16:creationId xmlns:a16="http://schemas.microsoft.com/office/drawing/2014/main" xmlns="" id="{FA8BCEDD-1FCB-A353-DAEC-069F6E7285CE}"/>
                </a:ext>
              </a:extLst>
            </p:cNvPr>
            <p:cNvSpPr/>
            <p:nvPr/>
          </p:nvSpPr>
          <p:spPr>
            <a:xfrm>
              <a:off x="7826600" y="2645850"/>
              <a:ext cx="45075" cy="58400"/>
            </a:xfrm>
            <a:custGeom>
              <a:avLst/>
              <a:gdLst/>
              <a:ahLst/>
              <a:cxnLst/>
              <a:rect l="l" t="t" r="r" b="b"/>
              <a:pathLst>
                <a:path w="1803" h="2336" extrusionOk="0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03;p39">
              <a:extLst>
                <a:ext uri="{FF2B5EF4-FFF2-40B4-BE49-F238E27FC236}">
                  <a16:creationId xmlns:a16="http://schemas.microsoft.com/office/drawing/2014/main" xmlns="" id="{F96AD0E9-3EAE-5774-EF80-AB2C75B9BFA8}"/>
                </a:ext>
              </a:extLst>
            </p:cNvPr>
            <p:cNvSpPr/>
            <p:nvPr/>
          </p:nvSpPr>
          <p:spPr>
            <a:xfrm>
              <a:off x="7875800" y="2669200"/>
              <a:ext cx="24225" cy="20975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04;p39">
              <a:extLst>
                <a:ext uri="{FF2B5EF4-FFF2-40B4-BE49-F238E27FC236}">
                  <a16:creationId xmlns:a16="http://schemas.microsoft.com/office/drawing/2014/main" xmlns="" id="{C93AB92A-F35E-FBF6-8A6C-298A18AFCE00}"/>
                </a:ext>
              </a:extLst>
            </p:cNvPr>
            <p:cNvSpPr/>
            <p:nvPr/>
          </p:nvSpPr>
          <p:spPr>
            <a:xfrm>
              <a:off x="7443825" y="2330625"/>
              <a:ext cx="366125" cy="552925"/>
            </a:xfrm>
            <a:custGeom>
              <a:avLst/>
              <a:gdLst/>
              <a:ahLst/>
              <a:cxnLst/>
              <a:rect l="l" t="t" r="r" b="b"/>
              <a:pathLst>
                <a:path w="14645" h="22117" extrusionOk="0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05;p39">
              <a:extLst>
                <a:ext uri="{FF2B5EF4-FFF2-40B4-BE49-F238E27FC236}">
                  <a16:creationId xmlns:a16="http://schemas.microsoft.com/office/drawing/2014/main" xmlns="" id="{7B8BF4D8-132F-597E-1B32-E481BB366BD3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06;p39">
              <a:extLst>
                <a:ext uri="{FF2B5EF4-FFF2-40B4-BE49-F238E27FC236}">
                  <a16:creationId xmlns:a16="http://schemas.microsoft.com/office/drawing/2014/main" xmlns="" id="{4BC3277D-9BD1-5F72-1322-220666511B1E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07;p39">
              <a:extLst>
                <a:ext uri="{FF2B5EF4-FFF2-40B4-BE49-F238E27FC236}">
                  <a16:creationId xmlns:a16="http://schemas.microsoft.com/office/drawing/2014/main" xmlns="" id="{AF354DEB-C43B-845C-C305-280D8B9600D1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08;p39">
              <a:extLst>
                <a:ext uri="{FF2B5EF4-FFF2-40B4-BE49-F238E27FC236}">
                  <a16:creationId xmlns:a16="http://schemas.microsoft.com/office/drawing/2014/main" xmlns="" id="{89B5CBC4-4A51-F831-BF5E-B2D78F5FD82A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09;p39">
              <a:extLst>
                <a:ext uri="{FF2B5EF4-FFF2-40B4-BE49-F238E27FC236}">
                  <a16:creationId xmlns:a16="http://schemas.microsoft.com/office/drawing/2014/main" xmlns="" id="{E43D1025-E027-5BE6-E3A3-739E8EB99770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10;p39">
              <a:extLst>
                <a:ext uri="{FF2B5EF4-FFF2-40B4-BE49-F238E27FC236}">
                  <a16:creationId xmlns:a16="http://schemas.microsoft.com/office/drawing/2014/main" xmlns="" id="{D66D91F8-60AE-A184-A192-77702B9F021C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11;p39">
              <a:extLst>
                <a:ext uri="{FF2B5EF4-FFF2-40B4-BE49-F238E27FC236}">
                  <a16:creationId xmlns:a16="http://schemas.microsoft.com/office/drawing/2014/main" xmlns="" id="{4C73624F-C040-D828-B537-DA48DA64D166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12;p39">
              <a:extLst>
                <a:ext uri="{FF2B5EF4-FFF2-40B4-BE49-F238E27FC236}">
                  <a16:creationId xmlns:a16="http://schemas.microsoft.com/office/drawing/2014/main" xmlns="" id="{EE1120C8-63A7-E47A-A577-F9171E5B7A8F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13;p39">
              <a:extLst>
                <a:ext uri="{FF2B5EF4-FFF2-40B4-BE49-F238E27FC236}">
                  <a16:creationId xmlns:a16="http://schemas.microsoft.com/office/drawing/2014/main" xmlns="" id="{A2F14641-BFEB-6935-61AF-EFDF899CACEE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14;p39">
              <a:extLst>
                <a:ext uri="{FF2B5EF4-FFF2-40B4-BE49-F238E27FC236}">
                  <a16:creationId xmlns:a16="http://schemas.microsoft.com/office/drawing/2014/main" xmlns="" id="{433764CC-5AA7-DAF6-54A1-27A82BACB5DC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15;p39">
              <a:extLst>
                <a:ext uri="{FF2B5EF4-FFF2-40B4-BE49-F238E27FC236}">
                  <a16:creationId xmlns:a16="http://schemas.microsoft.com/office/drawing/2014/main" xmlns="" id="{8EC125C0-E63A-1AC0-EC26-A08F416CC7DB}"/>
                </a:ext>
              </a:extLst>
            </p:cNvPr>
            <p:cNvSpPr/>
            <p:nvPr/>
          </p:nvSpPr>
          <p:spPr>
            <a:xfrm>
              <a:off x="7531400" y="2536600"/>
              <a:ext cx="170150" cy="145775"/>
            </a:xfrm>
            <a:custGeom>
              <a:avLst/>
              <a:gdLst/>
              <a:ahLst/>
              <a:cxnLst/>
              <a:rect l="l" t="t" r="r" b="b"/>
              <a:pathLst>
                <a:path w="6806" h="5831" extrusionOk="0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16;p39">
              <a:extLst>
                <a:ext uri="{FF2B5EF4-FFF2-40B4-BE49-F238E27FC236}">
                  <a16:creationId xmlns:a16="http://schemas.microsoft.com/office/drawing/2014/main" xmlns="" id="{950D80AA-41DC-6943-9248-5B99AFEC1486}"/>
                </a:ext>
              </a:extLst>
            </p:cNvPr>
            <p:cNvSpPr/>
            <p:nvPr/>
          </p:nvSpPr>
          <p:spPr>
            <a:xfrm>
              <a:off x="7569750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17;p39">
              <a:extLst>
                <a:ext uri="{FF2B5EF4-FFF2-40B4-BE49-F238E27FC236}">
                  <a16:creationId xmlns:a16="http://schemas.microsoft.com/office/drawing/2014/main" xmlns="" id="{1D39668D-89E9-73BF-E129-77F5CC9B1FC9}"/>
                </a:ext>
              </a:extLst>
            </p:cNvPr>
            <p:cNvSpPr/>
            <p:nvPr/>
          </p:nvSpPr>
          <p:spPr>
            <a:xfrm>
              <a:off x="7638975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18;p39">
              <a:extLst>
                <a:ext uri="{FF2B5EF4-FFF2-40B4-BE49-F238E27FC236}">
                  <a16:creationId xmlns:a16="http://schemas.microsoft.com/office/drawing/2014/main" xmlns="" id="{D5B092CE-FAFB-6E57-30DE-B960E1B4329B}"/>
                </a:ext>
              </a:extLst>
            </p:cNvPr>
            <p:cNvSpPr/>
            <p:nvPr/>
          </p:nvSpPr>
          <p:spPr>
            <a:xfrm>
              <a:off x="7598950" y="2623350"/>
              <a:ext cx="59225" cy="40675"/>
            </a:xfrm>
            <a:custGeom>
              <a:avLst/>
              <a:gdLst/>
              <a:ahLst/>
              <a:cxnLst/>
              <a:rect l="l" t="t" r="r" b="b"/>
              <a:pathLst>
                <a:path w="2369" h="1627" extrusionOk="0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19;p39">
              <a:extLst>
                <a:ext uri="{FF2B5EF4-FFF2-40B4-BE49-F238E27FC236}">
                  <a16:creationId xmlns:a16="http://schemas.microsoft.com/office/drawing/2014/main" xmlns="" id="{6DC9892D-AF05-E863-7BE1-02C52D5BD196}"/>
                </a:ext>
              </a:extLst>
            </p:cNvPr>
            <p:cNvSpPr/>
            <p:nvPr/>
          </p:nvSpPr>
          <p:spPr>
            <a:xfrm>
              <a:off x="7618125" y="2594350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20;p39">
              <a:extLst>
                <a:ext uri="{FF2B5EF4-FFF2-40B4-BE49-F238E27FC236}">
                  <a16:creationId xmlns:a16="http://schemas.microsoft.com/office/drawing/2014/main" xmlns="" id="{24782886-A06A-86D0-2994-0141D64ADE52}"/>
                </a:ext>
              </a:extLst>
            </p:cNvPr>
            <p:cNvSpPr/>
            <p:nvPr/>
          </p:nvSpPr>
          <p:spPr>
            <a:xfrm>
              <a:off x="7984225" y="2626375"/>
              <a:ext cx="83200" cy="61050"/>
            </a:xfrm>
            <a:custGeom>
              <a:avLst/>
              <a:gdLst/>
              <a:ahLst/>
              <a:cxnLst/>
              <a:rect l="l" t="t" r="r" b="b"/>
              <a:pathLst>
                <a:path w="3328" h="2442" extrusionOk="0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21;p39">
              <a:extLst>
                <a:ext uri="{FF2B5EF4-FFF2-40B4-BE49-F238E27FC236}">
                  <a16:creationId xmlns:a16="http://schemas.microsoft.com/office/drawing/2014/main" xmlns="" id="{EF1B54A9-B5A1-6557-321D-DCCD9513951C}"/>
                </a:ext>
              </a:extLst>
            </p:cNvPr>
            <p:cNvSpPr/>
            <p:nvPr/>
          </p:nvSpPr>
          <p:spPr>
            <a:xfrm>
              <a:off x="7781850" y="2626425"/>
              <a:ext cx="298300" cy="284350"/>
            </a:xfrm>
            <a:custGeom>
              <a:avLst/>
              <a:gdLst/>
              <a:ahLst/>
              <a:cxnLst/>
              <a:rect l="l" t="t" r="r" b="b"/>
              <a:pathLst>
                <a:path w="11932" h="11374" extrusionOk="0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22;p39">
              <a:extLst>
                <a:ext uri="{FF2B5EF4-FFF2-40B4-BE49-F238E27FC236}">
                  <a16:creationId xmlns:a16="http://schemas.microsoft.com/office/drawing/2014/main" xmlns="" id="{1C1EDAA8-45EF-F541-318D-8763128CF4FD}"/>
                </a:ext>
              </a:extLst>
            </p:cNvPr>
            <p:cNvSpPr/>
            <p:nvPr/>
          </p:nvSpPr>
          <p:spPr>
            <a:xfrm>
              <a:off x="7956200" y="2797700"/>
              <a:ext cx="68075" cy="88350"/>
            </a:xfrm>
            <a:custGeom>
              <a:avLst/>
              <a:gdLst/>
              <a:ahLst/>
              <a:cxnLst/>
              <a:rect l="l" t="t" r="r" b="b"/>
              <a:pathLst>
                <a:path w="2723" h="3534" extrusionOk="0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23;p39">
              <a:extLst>
                <a:ext uri="{FF2B5EF4-FFF2-40B4-BE49-F238E27FC236}">
                  <a16:creationId xmlns:a16="http://schemas.microsoft.com/office/drawing/2014/main" xmlns="" id="{F00B670F-7D81-4351-77A4-FF0EBBEACF2D}"/>
                </a:ext>
              </a:extLst>
            </p:cNvPr>
            <p:cNvSpPr/>
            <p:nvPr/>
          </p:nvSpPr>
          <p:spPr>
            <a:xfrm>
              <a:off x="7993925" y="2753275"/>
              <a:ext cx="25350" cy="35375"/>
            </a:xfrm>
            <a:custGeom>
              <a:avLst/>
              <a:gdLst/>
              <a:ahLst/>
              <a:cxnLst/>
              <a:rect l="l" t="t" r="r" b="b"/>
              <a:pathLst>
                <a:path w="1014" h="1415" extrusionOk="0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24;p39">
              <a:extLst>
                <a:ext uri="{FF2B5EF4-FFF2-40B4-BE49-F238E27FC236}">
                  <a16:creationId xmlns:a16="http://schemas.microsoft.com/office/drawing/2014/main" xmlns="" id="{3576FE2E-FA81-9B4D-9417-B2481813C330}"/>
                </a:ext>
              </a:extLst>
            </p:cNvPr>
            <p:cNvSpPr/>
            <p:nvPr/>
          </p:nvSpPr>
          <p:spPr>
            <a:xfrm>
              <a:off x="7993450" y="2660850"/>
              <a:ext cx="17475" cy="38400"/>
            </a:xfrm>
            <a:custGeom>
              <a:avLst/>
              <a:gdLst/>
              <a:ahLst/>
              <a:cxnLst/>
              <a:rect l="l" t="t" r="r" b="b"/>
              <a:pathLst>
                <a:path w="699" h="1536" extrusionOk="0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25;p39">
              <a:extLst>
                <a:ext uri="{FF2B5EF4-FFF2-40B4-BE49-F238E27FC236}">
                  <a16:creationId xmlns:a16="http://schemas.microsoft.com/office/drawing/2014/main" xmlns="" id="{934A24A5-1712-1391-1576-E7A480479FAB}"/>
                </a:ext>
              </a:extLst>
            </p:cNvPr>
            <p:cNvSpPr/>
            <p:nvPr/>
          </p:nvSpPr>
          <p:spPr>
            <a:xfrm>
              <a:off x="8009250" y="2680050"/>
              <a:ext cx="30025" cy="15025"/>
            </a:xfrm>
            <a:custGeom>
              <a:avLst/>
              <a:gdLst/>
              <a:ahLst/>
              <a:cxnLst/>
              <a:rect l="l" t="t" r="r" b="b"/>
              <a:pathLst>
                <a:path w="1201" h="601" extrusionOk="0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26;p39">
              <a:extLst>
                <a:ext uri="{FF2B5EF4-FFF2-40B4-BE49-F238E27FC236}">
                  <a16:creationId xmlns:a16="http://schemas.microsoft.com/office/drawing/2014/main" xmlns="" id="{362C3586-0232-9D94-7A64-B95D488525B7}"/>
                </a:ext>
              </a:extLst>
            </p:cNvPr>
            <p:cNvSpPr/>
            <p:nvPr/>
          </p:nvSpPr>
          <p:spPr>
            <a:xfrm>
              <a:off x="6573050" y="1383025"/>
              <a:ext cx="793425" cy="247125"/>
            </a:xfrm>
            <a:custGeom>
              <a:avLst/>
              <a:gdLst/>
              <a:ahLst/>
              <a:cxnLst/>
              <a:rect l="l" t="t" r="r" b="b"/>
              <a:pathLst>
                <a:path w="31737" h="9885" extrusionOk="0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27;p39">
              <a:extLst>
                <a:ext uri="{FF2B5EF4-FFF2-40B4-BE49-F238E27FC236}">
                  <a16:creationId xmlns:a16="http://schemas.microsoft.com/office/drawing/2014/main" xmlns="" id="{14903911-FC74-9F88-F9F9-5073F6F42E54}"/>
                </a:ext>
              </a:extLst>
            </p:cNvPr>
            <p:cNvSpPr/>
            <p:nvPr/>
          </p:nvSpPr>
          <p:spPr>
            <a:xfrm>
              <a:off x="7170300" y="1630100"/>
              <a:ext cx="236875" cy="1153375"/>
            </a:xfrm>
            <a:custGeom>
              <a:avLst/>
              <a:gdLst/>
              <a:ahLst/>
              <a:cxnLst/>
              <a:rect l="l" t="t" r="r" b="b"/>
              <a:pathLst>
                <a:path w="9475" h="46135" extrusionOk="0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28;p39">
              <a:extLst>
                <a:ext uri="{FF2B5EF4-FFF2-40B4-BE49-F238E27FC236}">
                  <a16:creationId xmlns:a16="http://schemas.microsoft.com/office/drawing/2014/main" xmlns="" id="{3B4066F7-B7CA-11DF-00AA-A6815472716F}"/>
                </a:ext>
              </a:extLst>
            </p:cNvPr>
            <p:cNvSpPr/>
            <p:nvPr/>
          </p:nvSpPr>
          <p:spPr>
            <a:xfrm>
              <a:off x="7194500" y="2103800"/>
              <a:ext cx="188475" cy="83425"/>
            </a:xfrm>
            <a:custGeom>
              <a:avLst/>
              <a:gdLst/>
              <a:ahLst/>
              <a:cxnLst/>
              <a:rect l="l" t="t" r="r" b="b"/>
              <a:pathLst>
                <a:path w="7539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29;p39">
              <a:extLst>
                <a:ext uri="{FF2B5EF4-FFF2-40B4-BE49-F238E27FC236}">
                  <a16:creationId xmlns:a16="http://schemas.microsoft.com/office/drawing/2014/main" xmlns="" id="{7B6A4522-F86C-87CB-6671-2D95502AC62B}"/>
                </a:ext>
              </a:extLst>
            </p:cNvPr>
            <p:cNvSpPr/>
            <p:nvPr/>
          </p:nvSpPr>
          <p:spPr>
            <a:xfrm>
              <a:off x="7202825" y="1922850"/>
              <a:ext cx="171825" cy="83400"/>
            </a:xfrm>
            <a:custGeom>
              <a:avLst/>
              <a:gdLst/>
              <a:ahLst/>
              <a:cxnLst/>
              <a:rect l="l" t="t" r="r" b="b"/>
              <a:pathLst>
                <a:path w="6873" h="3336" extrusionOk="0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0;p39">
              <a:extLst>
                <a:ext uri="{FF2B5EF4-FFF2-40B4-BE49-F238E27FC236}">
                  <a16:creationId xmlns:a16="http://schemas.microsoft.com/office/drawing/2014/main" xmlns="" id="{1CFAD369-5F22-0B35-BAF4-15B5EE66848A}"/>
                </a:ext>
              </a:extLst>
            </p:cNvPr>
            <p:cNvSpPr/>
            <p:nvPr/>
          </p:nvSpPr>
          <p:spPr>
            <a:xfrm>
              <a:off x="7210325" y="1741875"/>
              <a:ext cx="156825" cy="83425"/>
            </a:xfrm>
            <a:custGeom>
              <a:avLst/>
              <a:gdLst/>
              <a:ahLst/>
              <a:cxnLst/>
              <a:rect l="l" t="t" r="r" b="b"/>
              <a:pathLst>
                <a:path w="6273" h="3337" extrusionOk="0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1;p39">
              <a:extLst>
                <a:ext uri="{FF2B5EF4-FFF2-40B4-BE49-F238E27FC236}">
                  <a16:creationId xmlns:a16="http://schemas.microsoft.com/office/drawing/2014/main" xmlns="" id="{FA7AB443-F472-CCA4-7497-12D4D6C1D3DE}"/>
                </a:ext>
              </a:extLst>
            </p:cNvPr>
            <p:cNvSpPr/>
            <p:nvPr/>
          </p:nvSpPr>
          <p:spPr>
            <a:xfrm>
              <a:off x="7171150" y="2645850"/>
              <a:ext cx="235175" cy="83425"/>
            </a:xfrm>
            <a:custGeom>
              <a:avLst/>
              <a:gdLst/>
              <a:ahLst/>
              <a:cxnLst/>
              <a:rect l="l" t="t" r="r" b="b"/>
              <a:pathLst>
                <a:path w="9407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2;p39">
              <a:extLst>
                <a:ext uri="{FF2B5EF4-FFF2-40B4-BE49-F238E27FC236}">
                  <a16:creationId xmlns:a16="http://schemas.microsoft.com/office/drawing/2014/main" xmlns="" id="{9D2AA719-A597-C735-2122-BEDAF29793A8}"/>
                </a:ext>
              </a:extLst>
            </p:cNvPr>
            <p:cNvSpPr/>
            <p:nvPr/>
          </p:nvSpPr>
          <p:spPr>
            <a:xfrm>
              <a:off x="7178650" y="2464900"/>
              <a:ext cx="220175" cy="83400"/>
            </a:xfrm>
            <a:custGeom>
              <a:avLst/>
              <a:gdLst/>
              <a:ahLst/>
              <a:cxnLst/>
              <a:rect l="l" t="t" r="r" b="b"/>
              <a:pathLst>
                <a:path w="8807" h="3336" extrusionOk="0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3;p39">
              <a:extLst>
                <a:ext uri="{FF2B5EF4-FFF2-40B4-BE49-F238E27FC236}">
                  <a16:creationId xmlns:a16="http://schemas.microsoft.com/office/drawing/2014/main" xmlns="" id="{7B534C87-C930-D574-0098-259D52910B09}"/>
                </a:ext>
              </a:extLst>
            </p:cNvPr>
            <p:cNvSpPr/>
            <p:nvPr/>
          </p:nvSpPr>
          <p:spPr>
            <a:xfrm>
              <a:off x="7186975" y="2283925"/>
              <a:ext cx="203525" cy="83425"/>
            </a:xfrm>
            <a:custGeom>
              <a:avLst/>
              <a:gdLst/>
              <a:ahLst/>
              <a:cxnLst/>
              <a:rect l="l" t="t" r="r" b="b"/>
              <a:pathLst>
                <a:path w="8141" h="3337" extrusionOk="0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;p39">
              <a:extLst>
                <a:ext uri="{FF2B5EF4-FFF2-40B4-BE49-F238E27FC236}">
                  <a16:creationId xmlns:a16="http://schemas.microsoft.com/office/drawing/2014/main" xmlns="" id="{C73F53D8-D1A0-5336-3D5F-7CA23FD96B59}"/>
                </a:ext>
              </a:extLst>
            </p:cNvPr>
            <p:cNvSpPr/>
            <p:nvPr/>
          </p:nvSpPr>
          <p:spPr>
            <a:xfrm>
              <a:off x="7217000" y="1630125"/>
              <a:ext cx="143475" cy="47550"/>
            </a:xfrm>
            <a:custGeom>
              <a:avLst/>
              <a:gdLst/>
              <a:ahLst/>
              <a:cxnLst/>
              <a:rect l="l" t="t" r="r" b="b"/>
              <a:pathLst>
                <a:path w="5739" h="1902" extrusionOk="0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5;p39">
              <a:extLst>
                <a:ext uri="{FF2B5EF4-FFF2-40B4-BE49-F238E27FC236}">
                  <a16:creationId xmlns:a16="http://schemas.microsoft.com/office/drawing/2014/main" xmlns="" id="{FA2341E8-F461-7453-8905-EA4868045DCF}"/>
                </a:ext>
              </a:extLst>
            </p:cNvPr>
            <p:cNvSpPr/>
            <p:nvPr/>
          </p:nvSpPr>
          <p:spPr>
            <a:xfrm>
              <a:off x="7194500" y="1606775"/>
              <a:ext cx="188475" cy="46725"/>
            </a:xfrm>
            <a:custGeom>
              <a:avLst/>
              <a:gdLst/>
              <a:ahLst/>
              <a:cxnLst/>
              <a:rect l="l" t="t" r="r" b="b"/>
              <a:pathLst>
                <a:path w="753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6;p39">
              <a:extLst>
                <a:ext uri="{FF2B5EF4-FFF2-40B4-BE49-F238E27FC236}">
                  <a16:creationId xmlns:a16="http://schemas.microsoft.com/office/drawing/2014/main" xmlns="" id="{FE969378-554F-2F91-3772-4D8D2D7A52D7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7;p39">
              <a:extLst>
                <a:ext uri="{FF2B5EF4-FFF2-40B4-BE49-F238E27FC236}">
                  <a16:creationId xmlns:a16="http://schemas.microsoft.com/office/drawing/2014/main" xmlns="" id="{B54B4378-5522-BEF8-D33F-47F86CBFD844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8;p39">
              <a:extLst>
                <a:ext uri="{FF2B5EF4-FFF2-40B4-BE49-F238E27FC236}">
                  <a16:creationId xmlns:a16="http://schemas.microsoft.com/office/drawing/2014/main" xmlns="" id="{E96AE11A-07A9-7997-2F6A-8E44B3D37719}"/>
                </a:ext>
              </a:extLst>
            </p:cNvPr>
            <p:cNvSpPr/>
            <p:nvPr/>
          </p:nvSpPr>
          <p:spPr>
            <a:xfrm>
              <a:off x="6431450" y="2195525"/>
              <a:ext cx="1062450" cy="194350"/>
            </a:xfrm>
            <a:custGeom>
              <a:avLst/>
              <a:gdLst/>
              <a:ahLst/>
              <a:cxnLst/>
              <a:rect l="l" t="t" r="r" b="b"/>
              <a:pathLst>
                <a:path w="42498" h="7774" extrusionOk="0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9;p39">
              <a:extLst>
                <a:ext uri="{FF2B5EF4-FFF2-40B4-BE49-F238E27FC236}">
                  <a16:creationId xmlns:a16="http://schemas.microsoft.com/office/drawing/2014/main" xmlns="" id="{25B4AA6F-420D-72D6-0FFB-FCAD6F01C438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40;p39">
              <a:extLst>
                <a:ext uri="{FF2B5EF4-FFF2-40B4-BE49-F238E27FC236}">
                  <a16:creationId xmlns:a16="http://schemas.microsoft.com/office/drawing/2014/main" xmlns="" id="{50E09B8B-3393-A9A7-9FCA-B60FD54CB9EB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41;p39">
              <a:extLst>
                <a:ext uri="{FF2B5EF4-FFF2-40B4-BE49-F238E27FC236}">
                  <a16:creationId xmlns:a16="http://schemas.microsoft.com/office/drawing/2014/main" xmlns="" id="{04307824-B255-C489-2C2D-392FB156CE7D}"/>
                </a:ext>
              </a:extLst>
            </p:cNvPr>
            <p:cNvSpPr/>
            <p:nvPr/>
          </p:nvSpPr>
          <p:spPr>
            <a:xfrm>
              <a:off x="6074100" y="2181150"/>
              <a:ext cx="713875" cy="222725"/>
            </a:xfrm>
            <a:custGeom>
              <a:avLst/>
              <a:gdLst/>
              <a:ahLst/>
              <a:cxnLst/>
              <a:rect l="l" t="t" r="r" b="b"/>
              <a:pathLst>
                <a:path w="28555" h="8909" extrusionOk="0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42;p39">
              <a:extLst>
                <a:ext uri="{FF2B5EF4-FFF2-40B4-BE49-F238E27FC236}">
                  <a16:creationId xmlns:a16="http://schemas.microsoft.com/office/drawing/2014/main" xmlns="" id="{8A006CBC-4A8E-E4D3-D78C-AB011C080202}"/>
                </a:ext>
              </a:extLst>
            </p:cNvPr>
            <p:cNvSpPr/>
            <p:nvPr/>
          </p:nvSpPr>
          <p:spPr>
            <a:xfrm>
              <a:off x="6354725" y="2499075"/>
              <a:ext cx="152625" cy="279400"/>
            </a:xfrm>
            <a:custGeom>
              <a:avLst/>
              <a:gdLst/>
              <a:ahLst/>
              <a:cxnLst/>
              <a:rect l="l" t="t" r="r" b="b"/>
              <a:pathLst>
                <a:path w="6105" h="11176" extrusionOk="0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3;p39">
              <a:extLst>
                <a:ext uri="{FF2B5EF4-FFF2-40B4-BE49-F238E27FC236}">
                  <a16:creationId xmlns:a16="http://schemas.microsoft.com/office/drawing/2014/main" xmlns="" id="{E59A6B31-D63D-1E45-75D4-32A7D3F70FCF}"/>
                </a:ext>
              </a:extLst>
            </p:cNvPr>
            <p:cNvSpPr/>
            <p:nvPr/>
          </p:nvSpPr>
          <p:spPr>
            <a:xfrm>
              <a:off x="6387250" y="2499075"/>
              <a:ext cx="120100" cy="279400"/>
            </a:xfrm>
            <a:custGeom>
              <a:avLst/>
              <a:gdLst/>
              <a:ahLst/>
              <a:cxnLst/>
              <a:rect l="l" t="t" r="r" b="b"/>
              <a:pathLst>
                <a:path w="4804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44;p39">
              <a:extLst>
                <a:ext uri="{FF2B5EF4-FFF2-40B4-BE49-F238E27FC236}">
                  <a16:creationId xmlns:a16="http://schemas.microsoft.com/office/drawing/2014/main" xmlns="" id="{C6DB1A94-E854-5F2D-4BDF-499039DC1075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45;p39">
              <a:extLst>
                <a:ext uri="{FF2B5EF4-FFF2-40B4-BE49-F238E27FC236}">
                  <a16:creationId xmlns:a16="http://schemas.microsoft.com/office/drawing/2014/main" xmlns="" id="{8AE38C68-E977-90EB-97D5-78C81299DA83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46;p39">
              <a:extLst>
                <a:ext uri="{FF2B5EF4-FFF2-40B4-BE49-F238E27FC236}">
                  <a16:creationId xmlns:a16="http://schemas.microsoft.com/office/drawing/2014/main" xmlns="" id="{787019B7-BB99-1A96-3113-03FABA9F845A}"/>
                </a:ext>
              </a:extLst>
            </p:cNvPr>
            <p:cNvSpPr/>
            <p:nvPr/>
          </p:nvSpPr>
          <p:spPr>
            <a:xfrm>
              <a:off x="5168050" y="2042100"/>
              <a:ext cx="798925" cy="793925"/>
            </a:xfrm>
            <a:custGeom>
              <a:avLst/>
              <a:gdLst/>
              <a:ahLst/>
              <a:cxnLst/>
              <a:rect l="l" t="t" r="r" b="b"/>
              <a:pathLst>
                <a:path w="31957" h="31757" extrusionOk="0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47;p39">
              <a:extLst>
                <a:ext uri="{FF2B5EF4-FFF2-40B4-BE49-F238E27FC236}">
                  <a16:creationId xmlns:a16="http://schemas.microsoft.com/office/drawing/2014/main" xmlns="" id="{2AEBAAD5-9AD3-3CB6-2500-00B4E1760CF1}"/>
                </a:ext>
              </a:extLst>
            </p:cNvPr>
            <p:cNvSpPr/>
            <p:nvPr/>
          </p:nvSpPr>
          <p:spPr>
            <a:xfrm>
              <a:off x="5424050" y="2886850"/>
              <a:ext cx="2710300" cy="1562825"/>
            </a:xfrm>
            <a:custGeom>
              <a:avLst/>
              <a:gdLst/>
              <a:ahLst/>
              <a:cxnLst/>
              <a:rect l="l" t="t" r="r" b="b"/>
              <a:pathLst>
                <a:path w="108412" h="62513" extrusionOk="0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48;p39">
              <a:extLst>
                <a:ext uri="{FF2B5EF4-FFF2-40B4-BE49-F238E27FC236}">
                  <a16:creationId xmlns:a16="http://schemas.microsoft.com/office/drawing/2014/main" xmlns="" id="{608412FF-8895-0570-825C-EEB6197CFD70}"/>
                </a:ext>
              </a:extLst>
            </p:cNvPr>
            <p:cNvSpPr/>
            <p:nvPr/>
          </p:nvSpPr>
          <p:spPr>
            <a:xfrm>
              <a:off x="6875100" y="3418900"/>
              <a:ext cx="413650" cy="1030775"/>
            </a:xfrm>
            <a:custGeom>
              <a:avLst/>
              <a:gdLst/>
              <a:ahLst/>
              <a:cxnLst/>
              <a:rect l="l" t="t" r="r" b="b"/>
              <a:pathLst>
                <a:path w="16546" h="41231" extrusionOk="0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49;p39">
              <a:extLst>
                <a:ext uri="{FF2B5EF4-FFF2-40B4-BE49-F238E27FC236}">
                  <a16:creationId xmlns:a16="http://schemas.microsoft.com/office/drawing/2014/main" xmlns="" id="{61653F3B-A72A-15BB-3D40-F8E7C1642C4F}"/>
                </a:ext>
              </a:extLst>
            </p:cNvPr>
            <p:cNvSpPr/>
            <p:nvPr/>
          </p:nvSpPr>
          <p:spPr>
            <a:xfrm>
              <a:off x="6248825" y="3270475"/>
              <a:ext cx="199325" cy="1179200"/>
            </a:xfrm>
            <a:custGeom>
              <a:avLst/>
              <a:gdLst/>
              <a:ahLst/>
              <a:cxnLst/>
              <a:rect l="l" t="t" r="r" b="b"/>
              <a:pathLst>
                <a:path w="7973" h="47168" extrusionOk="0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50;p39">
              <a:extLst>
                <a:ext uri="{FF2B5EF4-FFF2-40B4-BE49-F238E27FC236}">
                  <a16:creationId xmlns:a16="http://schemas.microsoft.com/office/drawing/2014/main" xmlns="" id="{B0096DE4-09CA-CCF8-0D60-AF27194CE05F}"/>
                </a:ext>
              </a:extLst>
            </p:cNvPr>
            <p:cNvSpPr/>
            <p:nvPr/>
          </p:nvSpPr>
          <p:spPr>
            <a:xfrm>
              <a:off x="5295625" y="2724325"/>
              <a:ext cx="2973825" cy="461950"/>
            </a:xfrm>
            <a:custGeom>
              <a:avLst/>
              <a:gdLst/>
              <a:ahLst/>
              <a:cxnLst/>
              <a:rect l="l" t="t" r="r" b="b"/>
              <a:pathLst>
                <a:path w="118953" h="18478" extrusionOk="0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51;p39">
              <a:extLst>
                <a:ext uri="{FF2B5EF4-FFF2-40B4-BE49-F238E27FC236}">
                  <a16:creationId xmlns:a16="http://schemas.microsoft.com/office/drawing/2014/main" xmlns="" id="{260AC04C-0FD2-9EE9-2DFF-E5CD04A9B0AB}"/>
                </a:ext>
              </a:extLst>
            </p:cNvPr>
            <p:cNvSpPr/>
            <p:nvPr/>
          </p:nvSpPr>
          <p:spPr>
            <a:xfrm>
              <a:off x="5469925" y="3161225"/>
              <a:ext cx="609625" cy="370300"/>
            </a:xfrm>
            <a:custGeom>
              <a:avLst/>
              <a:gdLst/>
              <a:ahLst/>
              <a:cxnLst/>
              <a:rect l="l" t="t" r="r" b="b"/>
              <a:pathLst>
                <a:path w="24385" h="14812" extrusionOk="0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52;p39">
              <a:extLst>
                <a:ext uri="{FF2B5EF4-FFF2-40B4-BE49-F238E27FC236}">
                  <a16:creationId xmlns:a16="http://schemas.microsoft.com/office/drawing/2014/main" xmlns="" id="{093DD5FC-A5A7-646F-76B1-8B74DA924226}"/>
                </a:ext>
              </a:extLst>
            </p:cNvPr>
            <p:cNvSpPr/>
            <p:nvPr/>
          </p:nvSpPr>
          <p:spPr>
            <a:xfrm>
              <a:off x="5550825" y="3173725"/>
              <a:ext cx="142625" cy="344450"/>
            </a:xfrm>
            <a:custGeom>
              <a:avLst/>
              <a:gdLst/>
              <a:ahLst/>
              <a:cxnLst/>
              <a:rect l="l" t="t" r="r" b="b"/>
              <a:pathLst>
                <a:path w="5705" h="13778" extrusionOk="0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53;p39">
              <a:extLst>
                <a:ext uri="{FF2B5EF4-FFF2-40B4-BE49-F238E27FC236}">
                  <a16:creationId xmlns:a16="http://schemas.microsoft.com/office/drawing/2014/main" xmlns="" id="{544EC9F2-905D-C330-1496-BBB339CACF62}"/>
                </a:ext>
              </a:extLst>
            </p:cNvPr>
            <p:cNvSpPr/>
            <p:nvPr/>
          </p:nvSpPr>
          <p:spPr>
            <a:xfrm>
              <a:off x="5443250" y="3135375"/>
              <a:ext cx="276050" cy="422000"/>
            </a:xfrm>
            <a:custGeom>
              <a:avLst/>
              <a:gdLst/>
              <a:ahLst/>
              <a:cxnLst/>
              <a:rect l="l" t="t" r="r" b="b"/>
              <a:pathLst>
                <a:path w="11042" h="16880" extrusionOk="0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54;p39">
              <a:extLst>
                <a:ext uri="{FF2B5EF4-FFF2-40B4-BE49-F238E27FC236}">
                  <a16:creationId xmlns:a16="http://schemas.microsoft.com/office/drawing/2014/main" xmlns="" id="{D6FEF512-4902-9DF7-0B5A-623E25B012DE}"/>
                </a:ext>
              </a:extLst>
            </p:cNvPr>
            <p:cNvSpPr/>
            <p:nvPr/>
          </p:nvSpPr>
          <p:spPr>
            <a:xfrm>
              <a:off x="8030100" y="3615725"/>
              <a:ext cx="571250" cy="149600"/>
            </a:xfrm>
            <a:custGeom>
              <a:avLst/>
              <a:gdLst/>
              <a:ahLst/>
              <a:cxnLst/>
              <a:rect l="l" t="t" r="r" b="b"/>
              <a:pathLst>
                <a:path w="22850" h="5984" extrusionOk="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55;p39">
              <a:extLst>
                <a:ext uri="{FF2B5EF4-FFF2-40B4-BE49-F238E27FC236}">
                  <a16:creationId xmlns:a16="http://schemas.microsoft.com/office/drawing/2014/main" xmlns="" id="{5688681F-298B-B913-3B2A-FFC916994DBE}"/>
                </a:ext>
              </a:extLst>
            </p:cNvPr>
            <p:cNvSpPr/>
            <p:nvPr/>
          </p:nvSpPr>
          <p:spPr>
            <a:xfrm>
              <a:off x="8109725" y="3533750"/>
              <a:ext cx="221850" cy="102525"/>
            </a:xfrm>
            <a:custGeom>
              <a:avLst/>
              <a:gdLst/>
              <a:ahLst/>
              <a:cxnLst/>
              <a:rect l="l" t="t" r="r" b="b"/>
              <a:pathLst>
                <a:path w="8874" h="4101" extrusionOk="0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56;p39">
              <a:extLst>
                <a:ext uri="{FF2B5EF4-FFF2-40B4-BE49-F238E27FC236}">
                  <a16:creationId xmlns:a16="http://schemas.microsoft.com/office/drawing/2014/main" xmlns="" id="{DBC8A6B3-35CC-8E95-96FB-CB40F3E228B9}"/>
                </a:ext>
              </a:extLst>
            </p:cNvPr>
            <p:cNvSpPr/>
            <p:nvPr/>
          </p:nvSpPr>
          <p:spPr>
            <a:xfrm>
              <a:off x="5836850" y="3578625"/>
              <a:ext cx="346950" cy="148225"/>
            </a:xfrm>
            <a:custGeom>
              <a:avLst/>
              <a:gdLst/>
              <a:ahLst/>
              <a:cxnLst/>
              <a:rect l="l" t="t" r="r" b="b"/>
              <a:pathLst>
                <a:path w="13878" h="5929" extrusionOk="0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57;p39">
              <a:extLst>
                <a:ext uri="{FF2B5EF4-FFF2-40B4-BE49-F238E27FC236}">
                  <a16:creationId xmlns:a16="http://schemas.microsoft.com/office/drawing/2014/main" xmlns="" id="{B062DE58-3E3C-9184-FEAA-52C34D7FA1EC}"/>
                </a:ext>
              </a:extLst>
            </p:cNvPr>
            <p:cNvSpPr/>
            <p:nvPr/>
          </p:nvSpPr>
          <p:spPr>
            <a:xfrm>
              <a:off x="8298575" y="3538125"/>
              <a:ext cx="275600" cy="129075"/>
            </a:xfrm>
            <a:custGeom>
              <a:avLst/>
              <a:gdLst/>
              <a:ahLst/>
              <a:cxnLst/>
              <a:rect l="l" t="t" r="r" b="b"/>
              <a:pathLst>
                <a:path w="11024" h="5163" extrusionOk="0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58;p39">
              <a:extLst>
                <a:ext uri="{FF2B5EF4-FFF2-40B4-BE49-F238E27FC236}">
                  <a16:creationId xmlns:a16="http://schemas.microsoft.com/office/drawing/2014/main" xmlns="" id="{01E33CE0-DA1D-9FCC-F14C-29D84D338ACA}"/>
                </a:ext>
              </a:extLst>
            </p:cNvPr>
            <p:cNvSpPr/>
            <p:nvPr/>
          </p:nvSpPr>
          <p:spPr>
            <a:xfrm>
              <a:off x="6307725" y="3563875"/>
              <a:ext cx="299550" cy="129350"/>
            </a:xfrm>
            <a:custGeom>
              <a:avLst/>
              <a:gdLst/>
              <a:ahLst/>
              <a:cxnLst/>
              <a:rect l="l" t="t" r="r" b="b"/>
              <a:pathLst>
                <a:path w="11982" h="5174" extrusionOk="0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59;p39">
              <a:extLst>
                <a:ext uri="{FF2B5EF4-FFF2-40B4-BE49-F238E27FC236}">
                  <a16:creationId xmlns:a16="http://schemas.microsoft.com/office/drawing/2014/main" xmlns="" id="{3F296AD2-C3CB-74C9-CE4C-69230C4EC896}"/>
                </a:ext>
              </a:extLst>
            </p:cNvPr>
            <p:cNvSpPr/>
            <p:nvPr/>
          </p:nvSpPr>
          <p:spPr>
            <a:xfrm>
              <a:off x="6539025" y="3551350"/>
              <a:ext cx="229975" cy="99175"/>
            </a:xfrm>
            <a:custGeom>
              <a:avLst/>
              <a:gdLst/>
              <a:ahLst/>
              <a:cxnLst/>
              <a:rect l="l" t="t" r="r" b="b"/>
              <a:pathLst>
                <a:path w="9199" h="3967" extrusionOk="0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60;p39">
              <a:extLst>
                <a:ext uri="{FF2B5EF4-FFF2-40B4-BE49-F238E27FC236}">
                  <a16:creationId xmlns:a16="http://schemas.microsoft.com/office/drawing/2014/main" xmlns="" id="{1E210C2E-21D5-60B8-0E38-A8A17F5DF853}"/>
                </a:ext>
              </a:extLst>
            </p:cNvPr>
            <p:cNvSpPr/>
            <p:nvPr/>
          </p:nvSpPr>
          <p:spPr>
            <a:xfrm>
              <a:off x="4998750" y="3543650"/>
              <a:ext cx="332775" cy="114875"/>
            </a:xfrm>
            <a:custGeom>
              <a:avLst/>
              <a:gdLst/>
              <a:ahLst/>
              <a:cxnLst/>
              <a:rect l="l" t="t" r="r" b="b"/>
              <a:pathLst>
                <a:path w="13311" h="4595" extrusionOk="0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61;p39">
              <a:extLst>
                <a:ext uri="{FF2B5EF4-FFF2-40B4-BE49-F238E27FC236}">
                  <a16:creationId xmlns:a16="http://schemas.microsoft.com/office/drawing/2014/main" xmlns="" id="{C6FE289F-079D-057E-64C1-70A7A761CFC6}"/>
                </a:ext>
              </a:extLst>
            </p:cNvPr>
            <p:cNvSpPr/>
            <p:nvPr/>
          </p:nvSpPr>
          <p:spPr>
            <a:xfrm>
              <a:off x="5600950" y="3585975"/>
              <a:ext cx="331825" cy="136575"/>
            </a:xfrm>
            <a:custGeom>
              <a:avLst/>
              <a:gdLst/>
              <a:ahLst/>
              <a:cxnLst/>
              <a:rect l="l" t="t" r="r" b="b"/>
              <a:pathLst>
                <a:path w="13273" h="5463" extrusionOk="0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62;p39">
              <a:extLst>
                <a:ext uri="{FF2B5EF4-FFF2-40B4-BE49-F238E27FC236}">
                  <a16:creationId xmlns:a16="http://schemas.microsoft.com/office/drawing/2014/main" xmlns="" id="{72E2A827-DDAC-5E40-74D1-2E04B5BB4E01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63;p39">
              <a:extLst>
                <a:ext uri="{FF2B5EF4-FFF2-40B4-BE49-F238E27FC236}">
                  <a16:creationId xmlns:a16="http://schemas.microsoft.com/office/drawing/2014/main" xmlns="" id="{E8B7C949-8A09-8603-DA75-1588634197B2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64;p39">
              <a:extLst>
                <a:ext uri="{FF2B5EF4-FFF2-40B4-BE49-F238E27FC236}">
                  <a16:creationId xmlns:a16="http://schemas.microsoft.com/office/drawing/2014/main" xmlns="" id="{F061E012-729D-6BB1-8983-CDAC1C612915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65;p39">
              <a:extLst>
                <a:ext uri="{FF2B5EF4-FFF2-40B4-BE49-F238E27FC236}">
                  <a16:creationId xmlns:a16="http://schemas.microsoft.com/office/drawing/2014/main" xmlns="" id="{7078477A-61BB-42B1-89A3-5B679C0E9FF5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66;p39">
              <a:extLst>
                <a:ext uri="{FF2B5EF4-FFF2-40B4-BE49-F238E27FC236}">
                  <a16:creationId xmlns:a16="http://schemas.microsoft.com/office/drawing/2014/main" xmlns="" id="{14DDF71A-CC29-E94A-FE6B-E806CE3E0C79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7;p39">
              <a:extLst>
                <a:ext uri="{FF2B5EF4-FFF2-40B4-BE49-F238E27FC236}">
                  <a16:creationId xmlns:a16="http://schemas.microsoft.com/office/drawing/2014/main" xmlns="" id="{15C25CB7-9ABD-AAB6-BBBA-1E3B318CEC47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68;p39">
              <a:extLst>
                <a:ext uri="{FF2B5EF4-FFF2-40B4-BE49-F238E27FC236}">
                  <a16:creationId xmlns:a16="http://schemas.microsoft.com/office/drawing/2014/main" xmlns="" id="{7A41E763-9914-B607-1693-1A6DEC1A3B6D}"/>
                </a:ext>
              </a:extLst>
            </p:cNvPr>
            <p:cNvSpPr/>
            <p:nvPr/>
          </p:nvSpPr>
          <p:spPr>
            <a:xfrm>
              <a:off x="5166375" y="3611550"/>
              <a:ext cx="55075" cy="46675"/>
            </a:xfrm>
            <a:custGeom>
              <a:avLst/>
              <a:gdLst/>
              <a:ahLst/>
              <a:cxnLst/>
              <a:rect l="l" t="t" r="r" b="b"/>
              <a:pathLst>
                <a:path w="2203" h="1867" extrusionOk="0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69;p39">
              <a:extLst>
                <a:ext uri="{FF2B5EF4-FFF2-40B4-BE49-F238E27FC236}">
                  <a16:creationId xmlns:a16="http://schemas.microsoft.com/office/drawing/2014/main" xmlns="" id="{AF872F72-6A1B-E899-D4FF-AFD7679869E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70;p39">
              <a:extLst>
                <a:ext uri="{FF2B5EF4-FFF2-40B4-BE49-F238E27FC236}">
                  <a16:creationId xmlns:a16="http://schemas.microsoft.com/office/drawing/2014/main" xmlns="" id="{BBFC7EA3-0E1B-54E7-68A0-716B175CE76D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71;p39">
              <a:extLst>
                <a:ext uri="{FF2B5EF4-FFF2-40B4-BE49-F238E27FC236}">
                  <a16:creationId xmlns:a16="http://schemas.microsoft.com/office/drawing/2014/main" xmlns="" id="{23BFFD47-09D5-403A-0968-AF27E27A3694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72;p39">
              <a:extLst>
                <a:ext uri="{FF2B5EF4-FFF2-40B4-BE49-F238E27FC236}">
                  <a16:creationId xmlns:a16="http://schemas.microsoft.com/office/drawing/2014/main" xmlns="" id="{68B2EED2-5BA2-B315-3DF1-CC03B7111C6A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73;p39">
              <a:extLst>
                <a:ext uri="{FF2B5EF4-FFF2-40B4-BE49-F238E27FC236}">
                  <a16:creationId xmlns:a16="http://schemas.microsoft.com/office/drawing/2014/main" xmlns="" id="{990B58C3-F584-3C4A-38B1-47BE518048AB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74;p39">
              <a:extLst>
                <a:ext uri="{FF2B5EF4-FFF2-40B4-BE49-F238E27FC236}">
                  <a16:creationId xmlns:a16="http://schemas.microsoft.com/office/drawing/2014/main" xmlns="" id="{4C41FFA8-F182-5A42-1702-4DA2B340421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75;p39">
              <a:extLst>
                <a:ext uri="{FF2B5EF4-FFF2-40B4-BE49-F238E27FC236}">
                  <a16:creationId xmlns:a16="http://schemas.microsoft.com/office/drawing/2014/main" xmlns="" id="{2026CB4A-AC6F-FF6E-0218-B436E2972E62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76;p39">
              <a:extLst>
                <a:ext uri="{FF2B5EF4-FFF2-40B4-BE49-F238E27FC236}">
                  <a16:creationId xmlns:a16="http://schemas.microsoft.com/office/drawing/2014/main" xmlns="" id="{DADDF0F1-BAF8-E38D-8508-1D1498931276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77;p39">
              <a:extLst>
                <a:ext uri="{FF2B5EF4-FFF2-40B4-BE49-F238E27FC236}">
                  <a16:creationId xmlns:a16="http://schemas.microsoft.com/office/drawing/2014/main" xmlns="" id="{EDEF11B7-A090-AA49-4A67-38365D237BCE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78;p39">
              <a:extLst>
                <a:ext uri="{FF2B5EF4-FFF2-40B4-BE49-F238E27FC236}">
                  <a16:creationId xmlns:a16="http://schemas.microsoft.com/office/drawing/2014/main" xmlns="" id="{8D7EBFE1-1A2F-9B36-DA56-DB0CE4F8425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79;p39">
              <a:extLst>
                <a:ext uri="{FF2B5EF4-FFF2-40B4-BE49-F238E27FC236}">
                  <a16:creationId xmlns:a16="http://schemas.microsoft.com/office/drawing/2014/main" xmlns="" id="{64EB8837-F292-8C68-4648-58432DB8D272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80;p39">
              <a:extLst>
                <a:ext uri="{FF2B5EF4-FFF2-40B4-BE49-F238E27FC236}">
                  <a16:creationId xmlns:a16="http://schemas.microsoft.com/office/drawing/2014/main" xmlns="" id="{A222D8B5-5725-FD4A-2F6D-EDE62EC1359E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81;p39">
              <a:extLst>
                <a:ext uri="{FF2B5EF4-FFF2-40B4-BE49-F238E27FC236}">
                  <a16:creationId xmlns:a16="http://schemas.microsoft.com/office/drawing/2014/main" xmlns="" id="{03FF885D-06A3-FE6B-8D1A-48A4305068B4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82;p39">
              <a:extLst>
                <a:ext uri="{FF2B5EF4-FFF2-40B4-BE49-F238E27FC236}">
                  <a16:creationId xmlns:a16="http://schemas.microsoft.com/office/drawing/2014/main" xmlns="" id="{281C4E52-36F5-78E6-3237-20A406CCA489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83;p39">
              <a:extLst>
                <a:ext uri="{FF2B5EF4-FFF2-40B4-BE49-F238E27FC236}">
                  <a16:creationId xmlns:a16="http://schemas.microsoft.com/office/drawing/2014/main" xmlns="" id="{F467B2C4-B2C8-3A07-8690-A94C26E542C4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84;p39">
              <a:extLst>
                <a:ext uri="{FF2B5EF4-FFF2-40B4-BE49-F238E27FC236}">
                  <a16:creationId xmlns:a16="http://schemas.microsoft.com/office/drawing/2014/main" xmlns="" id="{836A174E-2C07-AA56-B755-9217704A202D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85;p39">
              <a:extLst>
                <a:ext uri="{FF2B5EF4-FFF2-40B4-BE49-F238E27FC236}">
                  <a16:creationId xmlns:a16="http://schemas.microsoft.com/office/drawing/2014/main" xmlns="" id="{CFE3EEDB-1EC1-8DE0-68F1-9F309AD3B2B8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86;p39">
              <a:extLst>
                <a:ext uri="{FF2B5EF4-FFF2-40B4-BE49-F238E27FC236}">
                  <a16:creationId xmlns:a16="http://schemas.microsoft.com/office/drawing/2014/main" xmlns="" id="{76FCB9C8-F31E-521F-6CB9-95E2C454ADFC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87;p39">
              <a:extLst>
                <a:ext uri="{FF2B5EF4-FFF2-40B4-BE49-F238E27FC236}">
                  <a16:creationId xmlns:a16="http://schemas.microsoft.com/office/drawing/2014/main" xmlns="" id="{CBDE0014-4133-8499-7289-2B4D1E3BD829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88;p39">
              <a:extLst>
                <a:ext uri="{FF2B5EF4-FFF2-40B4-BE49-F238E27FC236}">
                  <a16:creationId xmlns:a16="http://schemas.microsoft.com/office/drawing/2014/main" xmlns="" id="{68166E50-C030-1D99-044A-CF132C23541D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89;p39">
              <a:extLst>
                <a:ext uri="{FF2B5EF4-FFF2-40B4-BE49-F238E27FC236}">
                  <a16:creationId xmlns:a16="http://schemas.microsoft.com/office/drawing/2014/main" xmlns="" id="{29317FBD-3C7F-4DB3-0EAF-85108BF530CE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90;p39">
              <a:extLst>
                <a:ext uri="{FF2B5EF4-FFF2-40B4-BE49-F238E27FC236}">
                  <a16:creationId xmlns:a16="http://schemas.microsoft.com/office/drawing/2014/main" xmlns="" id="{695A83DC-7A19-AC88-95FB-F2C6E2D2DAD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91;p39">
              <a:extLst>
                <a:ext uri="{FF2B5EF4-FFF2-40B4-BE49-F238E27FC236}">
                  <a16:creationId xmlns:a16="http://schemas.microsoft.com/office/drawing/2014/main" xmlns="" id="{EAF4EC2B-6924-1D5F-BD63-FF81FCB61CDF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92;p39">
              <a:extLst>
                <a:ext uri="{FF2B5EF4-FFF2-40B4-BE49-F238E27FC236}">
                  <a16:creationId xmlns:a16="http://schemas.microsoft.com/office/drawing/2014/main" xmlns="" id="{68E90C23-5535-F140-9836-625055AF5206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93;p39">
              <a:extLst>
                <a:ext uri="{FF2B5EF4-FFF2-40B4-BE49-F238E27FC236}">
                  <a16:creationId xmlns:a16="http://schemas.microsoft.com/office/drawing/2014/main" xmlns="" id="{8580D634-6F30-383F-DD27-061732038081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94;p39">
              <a:extLst>
                <a:ext uri="{FF2B5EF4-FFF2-40B4-BE49-F238E27FC236}">
                  <a16:creationId xmlns:a16="http://schemas.microsoft.com/office/drawing/2014/main" xmlns="" id="{8B92CEE7-79E8-C704-DD7A-15F16F7FD4B3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95;p39">
              <a:extLst>
                <a:ext uri="{FF2B5EF4-FFF2-40B4-BE49-F238E27FC236}">
                  <a16:creationId xmlns:a16="http://schemas.microsoft.com/office/drawing/2014/main" xmlns="" id="{3FA5C50A-B808-7CFA-7E66-39AD86BB7479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96;p39">
              <a:extLst>
                <a:ext uri="{FF2B5EF4-FFF2-40B4-BE49-F238E27FC236}">
                  <a16:creationId xmlns:a16="http://schemas.microsoft.com/office/drawing/2014/main" xmlns="" id="{22C80135-7EE2-F57F-15E1-91C7AB900007}"/>
                </a:ext>
              </a:extLst>
            </p:cNvPr>
            <p:cNvSpPr/>
            <p:nvPr/>
          </p:nvSpPr>
          <p:spPr>
            <a:xfrm>
              <a:off x="8208125" y="3682850"/>
              <a:ext cx="66750" cy="42125"/>
            </a:xfrm>
            <a:custGeom>
              <a:avLst/>
              <a:gdLst/>
              <a:ahLst/>
              <a:cxnLst/>
              <a:rect l="l" t="t" r="r" b="b"/>
              <a:pathLst>
                <a:path w="2670" h="1685" extrusionOk="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97;p39">
              <a:extLst>
                <a:ext uri="{FF2B5EF4-FFF2-40B4-BE49-F238E27FC236}">
                  <a16:creationId xmlns:a16="http://schemas.microsoft.com/office/drawing/2014/main" xmlns="" id="{FACB6B76-8CF6-1021-C7CC-E5EB2D21DEE6}"/>
                </a:ext>
              </a:extLst>
            </p:cNvPr>
            <p:cNvSpPr/>
            <p:nvPr/>
          </p:nvSpPr>
          <p:spPr>
            <a:xfrm>
              <a:off x="8097575" y="3639775"/>
              <a:ext cx="67625" cy="47675"/>
            </a:xfrm>
            <a:custGeom>
              <a:avLst/>
              <a:gdLst/>
              <a:ahLst/>
              <a:cxnLst/>
              <a:rect l="l" t="t" r="r" b="b"/>
              <a:pathLst>
                <a:path w="2705" h="1907" extrusionOk="0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98;p39">
              <a:extLst>
                <a:ext uri="{FF2B5EF4-FFF2-40B4-BE49-F238E27FC236}">
                  <a16:creationId xmlns:a16="http://schemas.microsoft.com/office/drawing/2014/main" xmlns="" id="{5B4558FA-8E28-8C88-24E7-5971462C2645}"/>
                </a:ext>
              </a:extLst>
            </p:cNvPr>
            <p:cNvSpPr/>
            <p:nvPr/>
          </p:nvSpPr>
          <p:spPr>
            <a:xfrm>
              <a:off x="8329175" y="3668975"/>
              <a:ext cx="51200" cy="26825"/>
            </a:xfrm>
            <a:custGeom>
              <a:avLst/>
              <a:gdLst/>
              <a:ahLst/>
              <a:cxnLst/>
              <a:rect l="l" t="t" r="r" b="b"/>
              <a:pathLst>
                <a:path w="2048" h="1073" extrusionOk="0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99;p39">
              <a:extLst>
                <a:ext uri="{FF2B5EF4-FFF2-40B4-BE49-F238E27FC236}">
                  <a16:creationId xmlns:a16="http://schemas.microsoft.com/office/drawing/2014/main" xmlns="" id="{3FF84EDB-AAA5-3E48-F619-1902C07819A9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00;p39">
              <a:extLst>
                <a:ext uri="{FF2B5EF4-FFF2-40B4-BE49-F238E27FC236}">
                  <a16:creationId xmlns:a16="http://schemas.microsoft.com/office/drawing/2014/main" xmlns="" id="{BABAED1C-2222-D6EF-3157-97B442433DD5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01;p39">
              <a:extLst>
                <a:ext uri="{FF2B5EF4-FFF2-40B4-BE49-F238E27FC236}">
                  <a16:creationId xmlns:a16="http://schemas.microsoft.com/office/drawing/2014/main" xmlns="" id="{5DE9C05F-C357-4B6A-F997-EAF3E0F5B133}"/>
                </a:ext>
              </a:extLst>
            </p:cNvPr>
            <p:cNvSpPr/>
            <p:nvPr/>
          </p:nvSpPr>
          <p:spPr>
            <a:xfrm>
              <a:off x="5076325" y="3216075"/>
              <a:ext cx="57275" cy="283800"/>
            </a:xfrm>
            <a:custGeom>
              <a:avLst/>
              <a:gdLst/>
              <a:ahLst/>
              <a:cxnLst/>
              <a:rect l="l" t="t" r="r" b="b"/>
              <a:pathLst>
                <a:path w="2291" h="11352" extrusionOk="0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02;p39">
              <a:extLst>
                <a:ext uri="{FF2B5EF4-FFF2-40B4-BE49-F238E27FC236}">
                  <a16:creationId xmlns:a16="http://schemas.microsoft.com/office/drawing/2014/main" xmlns="" id="{67CE1E44-478D-17AB-82BA-9D957150CA8C}"/>
                </a:ext>
              </a:extLst>
            </p:cNvPr>
            <p:cNvSpPr/>
            <p:nvPr/>
          </p:nvSpPr>
          <p:spPr>
            <a:xfrm>
              <a:off x="5250600" y="3317400"/>
              <a:ext cx="51725" cy="173200"/>
            </a:xfrm>
            <a:custGeom>
              <a:avLst/>
              <a:gdLst/>
              <a:ahLst/>
              <a:cxnLst/>
              <a:rect l="l" t="t" r="r" b="b"/>
              <a:pathLst>
                <a:path w="2069" h="6928" extrusionOk="0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03;p39">
              <a:extLst>
                <a:ext uri="{FF2B5EF4-FFF2-40B4-BE49-F238E27FC236}">
                  <a16:creationId xmlns:a16="http://schemas.microsoft.com/office/drawing/2014/main" xmlns="" id="{DAD327A7-26B8-85BE-5669-A91C6753577F}"/>
                </a:ext>
              </a:extLst>
            </p:cNvPr>
            <p:cNvSpPr/>
            <p:nvPr/>
          </p:nvSpPr>
          <p:spPr>
            <a:xfrm>
              <a:off x="5158050" y="3067775"/>
              <a:ext cx="60500" cy="397900"/>
            </a:xfrm>
            <a:custGeom>
              <a:avLst/>
              <a:gdLst/>
              <a:ahLst/>
              <a:cxnLst/>
              <a:rect l="l" t="t" r="r" b="b"/>
              <a:pathLst>
                <a:path w="2420" h="15916" extrusionOk="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04;p39">
              <a:extLst>
                <a:ext uri="{FF2B5EF4-FFF2-40B4-BE49-F238E27FC236}">
                  <a16:creationId xmlns:a16="http://schemas.microsoft.com/office/drawing/2014/main" xmlns="" id="{2C15EEC7-2AF6-3785-739B-001B011F243E}"/>
                </a:ext>
              </a:extLst>
            </p:cNvPr>
            <p:cNvSpPr/>
            <p:nvPr/>
          </p:nvSpPr>
          <p:spPr>
            <a:xfrm>
              <a:off x="8464350" y="3228650"/>
              <a:ext cx="57775" cy="244950"/>
            </a:xfrm>
            <a:custGeom>
              <a:avLst/>
              <a:gdLst/>
              <a:ahLst/>
              <a:cxnLst/>
              <a:rect l="l" t="t" r="r" b="b"/>
              <a:pathLst>
                <a:path w="2311" h="9798" extrusionOk="0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05;p39">
              <a:extLst>
                <a:ext uri="{FF2B5EF4-FFF2-40B4-BE49-F238E27FC236}">
                  <a16:creationId xmlns:a16="http://schemas.microsoft.com/office/drawing/2014/main" xmlns="" id="{BB8CD97A-C4D7-C489-7BB8-E7E12CB997AB}"/>
                </a:ext>
              </a:extLst>
            </p:cNvPr>
            <p:cNvSpPr/>
            <p:nvPr/>
          </p:nvSpPr>
          <p:spPr>
            <a:xfrm>
              <a:off x="8405150" y="3269575"/>
              <a:ext cx="40250" cy="175675"/>
            </a:xfrm>
            <a:custGeom>
              <a:avLst/>
              <a:gdLst/>
              <a:ahLst/>
              <a:cxnLst/>
              <a:rect l="l" t="t" r="r" b="b"/>
              <a:pathLst>
                <a:path w="1610" h="7027" extrusionOk="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06;p39">
              <a:extLst>
                <a:ext uri="{FF2B5EF4-FFF2-40B4-BE49-F238E27FC236}">
                  <a16:creationId xmlns:a16="http://schemas.microsoft.com/office/drawing/2014/main" xmlns="" id="{EA41EB8F-471B-D648-1FA3-233A7C4488DD}"/>
                </a:ext>
              </a:extLst>
            </p:cNvPr>
            <p:cNvSpPr/>
            <p:nvPr/>
          </p:nvSpPr>
          <p:spPr>
            <a:xfrm>
              <a:off x="5344850" y="3406400"/>
              <a:ext cx="316075" cy="359450"/>
            </a:xfrm>
            <a:custGeom>
              <a:avLst/>
              <a:gdLst/>
              <a:ahLst/>
              <a:cxnLst/>
              <a:rect l="l" t="t" r="r" b="b"/>
              <a:pathLst>
                <a:path w="12643" h="14378" extrusionOk="0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07;p39">
              <a:extLst>
                <a:ext uri="{FF2B5EF4-FFF2-40B4-BE49-F238E27FC236}">
                  <a16:creationId xmlns:a16="http://schemas.microsoft.com/office/drawing/2014/main" xmlns="" id="{1F0F046B-8D4B-6F30-6CB4-E24FC95BAFB8}"/>
                </a:ext>
              </a:extLst>
            </p:cNvPr>
            <p:cNvSpPr/>
            <p:nvPr/>
          </p:nvSpPr>
          <p:spPr>
            <a:xfrm>
              <a:off x="5483275" y="3534825"/>
              <a:ext cx="34200" cy="224350"/>
            </a:xfrm>
            <a:custGeom>
              <a:avLst/>
              <a:gdLst/>
              <a:ahLst/>
              <a:cxnLst/>
              <a:rect l="l" t="t" r="r" b="b"/>
              <a:pathLst>
                <a:path w="1368" h="897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08;p39">
              <a:extLst>
                <a:ext uri="{FF2B5EF4-FFF2-40B4-BE49-F238E27FC236}">
                  <a16:creationId xmlns:a16="http://schemas.microsoft.com/office/drawing/2014/main" xmlns="" id="{3F79D03B-E4DA-F338-BCC2-7DE9F24FE19F}"/>
                </a:ext>
              </a:extLst>
            </p:cNvPr>
            <p:cNvSpPr/>
            <p:nvPr/>
          </p:nvSpPr>
          <p:spPr>
            <a:xfrm>
              <a:off x="5412375" y="3445600"/>
              <a:ext cx="132625" cy="306900"/>
            </a:xfrm>
            <a:custGeom>
              <a:avLst/>
              <a:gdLst/>
              <a:ahLst/>
              <a:cxnLst/>
              <a:rect l="l" t="t" r="r" b="b"/>
              <a:pathLst>
                <a:path w="5305" h="12276" extrusionOk="0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09;p39">
              <a:extLst>
                <a:ext uri="{FF2B5EF4-FFF2-40B4-BE49-F238E27FC236}">
                  <a16:creationId xmlns:a16="http://schemas.microsoft.com/office/drawing/2014/main" xmlns="" id="{79DF6C49-3AB5-F521-65C2-FF13932374EF}"/>
                </a:ext>
              </a:extLst>
            </p:cNvPr>
            <p:cNvSpPr/>
            <p:nvPr/>
          </p:nvSpPr>
          <p:spPr>
            <a:xfrm>
              <a:off x="5164700" y="3720075"/>
              <a:ext cx="574600" cy="155025"/>
            </a:xfrm>
            <a:custGeom>
              <a:avLst/>
              <a:gdLst/>
              <a:ahLst/>
              <a:cxnLst/>
              <a:rect l="l" t="t" r="r" b="b"/>
              <a:pathLst>
                <a:path w="22984" h="6201" extrusionOk="0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10;p39">
              <a:extLst>
                <a:ext uri="{FF2B5EF4-FFF2-40B4-BE49-F238E27FC236}">
                  <a16:creationId xmlns:a16="http://schemas.microsoft.com/office/drawing/2014/main" xmlns="" id="{183EA048-BEBA-DF0E-4B7D-58A30CB41383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11;p39">
              <a:extLst>
                <a:ext uri="{FF2B5EF4-FFF2-40B4-BE49-F238E27FC236}">
                  <a16:creationId xmlns:a16="http://schemas.microsoft.com/office/drawing/2014/main" xmlns="" id="{2386B6B9-7679-96E5-7593-C4CBC2B04D1E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12;p39">
              <a:extLst>
                <a:ext uri="{FF2B5EF4-FFF2-40B4-BE49-F238E27FC236}">
                  <a16:creationId xmlns:a16="http://schemas.microsoft.com/office/drawing/2014/main" xmlns="" id="{8AB4B93D-621F-02B7-4158-8D1720B99106}"/>
                </a:ext>
              </a:extLst>
            </p:cNvPr>
            <p:cNvSpPr/>
            <p:nvPr/>
          </p:nvSpPr>
          <p:spPr>
            <a:xfrm>
              <a:off x="4724400" y="3530650"/>
              <a:ext cx="136775" cy="142625"/>
            </a:xfrm>
            <a:custGeom>
              <a:avLst/>
              <a:gdLst/>
              <a:ahLst/>
              <a:cxnLst/>
              <a:rect l="l" t="t" r="r" b="b"/>
              <a:pathLst>
                <a:path w="5471" h="5705" extrusionOk="0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13;p39">
              <a:extLst>
                <a:ext uri="{FF2B5EF4-FFF2-40B4-BE49-F238E27FC236}">
                  <a16:creationId xmlns:a16="http://schemas.microsoft.com/office/drawing/2014/main" xmlns="" id="{81CFD459-D2B3-64FD-A762-D4CB2030B952}"/>
                </a:ext>
              </a:extLst>
            </p:cNvPr>
            <p:cNvSpPr/>
            <p:nvPr/>
          </p:nvSpPr>
          <p:spPr>
            <a:xfrm>
              <a:off x="4630150" y="3464925"/>
              <a:ext cx="406150" cy="382950"/>
            </a:xfrm>
            <a:custGeom>
              <a:avLst/>
              <a:gdLst/>
              <a:ahLst/>
              <a:cxnLst/>
              <a:rect l="l" t="t" r="r" b="b"/>
              <a:pathLst>
                <a:path w="16246" h="15318" extrusionOk="0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14;p39">
              <a:extLst>
                <a:ext uri="{FF2B5EF4-FFF2-40B4-BE49-F238E27FC236}">
                  <a16:creationId xmlns:a16="http://schemas.microsoft.com/office/drawing/2014/main" xmlns="" id="{DF3829C9-82CC-9D4D-9C90-63F9AB713155}"/>
                </a:ext>
              </a:extLst>
            </p:cNvPr>
            <p:cNvSpPr/>
            <p:nvPr/>
          </p:nvSpPr>
          <p:spPr>
            <a:xfrm>
              <a:off x="7790750" y="4067075"/>
              <a:ext cx="145975" cy="59875"/>
            </a:xfrm>
            <a:custGeom>
              <a:avLst/>
              <a:gdLst/>
              <a:ahLst/>
              <a:cxnLst/>
              <a:rect l="l" t="t" r="r" b="b"/>
              <a:pathLst>
                <a:path w="5839" h="2395" extrusionOk="0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15;p39">
              <a:extLst>
                <a:ext uri="{FF2B5EF4-FFF2-40B4-BE49-F238E27FC236}">
                  <a16:creationId xmlns:a16="http://schemas.microsoft.com/office/drawing/2014/main" xmlns="" id="{542ADA51-D40A-2A7F-C5A4-D87B6D788BE0}"/>
                </a:ext>
              </a:extLst>
            </p:cNvPr>
            <p:cNvSpPr/>
            <p:nvPr/>
          </p:nvSpPr>
          <p:spPr>
            <a:xfrm>
              <a:off x="7643150" y="4071800"/>
              <a:ext cx="383625" cy="396125"/>
            </a:xfrm>
            <a:custGeom>
              <a:avLst/>
              <a:gdLst/>
              <a:ahLst/>
              <a:cxnLst/>
              <a:rect l="l" t="t" r="r" b="b"/>
              <a:pathLst>
                <a:path w="15345" h="15845" extrusionOk="0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16;p39">
              <a:extLst>
                <a:ext uri="{FF2B5EF4-FFF2-40B4-BE49-F238E27FC236}">
                  <a16:creationId xmlns:a16="http://schemas.microsoft.com/office/drawing/2014/main" xmlns="" id="{AD2B2DB8-A2D8-ED96-C076-3F9EC25826DC}"/>
                </a:ext>
              </a:extLst>
            </p:cNvPr>
            <p:cNvSpPr/>
            <p:nvPr/>
          </p:nvSpPr>
          <p:spPr>
            <a:xfrm>
              <a:off x="7644825" y="4245325"/>
              <a:ext cx="321900" cy="222600"/>
            </a:xfrm>
            <a:custGeom>
              <a:avLst/>
              <a:gdLst/>
              <a:ahLst/>
              <a:cxnLst/>
              <a:rect l="l" t="t" r="r" b="b"/>
              <a:pathLst>
                <a:path w="12876" h="8904" extrusionOk="0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17;p39">
              <a:extLst>
                <a:ext uri="{FF2B5EF4-FFF2-40B4-BE49-F238E27FC236}">
                  <a16:creationId xmlns:a16="http://schemas.microsoft.com/office/drawing/2014/main" xmlns="" id="{B87C03B7-2901-37A2-2186-830F26E93CFC}"/>
                </a:ext>
              </a:extLst>
            </p:cNvPr>
            <p:cNvSpPr/>
            <p:nvPr/>
          </p:nvSpPr>
          <p:spPr>
            <a:xfrm>
              <a:off x="7889350" y="4271625"/>
              <a:ext cx="66550" cy="139550"/>
            </a:xfrm>
            <a:custGeom>
              <a:avLst/>
              <a:gdLst/>
              <a:ahLst/>
              <a:cxnLst/>
              <a:rect l="l" t="t" r="r" b="b"/>
              <a:pathLst>
                <a:path w="2662" h="5582" extrusionOk="0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18;p39">
              <a:extLst>
                <a:ext uri="{FF2B5EF4-FFF2-40B4-BE49-F238E27FC236}">
                  <a16:creationId xmlns:a16="http://schemas.microsoft.com/office/drawing/2014/main" xmlns="" id="{A7937751-6335-6F34-E662-3DD0B254CB31}"/>
                </a:ext>
              </a:extLst>
            </p:cNvPr>
            <p:cNvSpPr/>
            <p:nvPr/>
          </p:nvSpPr>
          <p:spPr>
            <a:xfrm>
              <a:off x="7871725" y="4221850"/>
              <a:ext cx="47475" cy="40750"/>
            </a:xfrm>
            <a:custGeom>
              <a:avLst/>
              <a:gdLst/>
              <a:ahLst/>
              <a:cxnLst/>
              <a:rect l="l" t="t" r="r" b="b"/>
              <a:pathLst>
                <a:path w="1899" h="1630" extrusionOk="0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19;p39">
              <a:extLst>
                <a:ext uri="{FF2B5EF4-FFF2-40B4-BE49-F238E27FC236}">
                  <a16:creationId xmlns:a16="http://schemas.microsoft.com/office/drawing/2014/main" xmlns="" id="{1EDF950A-49B3-C7A3-45F8-04F5CA5499D5}"/>
                </a:ext>
              </a:extLst>
            </p:cNvPr>
            <p:cNvSpPr/>
            <p:nvPr/>
          </p:nvSpPr>
          <p:spPr>
            <a:xfrm>
              <a:off x="7820775" y="4105850"/>
              <a:ext cx="23375" cy="51950"/>
            </a:xfrm>
            <a:custGeom>
              <a:avLst/>
              <a:gdLst/>
              <a:ahLst/>
              <a:cxnLst/>
              <a:rect l="l" t="t" r="r" b="b"/>
              <a:pathLst>
                <a:path w="935" h="2078" extrusionOk="0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20;p39">
              <a:extLst>
                <a:ext uri="{FF2B5EF4-FFF2-40B4-BE49-F238E27FC236}">
                  <a16:creationId xmlns:a16="http://schemas.microsoft.com/office/drawing/2014/main" xmlns="" id="{6371D2D4-61BB-CEC3-0304-FC191DA511DC}"/>
                </a:ext>
              </a:extLst>
            </p:cNvPr>
            <p:cNvSpPr/>
            <p:nvPr/>
          </p:nvSpPr>
          <p:spPr>
            <a:xfrm>
              <a:off x="7859125" y="4115100"/>
              <a:ext cx="31725" cy="31025"/>
            </a:xfrm>
            <a:custGeom>
              <a:avLst/>
              <a:gdLst/>
              <a:ahLst/>
              <a:cxnLst/>
              <a:rect l="l" t="t" r="r" b="b"/>
              <a:pathLst>
                <a:path w="1269" h="1241" extrusionOk="0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21;p39">
              <a:extLst>
                <a:ext uri="{FF2B5EF4-FFF2-40B4-BE49-F238E27FC236}">
                  <a16:creationId xmlns:a16="http://schemas.microsoft.com/office/drawing/2014/main" xmlns="" id="{18E03E18-FF39-685E-0A42-E46863892D28}"/>
                </a:ext>
              </a:extLst>
            </p:cNvPr>
            <p:cNvSpPr/>
            <p:nvPr/>
          </p:nvSpPr>
          <p:spPr>
            <a:xfrm>
              <a:off x="7830100" y="3847975"/>
              <a:ext cx="15775" cy="15350"/>
            </a:xfrm>
            <a:custGeom>
              <a:avLst/>
              <a:gdLst/>
              <a:ahLst/>
              <a:cxnLst/>
              <a:rect l="l" t="t" r="r" b="b"/>
              <a:pathLst>
                <a:path w="631" h="614" extrusionOk="0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22;p39">
              <a:extLst>
                <a:ext uri="{FF2B5EF4-FFF2-40B4-BE49-F238E27FC236}">
                  <a16:creationId xmlns:a16="http://schemas.microsoft.com/office/drawing/2014/main" xmlns="" id="{14F6F890-218F-76AF-7FAC-524C785FB8B3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23;p39">
              <a:extLst>
                <a:ext uri="{FF2B5EF4-FFF2-40B4-BE49-F238E27FC236}">
                  <a16:creationId xmlns:a16="http://schemas.microsoft.com/office/drawing/2014/main" xmlns="" id="{7CDC30F6-11D0-5C07-CAD7-EE79A184C7A0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24;p39">
              <a:extLst>
                <a:ext uri="{FF2B5EF4-FFF2-40B4-BE49-F238E27FC236}">
                  <a16:creationId xmlns:a16="http://schemas.microsoft.com/office/drawing/2014/main" xmlns="" id="{F966F255-55E0-D291-EEB0-AA758675FA89}"/>
                </a:ext>
              </a:extLst>
            </p:cNvPr>
            <p:cNvSpPr/>
            <p:nvPr/>
          </p:nvSpPr>
          <p:spPr>
            <a:xfrm>
              <a:off x="7051050" y="3915925"/>
              <a:ext cx="219425" cy="509025"/>
            </a:xfrm>
            <a:custGeom>
              <a:avLst/>
              <a:gdLst/>
              <a:ahLst/>
              <a:cxnLst/>
              <a:rect l="l" t="t" r="r" b="b"/>
              <a:pathLst>
                <a:path w="8777" h="20361" extrusionOk="0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25;p39">
              <a:extLst>
                <a:ext uri="{FF2B5EF4-FFF2-40B4-BE49-F238E27FC236}">
                  <a16:creationId xmlns:a16="http://schemas.microsoft.com/office/drawing/2014/main" xmlns="" id="{3E0F8F6D-A613-08B1-7EBA-B8BB93F26B99}"/>
                </a:ext>
              </a:extLst>
            </p:cNvPr>
            <p:cNvSpPr/>
            <p:nvPr/>
          </p:nvSpPr>
          <p:spPr>
            <a:xfrm>
              <a:off x="7068575" y="3904850"/>
              <a:ext cx="251450" cy="530350"/>
            </a:xfrm>
            <a:custGeom>
              <a:avLst/>
              <a:gdLst/>
              <a:ahLst/>
              <a:cxnLst/>
              <a:rect l="l" t="t" r="r" b="b"/>
              <a:pathLst>
                <a:path w="10058" h="21214" extrusionOk="0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26;p39">
              <a:extLst>
                <a:ext uri="{FF2B5EF4-FFF2-40B4-BE49-F238E27FC236}">
                  <a16:creationId xmlns:a16="http://schemas.microsoft.com/office/drawing/2014/main" xmlns="" id="{1F1F6B27-4D41-2FF3-EE66-AED54CC9CDC7}"/>
                </a:ext>
              </a:extLst>
            </p:cNvPr>
            <p:cNvSpPr/>
            <p:nvPr/>
          </p:nvSpPr>
          <p:spPr>
            <a:xfrm>
              <a:off x="7058550" y="3890925"/>
              <a:ext cx="660500" cy="565575"/>
            </a:xfrm>
            <a:custGeom>
              <a:avLst/>
              <a:gdLst/>
              <a:ahLst/>
              <a:cxnLst/>
              <a:rect l="l" t="t" r="r" b="b"/>
              <a:pathLst>
                <a:path w="26420" h="22623" extrusionOk="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27;p39">
              <a:extLst>
                <a:ext uri="{FF2B5EF4-FFF2-40B4-BE49-F238E27FC236}">
                  <a16:creationId xmlns:a16="http://schemas.microsoft.com/office/drawing/2014/main" xmlns="" id="{A59A7795-92DE-91DC-6782-D2DC07C9F4D5}"/>
                </a:ext>
              </a:extLst>
            </p:cNvPr>
            <p:cNvSpPr/>
            <p:nvPr/>
          </p:nvSpPr>
          <p:spPr>
            <a:xfrm>
              <a:off x="5849375" y="3811700"/>
              <a:ext cx="468675" cy="522500"/>
            </a:xfrm>
            <a:custGeom>
              <a:avLst/>
              <a:gdLst/>
              <a:ahLst/>
              <a:cxnLst/>
              <a:rect l="l" t="t" r="r" b="b"/>
              <a:pathLst>
                <a:path w="18747" h="20900" extrusionOk="0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28;p39">
              <a:extLst>
                <a:ext uri="{FF2B5EF4-FFF2-40B4-BE49-F238E27FC236}">
                  <a16:creationId xmlns:a16="http://schemas.microsoft.com/office/drawing/2014/main" xmlns="" id="{8856760A-E0AF-3367-63EB-94213A3C659E}"/>
                </a:ext>
              </a:extLst>
            </p:cNvPr>
            <p:cNvSpPr/>
            <p:nvPr/>
          </p:nvSpPr>
          <p:spPr>
            <a:xfrm>
              <a:off x="6093700" y="3782175"/>
              <a:ext cx="137625" cy="73225"/>
            </a:xfrm>
            <a:custGeom>
              <a:avLst/>
              <a:gdLst/>
              <a:ahLst/>
              <a:cxnLst/>
              <a:rect l="l" t="t" r="r" b="b"/>
              <a:pathLst>
                <a:path w="5505" h="2929" extrusionOk="0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29;p39">
              <a:extLst>
                <a:ext uri="{FF2B5EF4-FFF2-40B4-BE49-F238E27FC236}">
                  <a16:creationId xmlns:a16="http://schemas.microsoft.com/office/drawing/2014/main" xmlns="" id="{DAFC8D3D-BCD2-E1E5-D6DE-14CB5FB4BA11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30;p39">
              <a:extLst>
                <a:ext uri="{FF2B5EF4-FFF2-40B4-BE49-F238E27FC236}">
                  <a16:creationId xmlns:a16="http://schemas.microsoft.com/office/drawing/2014/main" xmlns="" id="{95EA5C19-F6F5-EC48-CDBB-92A16E7EC1EE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31;p39">
              <a:extLst>
                <a:ext uri="{FF2B5EF4-FFF2-40B4-BE49-F238E27FC236}">
                  <a16:creationId xmlns:a16="http://schemas.microsoft.com/office/drawing/2014/main" xmlns="" id="{3D047C80-5B5A-BD78-DEF4-444E07BE91A0}"/>
                </a:ext>
              </a:extLst>
            </p:cNvPr>
            <p:cNvSpPr/>
            <p:nvPr/>
          </p:nvSpPr>
          <p:spPr>
            <a:xfrm>
              <a:off x="5648400" y="4317800"/>
              <a:ext cx="371950" cy="140375"/>
            </a:xfrm>
            <a:custGeom>
              <a:avLst/>
              <a:gdLst/>
              <a:ahLst/>
              <a:cxnLst/>
              <a:rect l="l" t="t" r="r" b="b"/>
              <a:pathLst>
                <a:path w="14878" h="5615" extrusionOk="0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32;p39">
              <a:extLst>
                <a:ext uri="{FF2B5EF4-FFF2-40B4-BE49-F238E27FC236}">
                  <a16:creationId xmlns:a16="http://schemas.microsoft.com/office/drawing/2014/main" xmlns="" id="{8620DF08-3DDA-C1F4-31F7-1C5BA38A430D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33;p39">
              <a:extLst>
                <a:ext uri="{FF2B5EF4-FFF2-40B4-BE49-F238E27FC236}">
                  <a16:creationId xmlns:a16="http://schemas.microsoft.com/office/drawing/2014/main" xmlns="" id="{1D529EB6-3B20-49F9-1C4E-E16118633763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34;p39">
              <a:extLst>
                <a:ext uri="{FF2B5EF4-FFF2-40B4-BE49-F238E27FC236}">
                  <a16:creationId xmlns:a16="http://schemas.microsoft.com/office/drawing/2014/main" xmlns="" id="{B23B8A02-3E1E-3ED2-A9C2-40BA9BE086D8}"/>
                </a:ext>
              </a:extLst>
            </p:cNvPr>
            <p:cNvSpPr/>
            <p:nvPr/>
          </p:nvSpPr>
          <p:spPr>
            <a:xfrm>
              <a:off x="5635050" y="4354575"/>
              <a:ext cx="12525" cy="63400"/>
            </a:xfrm>
            <a:custGeom>
              <a:avLst/>
              <a:gdLst/>
              <a:ahLst/>
              <a:cxnLst/>
              <a:rect l="l" t="t" r="r" b="b"/>
              <a:pathLst>
                <a:path w="501" h="2536" extrusionOk="0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35;p39">
              <a:extLst>
                <a:ext uri="{FF2B5EF4-FFF2-40B4-BE49-F238E27FC236}">
                  <a16:creationId xmlns:a16="http://schemas.microsoft.com/office/drawing/2014/main" xmlns="" id="{1CC1376D-4A40-0AE0-186E-3BE770A74E0F}"/>
                </a:ext>
              </a:extLst>
            </p:cNvPr>
            <p:cNvSpPr/>
            <p:nvPr/>
          </p:nvSpPr>
          <p:spPr>
            <a:xfrm>
              <a:off x="5937750" y="4414625"/>
              <a:ext cx="60925" cy="17850"/>
            </a:xfrm>
            <a:custGeom>
              <a:avLst/>
              <a:gdLst/>
              <a:ahLst/>
              <a:cxnLst/>
              <a:rect l="l" t="t" r="r" b="b"/>
              <a:pathLst>
                <a:path w="2437" h="714" extrusionOk="0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36;p39">
              <a:extLst>
                <a:ext uri="{FF2B5EF4-FFF2-40B4-BE49-F238E27FC236}">
                  <a16:creationId xmlns:a16="http://schemas.microsoft.com/office/drawing/2014/main" xmlns="" id="{3133E5EA-CAD4-4988-6890-175FEA60BDD6}"/>
                </a:ext>
              </a:extLst>
            </p:cNvPr>
            <p:cNvSpPr/>
            <p:nvPr/>
          </p:nvSpPr>
          <p:spPr>
            <a:xfrm>
              <a:off x="5946925" y="4383450"/>
              <a:ext cx="48975" cy="11900"/>
            </a:xfrm>
            <a:custGeom>
              <a:avLst/>
              <a:gdLst/>
              <a:ahLst/>
              <a:cxnLst/>
              <a:rect l="l" t="t" r="r" b="b"/>
              <a:pathLst>
                <a:path w="1959" h="476" extrusionOk="0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37;p39">
              <a:extLst>
                <a:ext uri="{FF2B5EF4-FFF2-40B4-BE49-F238E27FC236}">
                  <a16:creationId xmlns:a16="http://schemas.microsoft.com/office/drawing/2014/main" xmlns="" id="{99D702B7-E2CF-5B71-8799-8BD0681BAE74}"/>
                </a:ext>
              </a:extLst>
            </p:cNvPr>
            <p:cNvSpPr/>
            <p:nvPr/>
          </p:nvSpPr>
          <p:spPr>
            <a:xfrm>
              <a:off x="5670900" y="4396375"/>
              <a:ext cx="113400" cy="24600"/>
            </a:xfrm>
            <a:custGeom>
              <a:avLst/>
              <a:gdLst/>
              <a:ahLst/>
              <a:cxnLst/>
              <a:rect l="l" t="t" r="r" b="b"/>
              <a:pathLst>
                <a:path w="4536" h="984" extrusionOk="0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38;p39">
              <a:extLst>
                <a:ext uri="{FF2B5EF4-FFF2-40B4-BE49-F238E27FC236}">
                  <a16:creationId xmlns:a16="http://schemas.microsoft.com/office/drawing/2014/main" xmlns="" id="{F083017A-5A3D-3B90-D275-727C7FACB64D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39;p39">
              <a:extLst>
                <a:ext uri="{FF2B5EF4-FFF2-40B4-BE49-F238E27FC236}">
                  <a16:creationId xmlns:a16="http://schemas.microsoft.com/office/drawing/2014/main" xmlns="" id="{90DD85A5-3E3A-6F51-8029-A876126305C8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40;p39">
              <a:extLst>
                <a:ext uri="{FF2B5EF4-FFF2-40B4-BE49-F238E27FC236}">
                  <a16:creationId xmlns:a16="http://schemas.microsoft.com/office/drawing/2014/main" xmlns="" id="{AE4EB0D0-6F02-92B1-ACD6-9F1D5E8B8E06}"/>
                </a:ext>
              </a:extLst>
            </p:cNvPr>
            <p:cNvSpPr/>
            <p:nvPr/>
          </p:nvSpPr>
          <p:spPr>
            <a:xfrm>
              <a:off x="4935375" y="325505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41;p39">
              <a:extLst>
                <a:ext uri="{FF2B5EF4-FFF2-40B4-BE49-F238E27FC236}">
                  <a16:creationId xmlns:a16="http://schemas.microsoft.com/office/drawing/2014/main" xmlns="" id="{D4AF7EAD-327F-7D5C-261F-6A94AA757040}"/>
                </a:ext>
              </a:extLst>
            </p:cNvPr>
            <p:cNvSpPr/>
            <p:nvPr/>
          </p:nvSpPr>
          <p:spPr>
            <a:xfrm>
              <a:off x="4963725" y="3259500"/>
              <a:ext cx="44225" cy="46150"/>
            </a:xfrm>
            <a:custGeom>
              <a:avLst/>
              <a:gdLst/>
              <a:ahLst/>
              <a:cxnLst/>
              <a:rect l="l" t="t" r="r" b="b"/>
              <a:pathLst>
                <a:path w="1769" h="1846" extrusionOk="0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42;p39">
              <a:extLst>
                <a:ext uri="{FF2B5EF4-FFF2-40B4-BE49-F238E27FC236}">
                  <a16:creationId xmlns:a16="http://schemas.microsoft.com/office/drawing/2014/main" xmlns="" id="{F8694C4D-763C-03C4-1DD6-DF8D5ECA4971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43;p39">
              <a:extLst>
                <a:ext uri="{FF2B5EF4-FFF2-40B4-BE49-F238E27FC236}">
                  <a16:creationId xmlns:a16="http://schemas.microsoft.com/office/drawing/2014/main" xmlns="" id="{7949C024-BAB4-D59F-1903-8896CBA8C40D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44;p39">
              <a:extLst>
                <a:ext uri="{FF2B5EF4-FFF2-40B4-BE49-F238E27FC236}">
                  <a16:creationId xmlns:a16="http://schemas.microsoft.com/office/drawing/2014/main" xmlns="" id="{925DB911-D54D-CBE7-7C06-E27F76938C63}"/>
                </a:ext>
              </a:extLst>
            </p:cNvPr>
            <p:cNvSpPr/>
            <p:nvPr/>
          </p:nvSpPr>
          <p:spPr>
            <a:xfrm>
              <a:off x="5287300" y="3085675"/>
              <a:ext cx="29200" cy="39975"/>
            </a:xfrm>
            <a:custGeom>
              <a:avLst/>
              <a:gdLst/>
              <a:ahLst/>
              <a:cxnLst/>
              <a:rect l="l" t="t" r="r" b="b"/>
              <a:pathLst>
                <a:path w="1168" h="1599" extrusionOk="0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45;p39">
              <a:extLst>
                <a:ext uri="{FF2B5EF4-FFF2-40B4-BE49-F238E27FC236}">
                  <a16:creationId xmlns:a16="http://schemas.microsoft.com/office/drawing/2014/main" xmlns="" id="{1A87C45E-A710-FC31-7CC1-D1BF120A12A3}"/>
                </a:ext>
              </a:extLst>
            </p:cNvPr>
            <p:cNvSpPr/>
            <p:nvPr/>
          </p:nvSpPr>
          <p:spPr>
            <a:xfrm>
              <a:off x="5258950" y="308955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46;p39">
              <a:extLst>
                <a:ext uri="{FF2B5EF4-FFF2-40B4-BE49-F238E27FC236}">
                  <a16:creationId xmlns:a16="http://schemas.microsoft.com/office/drawing/2014/main" xmlns="" id="{8CDE4008-2948-44ED-0B65-4AB2BC12B42F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47;p39">
              <a:extLst>
                <a:ext uri="{FF2B5EF4-FFF2-40B4-BE49-F238E27FC236}">
                  <a16:creationId xmlns:a16="http://schemas.microsoft.com/office/drawing/2014/main" xmlns="" id="{494EB7A4-33B4-D42D-5575-231FB262C0B7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48;p39">
              <a:extLst>
                <a:ext uri="{FF2B5EF4-FFF2-40B4-BE49-F238E27FC236}">
                  <a16:creationId xmlns:a16="http://schemas.microsoft.com/office/drawing/2014/main" xmlns="" id="{6C37029C-9533-1717-2823-704BB67FE147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49;p39">
              <a:extLst>
                <a:ext uri="{FF2B5EF4-FFF2-40B4-BE49-F238E27FC236}">
                  <a16:creationId xmlns:a16="http://schemas.microsoft.com/office/drawing/2014/main" xmlns="" id="{A79799C9-DAD9-DA64-39A4-34F530EA289D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50;p39">
              <a:extLst>
                <a:ext uri="{FF2B5EF4-FFF2-40B4-BE49-F238E27FC236}">
                  <a16:creationId xmlns:a16="http://schemas.microsoft.com/office/drawing/2014/main" xmlns="" id="{33DAC1CE-86BB-EEBE-C904-CF8762A5ED5A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51;p39">
              <a:extLst>
                <a:ext uri="{FF2B5EF4-FFF2-40B4-BE49-F238E27FC236}">
                  <a16:creationId xmlns:a16="http://schemas.microsoft.com/office/drawing/2014/main" xmlns="" id="{6D9CB19E-1336-3AE9-A46B-58BF6FEDB8DD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52;p39">
              <a:extLst>
                <a:ext uri="{FF2B5EF4-FFF2-40B4-BE49-F238E27FC236}">
                  <a16:creationId xmlns:a16="http://schemas.microsoft.com/office/drawing/2014/main" xmlns="" id="{F304F2A0-1A97-B254-09D2-73C71457F53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53;p39">
              <a:extLst>
                <a:ext uri="{FF2B5EF4-FFF2-40B4-BE49-F238E27FC236}">
                  <a16:creationId xmlns:a16="http://schemas.microsoft.com/office/drawing/2014/main" xmlns="" id="{E8F43438-9865-6935-9096-7FEF88C9549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54;p39">
              <a:extLst>
                <a:ext uri="{FF2B5EF4-FFF2-40B4-BE49-F238E27FC236}">
                  <a16:creationId xmlns:a16="http://schemas.microsoft.com/office/drawing/2014/main" xmlns="" id="{BB0DA037-0299-EA76-7B47-12FE49E2CDAF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55;p39">
              <a:extLst>
                <a:ext uri="{FF2B5EF4-FFF2-40B4-BE49-F238E27FC236}">
                  <a16:creationId xmlns:a16="http://schemas.microsoft.com/office/drawing/2014/main" xmlns="" id="{9654F0C5-4D14-480E-FEA4-35A05E058F97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56;p39">
              <a:extLst>
                <a:ext uri="{FF2B5EF4-FFF2-40B4-BE49-F238E27FC236}">
                  <a16:creationId xmlns:a16="http://schemas.microsoft.com/office/drawing/2014/main" xmlns="" id="{5CAD3576-85DB-76A1-DD15-07D327D920E7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57;p39">
              <a:extLst>
                <a:ext uri="{FF2B5EF4-FFF2-40B4-BE49-F238E27FC236}">
                  <a16:creationId xmlns:a16="http://schemas.microsoft.com/office/drawing/2014/main" xmlns="" id="{92613FE2-01BC-34A9-97DA-07590C038082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58;p39">
              <a:extLst>
                <a:ext uri="{FF2B5EF4-FFF2-40B4-BE49-F238E27FC236}">
                  <a16:creationId xmlns:a16="http://schemas.microsoft.com/office/drawing/2014/main" xmlns="" id="{4C2CCBC2-1880-C2B1-96BA-553EED7701DE}"/>
                </a:ext>
              </a:extLst>
            </p:cNvPr>
            <p:cNvSpPr/>
            <p:nvPr/>
          </p:nvSpPr>
          <p:spPr>
            <a:xfrm>
              <a:off x="8190200" y="3373050"/>
              <a:ext cx="47550" cy="26700"/>
            </a:xfrm>
            <a:custGeom>
              <a:avLst/>
              <a:gdLst/>
              <a:ahLst/>
              <a:cxnLst/>
              <a:rect l="l" t="t" r="r" b="b"/>
              <a:pathLst>
                <a:path w="1902" h="1068" extrusionOk="0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59;p39">
              <a:extLst>
                <a:ext uri="{FF2B5EF4-FFF2-40B4-BE49-F238E27FC236}">
                  <a16:creationId xmlns:a16="http://schemas.microsoft.com/office/drawing/2014/main" xmlns="" id="{F878FFDB-463F-B466-21A1-A171A2CE4C9F}"/>
                </a:ext>
              </a:extLst>
            </p:cNvPr>
            <p:cNvSpPr/>
            <p:nvPr/>
          </p:nvSpPr>
          <p:spPr>
            <a:xfrm>
              <a:off x="8206875" y="3333625"/>
              <a:ext cx="30050" cy="40525"/>
            </a:xfrm>
            <a:custGeom>
              <a:avLst/>
              <a:gdLst/>
              <a:ahLst/>
              <a:cxnLst/>
              <a:rect l="l" t="t" r="r" b="b"/>
              <a:pathLst>
                <a:path w="1202" h="1621" extrusionOk="0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60;p39">
              <a:extLst>
                <a:ext uri="{FF2B5EF4-FFF2-40B4-BE49-F238E27FC236}">
                  <a16:creationId xmlns:a16="http://schemas.microsoft.com/office/drawing/2014/main" xmlns="" id="{EC2E63AC-84F4-C88D-F15F-4F3767075EB5}"/>
                </a:ext>
              </a:extLst>
            </p:cNvPr>
            <p:cNvSpPr/>
            <p:nvPr/>
          </p:nvSpPr>
          <p:spPr>
            <a:xfrm>
              <a:off x="8178525" y="3337700"/>
              <a:ext cx="35875" cy="36150"/>
            </a:xfrm>
            <a:custGeom>
              <a:avLst/>
              <a:gdLst/>
              <a:ahLst/>
              <a:cxnLst/>
              <a:rect l="l" t="t" r="r" b="b"/>
              <a:pathLst>
                <a:path w="1435" h="1446" extrusionOk="0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61;p39">
              <a:extLst>
                <a:ext uri="{FF2B5EF4-FFF2-40B4-BE49-F238E27FC236}">
                  <a16:creationId xmlns:a16="http://schemas.microsoft.com/office/drawing/2014/main" xmlns="" id="{EF6C4252-EC2D-5A74-5CC3-7499E9F0331A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62;p39">
              <a:extLst>
                <a:ext uri="{FF2B5EF4-FFF2-40B4-BE49-F238E27FC236}">
                  <a16:creationId xmlns:a16="http://schemas.microsoft.com/office/drawing/2014/main" xmlns="" id="{3DFC4BCE-379C-BFE7-D171-FC4A1E0183BF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63;p39">
              <a:extLst>
                <a:ext uri="{FF2B5EF4-FFF2-40B4-BE49-F238E27FC236}">
                  <a16:creationId xmlns:a16="http://schemas.microsoft.com/office/drawing/2014/main" xmlns="" id="{7A0AD0BC-E34A-7435-15C7-DD59157467FF}"/>
                </a:ext>
              </a:extLst>
            </p:cNvPr>
            <p:cNvSpPr/>
            <p:nvPr/>
          </p:nvSpPr>
          <p:spPr>
            <a:xfrm>
              <a:off x="8497100" y="313095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64;p39">
              <a:extLst>
                <a:ext uri="{FF2B5EF4-FFF2-40B4-BE49-F238E27FC236}">
                  <a16:creationId xmlns:a16="http://schemas.microsoft.com/office/drawing/2014/main" xmlns="" id="{08CC8332-D097-2F37-9B9E-5B305A395178}"/>
                </a:ext>
              </a:extLst>
            </p:cNvPr>
            <p:cNvSpPr/>
            <p:nvPr/>
          </p:nvSpPr>
          <p:spPr>
            <a:xfrm>
              <a:off x="8469575" y="3135075"/>
              <a:ext cx="35050" cy="36125"/>
            </a:xfrm>
            <a:custGeom>
              <a:avLst/>
              <a:gdLst/>
              <a:ahLst/>
              <a:cxnLst/>
              <a:rect l="l" t="t" r="r" b="b"/>
              <a:pathLst>
                <a:path w="1402" h="1445" extrusionOk="0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65;p39">
              <a:extLst>
                <a:ext uri="{FF2B5EF4-FFF2-40B4-BE49-F238E27FC236}">
                  <a16:creationId xmlns:a16="http://schemas.microsoft.com/office/drawing/2014/main" xmlns="" id="{B41BCC8D-C4EB-504C-BB60-34DA7B15F355}"/>
                </a:ext>
              </a:extLst>
            </p:cNvPr>
            <p:cNvSpPr/>
            <p:nvPr/>
          </p:nvSpPr>
          <p:spPr>
            <a:xfrm>
              <a:off x="4779425" y="4096050"/>
              <a:ext cx="228425" cy="353675"/>
            </a:xfrm>
            <a:custGeom>
              <a:avLst/>
              <a:gdLst/>
              <a:ahLst/>
              <a:cxnLst/>
              <a:rect l="l" t="t" r="r" b="b"/>
              <a:pathLst>
                <a:path w="9137" h="1414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66;p39">
              <a:extLst>
                <a:ext uri="{FF2B5EF4-FFF2-40B4-BE49-F238E27FC236}">
                  <a16:creationId xmlns:a16="http://schemas.microsoft.com/office/drawing/2014/main" xmlns="" id="{D1B60A17-399C-BF4D-0ED2-43697D79F18C}"/>
                </a:ext>
              </a:extLst>
            </p:cNvPr>
            <p:cNvSpPr/>
            <p:nvPr/>
          </p:nvSpPr>
          <p:spPr>
            <a:xfrm>
              <a:off x="4937875" y="3897575"/>
              <a:ext cx="166825" cy="551900"/>
            </a:xfrm>
            <a:custGeom>
              <a:avLst/>
              <a:gdLst/>
              <a:ahLst/>
              <a:cxnLst/>
              <a:rect l="l" t="t" r="r" b="b"/>
              <a:pathLst>
                <a:path w="6673" h="22076" extrusionOk="0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67;p39">
              <a:extLst>
                <a:ext uri="{FF2B5EF4-FFF2-40B4-BE49-F238E27FC236}">
                  <a16:creationId xmlns:a16="http://schemas.microsoft.com/office/drawing/2014/main" xmlns="" id="{614E4039-03A4-F5E3-4EAD-DF95F237CCB9}"/>
                </a:ext>
              </a:extLst>
            </p:cNvPr>
            <p:cNvSpPr/>
            <p:nvPr/>
          </p:nvSpPr>
          <p:spPr>
            <a:xfrm>
              <a:off x="5014600" y="4111900"/>
              <a:ext cx="196825" cy="337475"/>
            </a:xfrm>
            <a:custGeom>
              <a:avLst/>
              <a:gdLst/>
              <a:ahLst/>
              <a:cxnLst/>
              <a:rect l="l" t="t" r="r" b="b"/>
              <a:pathLst>
                <a:path w="7873" h="13499" extrusionOk="0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68;p39">
              <a:extLst>
                <a:ext uri="{FF2B5EF4-FFF2-40B4-BE49-F238E27FC236}">
                  <a16:creationId xmlns:a16="http://schemas.microsoft.com/office/drawing/2014/main" xmlns="" id="{7BA724CA-3527-AC74-7B3B-BADCCFFFB6DE}"/>
                </a:ext>
              </a:extLst>
            </p:cNvPr>
            <p:cNvSpPr/>
            <p:nvPr/>
          </p:nvSpPr>
          <p:spPr>
            <a:xfrm>
              <a:off x="8358075" y="4030175"/>
              <a:ext cx="183225" cy="381725"/>
            </a:xfrm>
            <a:custGeom>
              <a:avLst/>
              <a:gdLst/>
              <a:ahLst/>
              <a:cxnLst/>
              <a:rect l="l" t="t" r="r" b="b"/>
              <a:pathLst>
                <a:path w="7329" h="15269" extrusionOk="0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69;p39">
              <a:extLst>
                <a:ext uri="{FF2B5EF4-FFF2-40B4-BE49-F238E27FC236}">
                  <a16:creationId xmlns:a16="http://schemas.microsoft.com/office/drawing/2014/main" xmlns="" id="{C09318F5-34F6-5E17-44AF-A879DD8783E6}"/>
                </a:ext>
              </a:extLst>
            </p:cNvPr>
            <p:cNvSpPr/>
            <p:nvPr/>
          </p:nvSpPr>
          <p:spPr>
            <a:xfrm>
              <a:off x="8372050" y="4058500"/>
              <a:ext cx="158425" cy="330200"/>
            </a:xfrm>
            <a:custGeom>
              <a:avLst/>
              <a:gdLst/>
              <a:ahLst/>
              <a:cxnLst/>
              <a:rect l="l" t="t" r="r" b="b"/>
              <a:pathLst>
                <a:path w="6337" h="13208" extrusionOk="0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70;p39">
              <a:extLst>
                <a:ext uri="{FF2B5EF4-FFF2-40B4-BE49-F238E27FC236}">
                  <a16:creationId xmlns:a16="http://schemas.microsoft.com/office/drawing/2014/main" xmlns="" id="{C535A5C0-9456-999A-653E-055A94CCF4C3}"/>
                </a:ext>
              </a:extLst>
            </p:cNvPr>
            <p:cNvSpPr/>
            <p:nvPr/>
          </p:nvSpPr>
          <p:spPr>
            <a:xfrm>
              <a:off x="8286100" y="3859225"/>
              <a:ext cx="166825" cy="552725"/>
            </a:xfrm>
            <a:custGeom>
              <a:avLst/>
              <a:gdLst/>
              <a:ahLst/>
              <a:cxnLst/>
              <a:rect l="l" t="t" r="r" b="b"/>
              <a:pathLst>
                <a:path w="6673" h="22109" extrusionOk="0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71;p39">
              <a:extLst>
                <a:ext uri="{FF2B5EF4-FFF2-40B4-BE49-F238E27FC236}">
                  <a16:creationId xmlns:a16="http://schemas.microsoft.com/office/drawing/2014/main" xmlns="" id="{50C5B7C4-98E9-6153-E5B1-140A83F8B018}"/>
                </a:ext>
              </a:extLst>
            </p:cNvPr>
            <p:cNvSpPr/>
            <p:nvPr/>
          </p:nvSpPr>
          <p:spPr>
            <a:xfrm>
              <a:off x="8309775" y="3889025"/>
              <a:ext cx="78925" cy="397825"/>
            </a:xfrm>
            <a:custGeom>
              <a:avLst/>
              <a:gdLst/>
              <a:ahLst/>
              <a:cxnLst/>
              <a:rect l="l" t="t" r="r" b="b"/>
              <a:pathLst>
                <a:path w="3157" h="15913" extrusionOk="0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72;p39">
              <a:extLst>
                <a:ext uri="{FF2B5EF4-FFF2-40B4-BE49-F238E27FC236}">
                  <a16:creationId xmlns:a16="http://schemas.microsoft.com/office/drawing/2014/main" xmlns="" id="{D1C21CBE-2105-3D28-47AF-1A9B935C13A3}"/>
                </a:ext>
              </a:extLst>
            </p:cNvPr>
            <p:cNvSpPr/>
            <p:nvPr/>
          </p:nvSpPr>
          <p:spPr>
            <a:xfrm>
              <a:off x="8118475" y="4073550"/>
              <a:ext cx="196850" cy="338075"/>
            </a:xfrm>
            <a:custGeom>
              <a:avLst/>
              <a:gdLst/>
              <a:ahLst/>
              <a:cxnLst/>
              <a:rect l="l" t="t" r="r" b="b"/>
              <a:pathLst>
                <a:path w="7874" h="13523" extrusionOk="0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73;p39">
              <a:extLst>
                <a:ext uri="{FF2B5EF4-FFF2-40B4-BE49-F238E27FC236}">
                  <a16:creationId xmlns:a16="http://schemas.microsoft.com/office/drawing/2014/main" xmlns="" id="{405FAEDD-0847-820F-1390-B8C45B24219C}"/>
                </a:ext>
              </a:extLst>
            </p:cNvPr>
            <p:cNvSpPr/>
            <p:nvPr/>
          </p:nvSpPr>
          <p:spPr>
            <a:xfrm>
              <a:off x="8199025" y="4197750"/>
              <a:ext cx="98625" cy="164425"/>
            </a:xfrm>
            <a:custGeom>
              <a:avLst/>
              <a:gdLst/>
              <a:ahLst/>
              <a:cxnLst/>
              <a:rect l="l" t="t" r="r" b="b"/>
              <a:pathLst>
                <a:path w="3945" h="6577" extrusionOk="0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74;p39">
              <a:extLst>
                <a:ext uri="{FF2B5EF4-FFF2-40B4-BE49-F238E27FC236}">
                  <a16:creationId xmlns:a16="http://schemas.microsoft.com/office/drawing/2014/main" xmlns="" id="{E4357333-00B5-3600-719E-C6E1D7FD9171}"/>
                </a:ext>
              </a:extLst>
            </p:cNvPr>
            <p:cNvSpPr/>
            <p:nvPr/>
          </p:nvSpPr>
          <p:spPr>
            <a:xfrm>
              <a:off x="6708300" y="3763725"/>
              <a:ext cx="70925" cy="83350"/>
            </a:xfrm>
            <a:custGeom>
              <a:avLst/>
              <a:gdLst/>
              <a:ahLst/>
              <a:cxnLst/>
              <a:rect l="l" t="t" r="r" b="b"/>
              <a:pathLst>
                <a:path w="2837" h="3334" extrusionOk="0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75;p39">
              <a:extLst>
                <a:ext uri="{FF2B5EF4-FFF2-40B4-BE49-F238E27FC236}">
                  <a16:creationId xmlns:a16="http://schemas.microsoft.com/office/drawing/2014/main" xmlns="" id="{AA845DC2-934F-27CB-CF9E-7BBF3ED3A83D}"/>
                </a:ext>
              </a:extLst>
            </p:cNvPr>
            <p:cNvSpPr/>
            <p:nvPr/>
          </p:nvSpPr>
          <p:spPr>
            <a:xfrm>
              <a:off x="6509000" y="3760800"/>
              <a:ext cx="185150" cy="162950"/>
            </a:xfrm>
            <a:custGeom>
              <a:avLst/>
              <a:gdLst/>
              <a:ahLst/>
              <a:cxnLst/>
              <a:rect l="l" t="t" r="r" b="b"/>
              <a:pathLst>
                <a:path w="7406" h="6518" extrusionOk="0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76;p39">
              <a:extLst>
                <a:ext uri="{FF2B5EF4-FFF2-40B4-BE49-F238E27FC236}">
                  <a16:creationId xmlns:a16="http://schemas.microsoft.com/office/drawing/2014/main" xmlns="" id="{94592F61-5291-E959-1B56-9D1632D1ADAA}"/>
                </a:ext>
              </a:extLst>
            </p:cNvPr>
            <p:cNvSpPr/>
            <p:nvPr/>
          </p:nvSpPr>
          <p:spPr>
            <a:xfrm>
              <a:off x="6492325" y="3758025"/>
              <a:ext cx="40050" cy="50350"/>
            </a:xfrm>
            <a:custGeom>
              <a:avLst/>
              <a:gdLst/>
              <a:ahLst/>
              <a:cxnLst/>
              <a:rect l="l" t="t" r="r" b="b"/>
              <a:pathLst>
                <a:path w="1602" h="2014" extrusionOk="0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77;p39">
              <a:extLst>
                <a:ext uri="{FF2B5EF4-FFF2-40B4-BE49-F238E27FC236}">
                  <a16:creationId xmlns:a16="http://schemas.microsoft.com/office/drawing/2014/main" xmlns="" id="{BC4B2332-C30B-BABC-592B-9F8882B9C1A1}"/>
                </a:ext>
              </a:extLst>
            </p:cNvPr>
            <p:cNvSpPr/>
            <p:nvPr/>
          </p:nvSpPr>
          <p:spPr>
            <a:xfrm>
              <a:off x="6398925" y="3790175"/>
              <a:ext cx="321925" cy="99150"/>
            </a:xfrm>
            <a:custGeom>
              <a:avLst/>
              <a:gdLst/>
              <a:ahLst/>
              <a:cxnLst/>
              <a:rect l="l" t="t" r="r" b="b"/>
              <a:pathLst>
                <a:path w="12877" h="3966" extrusionOk="0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78;p39">
              <a:extLst>
                <a:ext uri="{FF2B5EF4-FFF2-40B4-BE49-F238E27FC236}">
                  <a16:creationId xmlns:a16="http://schemas.microsoft.com/office/drawing/2014/main" xmlns="" id="{421EC1FE-861E-4679-01FD-FA8F106361DA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79;p39">
              <a:extLst>
                <a:ext uri="{FF2B5EF4-FFF2-40B4-BE49-F238E27FC236}">
                  <a16:creationId xmlns:a16="http://schemas.microsoft.com/office/drawing/2014/main" xmlns="" id="{06652A26-B6A5-52A3-8FC7-42D8ABD67031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80;p39">
              <a:extLst>
                <a:ext uri="{FF2B5EF4-FFF2-40B4-BE49-F238E27FC236}">
                  <a16:creationId xmlns:a16="http://schemas.microsoft.com/office/drawing/2014/main" xmlns="" id="{6AA15D6B-A6C2-7F10-64EA-4EBF0275CDA1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81;p39">
              <a:extLst>
                <a:ext uri="{FF2B5EF4-FFF2-40B4-BE49-F238E27FC236}">
                  <a16:creationId xmlns:a16="http://schemas.microsoft.com/office/drawing/2014/main" xmlns="" id="{F5EA9366-216F-D385-3344-759DFD1F280F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82;p39">
              <a:extLst>
                <a:ext uri="{FF2B5EF4-FFF2-40B4-BE49-F238E27FC236}">
                  <a16:creationId xmlns:a16="http://schemas.microsoft.com/office/drawing/2014/main" xmlns="" id="{58FBDE6B-E8C7-4489-3586-6115C78B2C5E}"/>
                </a:ext>
              </a:extLst>
            </p:cNvPr>
            <p:cNvSpPr/>
            <p:nvPr/>
          </p:nvSpPr>
          <p:spPr>
            <a:xfrm>
              <a:off x="6442300" y="3853375"/>
              <a:ext cx="8350" cy="12550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83;p39">
              <a:extLst>
                <a:ext uri="{FF2B5EF4-FFF2-40B4-BE49-F238E27FC236}">
                  <a16:creationId xmlns:a16="http://schemas.microsoft.com/office/drawing/2014/main" xmlns="" id="{41FA9D8D-06A1-19A6-76FE-9EC978AF60CC}"/>
                </a:ext>
              </a:extLst>
            </p:cNvPr>
            <p:cNvSpPr/>
            <p:nvPr/>
          </p:nvSpPr>
          <p:spPr>
            <a:xfrm>
              <a:off x="6436450" y="3868400"/>
              <a:ext cx="20875" cy="5700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84;p39">
              <a:extLst>
                <a:ext uri="{FF2B5EF4-FFF2-40B4-BE49-F238E27FC236}">
                  <a16:creationId xmlns:a16="http://schemas.microsoft.com/office/drawing/2014/main" xmlns="" id="{A2D4F02E-C052-2A72-B477-48B2E9DEA907}"/>
                </a:ext>
              </a:extLst>
            </p:cNvPr>
            <p:cNvSpPr/>
            <p:nvPr/>
          </p:nvSpPr>
          <p:spPr>
            <a:xfrm>
              <a:off x="5695925" y="4140875"/>
              <a:ext cx="78400" cy="86225"/>
            </a:xfrm>
            <a:custGeom>
              <a:avLst/>
              <a:gdLst/>
              <a:ahLst/>
              <a:cxnLst/>
              <a:rect l="l" t="t" r="r" b="b"/>
              <a:pathLst>
                <a:path w="3136" h="3449" extrusionOk="0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85;p39">
              <a:extLst>
                <a:ext uri="{FF2B5EF4-FFF2-40B4-BE49-F238E27FC236}">
                  <a16:creationId xmlns:a16="http://schemas.microsoft.com/office/drawing/2014/main" xmlns="" id="{A4D0DD89-9F33-631D-C684-BCBC0417836B}"/>
                </a:ext>
              </a:extLst>
            </p:cNvPr>
            <p:cNvSpPr/>
            <p:nvPr/>
          </p:nvSpPr>
          <p:spPr>
            <a:xfrm>
              <a:off x="5497450" y="4116050"/>
              <a:ext cx="190150" cy="154650"/>
            </a:xfrm>
            <a:custGeom>
              <a:avLst/>
              <a:gdLst/>
              <a:ahLst/>
              <a:cxnLst/>
              <a:rect l="l" t="t" r="r" b="b"/>
              <a:pathLst>
                <a:path w="7606" h="6186" extrusionOk="0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86;p39">
              <a:extLst>
                <a:ext uri="{FF2B5EF4-FFF2-40B4-BE49-F238E27FC236}">
                  <a16:creationId xmlns:a16="http://schemas.microsoft.com/office/drawing/2014/main" xmlns="" id="{10C7FC82-3FD2-7B8B-65FE-14D11C94453D}"/>
                </a:ext>
              </a:extLst>
            </p:cNvPr>
            <p:cNvSpPr/>
            <p:nvPr/>
          </p:nvSpPr>
          <p:spPr>
            <a:xfrm>
              <a:off x="5492450" y="4115125"/>
              <a:ext cx="40875" cy="51850"/>
            </a:xfrm>
            <a:custGeom>
              <a:avLst/>
              <a:gdLst/>
              <a:ahLst/>
              <a:cxnLst/>
              <a:rect l="l" t="t" r="r" b="b"/>
              <a:pathLst>
                <a:path w="1635" h="2074" extrusionOk="0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87;p39">
              <a:extLst>
                <a:ext uri="{FF2B5EF4-FFF2-40B4-BE49-F238E27FC236}">
                  <a16:creationId xmlns:a16="http://schemas.microsoft.com/office/drawing/2014/main" xmlns="" id="{A0CAA0BD-7C03-F550-F64D-0BE363EDD52F}"/>
                </a:ext>
              </a:extLst>
            </p:cNvPr>
            <p:cNvSpPr/>
            <p:nvPr/>
          </p:nvSpPr>
          <p:spPr>
            <a:xfrm>
              <a:off x="5386525" y="4143150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88;p39">
              <a:extLst>
                <a:ext uri="{FF2B5EF4-FFF2-40B4-BE49-F238E27FC236}">
                  <a16:creationId xmlns:a16="http://schemas.microsoft.com/office/drawing/2014/main" xmlns="" id="{6B19720C-B94C-80A9-4590-CA9A00534AB1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89;p39">
              <a:extLst>
                <a:ext uri="{FF2B5EF4-FFF2-40B4-BE49-F238E27FC236}">
                  <a16:creationId xmlns:a16="http://schemas.microsoft.com/office/drawing/2014/main" xmlns="" id="{ED66B366-B66D-8DDD-7D54-3C9C8739E9E4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90;p39">
              <a:extLst>
                <a:ext uri="{FF2B5EF4-FFF2-40B4-BE49-F238E27FC236}">
                  <a16:creationId xmlns:a16="http://schemas.microsoft.com/office/drawing/2014/main" xmlns="" id="{CF44957A-F906-3BA1-D9AA-474535CE4F89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91;p39">
              <a:extLst>
                <a:ext uri="{FF2B5EF4-FFF2-40B4-BE49-F238E27FC236}">
                  <a16:creationId xmlns:a16="http://schemas.microsoft.com/office/drawing/2014/main" xmlns="" id="{491A5A1A-E6AA-5475-5755-80C54261CC47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92;p39">
              <a:extLst>
                <a:ext uri="{FF2B5EF4-FFF2-40B4-BE49-F238E27FC236}">
                  <a16:creationId xmlns:a16="http://schemas.microsoft.com/office/drawing/2014/main" xmlns="" id="{1D9A7C72-C171-7D8A-540B-8DC3300E8909}"/>
                </a:ext>
              </a:extLst>
            </p:cNvPr>
            <p:cNvSpPr/>
            <p:nvPr/>
          </p:nvSpPr>
          <p:spPr>
            <a:xfrm>
              <a:off x="5430850" y="4220150"/>
              <a:ext cx="9800" cy="12850"/>
            </a:xfrm>
            <a:custGeom>
              <a:avLst/>
              <a:gdLst/>
              <a:ahLst/>
              <a:cxnLst/>
              <a:rect l="l" t="t" r="r" b="b"/>
              <a:pathLst>
                <a:path w="392" h="514" extrusionOk="0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93;p39">
              <a:extLst>
                <a:ext uri="{FF2B5EF4-FFF2-40B4-BE49-F238E27FC236}">
                  <a16:creationId xmlns:a16="http://schemas.microsoft.com/office/drawing/2014/main" xmlns="" id="{41EF3147-0C11-C7AE-065B-88A571C5B5D0}"/>
                </a:ext>
              </a:extLst>
            </p:cNvPr>
            <p:cNvSpPr/>
            <p:nvPr/>
          </p:nvSpPr>
          <p:spPr>
            <a:xfrm>
              <a:off x="5422400" y="4232200"/>
              <a:ext cx="21700" cy="8325"/>
            </a:xfrm>
            <a:custGeom>
              <a:avLst/>
              <a:gdLst/>
              <a:ahLst/>
              <a:cxnLst/>
              <a:rect l="l" t="t" r="r" b="b"/>
              <a:pathLst>
                <a:path w="868" h="333" extrusionOk="0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94;p39">
              <a:extLst>
                <a:ext uri="{FF2B5EF4-FFF2-40B4-BE49-F238E27FC236}">
                  <a16:creationId xmlns:a16="http://schemas.microsoft.com/office/drawing/2014/main" xmlns="" id="{D5866D1F-E4E5-2AAC-4A35-DC64ABAB029D}"/>
                </a:ext>
              </a:extLst>
            </p:cNvPr>
            <p:cNvSpPr/>
            <p:nvPr/>
          </p:nvSpPr>
          <p:spPr>
            <a:xfrm>
              <a:off x="6842575" y="4289525"/>
              <a:ext cx="77575" cy="86025"/>
            </a:xfrm>
            <a:custGeom>
              <a:avLst/>
              <a:gdLst/>
              <a:ahLst/>
              <a:cxnLst/>
              <a:rect l="l" t="t" r="r" b="b"/>
              <a:pathLst>
                <a:path w="3103" h="3441" extrusionOk="0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95;p39">
              <a:extLst>
                <a:ext uri="{FF2B5EF4-FFF2-40B4-BE49-F238E27FC236}">
                  <a16:creationId xmlns:a16="http://schemas.microsoft.com/office/drawing/2014/main" xmlns="" id="{437C0F46-8018-3607-CD05-C8BDE8C3029F}"/>
                </a:ext>
              </a:extLst>
            </p:cNvPr>
            <p:cNvSpPr/>
            <p:nvPr/>
          </p:nvSpPr>
          <p:spPr>
            <a:xfrm>
              <a:off x="6928475" y="4264525"/>
              <a:ext cx="191000" cy="155450"/>
            </a:xfrm>
            <a:custGeom>
              <a:avLst/>
              <a:gdLst/>
              <a:ahLst/>
              <a:cxnLst/>
              <a:rect l="l" t="t" r="r" b="b"/>
              <a:pathLst>
                <a:path w="7640" h="6218" extrusionOk="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96;p39">
              <a:extLst>
                <a:ext uri="{FF2B5EF4-FFF2-40B4-BE49-F238E27FC236}">
                  <a16:creationId xmlns:a16="http://schemas.microsoft.com/office/drawing/2014/main" xmlns="" id="{BFE21BA4-279E-44E3-3935-8781800B3ED0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97;p39">
              <a:extLst>
                <a:ext uri="{FF2B5EF4-FFF2-40B4-BE49-F238E27FC236}">
                  <a16:creationId xmlns:a16="http://schemas.microsoft.com/office/drawing/2014/main" xmlns="" id="{8FA7239B-72C9-AF0F-F08D-D3C225A301CC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98;p39">
              <a:extLst>
                <a:ext uri="{FF2B5EF4-FFF2-40B4-BE49-F238E27FC236}">
                  <a16:creationId xmlns:a16="http://schemas.microsoft.com/office/drawing/2014/main" xmlns="" id="{DF6D00BA-9762-AB7F-1CB4-0094423CBCF1}"/>
                </a:ext>
              </a:extLst>
            </p:cNvPr>
            <p:cNvSpPr/>
            <p:nvPr/>
          </p:nvSpPr>
          <p:spPr>
            <a:xfrm>
              <a:off x="6905950" y="4292425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99;p39">
              <a:extLst>
                <a:ext uri="{FF2B5EF4-FFF2-40B4-BE49-F238E27FC236}">
                  <a16:creationId xmlns:a16="http://schemas.microsoft.com/office/drawing/2014/main" xmlns="" id="{FD7F5078-820C-BDC2-59A6-F7E9C878ED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00;p39">
              <a:extLst>
                <a:ext uri="{FF2B5EF4-FFF2-40B4-BE49-F238E27FC236}">
                  <a16:creationId xmlns:a16="http://schemas.microsoft.com/office/drawing/2014/main" xmlns="" id="{33DA158D-3510-7BE7-42B4-0F66614CAD10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01;p39">
              <a:extLst>
                <a:ext uri="{FF2B5EF4-FFF2-40B4-BE49-F238E27FC236}">
                  <a16:creationId xmlns:a16="http://schemas.microsoft.com/office/drawing/2014/main" xmlns="" id="{B33E181A-B1A0-BD7E-5FB4-2BDE8A5F76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02;p39">
              <a:extLst>
                <a:ext uri="{FF2B5EF4-FFF2-40B4-BE49-F238E27FC236}">
                  <a16:creationId xmlns:a16="http://schemas.microsoft.com/office/drawing/2014/main" xmlns="" id="{4281E686-4779-08BC-F010-B33EEFD7F957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03;p39">
              <a:extLst>
                <a:ext uri="{FF2B5EF4-FFF2-40B4-BE49-F238E27FC236}">
                  <a16:creationId xmlns:a16="http://schemas.microsoft.com/office/drawing/2014/main" xmlns="" id="{5E999CFA-77B4-5055-9797-B697702E7449}"/>
                </a:ext>
              </a:extLst>
            </p:cNvPr>
            <p:cNvSpPr/>
            <p:nvPr/>
          </p:nvSpPr>
          <p:spPr>
            <a:xfrm>
              <a:off x="7176150" y="4368750"/>
              <a:ext cx="9925" cy="12700"/>
            </a:xfrm>
            <a:custGeom>
              <a:avLst/>
              <a:gdLst/>
              <a:ahLst/>
              <a:cxnLst/>
              <a:rect l="l" t="t" r="r" b="b"/>
              <a:pathLst>
                <a:path w="397" h="508" extrusionOk="0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04;p39">
              <a:extLst>
                <a:ext uri="{FF2B5EF4-FFF2-40B4-BE49-F238E27FC236}">
                  <a16:creationId xmlns:a16="http://schemas.microsoft.com/office/drawing/2014/main" xmlns="" id="{628BA078-394A-DEA0-DC3B-A7F7A4F68C22}"/>
                </a:ext>
              </a:extLst>
            </p:cNvPr>
            <p:cNvSpPr/>
            <p:nvPr/>
          </p:nvSpPr>
          <p:spPr>
            <a:xfrm>
              <a:off x="7172800" y="4381275"/>
              <a:ext cx="21725" cy="8350"/>
            </a:xfrm>
            <a:custGeom>
              <a:avLst/>
              <a:gdLst/>
              <a:ahLst/>
              <a:cxnLst/>
              <a:rect l="l" t="t" r="r" b="b"/>
              <a:pathLst>
                <a:path w="869" h="33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05;p39">
              <a:extLst>
                <a:ext uri="{FF2B5EF4-FFF2-40B4-BE49-F238E27FC236}">
                  <a16:creationId xmlns:a16="http://schemas.microsoft.com/office/drawing/2014/main" xmlns="" id="{DD062099-ABB0-F79F-210F-1D142210EB62}"/>
                </a:ext>
              </a:extLst>
            </p:cNvPr>
            <p:cNvSpPr/>
            <p:nvPr/>
          </p:nvSpPr>
          <p:spPr>
            <a:xfrm>
              <a:off x="7184775" y="3434100"/>
              <a:ext cx="430875" cy="302575"/>
            </a:xfrm>
            <a:custGeom>
              <a:avLst/>
              <a:gdLst/>
              <a:ahLst/>
              <a:cxnLst/>
              <a:rect l="l" t="t" r="r" b="b"/>
              <a:pathLst>
                <a:path w="17235" h="12103" extrusionOk="0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06;p39">
              <a:extLst>
                <a:ext uri="{FF2B5EF4-FFF2-40B4-BE49-F238E27FC236}">
                  <a16:creationId xmlns:a16="http://schemas.microsoft.com/office/drawing/2014/main" xmlns="" id="{94462403-B548-2FA2-1A84-E553E46A701E}"/>
                </a:ext>
              </a:extLst>
            </p:cNvPr>
            <p:cNvSpPr/>
            <p:nvPr/>
          </p:nvSpPr>
          <p:spPr>
            <a:xfrm>
              <a:off x="7282900" y="3462175"/>
              <a:ext cx="13350" cy="18475"/>
            </a:xfrm>
            <a:custGeom>
              <a:avLst/>
              <a:gdLst/>
              <a:ahLst/>
              <a:cxnLst/>
              <a:rect l="l" t="t" r="r" b="b"/>
              <a:pathLst>
                <a:path w="534" h="739" extrusionOk="0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07;p39">
              <a:extLst>
                <a:ext uri="{FF2B5EF4-FFF2-40B4-BE49-F238E27FC236}">
                  <a16:creationId xmlns:a16="http://schemas.microsoft.com/office/drawing/2014/main" xmlns="" id="{40AF4932-4785-AC2C-075F-2273B6E61FD1}"/>
                </a:ext>
              </a:extLst>
            </p:cNvPr>
            <p:cNvSpPr/>
            <p:nvPr/>
          </p:nvSpPr>
          <p:spPr>
            <a:xfrm>
              <a:off x="7279550" y="3451650"/>
              <a:ext cx="28375" cy="10450"/>
            </a:xfrm>
            <a:custGeom>
              <a:avLst/>
              <a:gdLst/>
              <a:ahLst/>
              <a:cxnLst/>
              <a:rect l="l" t="t" r="r" b="b"/>
              <a:pathLst>
                <a:path w="1135" h="418" extrusionOk="0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08;p39">
              <a:extLst>
                <a:ext uri="{FF2B5EF4-FFF2-40B4-BE49-F238E27FC236}">
                  <a16:creationId xmlns:a16="http://schemas.microsoft.com/office/drawing/2014/main" xmlns="" id="{291527AD-F223-99A0-B233-BB0B0A94B26E}"/>
                </a:ext>
              </a:extLst>
            </p:cNvPr>
            <p:cNvSpPr/>
            <p:nvPr/>
          </p:nvSpPr>
          <p:spPr>
            <a:xfrm>
              <a:off x="7245350" y="3522325"/>
              <a:ext cx="75100" cy="27625"/>
            </a:xfrm>
            <a:custGeom>
              <a:avLst/>
              <a:gdLst/>
              <a:ahLst/>
              <a:cxnLst/>
              <a:rect l="l" t="t" r="r" b="b"/>
              <a:pathLst>
                <a:path w="3004" h="1105" extrusionOk="0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09;p39">
              <a:extLst>
                <a:ext uri="{FF2B5EF4-FFF2-40B4-BE49-F238E27FC236}">
                  <a16:creationId xmlns:a16="http://schemas.microsoft.com/office/drawing/2014/main" xmlns="" id="{BB73824C-2FB3-8EDD-3A62-CA9EE2DF7BD5}"/>
                </a:ext>
              </a:extLst>
            </p:cNvPr>
            <p:cNvSpPr/>
            <p:nvPr/>
          </p:nvSpPr>
          <p:spPr>
            <a:xfrm>
              <a:off x="7200850" y="3479775"/>
              <a:ext cx="85400" cy="31250"/>
            </a:xfrm>
            <a:custGeom>
              <a:avLst/>
              <a:gdLst/>
              <a:ahLst/>
              <a:cxnLst/>
              <a:rect l="l" t="t" r="r" b="b"/>
              <a:pathLst>
                <a:path w="3416" h="1250" extrusionOk="0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10;p39">
              <a:extLst>
                <a:ext uri="{FF2B5EF4-FFF2-40B4-BE49-F238E27FC236}">
                  <a16:creationId xmlns:a16="http://schemas.microsoft.com/office/drawing/2014/main" xmlns="" id="{B5CAE07D-D343-B43D-2736-45981600E232}"/>
                </a:ext>
              </a:extLst>
            </p:cNvPr>
            <p:cNvSpPr/>
            <p:nvPr/>
          </p:nvSpPr>
          <p:spPr>
            <a:xfrm>
              <a:off x="7222025" y="3608200"/>
              <a:ext cx="53950" cy="72100"/>
            </a:xfrm>
            <a:custGeom>
              <a:avLst/>
              <a:gdLst/>
              <a:ahLst/>
              <a:cxnLst/>
              <a:rect l="l" t="t" r="r" b="b"/>
              <a:pathLst>
                <a:path w="2158" h="2884" extrusionOk="0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11;p39">
              <a:extLst>
                <a:ext uri="{FF2B5EF4-FFF2-40B4-BE49-F238E27FC236}">
                  <a16:creationId xmlns:a16="http://schemas.microsoft.com/office/drawing/2014/main" xmlns="" id="{4EF09EAE-5E29-84F2-5D25-F145ADFCF0A8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12;p39">
              <a:extLst>
                <a:ext uri="{FF2B5EF4-FFF2-40B4-BE49-F238E27FC236}">
                  <a16:creationId xmlns:a16="http://schemas.microsoft.com/office/drawing/2014/main" xmlns="" id="{9AD0985C-4BC9-F41A-CC1E-5D38F66F8A13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13;p39">
              <a:extLst>
                <a:ext uri="{FF2B5EF4-FFF2-40B4-BE49-F238E27FC236}">
                  <a16:creationId xmlns:a16="http://schemas.microsoft.com/office/drawing/2014/main" xmlns="" id="{A09851F9-906B-16B0-6A50-C3F332A4F331}"/>
                </a:ext>
              </a:extLst>
            </p:cNvPr>
            <p:cNvSpPr/>
            <p:nvPr/>
          </p:nvSpPr>
          <p:spPr>
            <a:xfrm>
              <a:off x="7274550" y="3395400"/>
              <a:ext cx="105925" cy="58700"/>
            </a:xfrm>
            <a:custGeom>
              <a:avLst/>
              <a:gdLst/>
              <a:ahLst/>
              <a:cxnLst/>
              <a:rect l="l" t="t" r="r" b="b"/>
              <a:pathLst>
                <a:path w="4237" h="2348" extrusionOk="0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14;p39">
              <a:extLst>
                <a:ext uri="{FF2B5EF4-FFF2-40B4-BE49-F238E27FC236}">
                  <a16:creationId xmlns:a16="http://schemas.microsoft.com/office/drawing/2014/main" xmlns="" id="{C06B646C-E552-33F1-8986-5FBF030B6FEA}"/>
                </a:ext>
              </a:extLst>
            </p:cNvPr>
            <p:cNvSpPr/>
            <p:nvPr/>
          </p:nvSpPr>
          <p:spPr>
            <a:xfrm>
              <a:off x="7267875" y="3555925"/>
              <a:ext cx="309250" cy="116075"/>
            </a:xfrm>
            <a:custGeom>
              <a:avLst/>
              <a:gdLst/>
              <a:ahLst/>
              <a:cxnLst/>
              <a:rect l="l" t="t" r="r" b="b"/>
              <a:pathLst>
                <a:path w="12370" h="4643" extrusionOk="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15;p39">
              <a:extLst>
                <a:ext uri="{FF2B5EF4-FFF2-40B4-BE49-F238E27FC236}">
                  <a16:creationId xmlns:a16="http://schemas.microsoft.com/office/drawing/2014/main" xmlns="" id="{8A298556-264B-C2E5-8759-038742C26E94}"/>
                </a:ext>
              </a:extLst>
            </p:cNvPr>
            <p:cNvSpPr/>
            <p:nvPr/>
          </p:nvSpPr>
          <p:spPr>
            <a:xfrm>
              <a:off x="7337100" y="3608200"/>
              <a:ext cx="187275" cy="36975"/>
            </a:xfrm>
            <a:custGeom>
              <a:avLst/>
              <a:gdLst/>
              <a:ahLst/>
              <a:cxnLst/>
              <a:rect l="l" t="t" r="r" b="b"/>
              <a:pathLst>
                <a:path w="7491" h="1479" extrusionOk="0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16;p39">
              <a:extLst>
                <a:ext uri="{FF2B5EF4-FFF2-40B4-BE49-F238E27FC236}">
                  <a16:creationId xmlns:a16="http://schemas.microsoft.com/office/drawing/2014/main" xmlns="" id="{7756EE47-EB7F-9FCD-9662-AEC49CCC6A8E}"/>
                </a:ext>
              </a:extLst>
            </p:cNvPr>
            <p:cNvSpPr/>
            <p:nvPr/>
          </p:nvSpPr>
          <p:spPr>
            <a:xfrm>
              <a:off x="7331250" y="3585700"/>
              <a:ext cx="47575" cy="33150"/>
            </a:xfrm>
            <a:custGeom>
              <a:avLst/>
              <a:gdLst/>
              <a:ahLst/>
              <a:cxnLst/>
              <a:rect l="l" t="t" r="r" b="b"/>
              <a:pathLst>
                <a:path w="1903" h="1326" extrusionOk="0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17;p39">
              <a:extLst>
                <a:ext uri="{FF2B5EF4-FFF2-40B4-BE49-F238E27FC236}">
                  <a16:creationId xmlns:a16="http://schemas.microsoft.com/office/drawing/2014/main" xmlns="" id="{690D6C73-BA75-39EB-CB6B-568347552FCC}"/>
                </a:ext>
              </a:extLst>
            </p:cNvPr>
            <p:cNvSpPr/>
            <p:nvPr/>
          </p:nvSpPr>
          <p:spPr>
            <a:xfrm>
              <a:off x="7396300" y="3595700"/>
              <a:ext cx="35050" cy="16675"/>
            </a:xfrm>
            <a:custGeom>
              <a:avLst/>
              <a:gdLst/>
              <a:ahLst/>
              <a:cxnLst/>
              <a:rect l="l" t="t" r="r" b="b"/>
              <a:pathLst>
                <a:path w="1402" h="667" extrusionOk="0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18;p39">
              <a:extLst>
                <a:ext uri="{FF2B5EF4-FFF2-40B4-BE49-F238E27FC236}">
                  <a16:creationId xmlns:a16="http://schemas.microsoft.com/office/drawing/2014/main" xmlns="" id="{0979B43F-9065-AD4F-071F-527D625AA793}"/>
                </a:ext>
              </a:extLst>
            </p:cNvPr>
            <p:cNvSpPr/>
            <p:nvPr/>
          </p:nvSpPr>
          <p:spPr>
            <a:xfrm>
              <a:off x="4490050" y="3856150"/>
              <a:ext cx="4190525" cy="251875"/>
            </a:xfrm>
            <a:custGeom>
              <a:avLst/>
              <a:gdLst/>
              <a:ahLst/>
              <a:cxnLst/>
              <a:rect l="l" t="t" r="r" b="b"/>
              <a:pathLst>
                <a:path w="167621" h="10075" extrusionOk="0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19;p39">
              <a:extLst>
                <a:ext uri="{FF2B5EF4-FFF2-40B4-BE49-F238E27FC236}">
                  <a16:creationId xmlns:a16="http://schemas.microsoft.com/office/drawing/2014/main" xmlns="" id="{2D274367-38F0-9517-EA5A-8B62A8C21708}"/>
                </a:ext>
              </a:extLst>
            </p:cNvPr>
            <p:cNvSpPr/>
            <p:nvPr/>
          </p:nvSpPr>
          <p:spPr>
            <a:xfrm>
              <a:off x="4489225" y="3615725"/>
              <a:ext cx="4191350" cy="149300"/>
            </a:xfrm>
            <a:custGeom>
              <a:avLst/>
              <a:gdLst/>
              <a:ahLst/>
              <a:cxnLst/>
              <a:rect l="l" t="t" r="r" b="b"/>
              <a:pathLst>
                <a:path w="167654" h="5972" extrusionOk="0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20;p39">
              <a:extLst>
                <a:ext uri="{FF2B5EF4-FFF2-40B4-BE49-F238E27FC236}">
                  <a16:creationId xmlns:a16="http://schemas.microsoft.com/office/drawing/2014/main" xmlns="" id="{B1DDD3F5-F80F-3454-23C5-67E2E978C66F}"/>
                </a:ext>
              </a:extLst>
            </p:cNvPr>
            <p:cNvSpPr/>
            <p:nvPr/>
          </p:nvSpPr>
          <p:spPr>
            <a:xfrm>
              <a:off x="4490050" y="3631200"/>
              <a:ext cx="4213875" cy="877325"/>
            </a:xfrm>
            <a:custGeom>
              <a:avLst/>
              <a:gdLst/>
              <a:ahLst/>
              <a:cxnLst/>
              <a:rect l="l" t="t" r="r" b="b"/>
              <a:pathLst>
                <a:path w="168555" h="35093" extrusionOk="0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1142;p41">
            <a:extLst>
              <a:ext uri="{FF2B5EF4-FFF2-40B4-BE49-F238E27FC236}">
                <a16:creationId xmlns:a16="http://schemas.microsoft.com/office/drawing/2014/main" xmlns="" id="{3419A17E-B912-DFD5-4781-FFC84D895DDC}"/>
              </a:ext>
            </a:extLst>
          </p:cNvPr>
          <p:cNvGrpSpPr/>
          <p:nvPr/>
        </p:nvGrpSpPr>
        <p:grpSpPr>
          <a:xfrm rot="2874151">
            <a:off x="4645714" y="3719317"/>
            <a:ext cx="3138257" cy="2414370"/>
            <a:chOff x="12584275" y="1481900"/>
            <a:chExt cx="3443100" cy="2634625"/>
          </a:xfrm>
        </p:grpSpPr>
        <p:sp>
          <p:nvSpPr>
            <p:cNvPr id="428" name="Google Shape;1143;p41">
              <a:extLst>
                <a:ext uri="{FF2B5EF4-FFF2-40B4-BE49-F238E27FC236}">
                  <a16:creationId xmlns:a16="http://schemas.microsoft.com/office/drawing/2014/main" xmlns="" id="{57DBA6E5-4194-E6B3-A604-E2FEDC72EE6F}"/>
                </a:ext>
              </a:extLst>
            </p:cNvPr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44;p41">
              <a:extLst>
                <a:ext uri="{FF2B5EF4-FFF2-40B4-BE49-F238E27FC236}">
                  <a16:creationId xmlns:a16="http://schemas.microsoft.com/office/drawing/2014/main" xmlns="" id="{ED21C3A7-D63E-6C22-D50A-530371F2C81F}"/>
                </a:ext>
              </a:extLst>
            </p:cNvPr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45;p41">
              <a:extLst>
                <a:ext uri="{FF2B5EF4-FFF2-40B4-BE49-F238E27FC236}">
                  <a16:creationId xmlns:a16="http://schemas.microsoft.com/office/drawing/2014/main" xmlns="" id="{6EDF2A94-5A80-5FE0-A788-5FE7F77681C9}"/>
                </a:ext>
              </a:extLst>
            </p:cNvPr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46;p41">
              <a:extLst>
                <a:ext uri="{FF2B5EF4-FFF2-40B4-BE49-F238E27FC236}">
                  <a16:creationId xmlns:a16="http://schemas.microsoft.com/office/drawing/2014/main" xmlns="" id="{1F123118-28E5-30C4-3FE3-8A62B6D55FE6}"/>
                </a:ext>
              </a:extLst>
            </p:cNvPr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47;p41">
              <a:extLst>
                <a:ext uri="{FF2B5EF4-FFF2-40B4-BE49-F238E27FC236}">
                  <a16:creationId xmlns:a16="http://schemas.microsoft.com/office/drawing/2014/main" xmlns="" id="{48BE8DD7-EF33-C79C-3859-ABA56D2FF46D}"/>
                </a:ext>
              </a:extLst>
            </p:cNvPr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48;p41">
              <a:extLst>
                <a:ext uri="{FF2B5EF4-FFF2-40B4-BE49-F238E27FC236}">
                  <a16:creationId xmlns:a16="http://schemas.microsoft.com/office/drawing/2014/main" xmlns="" id="{3C92D177-4EF4-F60F-5373-F04478908647}"/>
                </a:ext>
              </a:extLst>
            </p:cNvPr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49;p41">
              <a:extLst>
                <a:ext uri="{FF2B5EF4-FFF2-40B4-BE49-F238E27FC236}">
                  <a16:creationId xmlns:a16="http://schemas.microsoft.com/office/drawing/2014/main" xmlns="" id="{8DD155DB-BB36-6DC5-451B-F1CB52A21D81}"/>
                </a:ext>
              </a:extLst>
            </p:cNvPr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50;p41">
              <a:extLst>
                <a:ext uri="{FF2B5EF4-FFF2-40B4-BE49-F238E27FC236}">
                  <a16:creationId xmlns:a16="http://schemas.microsoft.com/office/drawing/2014/main" xmlns="" id="{29CE2936-6B70-18FD-9C11-A491D29D108F}"/>
                </a:ext>
              </a:extLst>
            </p:cNvPr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51;p41">
              <a:extLst>
                <a:ext uri="{FF2B5EF4-FFF2-40B4-BE49-F238E27FC236}">
                  <a16:creationId xmlns:a16="http://schemas.microsoft.com/office/drawing/2014/main" xmlns="" id="{8717E387-4D55-5590-B4C4-CC84726EB203}"/>
                </a:ext>
              </a:extLst>
            </p:cNvPr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52;p41">
              <a:extLst>
                <a:ext uri="{FF2B5EF4-FFF2-40B4-BE49-F238E27FC236}">
                  <a16:creationId xmlns:a16="http://schemas.microsoft.com/office/drawing/2014/main" xmlns="" id="{F5B9F1D8-F0D2-B63B-21C0-7B93F6DD04A8}"/>
                </a:ext>
              </a:extLst>
            </p:cNvPr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53;p41">
              <a:extLst>
                <a:ext uri="{FF2B5EF4-FFF2-40B4-BE49-F238E27FC236}">
                  <a16:creationId xmlns:a16="http://schemas.microsoft.com/office/drawing/2014/main" xmlns="" id="{2786FBFD-BDCB-3BA0-0876-A74F79CEDF39}"/>
                </a:ext>
              </a:extLst>
            </p:cNvPr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54;p41">
              <a:extLst>
                <a:ext uri="{FF2B5EF4-FFF2-40B4-BE49-F238E27FC236}">
                  <a16:creationId xmlns:a16="http://schemas.microsoft.com/office/drawing/2014/main" xmlns="" id="{E8C1283B-BD82-4A9C-98BB-01021255B14A}"/>
                </a:ext>
              </a:extLst>
            </p:cNvPr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55;p41">
              <a:extLst>
                <a:ext uri="{FF2B5EF4-FFF2-40B4-BE49-F238E27FC236}">
                  <a16:creationId xmlns:a16="http://schemas.microsoft.com/office/drawing/2014/main" xmlns="" id="{011E0378-A260-1EBD-FE0B-BB98C67C7F32}"/>
                </a:ext>
              </a:extLst>
            </p:cNvPr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56;p41">
              <a:extLst>
                <a:ext uri="{FF2B5EF4-FFF2-40B4-BE49-F238E27FC236}">
                  <a16:creationId xmlns:a16="http://schemas.microsoft.com/office/drawing/2014/main" xmlns="" id="{DE77F231-8667-D315-42D1-793B7DBD44E9}"/>
                </a:ext>
              </a:extLst>
            </p:cNvPr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57;p41">
              <a:extLst>
                <a:ext uri="{FF2B5EF4-FFF2-40B4-BE49-F238E27FC236}">
                  <a16:creationId xmlns:a16="http://schemas.microsoft.com/office/drawing/2014/main" xmlns="" id="{BDE7EB1A-32E6-5CAD-FF91-557B4D6459E1}"/>
                </a:ext>
              </a:extLst>
            </p:cNvPr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58;p41">
              <a:extLst>
                <a:ext uri="{FF2B5EF4-FFF2-40B4-BE49-F238E27FC236}">
                  <a16:creationId xmlns:a16="http://schemas.microsoft.com/office/drawing/2014/main" xmlns="" id="{FEA771E6-6D20-9A9D-9974-98D4D6BB50E2}"/>
                </a:ext>
              </a:extLst>
            </p:cNvPr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59;p41">
              <a:extLst>
                <a:ext uri="{FF2B5EF4-FFF2-40B4-BE49-F238E27FC236}">
                  <a16:creationId xmlns:a16="http://schemas.microsoft.com/office/drawing/2014/main" xmlns="" id="{C2956661-F1AB-B45B-9C02-1F5437F0EC85}"/>
                </a:ext>
              </a:extLst>
            </p:cNvPr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160;p41">
              <a:extLst>
                <a:ext uri="{FF2B5EF4-FFF2-40B4-BE49-F238E27FC236}">
                  <a16:creationId xmlns:a16="http://schemas.microsoft.com/office/drawing/2014/main" xmlns="" id="{C2ED0294-2650-AE69-5F53-2A941F15E08D}"/>
                </a:ext>
              </a:extLst>
            </p:cNvPr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61;p41">
              <a:extLst>
                <a:ext uri="{FF2B5EF4-FFF2-40B4-BE49-F238E27FC236}">
                  <a16:creationId xmlns:a16="http://schemas.microsoft.com/office/drawing/2014/main" xmlns="" id="{FDDA7B85-EAF7-96AA-A81B-59DB837F7D5E}"/>
                </a:ext>
              </a:extLst>
            </p:cNvPr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62;p41">
              <a:extLst>
                <a:ext uri="{FF2B5EF4-FFF2-40B4-BE49-F238E27FC236}">
                  <a16:creationId xmlns:a16="http://schemas.microsoft.com/office/drawing/2014/main" xmlns="" id="{85EC6AA5-5C52-70D4-B2CB-9C60526CB3DD}"/>
                </a:ext>
              </a:extLst>
            </p:cNvPr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163;p41">
              <a:extLst>
                <a:ext uri="{FF2B5EF4-FFF2-40B4-BE49-F238E27FC236}">
                  <a16:creationId xmlns:a16="http://schemas.microsoft.com/office/drawing/2014/main" xmlns="" id="{B0BCBF01-B148-D902-1208-5CA9B4355825}"/>
                </a:ext>
              </a:extLst>
            </p:cNvPr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164;p41">
              <a:extLst>
                <a:ext uri="{FF2B5EF4-FFF2-40B4-BE49-F238E27FC236}">
                  <a16:creationId xmlns:a16="http://schemas.microsoft.com/office/drawing/2014/main" xmlns="" id="{834E00C2-3FC1-241E-4840-98BF0C7A9EEB}"/>
                </a:ext>
              </a:extLst>
            </p:cNvPr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65;p41">
              <a:extLst>
                <a:ext uri="{FF2B5EF4-FFF2-40B4-BE49-F238E27FC236}">
                  <a16:creationId xmlns:a16="http://schemas.microsoft.com/office/drawing/2014/main" xmlns="" id="{D3E8D1F9-428A-ED0B-832F-59FB3D31319C}"/>
                </a:ext>
              </a:extLst>
            </p:cNvPr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66;p41">
              <a:extLst>
                <a:ext uri="{FF2B5EF4-FFF2-40B4-BE49-F238E27FC236}">
                  <a16:creationId xmlns:a16="http://schemas.microsoft.com/office/drawing/2014/main" xmlns="" id="{E2BA2721-F15A-72AC-BDF5-FFFBBADE5B61}"/>
                </a:ext>
              </a:extLst>
            </p:cNvPr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67;p41">
              <a:extLst>
                <a:ext uri="{FF2B5EF4-FFF2-40B4-BE49-F238E27FC236}">
                  <a16:creationId xmlns:a16="http://schemas.microsoft.com/office/drawing/2014/main" xmlns="" id="{C896C823-D66A-9230-4FF1-3DE388422FC3}"/>
                </a:ext>
              </a:extLst>
            </p:cNvPr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68;p41">
              <a:extLst>
                <a:ext uri="{FF2B5EF4-FFF2-40B4-BE49-F238E27FC236}">
                  <a16:creationId xmlns:a16="http://schemas.microsoft.com/office/drawing/2014/main" xmlns="" id="{EEB7D6FF-7867-CF52-CC72-1CFB433D4074}"/>
                </a:ext>
              </a:extLst>
            </p:cNvPr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169;p41">
              <a:extLst>
                <a:ext uri="{FF2B5EF4-FFF2-40B4-BE49-F238E27FC236}">
                  <a16:creationId xmlns:a16="http://schemas.microsoft.com/office/drawing/2014/main" xmlns="" id="{1E11D1D3-3325-AE54-9FCA-2ABC3F39FFFD}"/>
                </a:ext>
              </a:extLst>
            </p:cNvPr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70;p41">
              <a:extLst>
                <a:ext uri="{FF2B5EF4-FFF2-40B4-BE49-F238E27FC236}">
                  <a16:creationId xmlns:a16="http://schemas.microsoft.com/office/drawing/2014/main" xmlns="" id="{3AE186C2-67AC-F659-7DC5-579C01FB3453}"/>
                </a:ext>
              </a:extLst>
            </p:cNvPr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71;p41">
              <a:extLst>
                <a:ext uri="{FF2B5EF4-FFF2-40B4-BE49-F238E27FC236}">
                  <a16:creationId xmlns:a16="http://schemas.microsoft.com/office/drawing/2014/main" xmlns="" id="{70B4CEC9-2305-1245-FA04-D6CAA68A24D2}"/>
                </a:ext>
              </a:extLst>
            </p:cNvPr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72;p41">
              <a:extLst>
                <a:ext uri="{FF2B5EF4-FFF2-40B4-BE49-F238E27FC236}">
                  <a16:creationId xmlns:a16="http://schemas.microsoft.com/office/drawing/2014/main" xmlns="" id="{651D6286-D89C-0482-33BC-0DB86DC94144}"/>
                </a:ext>
              </a:extLst>
            </p:cNvPr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73;p41">
              <a:extLst>
                <a:ext uri="{FF2B5EF4-FFF2-40B4-BE49-F238E27FC236}">
                  <a16:creationId xmlns:a16="http://schemas.microsoft.com/office/drawing/2014/main" xmlns="" id="{83F6C916-FD0F-9130-8B57-7032CE24B089}"/>
                </a:ext>
              </a:extLst>
            </p:cNvPr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74;p41">
              <a:extLst>
                <a:ext uri="{FF2B5EF4-FFF2-40B4-BE49-F238E27FC236}">
                  <a16:creationId xmlns:a16="http://schemas.microsoft.com/office/drawing/2014/main" xmlns="" id="{33126C10-ECC3-E43E-248C-7710B990BD2F}"/>
                </a:ext>
              </a:extLst>
            </p:cNvPr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75;p41">
              <a:extLst>
                <a:ext uri="{FF2B5EF4-FFF2-40B4-BE49-F238E27FC236}">
                  <a16:creationId xmlns:a16="http://schemas.microsoft.com/office/drawing/2014/main" xmlns="" id="{67838BCB-5169-48C6-EDD1-39D25C735516}"/>
                </a:ext>
              </a:extLst>
            </p:cNvPr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76;p41">
              <a:extLst>
                <a:ext uri="{FF2B5EF4-FFF2-40B4-BE49-F238E27FC236}">
                  <a16:creationId xmlns:a16="http://schemas.microsoft.com/office/drawing/2014/main" xmlns="" id="{49903E57-CFD1-5594-4251-C7D952CA057C}"/>
                </a:ext>
              </a:extLst>
            </p:cNvPr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77;p41">
              <a:extLst>
                <a:ext uri="{FF2B5EF4-FFF2-40B4-BE49-F238E27FC236}">
                  <a16:creationId xmlns:a16="http://schemas.microsoft.com/office/drawing/2014/main" xmlns="" id="{CF7361BD-757D-928C-496A-A23E87E64E30}"/>
                </a:ext>
              </a:extLst>
            </p:cNvPr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78;p41">
              <a:extLst>
                <a:ext uri="{FF2B5EF4-FFF2-40B4-BE49-F238E27FC236}">
                  <a16:creationId xmlns:a16="http://schemas.microsoft.com/office/drawing/2014/main" xmlns="" id="{A83954E0-CF9A-8C05-0F30-765D1B93DCB5}"/>
                </a:ext>
              </a:extLst>
            </p:cNvPr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79;p41">
              <a:extLst>
                <a:ext uri="{FF2B5EF4-FFF2-40B4-BE49-F238E27FC236}">
                  <a16:creationId xmlns:a16="http://schemas.microsoft.com/office/drawing/2014/main" xmlns="" id="{AFE8FD56-F85B-2D7A-7B07-D457AB26FA2E}"/>
                </a:ext>
              </a:extLst>
            </p:cNvPr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80;p41">
              <a:extLst>
                <a:ext uri="{FF2B5EF4-FFF2-40B4-BE49-F238E27FC236}">
                  <a16:creationId xmlns:a16="http://schemas.microsoft.com/office/drawing/2014/main" xmlns="" id="{CF25EA22-1883-B6C4-C4DD-CA9E776B5A4A}"/>
                </a:ext>
              </a:extLst>
            </p:cNvPr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81;p41">
              <a:extLst>
                <a:ext uri="{FF2B5EF4-FFF2-40B4-BE49-F238E27FC236}">
                  <a16:creationId xmlns:a16="http://schemas.microsoft.com/office/drawing/2014/main" xmlns="" id="{B7796DBE-F300-5D97-B387-1EA82F26F1E8}"/>
                </a:ext>
              </a:extLst>
            </p:cNvPr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82;p41">
              <a:extLst>
                <a:ext uri="{FF2B5EF4-FFF2-40B4-BE49-F238E27FC236}">
                  <a16:creationId xmlns:a16="http://schemas.microsoft.com/office/drawing/2014/main" xmlns="" id="{5703B071-4F6F-19E4-6C2E-FCF0307F119D}"/>
                </a:ext>
              </a:extLst>
            </p:cNvPr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83;p41">
              <a:extLst>
                <a:ext uri="{FF2B5EF4-FFF2-40B4-BE49-F238E27FC236}">
                  <a16:creationId xmlns:a16="http://schemas.microsoft.com/office/drawing/2014/main" xmlns="" id="{79E6625F-5474-0306-3A33-EE6FB8FD1089}"/>
                </a:ext>
              </a:extLst>
            </p:cNvPr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84;p41">
              <a:extLst>
                <a:ext uri="{FF2B5EF4-FFF2-40B4-BE49-F238E27FC236}">
                  <a16:creationId xmlns:a16="http://schemas.microsoft.com/office/drawing/2014/main" xmlns="" id="{9E0EDB22-64C8-ACE4-CB62-03C1B1A4840D}"/>
                </a:ext>
              </a:extLst>
            </p:cNvPr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85;p41">
              <a:extLst>
                <a:ext uri="{FF2B5EF4-FFF2-40B4-BE49-F238E27FC236}">
                  <a16:creationId xmlns:a16="http://schemas.microsoft.com/office/drawing/2014/main" xmlns="" id="{35208E90-F0C0-AAE1-B7EE-7E5806331D9F}"/>
                </a:ext>
              </a:extLst>
            </p:cNvPr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86;p41">
              <a:extLst>
                <a:ext uri="{FF2B5EF4-FFF2-40B4-BE49-F238E27FC236}">
                  <a16:creationId xmlns:a16="http://schemas.microsoft.com/office/drawing/2014/main" xmlns="" id="{57091C00-AAF0-2F4E-200F-E1AE4624BFA5}"/>
                </a:ext>
              </a:extLst>
            </p:cNvPr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87;p41">
              <a:extLst>
                <a:ext uri="{FF2B5EF4-FFF2-40B4-BE49-F238E27FC236}">
                  <a16:creationId xmlns:a16="http://schemas.microsoft.com/office/drawing/2014/main" xmlns="" id="{1222B444-2740-0DF8-9913-7A6904BBDF17}"/>
                </a:ext>
              </a:extLst>
            </p:cNvPr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88;p41">
              <a:extLst>
                <a:ext uri="{FF2B5EF4-FFF2-40B4-BE49-F238E27FC236}">
                  <a16:creationId xmlns:a16="http://schemas.microsoft.com/office/drawing/2014/main" xmlns="" id="{24410CF4-BD21-22BF-83DB-58C8E5769F3F}"/>
                </a:ext>
              </a:extLst>
            </p:cNvPr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89;p41">
              <a:extLst>
                <a:ext uri="{FF2B5EF4-FFF2-40B4-BE49-F238E27FC236}">
                  <a16:creationId xmlns:a16="http://schemas.microsoft.com/office/drawing/2014/main" xmlns="" id="{5372D2BF-DF4C-5D57-8F7D-690BDF396E61}"/>
                </a:ext>
              </a:extLst>
            </p:cNvPr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90;p41">
              <a:extLst>
                <a:ext uri="{FF2B5EF4-FFF2-40B4-BE49-F238E27FC236}">
                  <a16:creationId xmlns:a16="http://schemas.microsoft.com/office/drawing/2014/main" xmlns="" id="{E61228C1-F000-A6A4-326F-A2A976340F07}"/>
                </a:ext>
              </a:extLst>
            </p:cNvPr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91;p41">
              <a:extLst>
                <a:ext uri="{FF2B5EF4-FFF2-40B4-BE49-F238E27FC236}">
                  <a16:creationId xmlns:a16="http://schemas.microsoft.com/office/drawing/2014/main" xmlns="" id="{DE7F4920-03C7-0E9A-0394-17BED2A29E3F}"/>
                </a:ext>
              </a:extLst>
            </p:cNvPr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92;p41">
              <a:extLst>
                <a:ext uri="{FF2B5EF4-FFF2-40B4-BE49-F238E27FC236}">
                  <a16:creationId xmlns:a16="http://schemas.microsoft.com/office/drawing/2014/main" xmlns="" id="{3C713D65-668D-3BE2-BAD3-BD172AE3419C}"/>
                </a:ext>
              </a:extLst>
            </p:cNvPr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93;p41">
              <a:extLst>
                <a:ext uri="{FF2B5EF4-FFF2-40B4-BE49-F238E27FC236}">
                  <a16:creationId xmlns:a16="http://schemas.microsoft.com/office/drawing/2014/main" xmlns="" id="{0DB6C22E-CF01-72AD-493A-15DCF93B7CCC}"/>
                </a:ext>
              </a:extLst>
            </p:cNvPr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94;p41">
              <a:extLst>
                <a:ext uri="{FF2B5EF4-FFF2-40B4-BE49-F238E27FC236}">
                  <a16:creationId xmlns:a16="http://schemas.microsoft.com/office/drawing/2014/main" xmlns="" id="{1B0BB7DD-AA1D-AD14-96D8-928DC612F0AF}"/>
                </a:ext>
              </a:extLst>
            </p:cNvPr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195;p41">
              <a:extLst>
                <a:ext uri="{FF2B5EF4-FFF2-40B4-BE49-F238E27FC236}">
                  <a16:creationId xmlns:a16="http://schemas.microsoft.com/office/drawing/2014/main" xmlns="" id="{0FC765C1-78F6-2290-E515-63CB5C5E45FF}"/>
                </a:ext>
              </a:extLst>
            </p:cNvPr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196;p41">
              <a:extLst>
                <a:ext uri="{FF2B5EF4-FFF2-40B4-BE49-F238E27FC236}">
                  <a16:creationId xmlns:a16="http://schemas.microsoft.com/office/drawing/2014/main" xmlns="" id="{4C99F0B5-D2F8-3F70-F2DB-0C8375AFA753}"/>
                </a:ext>
              </a:extLst>
            </p:cNvPr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97;p41">
              <a:extLst>
                <a:ext uri="{FF2B5EF4-FFF2-40B4-BE49-F238E27FC236}">
                  <a16:creationId xmlns:a16="http://schemas.microsoft.com/office/drawing/2014/main" xmlns="" id="{CE25C634-F171-A8D4-EB4C-D0DB50329B54}"/>
                </a:ext>
              </a:extLst>
            </p:cNvPr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98;p41">
              <a:extLst>
                <a:ext uri="{FF2B5EF4-FFF2-40B4-BE49-F238E27FC236}">
                  <a16:creationId xmlns:a16="http://schemas.microsoft.com/office/drawing/2014/main" xmlns="" id="{6A8B1494-9373-545B-9010-4ADA4CAFE1F4}"/>
                </a:ext>
              </a:extLst>
            </p:cNvPr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99;p41">
              <a:extLst>
                <a:ext uri="{FF2B5EF4-FFF2-40B4-BE49-F238E27FC236}">
                  <a16:creationId xmlns:a16="http://schemas.microsoft.com/office/drawing/2014/main" xmlns="" id="{60019D1D-2054-191E-2310-C06A4D6AC196}"/>
                </a:ext>
              </a:extLst>
            </p:cNvPr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00;p41">
              <a:extLst>
                <a:ext uri="{FF2B5EF4-FFF2-40B4-BE49-F238E27FC236}">
                  <a16:creationId xmlns:a16="http://schemas.microsoft.com/office/drawing/2014/main" xmlns="" id="{4D6E00FC-4649-733F-F0BB-A4DD700118F4}"/>
                </a:ext>
              </a:extLst>
            </p:cNvPr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01;p41">
              <a:extLst>
                <a:ext uri="{FF2B5EF4-FFF2-40B4-BE49-F238E27FC236}">
                  <a16:creationId xmlns:a16="http://schemas.microsoft.com/office/drawing/2014/main" xmlns="" id="{92020EC2-6B27-CC63-1F6F-AE83D3F1C520}"/>
                </a:ext>
              </a:extLst>
            </p:cNvPr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02;p41">
              <a:extLst>
                <a:ext uri="{FF2B5EF4-FFF2-40B4-BE49-F238E27FC236}">
                  <a16:creationId xmlns:a16="http://schemas.microsoft.com/office/drawing/2014/main" xmlns="" id="{CEEFC750-8757-7221-56B2-DD85FB6E5945}"/>
                </a:ext>
              </a:extLst>
            </p:cNvPr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203;p41">
              <a:extLst>
                <a:ext uri="{FF2B5EF4-FFF2-40B4-BE49-F238E27FC236}">
                  <a16:creationId xmlns:a16="http://schemas.microsoft.com/office/drawing/2014/main" xmlns="" id="{4030DBC0-3838-CA77-7CF1-2400B6E3BBFF}"/>
                </a:ext>
              </a:extLst>
            </p:cNvPr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204;p41">
              <a:extLst>
                <a:ext uri="{FF2B5EF4-FFF2-40B4-BE49-F238E27FC236}">
                  <a16:creationId xmlns:a16="http://schemas.microsoft.com/office/drawing/2014/main" xmlns="" id="{13A6AD62-DC4F-9B56-5387-31A527F78B98}"/>
                </a:ext>
              </a:extLst>
            </p:cNvPr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205;p41">
              <a:extLst>
                <a:ext uri="{FF2B5EF4-FFF2-40B4-BE49-F238E27FC236}">
                  <a16:creationId xmlns:a16="http://schemas.microsoft.com/office/drawing/2014/main" xmlns="" id="{8186E2CE-F8EC-4FFE-E635-D79EBC5C6D37}"/>
                </a:ext>
              </a:extLst>
            </p:cNvPr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206;p41">
              <a:extLst>
                <a:ext uri="{FF2B5EF4-FFF2-40B4-BE49-F238E27FC236}">
                  <a16:creationId xmlns:a16="http://schemas.microsoft.com/office/drawing/2014/main" xmlns="" id="{4A80C407-A27E-0F94-BAB6-72B89766B975}"/>
                </a:ext>
              </a:extLst>
            </p:cNvPr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207;p41">
              <a:extLst>
                <a:ext uri="{FF2B5EF4-FFF2-40B4-BE49-F238E27FC236}">
                  <a16:creationId xmlns:a16="http://schemas.microsoft.com/office/drawing/2014/main" xmlns="" id="{16E61670-0D49-1A58-464A-28F0BEF8C6F8}"/>
                </a:ext>
              </a:extLst>
            </p:cNvPr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208;p41">
              <a:extLst>
                <a:ext uri="{FF2B5EF4-FFF2-40B4-BE49-F238E27FC236}">
                  <a16:creationId xmlns:a16="http://schemas.microsoft.com/office/drawing/2014/main" xmlns="" id="{C4AD0F45-413F-5D2F-9C1E-3A9474C675C1}"/>
                </a:ext>
              </a:extLst>
            </p:cNvPr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209;p41">
              <a:extLst>
                <a:ext uri="{FF2B5EF4-FFF2-40B4-BE49-F238E27FC236}">
                  <a16:creationId xmlns:a16="http://schemas.microsoft.com/office/drawing/2014/main" xmlns="" id="{C09BC375-0FE3-607A-F97D-2D5EFB2D18F7}"/>
                </a:ext>
              </a:extLst>
            </p:cNvPr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0E1914-2300-43AC-895A-01AB232E0576}"/>
              </a:ext>
            </a:extLst>
          </p:cNvPr>
          <p:cNvSpPr txBox="1"/>
          <p:nvPr/>
        </p:nvSpPr>
        <p:spPr>
          <a:xfrm>
            <a:off x="121225" y="783049"/>
            <a:ext cx="89015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i="1" u="sng" kern="1200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ANSWER </a:t>
            </a:r>
            <a:r>
              <a:rPr lang="en-US" sz="2800" b="1" i="1" u="sng" kern="1200" spc="5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KEY:</a:t>
            </a:r>
            <a:endParaRPr lang="en-US" sz="2800" b="1" i="1" u="sng" kern="1200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firefighter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 father understood the dangers of open waste burning.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Frightened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forest fires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many wild animals ran away or hid under the rocks.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Flooded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water after the heavy rain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road turned into a big swimming pool.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farmers cut down the local forest to create new farmland,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destroying all the wildlife there.</a:t>
            </a:r>
            <a:endParaRPr lang="en-US" sz="2400" b="1" i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502;p82">
            <a:extLst>
              <a:ext uri="{FF2B5EF4-FFF2-40B4-BE49-F238E27FC236}">
                <a16:creationId xmlns:a16="http://schemas.microsoft.com/office/drawing/2014/main" xmlns="" id="{5A054AAF-E622-B36C-8F9F-C93B5ECEE8E5}"/>
              </a:ext>
            </a:extLst>
          </p:cNvPr>
          <p:cNvSpPr/>
          <p:nvPr/>
        </p:nvSpPr>
        <p:spPr>
          <a:xfrm rot="9992296" flipH="1">
            <a:off x="3289103" y="4166734"/>
            <a:ext cx="1976671" cy="118858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503;p82">
            <a:extLst>
              <a:ext uri="{FF2B5EF4-FFF2-40B4-BE49-F238E27FC236}">
                <a16:creationId xmlns:a16="http://schemas.microsoft.com/office/drawing/2014/main" xmlns="" id="{0A5C45C8-6CC4-F510-39D5-5CA57BA057C1}"/>
              </a:ext>
            </a:extLst>
          </p:cNvPr>
          <p:cNvGrpSpPr/>
          <p:nvPr/>
        </p:nvGrpSpPr>
        <p:grpSpPr>
          <a:xfrm rot="1778941" flipH="1">
            <a:off x="494107" y="4702020"/>
            <a:ext cx="1496274" cy="779893"/>
            <a:chOff x="10083475" y="3839575"/>
            <a:chExt cx="1221925" cy="596225"/>
          </a:xfrm>
        </p:grpSpPr>
        <p:sp>
          <p:nvSpPr>
            <p:cNvPr id="7" name="Google Shape;2504;p82">
              <a:extLst>
                <a:ext uri="{FF2B5EF4-FFF2-40B4-BE49-F238E27FC236}">
                  <a16:creationId xmlns:a16="http://schemas.microsoft.com/office/drawing/2014/main" xmlns="" id="{24D2562F-DF2C-E593-80BF-96B50A0F80C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05;p82">
              <a:extLst>
                <a:ext uri="{FF2B5EF4-FFF2-40B4-BE49-F238E27FC236}">
                  <a16:creationId xmlns:a16="http://schemas.microsoft.com/office/drawing/2014/main" xmlns="" id="{45481F96-7CC4-09A4-EE03-EDF9E8992E4E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DAF052-AF19-49F7-9A7C-2CB8BDE6B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t="2844" r="310"/>
          <a:stretch/>
        </p:blipFill>
        <p:spPr>
          <a:xfrm>
            <a:off x="426279" y="1225684"/>
            <a:ext cx="8291443" cy="33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C501A0E9-7B40-10A9-E8C1-2A73631EECCF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1792079" y="1465631"/>
            <a:ext cx="5733136" cy="543313"/>
          </a:xfrm>
        </p:spPr>
        <p:txBody>
          <a:bodyPr/>
          <a:lstStyle/>
          <a:p>
            <a:r>
              <a:rPr lang="en-US" dirty="0"/>
              <a:t>What have you learnt today?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E82FD86D-8924-E639-A5DC-712E4B183BE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99316" y="2201538"/>
            <a:ext cx="5559855" cy="2416043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vocabulary and grammar of Unit 5.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 out a survey to find out how local people reduce their environmental impact and present the survey results to the class. 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76E002DD-E53E-9425-1A5A-DC998C1C137A}"/>
              </a:ext>
            </a:extLst>
          </p:cNvPr>
          <p:cNvSpPr/>
          <p:nvPr/>
        </p:nvSpPr>
        <p:spPr>
          <a:xfrm>
            <a:off x="1062339" y="99653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DAEE21-A2A6-9481-A51F-5B1370B0A16A}"/>
              </a:ext>
            </a:extLst>
          </p:cNvPr>
          <p:cNvSpPr txBox="1"/>
          <p:nvPr/>
        </p:nvSpPr>
        <p:spPr>
          <a:xfrm>
            <a:off x="1084969" y="92479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AA3BB4-2B95-B9BD-DD68-7EB49F38FF19}"/>
              </a:ext>
            </a:extLst>
          </p:cNvPr>
          <p:cNvSpPr/>
          <p:nvPr/>
        </p:nvSpPr>
        <p:spPr>
          <a:xfrm>
            <a:off x="1478286" y="970966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342AA5-5FFB-CC45-4A33-36C037C0224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69A19A-3FFF-4820-40B4-DD6BF88EC07C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34" name="Google Shape;2528;p83">
            <a:extLst>
              <a:ext uri="{FF2B5EF4-FFF2-40B4-BE49-F238E27FC236}">
                <a16:creationId xmlns:a16="http://schemas.microsoft.com/office/drawing/2014/main" xmlns="" id="{7DA79C70-F08F-19D0-3486-3ABD5936851F}"/>
              </a:ext>
            </a:extLst>
          </p:cNvPr>
          <p:cNvGrpSpPr/>
          <p:nvPr/>
        </p:nvGrpSpPr>
        <p:grpSpPr>
          <a:xfrm>
            <a:off x="5832153" y="2402430"/>
            <a:ext cx="2924944" cy="2741070"/>
            <a:chOff x="115250" y="1236875"/>
            <a:chExt cx="3342400" cy="3249000"/>
          </a:xfrm>
        </p:grpSpPr>
        <p:sp>
          <p:nvSpPr>
            <p:cNvPr id="35" name="Google Shape;2529;p83">
              <a:extLst>
                <a:ext uri="{FF2B5EF4-FFF2-40B4-BE49-F238E27FC236}">
                  <a16:creationId xmlns:a16="http://schemas.microsoft.com/office/drawing/2014/main" xmlns="" id="{5DCDA0F0-6BF7-BFCB-4B97-AD1BA731B83D}"/>
                </a:ext>
              </a:extLst>
            </p:cNvPr>
            <p:cNvSpPr/>
            <p:nvPr/>
          </p:nvSpPr>
          <p:spPr>
            <a:xfrm>
              <a:off x="732350" y="2252575"/>
              <a:ext cx="643000" cy="467050"/>
            </a:xfrm>
            <a:custGeom>
              <a:avLst/>
              <a:gdLst/>
              <a:ahLst/>
              <a:cxnLst/>
              <a:rect l="l" t="t" r="r" b="b"/>
              <a:pathLst>
                <a:path w="25720" h="18682" extrusionOk="0">
                  <a:moveTo>
                    <a:pt x="10519" y="0"/>
                  </a:moveTo>
                  <a:cubicBezTo>
                    <a:pt x="9909" y="0"/>
                    <a:pt x="592" y="1096"/>
                    <a:pt x="1" y="11209"/>
                  </a:cubicBezTo>
                  <a:lnTo>
                    <a:pt x="1635" y="18314"/>
                  </a:lnTo>
                  <a:cubicBezTo>
                    <a:pt x="5364" y="16932"/>
                    <a:pt x="9279" y="16239"/>
                    <a:pt x="13193" y="16239"/>
                  </a:cubicBezTo>
                  <a:cubicBezTo>
                    <a:pt x="17402" y="16239"/>
                    <a:pt x="21610" y="17040"/>
                    <a:pt x="25586" y="18648"/>
                  </a:cubicBezTo>
                  <a:lnTo>
                    <a:pt x="25719" y="18681"/>
                  </a:lnTo>
                  <a:lnTo>
                    <a:pt x="25719" y="18681"/>
                  </a:lnTo>
                  <a:lnTo>
                    <a:pt x="25052" y="10542"/>
                  </a:lnTo>
                  <a:cubicBezTo>
                    <a:pt x="25052" y="10542"/>
                    <a:pt x="22617" y="1436"/>
                    <a:pt x="10542" y="1"/>
                  </a:cubicBezTo>
                  <a:cubicBezTo>
                    <a:pt x="10536" y="1"/>
                    <a:pt x="10529" y="0"/>
                    <a:pt x="10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0;p83">
              <a:extLst>
                <a:ext uri="{FF2B5EF4-FFF2-40B4-BE49-F238E27FC236}">
                  <a16:creationId xmlns:a16="http://schemas.microsoft.com/office/drawing/2014/main" xmlns="" id="{E484E46A-3ADC-6194-DA62-759B21702A4C}"/>
                </a:ext>
              </a:extLst>
            </p:cNvPr>
            <p:cNvSpPr/>
            <p:nvPr/>
          </p:nvSpPr>
          <p:spPr>
            <a:xfrm>
              <a:off x="698175" y="2237600"/>
              <a:ext cx="800575" cy="1260075"/>
            </a:xfrm>
            <a:custGeom>
              <a:avLst/>
              <a:gdLst/>
              <a:ahLst/>
              <a:cxnLst/>
              <a:rect l="l" t="t" r="r" b="b"/>
              <a:pathLst>
                <a:path w="32023" h="50403" extrusionOk="0">
                  <a:moveTo>
                    <a:pt x="12257" y="1"/>
                  </a:moveTo>
                  <a:cubicBezTo>
                    <a:pt x="11952" y="1"/>
                    <a:pt x="11646" y="11"/>
                    <a:pt x="11341" y="33"/>
                  </a:cubicBezTo>
                  <a:cubicBezTo>
                    <a:pt x="7872" y="267"/>
                    <a:pt x="4703" y="2068"/>
                    <a:pt x="2702" y="4903"/>
                  </a:cubicBezTo>
                  <a:cubicBezTo>
                    <a:pt x="667" y="7705"/>
                    <a:pt x="0" y="11174"/>
                    <a:pt x="701" y="14844"/>
                  </a:cubicBezTo>
                  <a:cubicBezTo>
                    <a:pt x="2735" y="25818"/>
                    <a:pt x="4136" y="36860"/>
                    <a:pt x="4937" y="48001"/>
                  </a:cubicBezTo>
                  <a:lnTo>
                    <a:pt x="6872" y="47867"/>
                  </a:lnTo>
                  <a:cubicBezTo>
                    <a:pt x="6071" y="36659"/>
                    <a:pt x="4637" y="25518"/>
                    <a:pt x="2602" y="14510"/>
                  </a:cubicBezTo>
                  <a:cubicBezTo>
                    <a:pt x="2001" y="11375"/>
                    <a:pt x="2569" y="8406"/>
                    <a:pt x="4236" y="6071"/>
                  </a:cubicBezTo>
                  <a:cubicBezTo>
                    <a:pt x="4470" y="5737"/>
                    <a:pt x="4737" y="5437"/>
                    <a:pt x="5004" y="5170"/>
                  </a:cubicBezTo>
                  <a:cubicBezTo>
                    <a:pt x="5537" y="4670"/>
                    <a:pt x="6071" y="4203"/>
                    <a:pt x="6671" y="3736"/>
                  </a:cubicBezTo>
                  <a:cubicBezTo>
                    <a:pt x="7872" y="2935"/>
                    <a:pt x="9273" y="2402"/>
                    <a:pt x="10741" y="2168"/>
                  </a:cubicBezTo>
                  <a:cubicBezTo>
                    <a:pt x="11375" y="2068"/>
                    <a:pt x="12009" y="2035"/>
                    <a:pt x="12676" y="2035"/>
                  </a:cubicBezTo>
                  <a:cubicBezTo>
                    <a:pt x="14277" y="2068"/>
                    <a:pt x="15878" y="2402"/>
                    <a:pt x="17346" y="3035"/>
                  </a:cubicBezTo>
                  <a:cubicBezTo>
                    <a:pt x="18146" y="3336"/>
                    <a:pt x="18914" y="3769"/>
                    <a:pt x="19614" y="4270"/>
                  </a:cubicBezTo>
                  <a:cubicBezTo>
                    <a:pt x="22916" y="6504"/>
                    <a:pt x="25218" y="9974"/>
                    <a:pt x="25985" y="13910"/>
                  </a:cubicBezTo>
                  <a:cubicBezTo>
                    <a:pt x="28020" y="25985"/>
                    <a:pt x="29421" y="38160"/>
                    <a:pt x="30122" y="50403"/>
                  </a:cubicBezTo>
                  <a:lnTo>
                    <a:pt x="32023" y="50236"/>
                  </a:lnTo>
                  <a:cubicBezTo>
                    <a:pt x="31322" y="37927"/>
                    <a:pt x="29921" y="25652"/>
                    <a:pt x="27820" y="13476"/>
                  </a:cubicBezTo>
                  <a:cubicBezTo>
                    <a:pt x="26732" y="5956"/>
                    <a:pt x="19473" y="1"/>
                    <a:pt x="12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1;p83">
              <a:extLst>
                <a:ext uri="{FF2B5EF4-FFF2-40B4-BE49-F238E27FC236}">
                  <a16:creationId xmlns:a16="http://schemas.microsoft.com/office/drawing/2014/main" xmlns="" id="{972E8DD7-3AE0-2542-C277-BC4F4D0739AB}"/>
                </a:ext>
              </a:extLst>
            </p:cNvPr>
            <p:cNvSpPr/>
            <p:nvPr/>
          </p:nvSpPr>
          <p:spPr>
            <a:xfrm>
              <a:off x="821575" y="3346700"/>
              <a:ext cx="1107500" cy="118450"/>
            </a:xfrm>
            <a:custGeom>
              <a:avLst/>
              <a:gdLst/>
              <a:ahLst/>
              <a:cxnLst/>
              <a:rect l="l" t="t" r="r" b="b"/>
              <a:pathLst>
                <a:path w="44300" h="4738" extrusionOk="0">
                  <a:moveTo>
                    <a:pt x="3036" y="1"/>
                  </a:moveTo>
                  <a:cubicBezTo>
                    <a:pt x="1369" y="1"/>
                    <a:pt x="1" y="1369"/>
                    <a:pt x="1" y="3070"/>
                  </a:cubicBezTo>
                  <a:lnTo>
                    <a:pt x="1" y="4738"/>
                  </a:lnTo>
                  <a:lnTo>
                    <a:pt x="44299" y="4738"/>
                  </a:lnTo>
                  <a:lnTo>
                    <a:pt x="44299" y="3070"/>
                  </a:lnTo>
                  <a:cubicBezTo>
                    <a:pt x="44299" y="1369"/>
                    <a:pt x="42932" y="1"/>
                    <a:pt x="4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2;p83">
              <a:extLst>
                <a:ext uri="{FF2B5EF4-FFF2-40B4-BE49-F238E27FC236}">
                  <a16:creationId xmlns:a16="http://schemas.microsoft.com/office/drawing/2014/main" xmlns="" id="{A9D9A48D-C8DC-BE4B-121B-DA617745BC49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3;p83">
              <a:extLst>
                <a:ext uri="{FF2B5EF4-FFF2-40B4-BE49-F238E27FC236}">
                  <a16:creationId xmlns:a16="http://schemas.microsoft.com/office/drawing/2014/main" xmlns="" id="{D34EA948-B236-D238-D796-C6EA544F3323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4;p83">
              <a:extLst>
                <a:ext uri="{FF2B5EF4-FFF2-40B4-BE49-F238E27FC236}">
                  <a16:creationId xmlns:a16="http://schemas.microsoft.com/office/drawing/2014/main" xmlns="" id="{C6A2E953-2742-B668-2E8A-3A3ED1B7E74A}"/>
                </a:ext>
              </a:extLst>
            </p:cNvPr>
            <p:cNvSpPr/>
            <p:nvPr/>
          </p:nvSpPr>
          <p:spPr>
            <a:xfrm>
              <a:off x="1272750" y="3464300"/>
              <a:ext cx="106750" cy="967375"/>
            </a:xfrm>
            <a:custGeom>
              <a:avLst/>
              <a:gdLst/>
              <a:ahLst/>
              <a:cxnLst/>
              <a:rect l="l" t="t" r="r" b="b"/>
              <a:pathLst>
                <a:path w="4270" h="38695" extrusionOk="0">
                  <a:moveTo>
                    <a:pt x="1268" y="0"/>
                  </a:moveTo>
                  <a:lnTo>
                    <a:pt x="0" y="38695"/>
                  </a:lnTo>
                  <a:lnTo>
                    <a:pt x="2335" y="38695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5;p83">
              <a:extLst>
                <a:ext uri="{FF2B5EF4-FFF2-40B4-BE49-F238E27FC236}">
                  <a16:creationId xmlns:a16="http://schemas.microsoft.com/office/drawing/2014/main" xmlns="" id="{6E9E0E9E-3450-56D7-094E-8B88B58620E9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6;p83">
              <a:extLst>
                <a:ext uri="{FF2B5EF4-FFF2-40B4-BE49-F238E27FC236}">
                  <a16:creationId xmlns:a16="http://schemas.microsoft.com/office/drawing/2014/main" xmlns="" id="{2FD20F13-F1B6-5CCC-99E0-AB46DE55EB0D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7;p83">
              <a:extLst>
                <a:ext uri="{FF2B5EF4-FFF2-40B4-BE49-F238E27FC236}">
                  <a16:creationId xmlns:a16="http://schemas.microsoft.com/office/drawing/2014/main" xmlns="" id="{87272967-720E-A9D0-9F1D-BCDF13F21558}"/>
                </a:ext>
              </a:extLst>
            </p:cNvPr>
            <p:cNvSpPr/>
            <p:nvPr/>
          </p:nvSpPr>
          <p:spPr>
            <a:xfrm>
              <a:off x="1827300" y="3464300"/>
              <a:ext cx="122625" cy="967375"/>
            </a:xfrm>
            <a:custGeom>
              <a:avLst/>
              <a:gdLst/>
              <a:ahLst/>
              <a:cxnLst/>
              <a:rect l="l" t="t" r="r" b="b"/>
              <a:pathLst>
                <a:path w="4905" h="38695" extrusionOk="0">
                  <a:moveTo>
                    <a:pt x="1" y="0"/>
                  </a:moveTo>
                  <a:lnTo>
                    <a:pt x="2569" y="38695"/>
                  </a:lnTo>
                  <a:lnTo>
                    <a:pt x="4904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8;p83">
              <a:extLst>
                <a:ext uri="{FF2B5EF4-FFF2-40B4-BE49-F238E27FC236}">
                  <a16:creationId xmlns:a16="http://schemas.microsoft.com/office/drawing/2014/main" xmlns="" id="{C5D9EF3C-71D7-7D70-03E3-0E880C909F5D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39;p83">
              <a:extLst>
                <a:ext uri="{FF2B5EF4-FFF2-40B4-BE49-F238E27FC236}">
                  <a16:creationId xmlns:a16="http://schemas.microsoft.com/office/drawing/2014/main" xmlns="" id="{9D97FD59-E585-0435-2E58-A5E7602E4975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0;p83">
              <a:extLst>
                <a:ext uri="{FF2B5EF4-FFF2-40B4-BE49-F238E27FC236}">
                  <a16:creationId xmlns:a16="http://schemas.microsoft.com/office/drawing/2014/main" xmlns="" id="{67D133FB-679B-B52C-BB00-86A82EEA8B66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1;p83">
              <a:extLst>
                <a:ext uri="{FF2B5EF4-FFF2-40B4-BE49-F238E27FC236}">
                  <a16:creationId xmlns:a16="http://schemas.microsoft.com/office/drawing/2014/main" xmlns="" id="{3B5F16BD-41EB-1C35-BB75-069D71DAA195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2;p83">
              <a:extLst>
                <a:ext uri="{FF2B5EF4-FFF2-40B4-BE49-F238E27FC236}">
                  <a16:creationId xmlns:a16="http://schemas.microsoft.com/office/drawing/2014/main" xmlns="" id="{92B855CA-84AE-5431-4684-D17A6E193BAA}"/>
                </a:ext>
              </a:extLst>
            </p:cNvPr>
            <p:cNvSpPr/>
            <p:nvPr/>
          </p:nvSpPr>
          <p:spPr>
            <a:xfrm>
              <a:off x="2310150" y="4080575"/>
              <a:ext cx="143450" cy="263550"/>
            </a:xfrm>
            <a:custGeom>
              <a:avLst/>
              <a:gdLst/>
              <a:ahLst/>
              <a:cxnLst/>
              <a:rect l="l" t="t" r="r" b="b"/>
              <a:pathLst>
                <a:path w="5738" h="10542" extrusionOk="0">
                  <a:moveTo>
                    <a:pt x="5738" y="0"/>
                  </a:moveTo>
                  <a:lnTo>
                    <a:pt x="0" y="701"/>
                  </a:lnTo>
                  <a:lnTo>
                    <a:pt x="267" y="10541"/>
                  </a:lnTo>
                  <a:lnTo>
                    <a:pt x="4504" y="100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43;p83">
              <a:extLst>
                <a:ext uri="{FF2B5EF4-FFF2-40B4-BE49-F238E27FC236}">
                  <a16:creationId xmlns:a16="http://schemas.microsoft.com/office/drawing/2014/main" xmlns="" id="{2B268915-E700-4460-EA20-09D69CB79ECC}"/>
                </a:ext>
              </a:extLst>
            </p:cNvPr>
            <p:cNvSpPr/>
            <p:nvPr/>
          </p:nvSpPr>
          <p:spPr>
            <a:xfrm>
              <a:off x="2284300" y="4288050"/>
              <a:ext cx="340275" cy="127925"/>
            </a:xfrm>
            <a:custGeom>
              <a:avLst/>
              <a:gdLst/>
              <a:ahLst/>
              <a:cxnLst/>
              <a:rect l="l" t="t" r="r" b="b"/>
              <a:pathLst>
                <a:path w="13611" h="5117" extrusionOk="0">
                  <a:moveTo>
                    <a:pt x="871" y="1"/>
                  </a:moveTo>
                  <a:cubicBezTo>
                    <a:pt x="727" y="1"/>
                    <a:pt x="597" y="99"/>
                    <a:pt x="567" y="274"/>
                  </a:cubicBezTo>
                  <a:cubicBezTo>
                    <a:pt x="567" y="274"/>
                    <a:pt x="567" y="274"/>
                    <a:pt x="567" y="307"/>
                  </a:cubicBezTo>
                  <a:lnTo>
                    <a:pt x="0" y="4210"/>
                  </a:lnTo>
                  <a:cubicBezTo>
                    <a:pt x="0" y="4610"/>
                    <a:pt x="301" y="4977"/>
                    <a:pt x="734" y="5044"/>
                  </a:cubicBezTo>
                  <a:cubicBezTo>
                    <a:pt x="1775" y="5104"/>
                    <a:pt x="2443" y="5116"/>
                    <a:pt x="3287" y="5116"/>
                  </a:cubicBezTo>
                  <a:cubicBezTo>
                    <a:pt x="3850" y="5116"/>
                    <a:pt x="4490" y="5111"/>
                    <a:pt x="5371" y="5111"/>
                  </a:cubicBezTo>
                  <a:cubicBezTo>
                    <a:pt x="5667" y="5111"/>
                    <a:pt x="6058" y="5113"/>
                    <a:pt x="6506" y="5113"/>
                  </a:cubicBezTo>
                  <a:cubicBezTo>
                    <a:pt x="8074" y="5113"/>
                    <a:pt x="10348" y="5092"/>
                    <a:pt x="11775" y="4911"/>
                  </a:cubicBezTo>
                  <a:cubicBezTo>
                    <a:pt x="13610" y="4711"/>
                    <a:pt x="13343" y="2876"/>
                    <a:pt x="12543" y="2809"/>
                  </a:cubicBezTo>
                  <a:cubicBezTo>
                    <a:pt x="10641" y="2642"/>
                    <a:pt x="7773" y="1808"/>
                    <a:pt x="6605" y="741"/>
                  </a:cubicBezTo>
                  <a:cubicBezTo>
                    <a:pt x="6405" y="541"/>
                    <a:pt x="6171" y="441"/>
                    <a:pt x="5871" y="407"/>
                  </a:cubicBezTo>
                  <a:lnTo>
                    <a:pt x="934" y="7"/>
                  </a:lnTo>
                  <a:cubicBezTo>
                    <a:pt x="913" y="3"/>
                    <a:pt x="892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44;p83">
              <a:extLst>
                <a:ext uri="{FF2B5EF4-FFF2-40B4-BE49-F238E27FC236}">
                  <a16:creationId xmlns:a16="http://schemas.microsoft.com/office/drawing/2014/main" xmlns="" id="{50082A68-0DF8-7F2D-1227-B811E4D7220C}"/>
                </a:ext>
              </a:extLst>
            </p:cNvPr>
            <p:cNvSpPr/>
            <p:nvPr/>
          </p:nvSpPr>
          <p:spPr>
            <a:xfrm>
              <a:off x="2310150" y="4080575"/>
              <a:ext cx="143450" cy="140950"/>
            </a:xfrm>
            <a:custGeom>
              <a:avLst/>
              <a:gdLst/>
              <a:ahLst/>
              <a:cxnLst/>
              <a:rect l="l" t="t" r="r" b="b"/>
              <a:pathLst>
                <a:path w="5738" h="5638" extrusionOk="0">
                  <a:moveTo>
                    <a:pt x="5738" y="0"/>
                  </a:moveTo>
                  <a:lnTo>
                    <a:pt x="0" y="701"/>
                  </a:lnTo>
                  <a:lnTo>
                    <a:pt x="134" y="5638"/>
                  </a:lnTo>
                  <a:lnTo>
                    <a:pt x="5037" y="5604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45;p83">
              <a:extLst>
                <a:ext uri="{FF2B5EF4-FFF2-40B4-BE49-F238E27FC236}">
                  <a16:creationId xmlns:a16="http://schemas.microsoft.com/office/drawing/2014/main" xmlns="" id="{0A54A1D0-F097-7638-804E-DF693D68FE8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6205" y="17913"/>
                    <a:pt x="31656" y="15145"/>
                    <a:pt x="40829" y="16812"/>
                  </a:cubicBezTo>
                  <a:cubicBezTo>
                    <a:pt x="39595" y="27420"/>
                    <a:pt x="42931" y="49402"/>
                    <a:pt x="42931" y="49402"/>
                  </a:cubicBezTo>
                  <a:lnTo>
                    <a:pt x="49202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6;p83">
              <a:extLst>
                <a:ext uri="{FF2B5EF4-FFF2-40B4-BE49-F238E27FC236}">
                  <a16:creationId xmlns:a16="http://schemas.microsoft.com/office/drawing/2014/main" xmlns="" id="{E7A706BA-79D5-F2BE-2D5E-35E9042CD3D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5871" y="17113"/>
                    <a:pt x="26252" y="15645"/>
                    <a:pt x="37193" y="16412"/>
                  </a:cubicBezTo>
                  <a:cubicBezTo>
                    <a:pt x="38394" y="16479"/>
                    <a:pt x="39628" y="16612"/>
                    <a:pt x="40829" y="16812"/>
                  </a:cubicBezTo>
                  <a:cubicBezTo>
                    <a:pt x="40529" y="20248"/>
                    <a:pt x="40462" y="23684"/>
                    <a:pt x="40696" y="27120"/>
                  </a:cubicBezTo>
                  <a:cubicBezTo>
                    <a:pt x="40829" y="30289"/>
                    <a:pt x="41096" y="33558"/>
                    <a:pt x="41396" y="36560"/>
                  </a:cubicBezTo>
                  <a:lnTo>
                    <a:pt x="41430" y="37027"/>
                  </a:lnTo>
                  <a:cubicBezTo>
                    <a:pt x="41530" y="37894"/>
                    <a:pt x="41597" y="38761"/>
                    <a:pt x="41697" y="39595"/>
                  </a:cubicBezTo>
                  <a:cubicBezTo>
                    <a:pt x="42330" y="45199"/>
                    <a:pt x="42964" y="49402"/>
                    <a:pt x="42964" y="49402"/>
                  </a:cubicBezTo>
                  <a:lnTo>
                    <a:pt x="49235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7;p83">
              <a:extLst>
                <a:ext uri="{FF2B5EF4-FFF2-40B4-BE49-F238E27FC236}">
                  <a16:creationId xmlns:a16="http://schemas.microsoft.com/office/drawing/2014/main" xmlns="" id="{0BEE09BA-3D35-B6E4-A0CD-D443FA55BD78}"/>
                </a:ext>
              </a:extLst>
            </p:cNvPr>
            <p:cNvSpPr/>
            <p:nvPr/>
          </p:nvSpPr>
          <p:spPr>
            <a:xfrm>
              <a:off x="2437750" y="4293475"/>
              <a:ext cx="57550" cy="27500"/>
            </a:xfrm>
            <a:custGeom>
              <a:avLst/>
              <a:gdLst/>
              <a:ahLst/>
              <a:cxnLst/>
              <a:rect l="l" t="t" r="r" b="b"/>
              <a:pathLst>
                <a:path w="2302" h="1100" extrusionOk="0">
                  <a:moveTo>
                    <a:pt x="1779" y="224"/>
                  </a:moveTo>
                  <a:cubicBezTo>
                    <a:pt x="1853" y="224"/>
                    <a:pt x="1917" y="235"/>
                    <a:pt x="1968" y="257"/>
                  </a:cubicBezTo>
                  <a:cubicBezTo>
                    <a:pt x="2035" y="257"/>
                    <a:pt x="2068" y="324"/>
                    <a:pt x="2068" y="391"/>
                  </a:cubicBezTo>
                  <a:cubicBezTo>
                    <a:pt x="2102" y="524"/>
                    <a:pt x="2068" y="657"/>
                    <a:pt x="1968" y="758"/>
                  </a:cubicBezTo>
                  <a:cubicBezTo>
                    <a:pt x="1865" y="846"/>
                    <a:pt x="1696" y="889"/>
                    <a:pt x="1471" y="889"/>
                  </a:cubicBezTo>
                  <a:cubicBezTo>
                    <a:pt x="1187" y="889"/>
                    <a:pt x="813" y="821"/>
                    <a:pt x="367" y="691"/>
                  </a:cubicBezTo>
                  <a:cubicBezTo>
                    <a:pt x="810" y="469"/>
                    <a:pt x="1415" y="224"/>
                    <a:pt x="1779" y="224"/>
                  </a:cubicBezTo>
                  <a:close/>
                  <a:moveTo>
                    <a:pt x="1787" y="1"/>
                  </a:moveTo>
                  <a:cubicBezTo>
                    <a:pt x="1168" y="1"/>
                    <a:pt x="181" y="567"/>
                    <a:pt x="67" y="624"/>
                  </a:cubicBezTo>
                  <a:cubicBezTo>
                    <a:pt x="33" y="657"/>
                    <a:pt x="33" y="691"/>
                    <a:pt x="33" y="691"/>
                  </a:cubicBezTo>
                  <a:cubicBezTo>
                    <a:pt x="0" y="758"/>
                    <a:pt x="33" y="824"/>
                    <a:pt x="100" y="824"/>
                  </a:cubicBezTo>
                  <a:cubicBezTo>
                    <a:pt x="467" y="958"/>
                    <a:pt x="834" y="1058"/>
                    <a:pt x="1234" y="1091"/>
                  </a:cubicBezTo>
                  <a:cubicBezTo>
                    <a:pt x="1286" y="1097"/>
                    <a:pt x="1337" y="1100"/>
                    <a:pt x="1389" y="1100"/>
                  </a:cubicBezTo>
                  <a:cubicBezTo>
                    <a:pt x="1637" y="1100"/>
                    <a:pt x="1880" y="1035"/>
                    <a:pt x="2102" y="924"/>
                  </a:cubicBezTo>
                  <a:cubicBezTo>
                    <a:pt x="2235" y="791"/>
                    <a:pt x="2302" y="557"/>
                    <a:pt x="2268" y="357"/>
                  </a:cubicBezTo>
                  <a:cubicBezTo>
                    <a:pt x="2268" y="224"/>
                    <a:pt x="2168" y="124"/>
                    <a:pt x="2068" y="57"/>
                  </a:cubicBezTo>
                  <a:cubicBezTo>
                    <a:pt x="1990" y="18"/>
                    <a:pt x="1894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8;p83">
              <a:extLst>
                <a:ext uri="{FF2B5EF4-FFF2-40B4-BE49-F238E27FC236}">
                  <a16:creationId xmlns:a16="http://schemas.microsoft.com/office/drawing/2014/main" xmlns="" id="{DC38F707-94A5-6AC3-BB8D-28D52AF5F6ED}"/>
                </a:ext>
              </a:extLst>
            </p:cNvPr>
            <p:cNvSpPr/>
            <p:nvPr/>
          </p:nvSpPr>
          <p:spPr>
            <a:xfrm>
              <a:off x="2437750" y="4265400"/>
              <a:ext cx="34200" cy="48700"/>
            </a:xfrm>
            <a:custGeom>
              <a:avLst/>
              <a:gdLst/>
              <a:ahLst/>
              <a:cxnLst/>
              <a:rect l="l" t="t" r="r" b="b"/>
              <a:pathLst>
                <a:path w="1368" h="1948" extrusionOk="0">
                  <a:moveTo>
                    <a:pt x="793" y="200"/>
                  </a:moveTo>
                  <a:cubicBezTo>
                    <a:pt x="816" y="200"/>
                    <a:pt x="841" y="204"/>
                    <a:pt x="867" y="213"/>
                  </a:cubicBezTo>
                  <a:cubicBezTo>
                    <a:pt x="867" y="246"/>
                    <a:pt x="901" y="246"/>
                    <a:pt x="901" y="246"/>
                  </a:cubicBezTo>
                  <a:lnTo>
                    <a:pt x="901" y="213"/>
                  </a:lnTo>
                  <a:cubicBezTo>
                    <a:pt x="1034" y="246"/>
                    <a:pt x="1067" y="313"/>
                    <a:pt x="1067" y="379"/>
                  </a:cubicBezTo>
                  <a:cubicBezTo>
                    <a:pt x="1101" y="680"/>
                    <a:pt x="634" y="1347"/>
                    <a:pt x="200" y="1647"/>
                  </a:cubicBezTo>
                  <a:cubicBezTo>
                    <a:pt x="234" y="1247"/>
                    <a:pt x="334" y="513"/>
                    <a:pt x="634" y="279"/>
                  </a:cubicBezTo>
                  <a:cubicBezTo>
                    <a:pt x="683" y="231"/>
                    <a:pt x="732" y="200"/>
                    <a:pt x="793" y="200"/>
                  </a:cubicBezTo>
                  <a:close/>
                  <a:moveTo>
                    <a:pt x="843" y="0"/>
                  </a:moveTo>
                  <a:cubicBezTo>
                    <a:pt x="719" y="0"/>
                    <a:pt x="600" y="38"/>
                    <a:pt x="500" y="113"/>
                  </a:cubicBezTo>
                  <a:cubicBezTo>
                    <a:pt x="33" y="513"/>
                    <a:pt x="0" y="1780"/>
                    <a:pt x="0" y="1847"/>
                  </a:cubicBezTo>
                  <a:cubicBezTo>
                    <a:pt x="0" y="1881"/>
                    <a:pt x="33" y="1914"/>
                    <a:pt x="67" y="1947"/>
                  </a:cubicBezTo>
                  <a:lnTo>
                    <a:pt x="167" y="1947"/>
                  </a:lnTo>
                  <a:cubicBezTo>
                    <a:pt x="634" y="1714"/>
                    <a:pt x="1368" y="846"/>
                    <a:pt x="1301" y="346"/>
                  </a:cubicBezTo>
                  <a:cubicBezTo>
                    <a:pt x="1268" y="179"/>
                    <a:pt x="1134" y="46"/>
                    <a:pt x="967" y="13"/>
                  </a:cubicBezTo>
                  <a:cubicBezTo>
                    <a:pt x="926" y="4"/>
                    <a:pt x="884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9;p83">
              <a:extLst>
                <a:ext uri="{FF2B5EF4-FFF2-40B4-BE49-F238E27FC236}">
                  <a16:creationId xmlns:a16="http://schemas.microsoft.com/office/drawing/2014/main" xmlns="" id="{4A5528A2-E8D0-2325-401D-6ABFD826C99F}"/>
                </a:ext>
              </a:extLst>
            </p:cNvPr>
            <p:cNvSpPr/>
            <p:nvPr/>
          </p:nvSpPr>
          <p:spPr>
            <a:xfrm>
              <a:off x="1895675" y="3030650"/>
              <a:ext cx="460375" cy="856475"/>
            </a:xfrm>
            <a:custGeom>
              <a:avLst/>
              <a:gdLst/>
              <a:ahLst/>
              <a:cxnLst/>
              <a:rect l="l" t="t" r="r" b="b"/>
              <a:pathLst>
                <a:path w="18415" h="34259" extrusionOk="0">
                  <a:moveTo>
                    <a:pt x="1" y="1"/>
                  </a:moveTo>
                  <a:cubicBezTo>
                    <a:pt x="1" y="1"/>
                    <a:pt x="6172" y="2669"/>
                    <a:pt x="10475" y="11075"/>
                  </a:cubicBezTo>
                  <a:cubicBezTo>
                    <a:pt x="11709" y="11142"/>
                    <a:pt x="12910" y="11275"/>
                    <a:pt x="14144" y="11475"/>
                  </a:cubicBezTo>
                  <a:cubicBezTo>
                    <a:pt x="13811" y="14911"/>
                    <a:pt x="13777" y="18347"/>
                    <a:pt x="13978" y="21783"/>
                  </a:cubicBezTo>
                  <a:cubicBezTo>
                    <a:pt x="14511" y="24918"/>
                    <a:pt x="14745" y="28087"/>
                    <a:pt x="14711" y="31256"/>
                  </a:cubicBezTo>
                  <a:lnTo>
                    <a:pt x="14745" y="31690"/>
                  </a:lnTo>
                  <a:lnTo>
                    <a:pt x="15012" y="34258"/>
                  </a:lnTo>
                  <a:cubicBezTo>
                    <a:pt x="16379" y="28588"/>
                    <a:pt x="18414" y="9207"/>
                    <a:pt x="17447" y="5838"/>
                  </a:cubicBezTo>
                  <a:cubicBezTo>
                    <a:pt x="16279" y="153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0;p83">
              <a:extLst>
                <a:ext uri="{FF2B5EF4-FFF2-40B4-BE49-F238E27FC236}">
                  <a16:creationId xmlns:a16="http://schemas.microsoft.com/office/drawing/2014/main" xmlns="" id="{733932D2-44D2-7FBD-66A6-AD02F479CD7C}"/>
                </a:ext>
              </a:extLst>
            </p:cNvPr>
            <p:cNvSpPr/>
            <p:nvPr/>
          </p:nvSpPr>
          <p:spPr>
            <a:xfrm>
              <a:off x="2049950" y="4081400"/>
              <a:ext cx="152650" cy="257700"/>
            </a:xfrm>
            <a:custGeom>
              <a:avLst/>
              <a:gdLst/>
              <a:ahLst/>
              <a:cxnLst/>
              <a:rect l="l" t="t" r="r" b="b"/>
              <a:pathLst>
                <a:path w="6106" h="10308" extrusionOk="0">
                  <a:moveTo>
                    <a:pt x="1" y="1"/>
                  </a:moveTo>
                  <a:lnTo>
                    <a:pt x="468" y="10175"/>
                  </a:lnTo>
                  <a:lnTo>
                    <a:pt x="4771" y="10308"/>
                  </a:lnTo>
                  <a:lnTo>
                    <a:pt x="6105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1;p83">
              <a:extLst>
                <a:ext uri="{FF2B5EF4-FFF2-40B4-BE49-F238E27FC236}">
                  <a16:creationId xmlns:a16="http://schemas.microsoft.com/office/drawing/2014/main" xmlns="" id="{61E3E69B-DE7C-9FEB-780D-C5D3335EB3BD}"/>
                </a:ext>
              </a:extLst>
            </p:cNvPr>
            <p:cNvSpPr/>
            <p:nvPr/>
          </p:nvSpPr>
          <p:spPr>
            <a:xfrm>
              <a:off x="2034125" y="4306575"/>
              <a:ext cx="330250" cy="125925"/>
            </a:xfrm>
            <a:custGeom>
              <a:avLst/>
              <a:gdLst/>
              <a:ahLst/>
              <a:cxnLst/>
              <a:rect l="l" t="t" r="r" b="b"/>
              <a:pathLst>
                <a:path w="13210" h="5037" extrusionOk="0">
                  <a:moveTo>
                    <a:pt x="601" y="0"/>
                  </a:moveTo>
                  <a:cubicBezTo>
                    <a:pt x="400" y="0"/>
                    <a:pt x="267" y="133"/>
                    <a:pt x="267" y="300"/>
                  </a:cubicBezTo>
                  <a:lnTo>
                    <a:pt x="0" y="4236"/>
                  </a:lnTo>
                  <a:cubicBezTo>
                    <a:pt x="0" y="4670"/>
                    <a:pt x="334" y="5037"/>
                    <a:pt x="767" y="5037"/>
                  </a:cubicBezTo>
                  <a:cubicBezTo>
                    <a:pt x="2502" y="5004"/>
                    <a:pt x="3336" y="4904"/>
                    <a:pt x="5504" y="4904"/>
                  </a:cubicBezTo>
                  <a:cubicBezTo>
                    <a:pt x="6188" y="4904"/>
                    <a:pt x="7189" y="4937"/>
                    <a:pt x="8248" y="4937"/>
                  </a:cubicBezTo>
                  <a:cubicBezTo>
                    <a:pt x="9307" y="4937"/>
                    <a:pt x="10424" y="4904"/>
                    <a:pt x="11342" y="4770"/>
                  </a:cubicBezTo>
                  <a:cubicBezTo>
                    <a:pt x="13210" y="4470"/>
                    <a:pt x="12843" y="2669"/>
                    <a:pt x="12042" y="2635"/>
                  </a:cubicBezTo>
                  <a:cubicBezTo>
                    <a:pt x="10141" y="2502"/>
                    <a:pt x="7572" y="1268"/>
                    <a:pt x="6338" y="300"/>
                  </a:cubicBezTo>
                  <a:cubicBezTo>
                    <a:pt x="6105" y="133"/>
                    <a:pt x="5838" y="33"/>
                    <a:pt x="5571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2;p83">
              <a:extLst>
                <a:ext uri="{FF2B5EF4-FFF2-40B4-BE49-F238E27FC236}">
                  <a16:creationId xmlns:a16="http://schemas.microsoft.com/office/drawing/2014/main" xmlns="" id="{A93D5DDD-0E25-0007-5F99-FB48D0197A9A}"/>
                </a:ext>
              </a:extLst>
            </p:cNvPr>
            <p:cNvSpPr/>
            <p:nvPr/>
          </p:nvSpPr>
          <p:spPr>
            <a:xfrm>
              <a:off x="2180900" y="4298900"/>
              <a:ext cx="56725" cy="27900"/>
            </a:xfrm>
            <a:custGeom>
              <a:avLst/>
              <a:gdLst/>
              <a:ahLst/>
              <a:cxnLst/>
              <a:rect l="l" t="t" r="r" b="b"/>
              <a:pathLst>
                <a:path w="2269" h="1116" extrusionOk="0">
                  <a:moveTo>
                    <a:pt x="1757" y="212"/>
                  </a:moveTo>
                  <a:cubicBezTo>
                    <a:pt x="1814" y="212"/>
                    <a:pt x="1863" y="221"/>
                    <a:pt x="1901" y="240"/>
                  </a:cubicBezTo>
                  <a:cubicBezTo>
                    <a:pt x="1968" y="274"/>
                    <a:pt x="2001" y="307"/>
                    <a:pt x="2035" y="374"/>
                  </a:cubicBezTo>
                  <a:cubicBezTo>
                    <a:pt x="2068" y="507"/>
                    <a:pt x="2035" y="641"/>
                    <a:pt x="1935" y="741"/>
                  </a:cubicBezTo>
                  <a:cubicBezTo>
                    <a:pt x="1840" y="854"/>
                    <a:pt x="1606" y="914"/>
                    <a:pt x="1274" y="914"/>
                  </a:cubicBezTo>
                  <a:cubicBezTo>
                    <a:pt x="1022" y="914"/>
                    <a:pt x="713" y="880"/>
                    <a:pt x="367" y="807"/>
                  </a:cubicBezTo>
                  <a:cubicBezTo>
                    <a:pt x="795" y="522"/>
                    <a:pt x="1418" y="212"/>
                    <a:pt x="1757" y="212"/>
                  </a:cubicBezTo>
                  <a:close/>
                  <a:moveTo>
                    <a:pt x="1753" y="0"/>
                  </a:moveTo>
                  <a:cubicBezTo>
                    <a:pt x="1158" y="0"/>
                    <a:pt x="181" y="686"/>
                    <a:pt x="33" y="774"/>
                  </a:cubicBezTo>
                  <a:cubicBezTo>
                    <a:pt x="33" y="774"/>
                    <a:pt x="0" y="807"/>
                    <a:pt x="0" y="841"/>
                  </a:cubicBezTo>
                  <a:cubicBezTo>
                    <a:pt x="0" y="874"/>
                    <a:pt x="33" y="941"/>
                    <a:pt x="67" y="941"/>
                  </a:cubicBezTo>
                  <a:cubicBezTo>
                    <a:pt x="467" y="1041"/>
                    <a:pt x="867" y="1108"/>
                    <a:pt x="1268" y="1108"/>
                  </a:cubicBezTo>
                  <a:cubicBezTo>
                    <a:pt x="1316" y="1113"/>
                    <a:pt x="1364" y="1116"/>
                    <a:pt x="1411" y="1116"/>
                  </a:cubicBezTo>
                  <a:cubicBezTo>
                    <a:pt x="1654" y="1116"/>
                    <a:pt x="1878" y="1042"/>
                    <a:pt x="2102" y="874"/>
                  </a:cubicBezTo>
                  <a:cubicBezTo>
                    <a:pt x="2235" y="741"/>
                    <a:pt x="2268" y="507"/>
                    <a:pt x="2235" y="340"/>
                  </a:cubicBezTo>
                  <a:cubicBezTo>
                    <a:pt x="2202" y="207"/>
                    <a:pt x="2102" y="74"/>
                    <a:pt x="1968" y="40"/>
                  </a:cubicBezTo>
                  <a:cubicBezTo>
                    <a:pt x="1905" y="13"/>
                    <a:pt x="1833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3;p83">
              <a:extLst>
                <a:ext uri="{FF2B5EF4-FFF2-40B4-BE49-F238E27FC236}">
                  <a16:creationId xmlns:a16="http://schemas.microsoft.com/office/drawing/2014/main" xmlns="" id="{AF91905A-16B1-1FD3-7AAE-65315E0DBFE2}"/>
                </a:ext>
              </a:extLst>
            </p:cNvPr>
            <p:cNvSpPr/>
            <p:nvPr/>
          </p:nvSpPr>
          <p:spPr>
            <a:xfrm>
              <a:off x="2178375" y="4273750"/>
              <a:ext cx="34225" cy="49525"/>
            </a:xfrm>
            <a:custGeom>
              <a:avLst/>
              <a:gdLst/>
              <a:ahLst/>
              <a:cxnLst/>
              <a:rect l="l" t="t" r="r" b="b"/>
              <a:pathLst>
                <a:path w="1369" h="1981" extrusionOk="0">
                  <a:moveTo>
                    <a:pt x="868" y="179"/>
                  </a:moveTo>
                  <a:cubicBezTo>
                    <a:pt x="1002" y="212"/>
                    <a:pt x="1068" y="279"/>
                    <a:pt x="1068" y="346"/>
                  </a:cubicBezTo>
                  <a:cubicBezTo>
                    <a:pt x="1135" y="646"/>
                    <a:pt x="668" y="1346"/>
                    <a:pt x="301" y="1680"/>
                  </a:cubicBezTo>
                  <a:cubicBezTo>
                    <a:pt x="301" y="1246"/>
                    <a:pt x="335" y="546"/>
                    <a:pt x="601" y="279"/>
                  </a:cubicBezTo>
                  <a:cubicBezTo>
                    <a:pt x="635" y="212"/>
                    <a:pt x="735" y="179"/>
                    <a:pt x="802" y="179"/>
                  </a:cubicBezTo>
                  <a:close/>
                  <a:moveTo>
                    <a:pt x="784" y="0"/>
                  </a:moveTo>
                  <a:cubicBezTo>
                    <a:pt x="660" y="0"/>
                    <a:pt x="544" y="44"/>
                    <a:pt x="468" y="146"/>
                  </a:cubicBezTo>
                  <a:cubicBezTo>
                    <a:pt x="1" y="546"/>
                    <a:pt x="101" y="1847"/>
                    <a:pt x="101" y="1880"/>
                  </a:cubicBezTo>
                  <a:cubicBezTo>
                    <a:pt x="101" y="1947"/>
                    <a:pt x="134" y="1980"/>
                    <a:pt x="168" y="1980"/>
                  </a:cubicBezTo>
                  <a:lnTo>
                    <a:pt x="268" y="1980"/>
                  </a:lnTo>
                  <a:cubicBezTo>
                    <a:pt x="735" y="1713"/>
                    <a:pt x="1369" y="779"/>
                    <a:pt x="1302" y="312"/>
                  </a:cubicBezTo>
                  <a:cubicBezTo>
                    <a:pt x="1235" y="146"/>
                    <a:pt x="1102" y="12"/>
                    <a:pt x="902" y="12"/>
                  </a:cubicBezTo>
                  <a:cubicBezTo>
                    <a:pt x="862" y="4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4;p83">
              <a:extLst>
                <a:ext uri="{FF2B5EF4-FFF2-40B4-BE49-F238E27FC236}">
                  <a16:creationId xmlns:a16="http://schemas.microsoft.com/office/drawing/2014/main" xmlns="" id="{EE83AA6D-EB7F-1B39-3839-C25E75AEA472}"/>
                </a:ext>
              </a:extLst>
            </p:cNvPr>
            <p:cNvSpPr/>
            <p:nvPr/>
          </p:nvSpPr>
          <p:spPr>
            <a:xfrm>
              <a:off x="2035775" y="4060550"/>
              <a:ext cx="176000" cy="172650"/>
            </a:xfrm>
            <a:custGeom>
              <a:avLst/>
              <a:gdLst/>
              <a:ahLst/>
              <a:cxnLst/>
              <a:rect l="l" t="t" r="r" b="b"/>
              <a:pathLst>
                <a:path w="7040" h="6906" extrusionOk="0">
                  <a:moveTo>
                    <a:pt x="7039" y="1"/>
                  </a:moveTo>
                  <a:lnTo>
                    <a:pt x="1" y="668"/>
                  </a:lnTo>
                  <a:lnTo>
                    <a:pt x="868" y="6906"/>
                  </a:lnTo>
                  <a:lnTo>
                    <a:pt x="5905" y="6839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5;p83">
              <a:extLst>
                <a:ext uri="{FF2B5EF4-FFF2-40B4-BE49-F238E27FC236}">
                  <a16:creationId xmlns:a16="http://schemas.microsoft.com/office/drawing/2014/main" xmlns="" id="{4A15B595-6BAE-39CB-344F-D675AE4FE884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6;p83">
              <a:extLst>
                <a:ext uri="{FF2B5EF4-FFF2-40B4-BE49-F238E27FC236}">
                  <a16:creationId xmlns:a16="http://schemas.microsoft.com/office/drawing/2014/main" xmlns="" id="{BAF55330-39DC-2A62-D33D-E8F4212B1BEB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7;p83">
              <a:extLst>
                <a:ext uri="{FF2B5EF4-FFF2-40B4-BE49-F238E27FC236}">
                  <a16:creationId xmlns:a16="http://schemas.microsoft.com/office/drawing/2014/main" xmlns="" id="{8658A8E0-E894-B1CC-ABA4-D14ADFF76E58}"/>
                </a:ext>
              </a:extLst>
            </p:cNvPr>
            <p:cNvSpPr/>
            <p:nvPr/>
          </p:nvSpPr>
          <p:spPr>
            <a:xfrm>
              <a:off x="2000750" y="4087250"/>
              <a:ext cx="241875" cy="101750"/>
            </a:xfrm>
            <a:custGeom>
              <a:avLst/>
              <a:gdLst/>
              <a:ahLst/>
              <a:cxnLst/>
              <a:rect l="l" t="t" r="r" b="b"/>
              <a:pathLst>
                <a:path w="9675" h="4070" extrusionOk="0">
                  <a:moveTo>
                    <a:pt x="9674" y="0"/>
                  </a:moveTo>
                  <a:lnTo>
                    <a:pt x="1" y="100"/>
                  </a:lnTo>
                  <a:lnTo>
                    <a:pt x="468" y="4070"/>
                  </a:lnTo>
                  <a:lnTo>
                    <a:pt x="8874" y="4003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58;p83">
              <a:extLst>
                <a:ext uri="{FF2B5EF4-FFF2-40B4-BE49-F238E27FC236}">
                  <a16:creationId xmlns:a16="http://schemas.microsoft.com/office/drawing/2014/main" xmlns="" id="{040F8E8B-4EF8-A85B-82CB-056648BE1024}"/>
                </a:ext>
              </a:extLst>
            </p:cNvPr>
            <p:cNvSpPr/>
            <p:nvPr/>
          </p:nvSpPr>
          <p:spPr>
            <a:xfrm>
              <a:off x="1607975" y="2052850"/>
              <a:ext cx="597950" cy="438600"/>
            </a:xfrm>
            <a:custGeom>
              <a:avLst/>
              <a:gdLst/>
              <a:ahLst/>
              <a:cxnLst/>
              <a:rect l="l" t="t" r="r" b="b"/>
              <a:pathLst>
                <a:path w="23918" h="17544" extrusionOk="0">
                  <a:moveTo>
                    <a:pt x="2923" y="0"/>
                  </a:moveTo>
                  <a:cubicBezTo>
                    <a:pt x="2832" y="0"/>
                    <a:pt x="2747" y="17"/>
                    <a:pt x="2669" y="51"/>
                  </a:cubicBezTo>
                  <a:cubicBezTo>
                    <a:pt x="2502" y="118"/>
                    <a:pt x="2369" y="218"/>
                    <a:pt x="2236" y="318"/>
                  </a:cubicBezTo>
                  <a:cubicBezTo>
                    <a:pt x="468" y="1486"/>
                    <a:pt x="1" y="3887"/>
                    <a:pt x="1168" y="5655"/>
                  </a:cubicBezTo>
                  <a:cubicBezTo>
                    <a:pt x="2136" y="7090"/>
                    <a:pt x="3103" y="8524"/>
                    <a:pt x="3503" y="9124"/>
                  </a:cubicBezTo>
                  <a:lnTo>
                    <a:pt x="3570" y="9224"/>
                  </a:lnTo>
                  <a:cubicBezTo>
                    <a:pt x="5071" y="11426"/>
                    <a:pt x="6839" y="13427"/>
                    <a:pt x="8874" y="15162"/>
                  </a:cubicBezTo>
                  <a:cubicBezTo>
                    <a:pt x="9474" y="15629"/>
                    <a:pt x="10075" y="16063"/>
                    <a:pt x="10742" y="16430"/>
                  </a:cubicBezTo>
                  <a:cubicBezTo>
                    <a:pt x="11509" y="16863"/>
                    <a:pt x="12309" y="17163"/>
                    <a:pt x="13143" y="17364"/>
                  </a:cubicBezTo>
                  <a:cubicBezTo>
                    <a:pt x="13763" y="17482"/>
                    <a:pt x="14397" y="17544"/>
                    <a:pt x="15033" y="17544"/>
                  </a:cubicBezTo>
                  <a:cubicBezTo>
                    <a:pt x="16008" y="17544"/>
                    <a:pt x="16985" y="17400"/>
                    <a:pt x="17913" y="17097"/>
                  </a:cubicBezTo>
                  <a:cubicBezTo>
                    <a:pt x="19281" y="16630"/>
                    <a:pt x="23651" y="8057"/>
                    <a:pt x="23918" y="7757"/>
                  </a:cubicBezTo>
                  <a:lnTo>
                    <a:pt x="21383" y="6823"/>
                  </a:lnTo>
                  <a:cubicBezTo>
                    <a:pt x="21383" y="6823"/>
                    <a:pt x="17101" y="12307"/>
                    <a:pt x="14972" y="12307"/>
                  </a:cubicBezTo>
                  <a:cubicBezTo>
                    <a:pt x="14776" y="12307"/>
                    <a:pt x="14599" y="12261"/>
                    <a:pt x="14444" y="12160"/>
                  </a:cubicBezTo>
                  <a:cubicBezTo>
                    <a:pt x="14344" y="12127"/>
                    <a:pt x="14244" y="12093"/>
                    <a:pt x="14144" y="12026"/>
                  </a:cubicBezTo>
                  <a:cubicBezTo>
                    <a:pt x="13911" y="11926"/>
                    <a:pt x="13710" y="11826"/>
                    <a:pt x="13510" y="11693"/>
                  </a:cubicBezTo>
                  <a:cubicBezTo>
                    <a:pt x="13143" y="11426"/>
                    <a:pt x="12776" y="11159"/>
                    <a:pt x="12476" y="10859"/>
                  </a:cubicBezTo>
                  <a:cubicBezTo>
                    <a:pt x="12243" y="10625"/>
                    <a:pt x="12009" y="10392"/>
                    <a:pt x="11776" y="10158"/>
                  </a:cubicBezTo>
                  <a:cubicBezTo>
                    <a:pt x="11509" y="9858"/>
                    <a:pt x="11209" y="9525"/>
                    <a:pt x="10942" y="9224"/>
                  </a:cubicBezTo>
                  <a:cubicBezTo>
                    <a:pt x="10775" y="8991"/>
                    <a:pt x="10575" y="8757"/>
                    <a:pt x="10408" y="8524"/>
                  </a:cubicBezTo>
                  <a:cubicBezTo>
                    <a:pt x="9708" y="7690"/>
                    <a:pt x="9107" y="6756"/>
                    <a:pt x="8473" y="5822"/>
                  </a:cubicBezTo>
                  <a:cubicBezTo>
                    <a:pt x="7874" y="4939"/>
                    <a:pt x="4502" y="0"/>
                    <a:pt x="292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59;p83">
              <a:extLst>
                <a:ext uri="{FF2B5EF4-FFF2-40B4-BE49-F238E27FC236}">
                  <a16:creationId xmlns:a16="http://schemas.microsoft.com/office/drawing/2014/main" xmlns="" id="{8AA183F7-262B-4976-C758-472F1C432578}"/>
                </a:ext>
              </a:extLst>
            </p:cNvPr>
            <p:cNvSpPr/>
            <p:nvPr/>
          </p:nvSpPr>
          <p:spPr>
            <a:xfrm>
              <a:off x="2118350" y="2067225"/>
              <a:ext cx="114275" cy="206475"/>
            </a:xfrm>
            <a:custGeom>
              <a:avLst/>
              <a:gdLst/>
              <a:ahLst/>
              <a:cxnLst/>
              <a:rect l="l" t="t" r="r" b="b"/>
              <a:pathLst>
                <a:path w="4571" h="8259" extrusionOk="0">
                  <a:moveTo>
                    <a:pt x="2004" y="0"/>
                  </a:moveTo>
                  <a:cubicBezTo>
                    <a:pt x="1537" y="0"/>
                    <a:pt x="1099" y="309"/>
                    <a:pt x="934" y="777"/>
                  </a:cubicBezTo>
                  <a:lnTo>
                    <a:pt x="34" y="4180"/>
                  </a:lnTo>
                  <a:cubicBezTo>
                    <a:pt x="0" y="5280"/>
                    <a:pt x="234" y="7015"/>
                    <a:pt x="968" y="7782"/>
                  </a:cubicBezTo>
                  <a:lnTo>
                    <a:pt x="2035" y="8249"/>
                  </a:lnTo>
                  <a:cubicBezTo>
                    <a:pt x="2083" y="8255"/>
                    <a:pt x="2131" y="8258"/>
                    <a:pt x="2177" y="8258"/>
                  </a:cubicBezTo>
                  <a:cubicBezTo>
                    <a:pt x="3925" y="8258"/>
                    <a:pt x="4337" y="4080"/>
                    <a:pt x="4337" y="4080"/>
                  </a:cubicBezTo>
                  <a:lnTo>
                    <a:pt x="4503" y="1778"/>
                  </a:lnTo>
                  <a:cubicBezTo>
                    <a:pt x="4570" y="1211"/>
                    <a:pt x="4237" y="644"/>
                    <a:pt x="3703" y="477"/>
                  </a:cubicBezTo>
                  <a:lnTo>
                    <a:pt x="2302" y="43"/>
                  </a:lnTo>
                  <a:cubicBezTo>
                    <a:pt x="2203" y="14"/>
                    <a:pt x="2103" y="0"/>
                    <a:pt x="2004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60;p83">
              <a:extLst>
                <a:ext uri="{FF2B5EF4-FFF2-40B4-BE49-F238E27FC236}">
                  <a16:creationId xmlns:a16="http://schemas.microsoft.com/office/drawing/2014/main" xmlns="" id="{AB383A68-A697-B731-16A9-C350D1F6B33A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61;p83">
              <a:extLst>
                <a:ext uri="{FF2B5EF4-FFF2-40B4-BE49-F238E27FC236}">
                  <a16:creationId xmlns:a16="http://schemas.microsoft.com/office/drawing/2014/main" xmlns="" id="{29D421F9-56DC-FDFA-307F-2482BD58EE49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62;p83">
              <a:extLst>
                <a:ext uri="{FF2B5EF4-FFF2-40B4-BE49-F238E27FC236}">
                  <a16:creationId xmlns:a16="http://schemas.microsoft.com/office/drawing/2014/main" xmlns="" id="{30506744-5483-42B2-2148-AFCE4AEF58A9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63;p83">
              <a:extLst>
                <a:ext uri="{FF2B5EF4-FFF2-40B4-BE49-F238E27FC236}">
                  <a16:creationId xmlns:a16="http://schemas.microsoft.com/office/drawing/2014/main" xmlns="" id="{D72D6412-8E10-1D76-52CD-F44DB8C00C8D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64;p83">
              <a:extLst>
                <a:ext uri="{FF2B5EF4-FFF2-40B4-BE49-F238E27FC236}">
                  <a16:creationId xmlns:a16="http://schemas.microsoft.com/office/drawing/2014/main" xmlns="" id="{3A98AB4D-66CB-9BCF-58C0-D5A69B29EB1E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65;p83">
              <a:extLst>
                <a:ext uri="{FF2B5EF4-FFF2-40B4-BE49-F238E27FC236}">
                  <a16:creationId xmlns:a16="http://schemas.microsoft.com/office/drawing/2014/main" xmlns="" id="{548C5228-F584-B17F-06B0-F4E7AFB2E4F2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66;p83">
              <a:extLst>
                <a:ext uri="{FF2B5EF4-FFF2-40B4-BE49-F238E27FC236}">
                  <a16:creationId xmlns:a16="http://schemas.microsoft.com/office/drawing/2014/main" xmlns="" id="{1935BA07-FBF3-EE99-8F21-C4C96C15687E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67;p83">
              <a:extLst>
                <a:ext uri="{FF2B5EF4-FFF2-40B4-BE49-F238E27FC236}">
                  <a16:creationId xmlns:a16="http://schemas.microsoft.com/office/drawing/2014/main" xmlns="" id="{A1831C76-911C-E21B-74E6-EC076A3B41E5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68;p83">
              <a:extLst>
                <a:ext uri="{FF2B5EF4-FFF2-40B4-BE49-F238E27FC236}">
                  <a16:creationId xmlns:a16="http://schemas.microsoft.com/office/drawing/2014/main" xmlns="" id="{7814AB47-B77F-C77E-8043-98B723FB5CBF}"/>
                </a:ext>
              </a:extLst>
            </p:cNvPr>
            <p:cNvSpPr/>
            <p:nvPr/>
          </p:nvSpPr>
          <p:spPr>
            <a:xfrm>
              <a:off x="995875" y="198990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1"/>
                  </a:moveTo>
                  <a:lnTo>
                    <a:pt x="8507" y="568"/>
                  </a:lnTo>
                  <a:cubicBezTo>
                    <a:pt x="7539" y="668"/>
                    <a:pt x="6739" y="1535"/>
                    <a:pt x="6272" y="2369"/>
                  </a:cubicBezTo>
                  <a:cubicBezTo>
                    <a:pt x="8140" y="10108"/>
                    <a:pt x="7773" y="18447"/>
                    <a:pt x="5638" y="26153"/>
                  </a:cubicBezTo>
                  <a:cubicBezTo>
                    <a:pt x="4537" y="30089"/>
                    <a:pt x="2903" y="33892"/>
                    <a:pt x="1768" y="37828"/>
                  </a:cubicBezTo>
                  <a:cubicBezTo>
                    <a:pt x="634" y="41731"/>
                    <a:pt x="1" y="45967"/>
                    <a:pt x="901" y="49970"/>
                  </a:cubicBezTo>
                  <a:cubicBezTo>
                    <a:pt x="1268" y="51738"/>
                    <a:pt x="2736" y="53506"/>
                    <a:pt x="4070" y="54673"/>
                  </a:cubicBezTo>
                  <a:cubicBezTo>
                    <a:pt x="4660" y="55182"/>
                    <a:pt x="5523" y="55281"/>
                    <a:pt x="6401" y="55281"/>
                  </a:cubicBezTo>
                  <a:cubicBezTo>
                    <a:pt x="6963" y="55281"/>
                    <a:pt x="7532" y="55240"/>
                    <a:pt x="8040" y="55240"/>
                  </a:cubicBezTo>
                  <a:cubicBezTo>
                    <a:pt x="6639" y="54340"/>
                    <a:pt x="6005" y="52638"/>
                    <a:pt x="6472" y="51037"/>
                  </a:cubicBezTo>
                  <a:cubicBezTo>
                    <a:pt x="6475" y="51032"/>
                    <a:pt x="6479" y="51029"/>
                    <a:pt x="6486" y="51029"/>
                  </a:cubicBezTo>
                  <a:cubicBezTo>
                    <a:pt x="6545" y="51029"/>
                    <a:pt x="6742" y="51255"/>
                    <a:pt x="6793" y="51255"/>
                  </a:cubicBezTo>
                  <a:cubicBezTo>
                    <a:pt x="6801" y="51255"/>
                    <a:pt x="6805" y="51250"/>
                    <a:pt x="6805" y="51237"/>
                  </a:cubicBezTo>
                  <a:cubicBezTo>
                    <a:pt x="6772" y="50203"/>
                    <a:pt x="7106" y="49169"/>
                    <a:pt x="7739" y="48369"/>
                  </a:cubicBezTo>
                  <a:cubicBezTo>
                    <a:pt x="8373" y="47568"/>
                    <a:pt x="9040" y="46801"/>
                    <a:pt x="9774" y="46100"/>
                  </a:cubicBezTo>
                  <a:cubicBezTo>
                    <a:pt x="11709" y="44032"/>
                    <a:pt x="13777" y="41430"/>
                    <a:pt x="14544" y="38695"/>
                  </a:cubicBezTo>
                  <a:cubicBezTo>
                    <a:pt x="16479" y="31824"/>
                    <a:pt x="17480" y="24618"/>
                    <a:pt x="18047" y="17480"/>
                  </a:cubicBezTo>
                  <a:cubicBezTo>
                    <a:pt x="18514" y="11476"/>
                    <a:pt x="17313" y="5538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69;p83">
              <a:extLst>
                <a:ext uri="{FF2B5EF4-FFF2-40B4-BE49-F238E27FC236}">
                  <a16:creationId xmlns:a16="http://schemas.microsoft.com/office/drawing/2014/main" xmlns="" id="{F888FC8B-41A8-153E-5A06-810C97C363AA}"/>
                </a:ext>
              </a:extLst>
            </p:cNvPr>
            <p:cNvSpPr/>
            <p:nvPr/>
          </p:nvSpPr>
          <p:spPr>
            <a:xfrm>
              <a:off x="995875" y="199075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0"/>
                  </a:moveTo>
                  <a:lnTo>
                    <a:pt x="8507" y="567"/>
                  </a:lnTo>
                  <a:cubicBezTo>
                    <a:pt x="7539" y="667"/>
                    <a:pt x="6772" y="1535"/>
                    <a:pt x="6272" y="2368"/>
                  </a:cubicBezTo>
                  <a:cubicBezTo>
                    <a:pt x="6472" y="3302"/>
                    <a:pt x="6672" y="4270"/>
                    <a:pt x="6839" y="5204"/>
                  </a:cubicBezTo>
                  <a:cubicBezTo>
                    <a:pt x="7606" y="9740"/>
                    <a:pt x="7706" y="14344"/>
                    <a:pt x="7106" y="18914"/>
                  </a:cubicBezTo>
                  <a:cubicBezTo>
                    <a:pt x="6772" y="21349"/>
                    <a:pt x="6305" y="23750"/>
                    <a:pt x="5638" y="26119"/>
                  </a:cubicBezTo>
                  <a:cubicBezTo>
                    <a:pt x="4537" y="30055"/>
                    <a:pt x="2903" y="33858"/>
                    <a:pt x="1768" y="37794"/>
                  </a:cubicBezTo>
                  <a:cubicBezTo>
                    <a:pt x="634" y="41730"/>
                    <a:pt x="1" y="45933"/>
                    <a:pt x="901" y="49936"/>
                  </a:cubicBezTo>
                  <a:cubicBezTo>
                    <a:pt x="1268" y="51704"/>
                    <a:pt x="2736" y="53472"/>
                    <a:pt x="4070" y="54673"/>
                  </a:cubicBezTo>
                  <a:cubicBezTo>
                    <a:pt x="4660" y="55181"/>
                    <a:pt x="5523" y="55280"/>
                    <a:pt x="6401" y="55280"/>
                  </a:cubicBezTo>
                  <a:cubicBezTo>
                    <a:pt x="6963" y="55280"/>
                    <a:pt x="7532" y="55240"/>
                    <a:pt x="8040" y="55240"/>
                  </a:cubicBezTo>
                  <a:cubicBezTo>
                    <a:pt x="6639" y="54339"/>
                    <a:pt x="6005" y="52604"/>
                    <a:pt x="6472" y="51037"/>
                  </a:cubicBezTo>
                  <a:cubicBezTo>
                    <a:pt x="6476" y="51024"/>
                    <a:pt x="6484" y="51019"/>
                    <a:pt x="6495" y="51019"/>
                  </a:cubicBezTo>
                  <a:cubicBezTo>
                    <a:pt x="6563" y="51019"/>
                    <a:pt x="6744" y="51221"/>
                    <a:pt x="6793" y="51221"/>
                  </a:cubicBezTo>
                  <a:cubicBezTo>
                    <a:pt x="6801" y="51221"/>
                    <a:pt x="6805" y="51216"/>
                    <a:pt x="6805" y="51203"/>
                  </a:cubicBezTo>
                  <a:cubicBezTo>
                    <a:pt x="6772" y="50169"/>
                    <a:pt x="7106" y="49169"/>
                    <a:pt x="7739" y="48368"/>
                  </a:cubicBezTo>
                  <a:cubicBezTo>
                    <a:pt x="8373" y="47534"/>
                    <a:pt x="9040" y="46800"/>
                    <a:pt x="9774" y="46066"/>
                  </a:cubicBezTo>
                  <a:cubicBezTo>
                    <a:pt x="11709" y="43998"/>
                    <a:pt x="13777" y="41396"/>
                    <a:pt x="14544" y="38694"/>
                  </a:cubicBezTo>
                  <a:cubicBezTo>
                    <a:pt x="16479" y="31790"/>
                    <a:pt x="17446" y="24584"/>
                    <a:pt x="18047" y="17479"/>
                  </a:cubicBezTo>
                  <a:cubicBezTo>
                    <a:pt x="18514" y="11442"/>
                    <a:pt x="17313" y="5537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70;p83">
              <a:extLst>
                <a:ext uri="{FF2B5EF4-FFF2-40B4-BE49-F238E27FC236}">
                  <a16:creationId xmlns:a16="http://schemas.microsoft.com/office/drawing/2014/main" xmlns="" id="{0C93C8E0-0BA8-F1B8-8485-6EA0C46B2DDD}"/>
                </a:ext>
              </a:extLst>
            </p:cNvPr>
            <p:cNvSpPr/>
            <p:nvPr/>
          </p:nvSpPr>
          <p:spPr>
            <a:xfrm>
              <a:off x="1373650" y="1945100"/>
              <a:ext cx="322750" cy="223625"/>
            </a:xfrm>
            <a:custGeom>
              <a:avLst/>
              <a:gdLst/>
              <a:ahLst/>
              <a:cxnLst/>
              <a:rect l="l" t="t" r="r" b="b"/>
              <a:pathLst>
                <a:path w="12910" h="8945" extrusionOk="0">
                  <a:moveTo>
                    <a:pt x="3462" y="1"/>
                  </a:moveTo>
                  <a:cubicBezTo>
                    <a:pt x="2018" y="1"/>
                    <a:pt x="503" y="562"/>
                    <a:pt x="167" y="2160"/>
                  </a:cubicBezTo>
                  <a:cubicBezTo>
                    <a:pt x="0" y="3060"/>
                    <a:pt x="200" y="3994"/>
                    <a:pt x="734" y="4762"/>
                  </a:cubicBezTo>
                  <a:cubicBezTo>
                    <a:pt x="1235" y="5529"/>
                    <a:pt x="1835" y="6229"/>
                    <a:pt x="2502" y="6863"/>
                  </a:cubicBezTo>
                  <a:cubicBezTo>
                    <a:pt x="3292" y="7621"/>
                    <a:pt x="4201" y="8439"/>
                    <a:pt x="5286" y="8439"/>
                  </a:cubicBezTo>
                  <a:cubicBezTo>
                    <a:pt x="5347" y="8439"/>
                    <a:pt x="5409" y="8436"/>
                    <a:pt x="5471" y="8431"/>
                  </a:cubicBezTo>
                  <a:cubicBezTo>
                    <a:pt x="6538" y="8331"/>
                    <a:pt x="7172" y="7830"/>
                    <a:pt x="7639" y="6563"/>
                  </a:cubicBezTo>
                  <a:cubicBezTo>
                    <a:pt x="8506" y="8064"/>
                    <a:pt x="8506" y="8798"/>
                    <a:pt x="9507" y="8931"/>
                  </a:cubicBezTo>
                  <a:cubicBezTo>
                    <a:pt x="9569" y="8940"/>
                    <a:pt x="9630" y="8945"/>
                    <a:pt x="9690" y="8945"/>
                  </a:cubicBezTo>
                  <a:cubicBezTo>
                    <a:pt x="10278" y="8945"/>
                    <a:pt x="10785" y="8521"/>
                    <a:pt x="11208" y="8097"/>
                  </a:cubicBezTo>
                  <a:cubicBezTo>
                    <a:pt x="12042" y="7297"/>
                    <a:pt x="12409" y="6863"/>
                    <a:pt x="12609" y="5696"/>
                  </a:cubicBezTo>
                  <a:cubicBezTo>
                    <a:pt x="12910" y="3861"/>
                    <a:pt x="11475" y="2093"/>
                    <a:pt x="9741" y="1359"/>
                  </a:cubicBezTo>
                  <a:cubicBezTo>
                    <a:pt x="7906" y="592"/>
                    <a:pt x="6238" y="358"/>
                    <a:pt x="4270" y="58"/>
                  </a:cubicBezTo>
                  <a:cubicBezTo>
                    <a:pt x="4009" y="21"/>
                    <a:pt x="3737" y="1"/>
                    <a:pt x="3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71;p83">
              <a:extLst>
                <a:ext uri="{FF2B5EF4-FFF2-40B4-BE49-F238E27FC236}">
                  <a16:creationId xmlns:a16="http://schemas.microsoft.com/office/drawing/2014/main" xmlns="" id="{A216DBD6-8B43-6882-B1B3-325982EF59A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72;p83">
              <a:extLst>
                <a:ext uri="{FF2B5EF4-FFF2-40B4-BE49-F238E27FC236}">
                  <a16:creationId xmlns:a16="http://schemas.microsoft.com/office/drawing/2014/main" xmlns="" id="{E19C2EE5-F843-34D9-3AD8-A8A0D319317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73;p83">
              <a:extLst>
                <a:ext uri="{FF2B5EF4-FFF2-40B4-BE49-F238E27FC236}">
                  <a16:creationId xmlns:a16="http://schemas.microsoft.com/office/drawing/2014/main" xmlns="" id="{FCDB7AEC-5D0C-C113-F96F-57644289BDDC}"/>
                </a:ext>
              </a:extLst>
            </p:cNvPr>
            <p:cNvSpPr/>
            <p:nvPr/>
          </p:nvSpPr>
          <p:spPr>
            <a:xfrm>
              <a:off x="2280125" y="4094750"/>
              <a:ext cx="202675" cy="91750"/>
            </a:xfrm>
            <a:custGeom>
              <a:avLst/>
              <a:gdLst/>
              <a:ahLst/>
              <a:cxnLst/>
              <a:rect l="l" t="t" r="r" b="b"/>
              <a:pathLst>
                <a:path w="8107" h="3670" extrusionOk="0">
                  <a:moveTo>
                    <a:pt x="1" y="0"/>
                  </a:moveTo>
                  <a:lnTo>
                    <a:pt x="134" y="3636"/>
                  </a:lnTo>
                  <a:lnTo>
                    <a:pt x="7239" y="3670"/>
                  </a:lnTo>
                  <a:lnTo>
                    <a:pt x="8106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74;p83">
              <a:extLst>
                <a:ext uri="{FF2B5EF4-FFF2-40B4-BE49-F238E27FC236}">
                  <a16:creationId xmlns:a16="http://schemas.microsoft.com/office/drawing/2014/main" xmlns="" id="{D7DDB536-64D2-10EB-8E63-24F9D6BDC639}"/>
                </a:ext>
              </a:extLst>
            </p:cNvPr>
            <p:cNvSpPr/>
            <p:nvPr/>
          </p:nvSpPr>
          <p:spPr>
            <a:xfrm>
              <a:off x="1447875" y="1763075"/>
              <a:ext cx="201825" cy="336725"/>
            </a:xfrm>
            <a:custGeom>
              <a:avLst/>
              <a:gdLst/>
              <a:ahLst/>
              <a:cxnLst/>
              <a:rect l="l" t="t" r="r" b="b"/>
              <a:pathLst>
                <a:path w="8073" h="13469" extrusionOk="0">
                  <a:moveTo>
                    <a:pt x="3369" y="1"/>
                  </a:moveTo>
                  <a:cubicBezTo>
                    <a:pt x="3102" y="2736"/>
                    <a:pt x="2335" y="6272"/>
                    <a:pt x="601" y="8540"/>
                  </a:cubicBezTo>
                  <a:cubicBezTo>
                    <a:pt x="0" y="9307"/>
                    <a:pt x="0" y="10341"/>
                    <a:pt x="567" y="11109"/>
                  </a:cubicBezTo>
                  <a:cubicBezTo>
                    <a:pt x="1268" y="12009"/>
                    <a:pt x="2502" y="13043"/>
                    <a:pt x="4670" y="13444"/>
                  </a:cubicBezTo>
                  <a:lnTo>
                    <a:pt x="4737" y="13444"/>
                  </a:lnTo>
                  <a:cubicBezTo>
                    <a:pt x="4848" y="13460"/>
                    <a:pt x="4958" y="13468"/>
                    <a:pt x="5066" y="13468"/>
                  </a:cubicBezTo>
                  <a:cubicBezTo>
                    <a:pt x="6472" y="13468"/>
                    <a:pt x="7506" y="12103"/>
                    <a:pt x="7072" y="10708"/>
                  </a:cubicBezTo>
                  <a:cubicBezTo>
                    <a:pt x="6738" y="9574"/>
                    <a:pt x="7305" y="8640"/>
                    <a:pt x="8073" y="7272"/>
                  </a:cubicBezTo>
                  <a:lnTo>
                    <a:pt x="33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75;p83">
              <a:extLst>
                <a:ext uri="{FF2B5EF4-FFF2-40B4-BE49-F238E27FC236}">
                  <a16:creationId xmlns:a16="http://schemas.microsoft.com/office/drawing/2014/main" xmlns="" id="{3B9B3C68-C479-53E7-A0AE-1F416B961266}"/>
                </a:ext>
              </a:extLst>
            </p:cNvPr>
            <p:cNvSpPr/>
            <p:nvPr/>
          </p:nvSpPr>
          <p:spPr>
            <a:xfrm>
              <a:off x="1783950" y="1621300"/>
              <a:ext cx="121775" cy="124300"/>
            </a:xfrm>
            <a:custGeom>
              <a:avLst/>
              <a:gdLst/>
              <a:ahLst/>
              <a:cxnLst/>
              <a:rect l="l" t="t" r="r" b="b"/>
              <a:pathLst>
                <a:path w="4871" h="4972" extrusionOk="0">
                  <a:moveTo>
                    <a:pt x="0" y="1"/>
                  </a:moveTo>
                  <a:lnTo>
                    <a:pt x="1768" y="4971"/>
                  </a:lnTo>
                  <a:cubicBezTo>
                    <a:pt x="1768" y="4971"/>
                    <a:pt x="4870" y="7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76;p83">
              <a:extLst>
                <a:ext uri="{FF2B5EF4-FFF2-40B4-BE49-F238E27FC236}">
                  <a16:creationId xmlns:a16="http://schemas.microsoft.com/office/drawing/2014/main" xmlns="" id="{85FD0A76-B66A-0F29-3DE0-7DD7C5B30D80}"/>
                </a:ext>
              </a:extLst>
            </p:cNvPr>
            <p:cNvSpPr/>
            <p:nvPr/>
          </p:nvSpPr>
          <p:spPr>
            <a:xfrm>
              <a:off x="1489550" y="1547525"/>
              <a:ext cx="367800" cy="436250"/>
            </a:xfrm>
            <a:custGeom>
              <a:avLst/>
              <a:gdLst/>
              <a:ahLst/>
              <a:cxnLst/>
              <a:rect l="l" t="t" r="r" b="b"/>
              <a:pathLst>
                <a:path w="14712" h="17450" extrusionOk="0">
                  <a:moveTo>
                    <a:pt x="7398" y="0"/>
                  </a:moveTo>
                  <a:cubicBezTo>
                    <a:pt x="4594" y="0"/>
                    <a:pt x="1926" y="1979"/>
                    <a:pt x="1435" y="5087"/>
                  </a:cubicBezTo>
                  <a:cubicBezTo>
                    <a:pt x="668" y="9456"/>
                    <a:pt x="1" y="11992"/>
                    <a:pt x="1635" y="14694"/>
                  </a:cubicBezTo>
                  <a:cubicBezTo>
                    <a:pt x="2769" y="16578"/>
                    <a:pt x="4600" y="17449"/>
                    <a:pt x="6448" y="17449"/>
                  </a:cubicBezTo>
                  <a:cubicBezTo>
                    <a:pt x="8624" y="17449"/>
                    <a:pt x="10825" y="16242"/>
                    <a:pt x="11943" y="14060"/>
                  </a:cubicBezTo>
                  <a:cubicBezTo>
                    <a:pt x="13777" y="10390"/>
                    <a:pt x="14711" y="3852"/>
                    <a:pt x="10909" y="1151"/>
                  </a:cubicBezTo>
                  <a:cubicBezTo>
                    <a:pt x="9820" y="362"/>
                    <a:pt x="8597" y="0"/>
                    <a:pt x="7398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77;p83">
              <a:extLst>
                <a:ext uri="{FF2B5EF4-FFF2-40B4-BE49-F238E27FC236}">
                  <a16:creationId xmlns:a16="http://schemas.microsoft.com/office/drawing/2014/main" xmlns="" id="{92866591-E42D-E323-3291-C04DA3B82B3F}"/>
                </a:ext>
              </a:extLst>
            </p:cNvPr>
            <p:cNvSpPr/>
            <p:nvPr/>
          </p:nvSpPr>
          <p:spPr>
            <a:xfrm>
              <a:off x="1457050" y="1577925"/>
              <a:ext cx="188475" cy="196750"/>
            </a:xfrm>
            <a:custGeom>
              <a:avLst/>
              <a:gdLst/>
              <a:ahLst/>
              <a:cxnLst/>
              <a:rect l="l" t="t" r="r" b="b"/>
              <a:pathLst>
                <a:path w="7539" h="7870" extrusionOk="0">
                  <a:moveTo>
                    <a:pt x="2896" y="1"/>
                  </a:moveTo>
                  <a:cubicBezTo>
                    <a:pt x="2491" y="1"/>
                    <a:pt x="2073" y="125"/>
                    <a:pt x="1701" y="335"/>
                  </a:cubicBezTo>
                  <a:cubicBezTo>
                    <a:pt x="901" y="835"/>
                    <a:pt x="367" y="1602"/>
                    <a:pt x="167" y="2503"/>
                  </a:cubicBezTo>
                  <a:cubicBezTo>
                    <a:pt x="0" y="3404"/>
                    <a:pt x="0" y="4304"/>
                    <a:pt x="167" y="5205"/>
                  </a:cubicBezTo>
                  <a:cubicBezTo>
                    <a:pt x="267" y="6039"/>
                    <a:pt x="234" y="7006"/>
                    <a:pt x="901" y="7473"/>
                  </a:cubicBezTo>
                  <a:cubicBezTo>
                    <a:pt x="1291" y="7734"/>
                    <a:pt x="1744" y="7870"/>
                    <a:pt x="2195" y="7870"/>
                  </a:cubicBezTo>
                  <a:cubicBezTo>
                    <a:pt x="2553" y="7870"/>
                    <a:pt x="2911" y="7784"/>
                    <a:pt x="3236" y="7607"/>
                  </a:cubicBezTo>
                  <a:cubicBezTo>
                    <a:pt x="4270" y="7140"/>
                    <a:pt x="5237" y="6473"/>
                    <a:pt x="6071" y="5672"/>
                  </a:cubicBezTo>
                  <a:cubicBezTo>
                    <a:pt x="6872" y="4838"/>
                    <a:pt x="7372" y="3604"/>
                    <a:pt x="7038" y="2503"/>
                  </a:cubicBezTo>
                  <a:cubicBezTo>
                    <a:pt x="7539" y="1803"/>
                    <a:pt x="7272" y="835"/>
                    <a:pt x="6505" y="468"/>
                  </a:cubicBezTo>
                  <a:cubicBezTo>
                    <a:pt x="6180" y="327"/>
                    <a:pt x="5844" y="276"/>
                    <a:pt x="5501" y="276"/>
                  </a:cubicBezTo>
                  <a:cubicBezTo>
                    <a:pt x="5033" y="276"/>
                    <a:pt x="4551" y="372"/>
                    <a:pt x="4070" y="468"/>
                  </a:cubicBezTo>
                  <a:cubicBezTo>
                    <a:pt x="3743" y="141"/>
                    <a:pt x="3327" y="1"/>
                    <a:pt x="2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78;p83">
              <a:extLst>
                <a:ext uri="{FF2B5EF4-FFF2-40B4-BE49-F238E27FC236}">
                  <a16:creationId xmlns:a16="http://schemas.microsoft.com/office/drawing/2014/main" xmlns="" id="{2F33277E-7D7B-6C12-7DD4-38B9FC1BB4CC}"/>
                </a:ext>
              </a:extLst>
            </p:cNvPr>
            <p:cNvSpPr/>
            <p:nvPr/>
          </p:nvSpPr>
          <p:spPr>
            <a:xfrm>
              <a:off x="1448975" y="1694475"/>
              <a:ext cx="104000" cy="137150"/>
            </a:xfrm>
            <a:custGeom>
              <a:avLst/>
              <a:gdLst/>
              <a:ahLst/>
              <a:cxnLst/>
              <a:rect l="l" t="t" r="r" b="b"/>
              <a:pathLst>
                <a:path w="4160" h="5486" extrusionOk="0">
                  <a:moveTo>
                    <a:pt x="1859" y="0"/>
                  </a:moveTo>
                  <a:cubicBezTo>
                    <a:pt x="792" y="0"/>
                    <a:pt x="0" y="961"/>
                    <a:pt x="56" y="2111"/>
                  </a:cubicBezTo>
                  <a:cubicBezTo>
                    <a:pt x="90" y="3245"/>
                    <a:pt x="590" y="4279"/>
                    <a:pt x="1424" y="5046"/>
                  </a:cubicBezTo>
                  <a:cubicBezTo>
                    <a:pt x="1759" y="5351"/>
                    <a:pt x="2104" y="5486"/>
                    <a:pt x="2428" y="5486"/>
                  </a:cubicBezTo>
                  <a:cubicBezTo>
                    <a:pt x="3167" y="5486"/>
                    <a:pt x="3797" y="4786"/>
                    <a:pt x="3959" y="3812"/>
                  </a:cubicBezTo>
                  <a:cubicBezTo>
                    <a:pt x="4159" y="2578"/>
                    <a:pt x="3859" y="576"/>
                    <a:pt x="2491" y="109"/>
                  </a:cubicBezTo>
                  <a:cubicBezTo>
                    <a:pt x="2273" y="35"/>
                    <a:pt x="2061" y="0"/>
                    <a:pt x="1859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79;p83">
              <a:extLst>
                <a:ext uri="{FF2B5EF4-FFF2-40B4-BE49-F238E27FC236}">
                  <a16:creationId xmlns:a16="http://schemas.microsoft.com/office/drawing/2014/main" xmlns="" id="{D54DAAB6-3A25-7D31-8E56-E2BB7770D78E}"/>
                </a:ext>
              </a:extLst>
            </p:cNvPr>
            <p:cNvSpPr/>
            <p:nvPr/>
          </p:nvSpPr>
          <p:spPr>
            <a:xfrm>
              <a:off x="1676350" y="1763850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37"/>
                    <a:pt x="168" y="1270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1" y="1307"/>
                    <a:pt x="872" y="1050"/>
                    <a:pt x="935" y="703"/>
                  </a:cubicBezTo>
                  <a:cubicBezTo>
                    <a:pt x="968" y="336"/>
                    <a:pt x="835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80;p83">
              <a:extLst>
                <a:ext uri="{FF2B5EF4-FFF2-40B4-BE49-F238E27FC236}">
                  <a16:creationId xmlns:a16="http://schemas.microsoft.com/office/drawing/2014/main" xmlns="" id="{02836D3A-1DF3-3CFE-B318-3A107E180829}"/>
                </a:ext>
              </a:extLst>
            </p:cNvPr>
            <p:cNvSpPr/>
            <p:nvPr/>
          </p:nvSpPr>
          <p:spPr>
            <a:xfrm>
              <a:off x="1778925" y="1778025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70"/>
                    <a:pt x="168" y="1271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0" y="1307"/>
                    <a:pt x="870" y="1050"/>
                    <a:pt x="902" y="703"/>
                  </a:cubicBezTo>
                  <a:cubicBezTo>
                    <a:pt x="968" y="337"/>
                    <a:pt x="801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81;p83">
              <a:extLst>
                <a:ext uri="{FF2B5EF4-FFF2-40B4-BE49-F238E27FC236}">
                  <a16:creationId xmlns:a16="http://schemas.microsoft.com/office/drawing/2014/main" xmlns="" id="{25E84965-3654-7FDD-1276-49BC2200B66E}"/>
                </a:ext>
              </a:extLst>
            </p:cNvPr>
            <p:cNvSpPr/>
            <p:nvPr/>
          </p:nvSpPr>
          <p:spPr>
            <a:xfrm>
              <a:off x="1742250" y="1804775"/>
              <a:ext cx="33375" cy="66900"/>
            </a:xfrm>
            <a:custGeom>
              <a:avLst/>
              <a:gdLst/>
              <a:ahLst/>
              <a:cxnLst/>
              <a:rect l="l" t="t" r="r" b="b"/>
              <a:pathLst>
                <a:path w="1335" h="2676" extrusionOk="0">
                  <a:moveTo>
                    <a:pt x="367" y="0"/>
                  </a:moveTo>
                  <a:lnTo>
                    <a:pt x="0" y="2569"/>
                  </a:lnTo>
                  <a:cubicBezTo>
                    <a:pt x="188" y="2641"/>
                    <a:pt x="388" y="2676"/>
                    <a:pt x="586" y="2676"/>
                  </a:cubicBezTo>
                  <a:cubicBezTo>
                    <a:pt x="848" y="2676"/>
                    <a:pt x="1107" y="2616"/>
                    <a:pt x="1334" y="2502"/>
                  </a:cubicBezTo>
                  <a:cubicBezTo>
                    <a:pt x="901" y="1702"/>
                    <a:pt x="567" y="868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82;p83">
              <a:extLst>
                <a:ext uri="{FF2B5EF4-FFF2-40B4-BE49-F238E27FC236}">
                  <a16:creationId xmlns:a16="http://schemas.microsoft.com/office/drawing/2014/main" xmlns="" id="{592BF0EF-E8F4-EE7D-4F68-6BD5F90F9489}"/>
                </a:ext>
              </a:extLst>
            </p:cNvPr>
            <p:cNvSpPr/>
            <p:nvPr/>
          </p:nvSpPr>
          <p:spPr>
            <a:xfrm>
              <a:off x="1648000" y="1851750"/>
              <a:ext cx="63400" cy="41450"/>
            </a:xfrm>
            <a:custGeom>
              <a:avLst/>
              <a:gdLst/>
              <a:ahLst/>
              <a:cxnLst/>
              <a:rect l="l" t="t" r="r" b="b"/>
              <a:pathLst>
                <a:path w="2536" h="1658" extrusionOk="0">
                  <a:moveTo>
                    <a:pt x="121" y="1"/>
                  </a:moveTo>
                  <a:cubicBezTo>
                    <a:pt x="101" y="1"/>
                    <a:pt x="81" y="9"/>
                    <a:pt x="68" y="23"/>
                  </a:cubicBezTo>
                  <a:cubicBezTo>
                    <a:pt x="1" y="23"/>
                    <a:pt x="1" y="89"/>
                    <a:pt x="1" y="156"/>
                  </a:cubicBezTo>
                  <a:cubicBezTo>
                    <a:pt x="535" y="1023"/>
                    <a:pt x="1435" y="1557"/>
                    <a:pt x="2436" y="1624"/>
                  </a:cubicBezTo>
                  <a:lnTo>
                    <a:pt x="2469" y="1657"/>
                  </a:lnTo>
                  <a:cubicBezTo>
                    <a:pt x="2503" y="1624"/>
                    <a:pt x="2536" y="1591"/>
                    <a:pt x="2536" y="1557"/>
                  </a:cubicBezTo>
                  <a:cubicBezTo>
                    <a:pt x="2536" y="1490"/>
                    <a:pt x="2503" y="1424"/>
                    <a:pt x="2436" y="1424"/>
                  </a:cubicBezTo>
                  <a:cubicBezTo>
                    <a:pt x="1502" y="1357"/>
                    <a:pt x="701" y="857"/>
                    <a:pt x="201" y="56"/>
                  </a:cubicBezTo>
                  <a:cubicBezTo>
                    <a:pt x="181" y="17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83;p83">
              <a:extLst>
                <a:ext uri="{FF2B5EF4-FFF2-40B4-BE49-F238E27FC236}">
                  <a16:creationId xmlns:a16="http://schemas.microsoft.com/office/drawing/2014/main" xmlns="" id="{939E0F58-CC55-24E8-D182-7AB9C41F1EB3}"/>
                </a:ext>
              </a:extLst>
            </p:cNvPr>
            <p:cNvSpPr/>
            <p:nvPr/>
          </p:nvSpPr>
          <p:spPr>
            <a:xfrm>
              <a:off x="1652175" y="1714975"/>
              <a:ext cx="55425" cy="25950"/>
            </a:xfrm>
            <a:custGeom>
              <a:avLst/>
              <a:gdLst/>
              <a:ahLst/>
              <a:cxnLst/>
              <a:rect l="l" t="t" r="r" b="b"/>
              <a:pathLst>
                <a:path w="2217" h="1038" extrusionOk="0">
                  <a:moveTo>
                    <a:pt x="1649" y="0"/>
                  </a:moveTo>
                  <a:cubicBezTo>
                    <a:pt x="1060" y="0"/>
                    <a:pt x="497" y="233"/>
                    <a:pt x="101" y="657"/>
                  </a:cubicBezTo>
                  <a:cubicBezTo>
                    <a:pt x="1" y="757"/>
                    <a:pt x="1" y="890"/>
                    <a:pt x="101" y="991"/>
                  </a:cubicBezTo>
                  <a:cubicBezTo>
                    <a:pt x="124" y="1014"/>
                    <a:pt x="181" y="1038"/>
                    <a:pt x="236" y="1038"/>
                  </a:cubicBezTo>
                  <a:cubicBezTo>
                    <a:pt x="259" y="1038"/>
                    <a:pt x="281" y="1034"/>
                    <a:pt x="301" y="1024"/>
                  </a:cubicBezTo>
                  <a:cubicBezTo>
                    <a:pt x="334" y="1024"/>
                    <a:pt x="368" y="991"/>
                    <a:pt x="401" y="991"/>
                  </a:cubicBezTo>
                  <a:cubicBezTo>
                    <a:pt x="716" y="618"/>
                    <a:pt x="1179" y="443"/>
                    <a:pt x="1641" y="443"/>
                  </a:cubicBezTo>
                  <a:cubicBezTo>
                    <a:pt x="1717" y="443"/>
                    <a:pt x="1793" y="447"/>
                    <a:pt x="1869" y="457"/>
                  </a:cubicBezTo>
                  <a:cubicBezTo>
                    <a:pt x="1888" y="462"/>
                    <a:pt x="1906" y="464"/>
                    <a:pt x="1923" y="464"/>
                  </a:cubicBezTo>
                  <a:cubicBezTo>
                    <a:pt x="2148" y="464"/>
                    <a:pt x="2217" y="85"/>
                    <a:pt x="1969" y="23"/>
                  </a:cubicBezTo>
                  <a:cubicBezTo>
                    <a:pt x="1862" y="8"/>
                    <a:pt x="175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84;p83">
              <a:extLst>
                <a:ext uri="{FF2B5EF4-FFF2-40B4-BE49-F238E27FC236}">
                  <a16:creationId xmlns:a16="http://schemas.microsoft.com/office/drawing/2014/main" xmlns="" id="{31642D86-AA63-54D7-30B3-5F0B7ADB9321}"/>
                </a:ext>
              </a:extLst>
            </p:cNvPr>
            <p:cNvSpPr/>
            <p:nvPr/>
          </p:nvSpPr>
          <p:spPr>
            <a:xfrm>
              <a:off x="1782275" y="1725550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267" y="0"/>
                  </a:moveTo>
                  <a:cubicBezTo>
                    <a:pt x="134" y="0"/>
                    <a:pt x="34" y="67"/>
                    <a:pt x="34" y="201"/>
                  </a:cubicBezTo>
                  <a:cubicBezTo>
                    <a:pt x="0" y="301"/>
                    <a:pt x="67" y="401"/>
                    <a:pt x="200" y="434"/>
                  </a:cubicBezTo>
                  <a:cubicBezTo>
                    <a:pt x="734" y="534"/>
                    <a:pt x="1201" y="901"/>
                    <a:pt x="1401" y="1401"/>
                  </a:cubicBezTo>
                  <a:cubicBezTo>
                    <a:pt x="1468" y="1468"/>
                    <a:pt x="1535" y="1502"/>
                    <a:pt x="1635" y="1502"/>
                  </a:cubicBezTo>
                  <a:lnTo>
                    <a:pt x="1668" y="1502"/>
                  </a:lnTo>
                  <a:cubicBezTo>
                    <a:pt x="1768" y="1435"/>
                    <a:pt x="1835" y="1335"/>
                    <a:pt x="1768" y="1201"/>
                  </a:cubicBezTo>
                  <a:cubicBezTo>
                    <a:pt x="1501" y="601"/>
                    <a:pt x="934" y="134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85;p83">
              <a:extLst>
                <a:ext uri="{FF2B5EF4-FFF2-40B4-BE49-F238E27FC236}">
                  <a16:creationId xmlns:a16="http://schemas.microsoft.com/office/drawing/2014/main" xmlns="" id="{D34407C6-D0BD-A409-EF5A-8B49C9A02597}"/>
                </a:ext>
              </a:extLst>
            </p:cNvPr>
            <p:cNvSpPr/>
            <p:nvPr/>
          </p:nvSpPr>
          <p:spPr>
            <a:xfrm>
              <a:off x="1780600" y="2023275"/>
              <a:ext cx="86750" cy="224800"/>
            </a:xfrm>
            <a:custGeom>
              <a:avLst/>
              <a:gdLst/>
              <a:ahLst/>
              <a:cxnLst/>
              <a:rect l="l" t="t" r="r" b="b"/>
              <a:pathLst>
                <a:path w="3470" h="8992" extrusionOk="0">
                  <a:moveTo>
                    <a:pt x="2636" y="0"/>
                  </a:moveTo>
                  <a:lnTo>
                    <a:pt x="2669" y="267"/>
                  </a:lnTo>
                  <a:lnTo>
                    <a:pt x="1" y="8306"/>
                  </a:lnTo>
                  <a:cubicBezTo>
                    <a:pt x="208" y="8744"/>
                    <a:pt x="624" y="8991"/>
                    <a:pt x="1059" y="8991"/>
                  </a:cubicBezTo>
                  <a:cubicBezTo>
                    <a:pt x="1252" y="8991"/>
                    <a:pt x="1450" y="8942"/>
                    <a:pt x="1635" y="8840"/>
                  </a:cubicBezTo>
                  <a:cubicBezTo>
                    <a:pt x="2336" y="8539"/>
                    <a:pt x="3436" y="434"/>
                    <a:pt x="3470" y="334"/>
                  </a:cubicBezTo>
                  <a:cubicBezTo>
                    <a:pt x="3470" y="334"/>
                    <a:pt x="3470" y="300"/>
                    <a:pt x="3470" y="300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86;p83">
              <a:extLst>
                <a:ext uri="{FF2B5EF4-FFF2-40B4-BE49-F238E27FC236}">
                  <a16:creationId xmlns:a16="http://schemas.microsoft.com/office/drawing/2014/main" xmlns="" id="{908CB73F-35FC-E55B-E925-29B4EF498451}"/>
                </a:ext>
              </a:extLst>
            </p:cNvPr>
            <p:cNvSpPr/>
            <p:nvPr/>
          </p:nvSpPr>
          <p:spPr>
            <a:xfrm>
              <a:off x="1792275" y="1750125"/>
              <a:ext cx="203500" cy="281625"/>
            </a:xfrm>
            <a:custGeom>
              <a:avLst/>
              <a:gdLst/>
              <a:ahLst/>
              <a:cxnLst/>
              <a:rect l="l" t="t" r="r" b="b"/>
              <a:pathLst>
                <a:path w="8140" h="11265" extrusionOk="0">
                  <a:moveTo>
                    <a:pt x="4927" y="0"/>
                  </a:moveTo>
                  <a:cubicBezTo>
                    <a:pt x="4500" y="0"/>
                    <a:pt x="4074" y="138"/>
                    <a:pt x="3703" y="385"/>
                  </a:cubicBezTo>
                  <a:cubicBezTo>
                    <a:pt x="2569" y="1052"/>
                    <a:pt x="1402" y="2520"/>
                    <a:pt x="801" y="4488"/>
                  </a:cubicBezTo>
                  <a:cubicBezTo>
                    <a:pt x="1" y="7323"/>
                    <a:pt x="568" y="10092"/>
                    <a:pt x="2269" y="10959"/>
                  </a:cubicBezTo>
                  <a:lnTo>
                    <a:pt x="3203" y="11193"/>
                  </a:lnTo>
                  <a:cubicBezTo>
                    <a:pt x="3203" y="11193"/>
                    <a:pt x="3203" y="11193"/>
                    <a:pt x="3203" y="11226"/>
                  </a:cubicBezTo>
                  <a:cubicBezTo>
                    <a:pt x="3324" y="11252"/>
                    <a:pt x="3445" y="11265"/>
                    <a:pt x="3567" y="11265"/>
                  </a:cubicBezTo>
                  <a:cubicBezTo>
                    <a:pt x="5164" y="11265"/>
                    <a:pt x="6831" y="9109"/>
                    <a:pt x="7606" y="6723"/>
                  </a:cubicBezTo>
                  <a:cubicBezTo>
                    <a:pt x="8006" y="5555"/>
                    <a:pt x="8140" y="4321"/>
                    <a:pt x="7973" y="3120"/>
                  </a:cubicBezTo>
                  <a:cubicBezTo>
                    <a:pt x="7940" y="2720"/>
                    <a:pt x="7840" y="2353"/>
                    <a:pt x="7706" y="1986"/>
                  </a:cubicBezTo>
                  <a:cubicBezTo>
                    <a:pt x="7506" y="1386"/>
                    <a:pt x="7139" y="852"/>
                    <a:pt x="6572" y="485"/>
                  </a:cubicBezTo>
                  <a:cubicBezTo>
                    <a:pt x="6405" y="418"/>
                    <a:pt x="6238" y="318"/>
                    <a:pt x="6038" y="285"/>
                  </a:cubicBezTo>
                  <a:lnTo>
                    <a:pt x="5905" y="218"/>
                  </a:lnTo>
                  <a:cubicBezTo>
                    <a:pt x="5738" y="152"/>
                    <a:pt x="5571" y="85"/>
                    <a:pt x="5371" y="52"/>
                  </a:cubicBezTo>
                  <a:cubicBezTo>
                    <a:pt x="5225" y="17"/>
                    <a:pt x="5076" y="0"/>
                    <a:pt x="4927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87;p83">
              <a:extLst>
                <a:ext uri="{FF2B5EF4-FFF2-40B4-BE49-F238E27FC236}">
                  <a16:creationId xmlns:a16="http://schemas.microsoft.com/office/drawing/2014/main" xmlns="" id="{25E69E14-D591-6893-9782-5CE7404DC09A}"/>
                </a:ext>
              </a:extLst>
            </p:cNvPr>
            <p:cNvSpPr/>
            <p:nvPr/>
          </p:nvSpPr>
          <p:spPr>
            <a:xfrm>
              <a:off x="1757250" y="1733600"/>
              <a:ext cx="266875" cy="310625"/>
            </a:xfrm>
            <a:custGeom>
              <a:avLst/>
              <a:gdLst/>
              <a:ahLst/>
              <a:cxnLst/>
              <a:rect l="l" t="t" r="r" b="b"/>
              <a:pathLst>
                <a:path w="10675" h="12425" extrusionOk="0">
                  <a:moveTo>
                    <a:pt x="6390" y="640"/>
                  </a:moveTo>
                  <a:cubicBezTo>
                    <a:pt x="6500" y="640"/>
                    <a:pt x="6606" y="653"/>
                    <a:pt x="6705" y="679"/>
                  </a:cubicBezTo>
                  <a:cubicBezTo>
                    <a:pt x="6906" y="746"/>
                    <a:pt x="7106" y="813"/>
                    <a:pt x="7306" y="879"/>
                  </a:cubicBezTo>
                  <a:cubicBezTo>
                    <a:pt x="7406" y="946"/>
                    <a:pt x="7506" y="979"/>
                    <a:pt x="7606" y="1046"/>
                  </a:cubicBezTo>
                  <a:cubicBezTo>
                    <a:pt x="8840" y="1780"/>
                    <a:pt x="9241" y="4382"/>
                    <a:pt x="8407" y="7151"/>
                  </a:cubicBezTo>
                  <a:cubicBezTo>
                    <a:pt x="7580" y="9895"/>
                    <a:pt x="5901" y="11788"/>
                    <a:pt x="4442" y="11788"/>
                  </a:cubicBezTo>
                  <a:cubicBezTo>
                    <a:pt x="4429" y="11788"/>
                    <a:pt x="4416" y="11787"/>
                    <a:pt x="4404" y="11787"/>
                  </a:cubicBezTo>
                  <a:cubicBezTo>
                    <a:pt x="4304" y="11787"/>
                    <a:pt x="4170" y="11787"/>
                    <a:pt x="4070" y="11754"/>
                  </a:cubicBezTo>
                  <a:lnTo>
                    <a:pt x="4003" y="11754"/>
                  </a:lnTo>
                  <a:lnTo>
                    <a:pt x="3937" y="11720"/>
                  </a:lnTo>
                  <a:lnTo>
                    <a:pt x="3903" y="11720"/>
                  </a:lnTo>
                  <a:cubicBezTo>
                    <a:pt x="3770" y="11687"/>
                    <a:pt x="3670" y="11654"/>
                    <a:pt x="3570" y="11587"/>
                  </a:cubicBezTo>
                  <a:cubicBezTo>
                    <a:pt x="2002" y="10753"/>
                    <a:pt x="1368" y="7984"/>
                    <a:pt x="2236" y="5182"/>
                  </a:cubicBezTo>
                  <a:cubicBezTo>
                    <a:pt x="3066" y="2415"/>
                    <a:pt x="5086" y="640"/>
                    <a:pt x="6390" y="640"/>
                  </a:cubicBezTo>
                  <a:close/>
                  <a:moveTo>
                    <a:pt x="6166" y="1"/>
                  </a:moveTo>
                  <a:cubicBezTo>
                    <a:pt x="4032" y="1"/>
                    <a:pt x="1836" y="1990"/>
                    <a:pt x="968" y="4882"/>
                  </a:cubicBezTo>
                  <a:cubicBezTo>
                    <a:pt x="1" y="8151"/>
                    <a:pt x="1035" y="11387"/>
                    <a:pt x="3303" y="12221"/>
                  </a:cubicBezTo>
                  <a:lnTo>
                    <a:pt x="3503" y="12288"/>
                  </a:lnTo>
                  <a:cubicBezTo>
                    <a:pt x="3737" y="12354"/>
                    <a:pt x="4003" y="12388"/>
                    <a:pt x="4304" y="12421"/>
                  </a:cubicBezTo>
                  <a:cubicBezTo>
                    <a:pt x="4355" y="12423"/>
                    <a:pt x="4406" y="12424"/>
                    <a:pt x="4457" y="12424"/>
                  </a:cubicBezTo>
                  <a:cubicBezTo>
                    <a:pt x="6580" y="12424"/>
                    <a:pt x="8795" y="10416"/>
                    <a:pt x="9674" y="7517"/>
                  </a:cubicBezTo>
                  <a:cubicBezTo>
                    <a:pt x="10675" y="4182"/>
                    <a:pt x="9541" y="846"/>
                    <a:pt x="7139" y="145"/>
                  </a:cubicBezTo>
                  <a:cubicBezTo>
                    <a:pt x="6819" y="48"/>
                    <a:pt x="6493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88;p83">
              <a:extLst>
                <a:ext uri="{FF2B5EF4-FFF2-40B4-BE49-F238E27FC236}">
                  <a16:creationId xmlns:a16="http://schemas.microsoft.com/office/drawing/2014/main" xmlns="" id="{C558EDAC-81CC-44A8-D06F-B92E0CEA17A0}"/>
                </a:ext>
              </a:extLst>
            </p:cNvPr>
            <p:cNvSpPr/>
            <p:nvPr/>
          </p:nvSpPr>
          <p:spPr>
            <a:xfrm>
              <a:off x="1867325" y="1757250"/>
              <a:ext cx="130125" cy="274500"/>
            </a:xfrm>
            <a:custGeom>
              <a:avLst/>
              <a:gdLst/>
              <a:ahLst/>
              <a:cxnLst/>
              <a:rect l="l" t="t" r="r" b="b"/>
              <a:pathLst>
                <a:path w="5205" h="10980" extrusionOk="0">
                  <a:moveTo>
                    <a:pt x="3070" y="0"/>
                  </a:moveTo>
                  <a:cubicBezTo>
                    <a:pt x="3136" y="33"/>
                    <a:pt x="3170" y="33"/>
                    <a:pt x="3203" y="67"/>
                  </a:cubicBezTo>
                  <a:cubicBezTo>
                    <a:pt x="4471" y="834"/>
                    <a:pt x="4838" y="3436"/>
                    <a:pt x="4004" y="6171"/>
                  </a:cubicBezTo>
                  <a:cubicBezTo>
                    <a:pt x="3177" y="8916"/>
                    <a:pt x="1497" y="10842"/>
                    <a:pt x="38" y="10842"/>
                  </a:cubicBezTo>
                  <a:cubicBezTo>
                    <a:pt x="26" y="10842"/>
                    <a:pt x="13" y="10841"/>
                    <a:pt x="1" y="10841"/>
                  </a:cubicBezTo>
                  <a:lnTo>
                    <a:pt x="1" y="10841"/>
                  </a:lnTo>
                  <a:lnTo>
                    <a:pt x="201" y="10908"/>
                  </a:lnTo>
                  <a:cubicBezTo>
                    <a:pt x="201" y="10908"/>
                    <a:pt x="201" y="10908"/>
                    <a:pt x="201" y="10941"/>
                  </a:cubicBezTo>
                  <a:cubicBezTo>
                    <a:pt x="322" y="10967"/>
                    <a:pt x="443" y="10980"/>
                    <a:pt x="565" y="10980"/>
                  </a:cubicBezTo>
                  <a:cubicBezTo>
                    <a:pt x="2162" y="10980"/>
                    <a:pt x="3829" y="8824"/>
                    <a:pt x="4604" y="6438"/>
                  </a:cubicBezTo>
                  <a:cubicBezTo>
                    <a:pt x="5138" y="4937"/>
                    <a:pt x="5204" y="3269"/>
                    <a:pt x="4737" y="1735"/>
                  </a:cubicBezTo>
                  <a:cubicBezTo>
                    <a:pt x="4571" y="1201"/>
                    <a:pt x="4237" y="734"/>
                    <a:pt x="3803" y="367"/>
                  </a:cubicBezTo>
                  <a:cubicBezTo>
                    <a:pt x="3737" y="334"/>
                    <a:pt x="3670" y="267"/>
                    <a:pt x="3570" y="234"/>
                  </a:cubicBezTo>
                  <a:cubicBezTo>
                    <a:pt x="3437" y="133"/>
                    <a:pt x="3236" y="67"/>
                    <a:pt x="3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89;p83">
              <a:extLst>
                <a:ext uri="{FF2B5EF4-FFF2-40B4-BE49-F238E27FC236}">
                  <a16:creationId xmlns:a16="http://schemas.microsoft.com/office/drawing/2014/main" xmlns="" id="{04B5D7AE-14E5-B799-FA75-4115079ECEAC}"/>
                </a:ext>
              </a:extLst>
            </p:cNvPr>
            <p:cNvSpPr/>
            <p:nvPr/>
          </p:nvSpPr>
          <p:spPr>
            <a:xfrm>
              <a:off x="1854000" y="1931400"/>
              <a:ext cx="53375" cy="73675"/>
            </a:xfrm>
            <a:custGeom>
              <a:avLst/>
              <a:gdLst/>
              <a:ahLst/>
              <a:cxnLst/>
              <a:rect l="l" t="t" r="r" b="b"/>
              <a:pathLst>
                <a:path w="2135" h="2947" extrusionOk="0">
                  <a:moveTo>
                    <a:pt x="1186" y="1"/>
                  </a:moveTo>
                  <a:cubicBezTo>
                    <a:pt x="684" y="1"/>
                    <a:pt x="227" y="580"/>
                    <a:pt x="100" y="1340"/>
                  </a:cubicBezTo>
                  <a:cubicBezTo>
                    <a:pt x="0" y="2141"/>
                    <a:pt x="334" y="2841"/>
                    <a:pt x="867" y="2941"/>
                  </a:cubicBezTo>
                  <a:cubicBezTo>
                    <a:pt x="895" y="2945"/>
                    <a:pt x="922" y="2946"/>
                    <a:pt x="949" y="2946"/>
                  </a:cubicBezTo>
                  <a:cubicBezTo>
                    <a:pt x="1451" y="2946"/>
                    <a:pt x="1906" y="2367"/>
                    <a:pt x="2001" y="1607"/>
                  </a:cubicBezTo>
                  <a:cubicBezTo>
                    <a:pt x="2135" y="806"/>
                    <a:pt x="1801" y="106"/>
                    <a:pt x="1268" y="6"/>
                  </a:cubicBezTo>
                  <a:cubicBezTo>
                    <a:pt x="1240" y="2"/>
                    <a:pt x="1213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90;p83">
              <a:extLst>
                <a:ext uri="{FF2B5EF4-FFF2-40B4-BE49-F238E27FC236}">
                  <a16:creationId xmlns:a16="http://schemas.microsoft.com/office/drawing/2014/main" xmlns="" id="{CC72B6F1-C4B1-DA5F-29F2-6458846AD092}"/>
                </a:ext>
              </a:extLst>
            </p:cNvPr>
            <p:cNvSpPr/>
            <p:nvPr/>
          </p:nvSpPr>
          <p:spPr>
            <a:xfrm>
              <a:off x="1861500" y="1814700"/>
              <a:ext cx="100925" cy="83650"/>
            </a:xfrm>
            <a:custGeom>
              <a:avLst/>
              <a:gdLst/>
              <a:ahLst/>
              <a:cxnLst/>
              <a:rect l="l" t="t" r="r" b="b"/>
              <a:pathLst>
                <a:path w="4037" h="3346" extrusionOk="0">
                  <a:moveTo>
                    <a:pt x="509" y="0"/>
                  </a:moveTo>
                  <a:cubicBezTo>
                    <a:pt x="263" y="0"/>
                    <a:pt x="34" y="190"/>
                    <a:pt x="34" y="437"/>
                  </a:cubicBezTo>
                  <a:cubicBezTo>
                    <a:pt x="0" y="704"/>
                    <a:pt x="167" y="938"/>
                    <a:pt x="434" y="971"/>
                  </a:cubicBezTo>
                  <a:cubicBezTo>
                    <a:pt x="1635" y="1205"/>
                    <a:pt x="2635" y="2005"/>
                    <a:pt x="3136" y="3106"/>
                  </a:cubicBezTo>
                  <a:cubicBezTo>
                    <a:pt x="3194" y="3251"/>
                    <a:pt x="3353" y="3346"/>
                    <a:pt x="3504" y="3346"/>
                  </a:cubicBezTo>
                  <a:cubicBezTo>
                    <a:pt x="3526" y="3346"/>
                    <a:pt x="3548" y="3344"/>
                    <a:pt x="3569" y="3339"/>
                  </a:cubicBezTo>
                  <a:lnTo>
                    <a:pt x="3670" y="3306"/>
                  </a:lnTo>
                  <a:cubicBezTo>
                    <a:pt x="3903" y="3206"/>
                    <a:pt x="4036" y="2939"/>
                    <a:pt x="3936" y="2672"/>
                  </a:cubicBezTo>
                  <a:cubicBezTo>
                    <a:pt x="3303" y="1305"/>
                    <a:pt x="2035" y="304"/>
                    <a:pt x="567" y="4"/>
                  </a:cubicBezTo>
                  <a:cubicBezTo>
                    <a:pt x="548" y="1"/>
                    <a:pt x="528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91;p83">
              <a:extLst>
                <a:ext uri="{FF2B5EF4-FFF2-40B4-BE49-F238E27FC236}">
                  <a16:creationId xmlns:a16="http://schemas.microsoft.com/office/drawing/2014/main" xmlns="" id="{669C5A4F-E0E4-A69F-53CD-76B6F5D41D20}"/>
                </a:ext>
              </a:extLst>
            </p:cNvPr>
            <p:cNvSpPr/>
            <p:nvPr/>
          </p:nvSpPr>
          <p:spPr>
            <a:xfrm>
              <a:off x="1800625" y="1750875"/>
              <a:ext cx="196825" cy="281725"/>
            </a:xfrm>
            <a:custGeom>
              <a:avLst/>
              <a:gdLst/>
              <a:ahLst/>
              <a:cxnLst/>
              <a:rect l="l" t="t" r="r" b="b"/>
              <a:pathLst>
                <a:path w="7873" h="11269" extrusionOk="0">
                  <a:moveTo>
                    <a:pt x="4632" y="0"/>
                  </a:moveTo>
                  <a:cubicBezTo>
                    <a:pt x="3232" y="0"/>
                    <a:pt x="1285" y="1764"/>
                    <a:pt x="467" y="4491"/>
                  </a:cubicBezTo>
                  <a:cubicBezTo>
                    <a:pt x="0" y="6026"/>
                    <a:pt x="0" y="7660"/>
                    <a:pt x="467" y="9161"/>
                  </a:cubicBezTo>
                  <a:cubicBezTo>
                    <a:pt x="734" y="9929"/>
                    <a:pt x="1268" y="10562"/>
                    <a:pt x="1968" y="10963"/>
                  </a:cubicBezTo>
                  <a:lnTo>
                    <a:pt x="2902" y="11196"/>
                  </a:lnTo>
                  <a:cubicBezTo>
                    <a:pt x="2902" y="11196"/>
                    <a:pt x="2902" y="11196"/>
                    <a:pt x="2902" y="11230"/>
                  </a:cubicBezTo>
                  <a:cubicBezTo>
                    <a:pt x="3021" y="11256"/>
                    <a:pt x="3140" y="11268"/>
                    <a:pt x="3261" y="11268"/>
                  </a:cubicBezTo>
                  <a:cubicBezTo>
                    <a:pt x="4835" y="11268"/>
                    <a:pt x="6531" y="9115"/>
                    <a:pt x="7305" y="6760"/>
                  </a:cubicBezTo>
                  <a:cubicBezTo>
                    <a:pt x="7839" y="5225"/>
                    <a:pt x="7872" y="3557"/>
                    <a:pt x="7372" y="2023"/>
                  </a:cubicBezTo>
                  <a:cubicBezTo>
                    <a:pt x="7205" y="1489"/>
                    <a:pt x="6905" y="1022"/>
                    <a:pt x="6471" y="689"/>
                  </a:cubicBezTo>
                  <a:cubicBezTo>
                    <a:pt x="6405" y="622"/>
                    <a:pt x="6338" y="555"/>
                    <a:pt x="6238" y="522"/>
                  </a:cubicBezTo>
                  <a:cubicBezTo>
                    <a:pt x="6071" y="422"/>
                    <a:pt x="5871" y="355"/>
                    <a:pt x="5704" y="288"/>
                  </a:cubicBezTo>
                  <a:cubicBezTo>
                    <a:pt x="5471" y="188"/>
                    <a:pt x="5271" y="122"/>
                    <a:pt x="5037" y="55"/>
                  </a:cubicBezTo>
                  <a:cubicBezTo>
                    <a:pt x="4909" y="18"/>
                    <a:pt x="4773" y="0"/>
                    <a:pt x="4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92;p83">
              <a:extLst>
                <a:ext uri="{FF2B5EF4-FFF2-40B4-BE49-F238E27FC236}">
                  <a16:creationId xmlns:a16="http://schemas.microsoft.com/office/drawing/2014/main" xmlns="" id="{B1A7913F-EE5A-DA6C-A105-A4AF806B2074}"/>
                </a:ext>
              </a:extLst>
            </p:cNvPr>
            <p:cNvSpPr/>
            <p:nvPr/>
          </p:nvSpPr>
          <p:spPr>
            <a:xfrm>
              <a:off x="1812300" y="1767250"/>
              <a:ext cx="173475" cy="256875"/>
            </a:xfrm>
            <a:custGeom>
              <a:avLst/>
              <a:gdLst/>
              <a:ahLst/>
              <a:cxnLst/>
              <a:rect l="l" t="t" r="r" b="b"/>
              <a:pathLst>
                <a:path w="6939" h="10275" extrusionOk="0">
                  <a:moveTo>
                    <a:pt x="6038" y="0"/>
                  </a:moveTo>
                  <a:lnTo>
                    <a:pt x="0" y="8473"/>
                  </a:lnTo>
                  <a:cubicBezTo>
                    <a:pt x="234" y="9240"/>
                    <a:pt x="767" y="9874"/>
                    <a:pt x="1501" y="10274"/>
                  </a:cubicBezTo>
                  <a:lnTo>
                    <a:pt x="6938" y="1335"/>
                  </a:lnTo>
                  <a:cubicBezTo>
                    <a:pt x="6772" y="801"/>
                    <a:pt x="6438" y="334"/>
                    <a:pt x="6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93;p83">
              <a:extLst>
                <a:ext uri="{FF2B5EF4-FFF2-40B4-BE49-F238E27FC236}">
                  <a16:creationId xmlns:a16="http://schemas.microsoft.com/office/drawing/2014/main" xmlns="" id="{281FA295-4426-3125-D248-460BEF23A9E8}"/>
                </a:ext>
              </a:extLst>
            </p:cNvPr>
            <p:cNvSpPr/>
            <p:nvPr/>
          </p:nvSpPr>
          <p:spPr>
            <a:xfrm>
              <a:off x="1166825" y="2052675"/>
              <a:ext cx="170150" cy="428925"/>
            </a:xfrm>
            <a:custGeom>
              <a:avLst/>
              <a:gdLst/>
              <a:ahLst/>
              <a:cxnLst/>
              <a:rect l="l" t="t" r="r" b="b"/>
              <a:pathLst>
                <a:path w="6806" h="17157" extrusionOk="0">
                  <a:moveTo>
                    <a:pt x="2923" y="1"/>
                  </a:moveTo>
                  <a:cubicBezTo>
                    <a:pt x="2809" y="1"/>
                    <a:pt x="2691" y="9"/>
                    <a:pt x="2569" y="25"/>
                  </a:cubicBezTo>
                  <a:cubicBezTo>
                    <a:pt x="1468" y="659"/>
                    <a:pt x="601" y="1593"/>
                    <a:pt x="1" y="2727"/>
                  </a:cubicBezTo>
                  <a:cubicBezTo>
                    <a:pt x="768" y="7263"/>
                    <a:pt x="868" y="11867"/>
                    <a:pt x="268" y="16403"/>
                  </a:cubicBezTo>
                  <a:cubicBezTo>
                    <a:pt x="268" y="16403"/>
                    <a:pt x="268" y="16437"/>
                    <a:pt x="301" y="16437"/>
                  </a:cubicBezTo>
                  <a:cubicBezTo>
                    <a:pt x="733" y="16743"/>
                    <a:pt x="1613" y="17156"/>
                    <a:pt x="2431" y="17156"/>
                  </a:cubicBezTo>
                  <a:cubicBezTo>
                    <a:pt x="3128" y="17156"/>
                    <a:pt x="3779" y="16857"/>
                    <a:pt x="4070" y="15936"/>
                  </a:cubicBezTo>
                  <a:cubicBezTo>
                    <a:pt x="6209" y="9196"/>
                    <a:pt x="6805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94;p83">
              <a:extLst>
                <a:ext uri="{FF2B5EF4-FFF2-40B4-BE49-F238E27FC236}">
                  <a16:creationId xmlns:a16="http://schemas.microsoft.com/office/drawing/2014/main" xmlns="" id="{2E1A4655-A2E7-3538-CC99-E5C089D687D3}"/>
                </a:ext>
              </a:extLst>
            </p:cNvPr>
            <p:cNvSpPr/>
            <p:nvPr/>
          </p:nvSpPr>
          <p:spPr>
            <a:xfrm>
              <a:off x="1183500" y="2150850"/>
              <a:ext cx="602125" cy="395325"/>
            </a:xfrm>
            <a:custGeom>
              <a:avLst/>
              <a:gdLst/>
              <a:ahLst/>
              <a:cxnLst/>
              <a:rect l="l" t="t" r="r" b="b"/>
              <a:pathLst>
                <a:path w="24085" h="15813" extrusionOk="0">
                  <a:moveTo>
                    <a:pt x="22050" y="1"/>
                  </a:moveTo>
                  <a:cubicBezTo>
                    <a:pt x="22213" y="556"/>
                    <a:pt x="14704" y="8752"/>
                    <a:pt x="11790" y="8752"/>
                  </a:cubicBezTo>
                  <a:cubicBezTo>
                    <a:pt x="11728" y="8752"/>
                    <a:pt x="11667" y="8748"/>
                    <a:pt x="11609" y="8740"/>
                  </a:cubicBezTo>
                  <a:cubicBezTo>
                    <a:pt x="9207" y="8440"/>
                    <a:pt x="7806" y="6339"/>
                    <a:pt x="4604" y="1135"/>
                  </a:cubicBezTo>
                  <a:cubicBezTo>
                    <a:pt x="4604" y="1135"/>
                    <a:pt x="368" y="3703"/>
                    <a:pt x="1" y="5538"/>
                  </a:cubicBezTo>
                  <a:cubicBezTo>
                    <a:pt x="2069" y="9841"/>
                    <a:pt x="7540" y="15779"/>
                    <a:pt x="9908" y="15812"/>
                  </a:cubicBezTo>
                  <a:cubicBezTo>
                    <a:pt x="9928" y="15812"/>
                    <a:pt x="9948" y="15813"/>
                    <a:pt x="9968" y="15813"/>
                  </a:cubicBezTo>
                  <a:cubicBezTo>
                    <a:pt x="15148" y="15813"/>
                    <a:pt x="24085" y="3036"/>
                    <a:pt x="24085" y="3036"/>
                  </a:cubicBezTo>
                  <a:cubicBezTo>
                    <a:pt x="23785" y="1969"/>
                    <a:pt x="22917" y="67"/>
                    <a:pt x="2205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95;p83">
              <a:extLst>
                <a:ext uri="{FF2B5EF4-FFF2-40B4-BE49-F238E27FC236}">
                  <a16:creationId xmlns:a16="http://schemas.microsoft.com/office/drawing/2014/main" xmlns="" id="{2D2DEC20-09A0-481F-26B0-1F1E27535107}"/>
                </a:ext>
              </a:extLst>
            </p:cNvPr>
            <p:cNvSpPr/>
            <p:nvPr/>
          </p:nvSpPr>
          <p:spPr>
            <a:xfrm>
              <a:off x="1708875" y="2096675"/>
              <a:ext cx="206850" cy="145975"/>
            </a:xfrm>
            <a:custGeom>
              <a:avLst/>
              <a:gdLst/>
              <a:ahLst/>
              <a:cxnLst/>
              <a:rect l="l" t="t" r="r" b="b"/>
              <a:pathLst>
                <a:path w="8274" h="5839" extrusionOk="0">
                  <a:moveTo>
                    <a:pt x="5114" y="1"/>
                  </a:moveTo>
                  <a:cubicBezTo>
                    <a:pt x="4879" y="1"/>
                    <a:pt x="4643" y="52"/>
                    <a:pt x="4437" y="166"/>
                  </a:cubicBezTo>
                  <a:lnTo>
                    <a:pt x="3003" y="967"/>
                  </a:lnTo>
                  <a:cubicBezTo>
                    <a:pt x="1969" y="1501"/>
                    <a:pt x="1" y="2368"/>
                    <a:pt x="635" y="3669"/>
                  </a:cubicBezTo>
                  <a:lnTo>
                    <a:pt x="1836" y="5537"/>
                  </a:lnTo>
                  <a:cubicBezTo>
                    <a:pt x="1952" y="5755"/>
                    <a:pt x="2232" y="5838"/>
                    <a:pt x="2594" y="5838"/>
                  </a:cubicBezTo>
                  <a:cubicBezTo>
                    <a:pt x="3780" y="5838"/>
                    <a:pt x="5838" y="4936"/>
                    <a:pt x="5838" y="4936"/>
                  </a:cubicBezTo>
                  <a:lnTo>
                    <a:pt x="7606" y="3969"/>
                  </a:lnTo>
                  <a:cubicBezTo>
                    <a:pt x="8007" y="3702"/>
                    <a:pt x="8273" y="3268"/>
                    <a:pt x="8273" y="2768"/>
                  </a:cubicBezTo>
                  <a:lnTo>
                    <a:pt x="8273" y="1701"/>
                  </a:lnTo>
                  <a:cubicBezTo>
                    <a:pt x="8273" y="1067"/>
                    <a:pt x="7806" y="533"/>
                    <a:pt x="7206" y="400"/>
                  </a:cubicBezTo>
                  <a:lnTo>
                    <a:pt x="5438" y="33"/>
                  </a:lnTo>
                  <a:cubicBezTo>
                    <a:pt x="5332" y="12"/>
                    <a:pt x="5224" y="1"/>
                    <a:pt x="511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96;p83">
              <a:extLst>
                <a:ext uri="{FF2B5EF4-FFF2-40B4-BE49-F238E27FC236}">
                  <a16:creationId xmlns:a16="http://schemas.microsoft.com/office/drawing/2014/main" xmlns="" id="{F14B87C4-3239-8E3B-BFFC-BD010DDC0CA1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97;p83">
              <a:extLst>
                <a:ext uri="{FF2B5EF4-FFF2-40B4-BE49-F238E27FC236}">
                  <a16:creationId xmlns:a16="http://schemas.microsoft.com/office/drawing/2014/main" xmlns="" id="{DA14DE97-031C-EEF9-3C79-872B87C078BB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98;p83">
              <a:extLst>
                <a:ext uri="{FF2B5EF4-FFF2-40B4-BE49-F238E27FC236}">
                  <a16:creationId xmlns:a16="http://schemas.microsoft.com/office/drawing/2014/main" xmlns="" id="{46A80A92-B36C-927C-7D52-A8721B77D5D3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99;p83">
              <a:extLst>
                <a:ext uri="{FF2B5EF4-FFF2-40B4-BE49-F238E27FC236}">
                  <a16:creationId xmlns:a16="http://schemas.microsoft.com/office/drawing/2014/main" xmlns="" id="{3CD67095-E601-C9B2-16A1-57055BF1463C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600;p83">
              <a:extLst>
                <a:ext uri="{FF2B5EF4-FFF2-40B4-BE49-F238E27FC236}">
                  <a16:creationId xmlns:a16="http://schemas.microsoft.com/office/drawing/2014/main" xmlns="" id="{CD58378B-E39A-6610-62DB-919DC9AA2697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601;p83">
              <a:extLst>
                <a:ext uri="{FF2B5EF4-FFF2-40B4-BE49-F238E27FC236}">
                  <a16:creationId xmlns:a16="http://schemas.microsoft.com/office/drawing/2014/main" xmlns="" id="{56EAC7B8-6A12-B8C3-C670-758CF64EE318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602;p83">
              <a:extLst>
                <a:ext uri="{FF2B5EF4-FFF2-40B4-BE49-F238E27FC236}">
                  <a16:creationId xmlns:a16="http://schemas.microsoft.com/office/drawing/2014/main" xmlns="" id="{D56FCAD5-34AB-C1B3-3D49-D867380A99F7}"/>
                </a:ext>
              </a:extLst>
            </p:cNvPr>
            <p:cNvSpPr/>
            <p:nvPr/>
          </p:nvSpPr>
          <p:spPr>
            <a:xfrm>
              <a:off x="3338375" y="2813825"/>
              <a:ext cx="51725" cy="1671225"/>
            </a:xfrm>
            <a:custGeom>
              <a:avLst/>
              <a:gdLst/>
              <a:ahLst/>
              <a:cxnLst/>
              <a:rect l="l" t="t" r="r" b="b"/>
              <a:pathLst>
                <a:path w="2069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603;p83">
              <a:extLst>
                <a:ext uri="{FF2B5EF4-FFF2-40B4-BE49-F238E27FC236}">
                  <a16:creationId xmlns:a16="http://schemas.microsoft.com/office/drawing/2014/main" xmlns="" id="{61E8A5A3-E59F-C483-9BE9-55EFF2FD6E37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604;p83">
              <a:extLst>
                <a:ext uri="{FF2B5EF4-FFF2-40B4-BE49-F238E27FC236}">
                  <a16:creationId xmlns:a16="http://schemas.microsoft.com/office/drawing/2014/main" xmlns="" id="{2466E8D5-A547-28C7-713A-7921D9DAADCC}"/>
                </a:ext>
              </a:extLst>
            </p:cNvPr>
            <p:cNvSpPr/>
            <p:nvPr/>
          </p:nvSpPr>
          <p:spPr>
            <a:xfrm>
              <a:off x="2707925" y="2813825"/>
              <a:ext cx="88425" cy="1671225"/>
            </a:xfrm>
            <a:custGeom>
              <a:avLst/>
              <a:gdLst/>
              <a:ahLst/>
              <a:cxnLst/>
              <a:rect l="l" t="t" r="r" b="b"/>
              <a:pathLst>
                <a:path w="3537" h="66849" extrusionOk="0">
                  <a:moveTo>
                    <a:pt x="1502" y="1"/>
                  </a:moveTo>
                  <a:lnTo>
                    <a:pt x="1" y="66849"/>
                  </a:lnTo>
                  <a:lnTo>
                    <a:pt x="1535" y="66849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605;p83">
              <a:extLst>
                <a:ext uri="{FF2B5EF4-FFF2-40B4-BE49-F238E27FC236}">
                  <a16:creationId xmlns:a16="http://schemas.microsoft.com/office/drawing/2014/main" xmlns="" id="{53914043-55BC-8617-6958-A851C367D156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606;p83">
              <a:extLst>
                <a:ext uri="{FF2B5EF4-FFF2-40B4-BE49-F238E27FC236}">
                  <a16:creationId xmlns:a16="http://schemas.microsoft.com/office/drawing/2014/main" xmlns="" id="{7678ACEB-618D-C80B-AB53-B58C84F440BA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607;p83">
              <a:extLst>
                <a:ext uri="{FF2B5EF4-FFF2-40B4-BE49-F238E27FC236}">
                  <a16:creationId xmlns:a16="http://schemas.microsoft.com/office/drawing/2014/main" xmlns="" id="{1C0DDCB2-C4E7-176F-471F-BCCD312BAEE6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608;p83">
              <a:extLst>
                <a:ext uri="{FF2B5EF4-FFF2-40B4-BE49-F238E27FC236}">
                  <a16:creationId xmlns:a16="http://schemas.microsoft.com/office/drawing/2014/main" xmlns="" id="{4B67B1A7-BA58-5B87-1E63-D6A7793C42F2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609;p83">
              <a:extLst>
                <a:ext uri="{FF2B5EF4-FFF2-40B4-BE49-F238E27FC236}">
                  <a16:creationId xmlns:a16="http://schemas.microsoft.com/office/drawing/2014/main" xmlns="" id="{14E64504-FE95-5E8E-0E0F-AD470435D0C4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610;p83">
              <a:extLst>
                <a:ext uri="{FF2B5EF4-FFF2-40B4-BE49-F238E27FC236}">
                  <a16:creationId xmlns:a16="http://schemas.microsoft.com/office/drawing/2014/main" xmlns="" id="{0A492726-D093-F360-FA86-00D33BFC6D47}"/>
                </a:ext>
              </a:extLst>
            </p:cNvPr>
            <p:cNvSpPr/>
            <p:nvPr/>
          </p:nvSpPr>
          <p:spPr>
            <a:xfrm>
              <a:off x="219500" y="2813825"/>
              <a:ext cx="89250" cy="1671225"/>
            </a:xfrm>
            <a:custGeom>
              <a:avLst/>
              <a:gdLst/>
              <a:ahLst/>
              <a:cxnLst/>
              <a:rect l="l" t="t" r="r" b="b"/>
              <a:pathLst>
                <a:path w="3570" h="66849" extrusionOk="0">
                  <a:moveTo>
                    <a:pt x="1501" y="1"/>
                  </a:moveTo>
                  <a:lnTo>
                    <a:pt x="0" y="66849"/>
                  </a:lnTo>
                  <a:lnTo>
                    <a:pt x="1568" y="66849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611;p83">
              <a:extLst>
                <a:ext uri="{FF2B5EF4-FFF2-40B4-BE49-F238E27FC236}">
                  <a16:creationId xmlns:a16="http://schemas.microsoft.com/office/drawing/2014/main" xmlns="" id="{D431B822-BBDD-9BCF-3CC3-385E4F55E066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612;p83">
              <a:extLst>
                <a:ext uri="{FF2B5EF4-FFF2-40B4-BE49-F238E27FC236}">
                  <a16:creationId xmlns:a16="http://schemas.microsoft.com/office/drawing/2014/main" xmlns="" id="{A624AFE2-D167-29FA-1DE8-9006D25AF16F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13;p83">
              <a:extLst>
                <a:ext uri="{FF2B5EF4-FFF2-40B4-BE49-F238E27FC236}">
                  <a16:creationId xmlns:a16="http://schemas.microsoft.com/office/drawing/2014/main" xmlns="" id="{5D4C31EC-6BB4-4714-F977-A9C1D65C9685}"/>
                </a:ext>
              </a:extLst>
            </p:cNvPr>
            <p:cNvSpPr/>
            <p:nvPr/>
          </p:nvSpPr>
          <p:spPr>
            <a:xfrm>
              <a:off x="847425" y="2813825"/>
              <a:ext cx="51750" cy="1671225"/>
            </a:xfrm>
            <a:custGeom>
              <a:avLst/>
              <a:gdLst/>
              <a:ahLst/>
              <a:cxnLst/>
              <a:rect l="l" t="t" r="r" b="b"/>
              <a:pathLst>
                <a:path w="2070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14;p83">
              <a:extLst>
                <a:ext uri="{FF2B5EF4-FFF2-40B4-BE49-F238E27FC236}">
                  <a16:creationId xmlns:a16="http://schemas.microsoft.com/office/drawing/2014/main" xmlns="" id="{BE8747F0-0FB5-A057-C93E-C5A40EA5D3FF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15;p83">
              <a:extLst>
                <a:ext uri="{FF2B5EF4-FFF2-40B4-BE49-F238E27FC236}">
                  <a16:creationId xmlns:a16="http://schemas.microsoft.com/office/drawing/2014/main" xmlns="" id="{DC2CA9BB-1F7F-4611-0C1B-E1B2F4EE63F9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16;p83">
              <a:extLst>
                <a:ext uri="{FF2B5EF4-FFF2-40B4-BE49-F238E27FC236}">
                  <a16:creationId xmlns:a16="http://schemas.microsoft.com/office/drawing/2014/main" xmlns="" id="{8A0CF214-08AD-5B34-3653-07C213DD0539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17;p83">
              <a:extLst>
                <a:ext uri="{FF2B5EF4-FFF2-40B4-BE49-F238E27FC236}">
                  <a16:creationId xmlns:a16="http://schemas.microsoft.com/office/drawing/2014/main" xmlns="" id="{0B38A3AA-EDE3-BAD4-9014-F76B534DDA84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18;p83">
              <a:extLst>
                <a:ext uri="{FF2B5EF4-FFF2-40B4-BE49-F238E27FC236}">
                  <a16:creationId xmlns:a16="http://schemas.microsoft.com/office/drawing/2014/main" xmlns="" id="{95A5C0D4-91E6-5CD2-7A47-9B58D154BD98}"/>
                </a:ext>
              </a:extLst>
            </p:cNvPr>
            <p:cNvSpPr/>
            <p:nvPr/>
          </p:nvSpPr>
          <p:spPr>
            <a:xfrm>
              <a:off x="1687200" y="2786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lnTo>
                    <a:pt x="1" y="34"/>
                  </a:lnTo>
                  <a:lnTo>
                    <a:pt x="67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19;p83">
              <a:extLst>
                <a:ext uri="{FF2B5EF4-FFF2-40B4-BE49-F238E27FC236}">
                  <a16:creationId xmlns:a16="http://schemas.microsoft.com/office/drawing/2014/main" xmlns="" id="{A079CBF9-36E6-85C4-D90C-0BC3E2377B6E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20;p83">
              <a:extLst>
                <a:ext uri="{FF2B5EF4-FFF2-40B4-BE49-F238E27FC236}">
                  <a16:creationId xmlns:a16="http://schemas.microsoft.com/office/drawing/2014/main" xmlns="" id="{49997DC7-64CD-9504-FD26-254ED7BF67F8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21;p83">
              <a:extLst>
                <a:ext uri="{FF2B5EF4-FFF2-40B4-BE49-F238E27FC236}">
                  <a16:creationId xmlns:a16="http://schemas.microsoft.com/office/drawing/2014/main" xmlns="" id="{412C9B29-EE0B-0369-F960-9EF7653126C2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22;p83">
              <a:extLst>
                <a:ext uri="{FF2B5EF4-FFF2-40B4-BE49-F238E27FC236}">
                  <a16:creationId xmlns:a16="http://schemas.microsoft.com/office/drawing/2014/main" xmlns="" id="{40E933C8-953F-491D-9451-5504D4C94DD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23;p83">
              <a:extLst>
                <a:ext uri="{FF2B5EF4-FFF2-40B4-BE49-F238E27FC236}">
                  <a16:creationId xmlns:a16="http://schemas.microsoft.com/office/drawing/2014/main" xmlns="" id="{B6E43D7E-4067-3227-BB9D-02BAC899FEDF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24;p83">
              <a:extLst>
                <a:ext uri="{FF2B5EF4-FFF2-40B4-BE49-F238E27FC236}">
                  <a16:creationId xmlns:a16="http://schemas.microsoft.com/office/drawing/2014/main" xmlns="" id="{7FD7B584-85F8-3531-7D14-2A99DD3DA1A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25;p83">
              <a:extLst>
                <a:ext uri="{FF2B5EF4-FFF2-40B4-BE49-F238E27FC236}">
                  <a16:creationId xmlns:a16="http://schemas.microsoft.com/office/drawing/2014/main" xmlns="" id="{3F4F2268-F281-B860-E654-049DD95F1EB1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26;p83">
              <a:extLst>
                <a:ext uri="{FF2B5EF4-FFF2-40B4-BE49-F238E27FC236}">
                  <a16:creationId xmlns:a16="http://schemas.microsoft.com/office/drawing/2014/main" xmlns="" id="{E1BE3965-C3D1-69D9-CB00-83C4954EA30C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27;p83">
              <a:extLst>
                <a:ext uri="{FF2B5EF4-FFF2-40B4-BE49-F238E27FC236}">
                  <a16:creationId xmlns:a16="http://schemas.microsoft.com/office/drawing/2014/main" xmlns="" id="{8C91F2BF-C461-1422-EA89-65D68A9AC619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28;p83">
              <a:extLst>
                <a:ext uri="{FF2B5EF4-FFF2-40B4-BE49-F238E27FC236}">
                  <a16:creationId xmlns:a16="http://schemas.microsoft.com/office/drawing/2014/main" xmlns="" id="{3C32A7CA-BE7B-BC98-7D4C-90015FFC72D6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29;p83">
              <a:extLst>
                <a:ext uri="{FF2B5EF4-FFF2-40B4-BE49-F238E27FC236}">
                  <a16:creationId xmlns:a16="http://schemas.microsoft.com/office/drawing/2014/main" xmlns="" id="{1A5CCD11-C262-2373-9692-B5B3050957AC}"/>
                </a:ext>
              </a:extLst>
            </p:cNvPr>
            <p:cNvSpPr/>
            <p:nvPr/>
          </p:nvSpPr>
          <p:spPr>
            <a:xfrm>
              <a:off x="2667075" y="2259275"/>
              <a:ext cx="145950" cy="35875"/>
            </a:xfrm>
            <a:custGeom>
              <a:avLst/>
              <a:gdLst/>
              <a:ahLst/>
              <a:cxnLst/>
              <a:rect l="l" t="t" r="r" b="b"/>
              <a:pathLst>
                <a:path w="5838" h="1435" extrusionOk="0">
                  <a:moveTo>
                    <a:pt x="134" y="0"/>
                  </a:moveTo>
                  <a:cubicBezTo>
                    <a:pt x="34" y="0"/>
                    <a:pt x="0" y="167"/>
                    <a:pt x="100" y="200"/>
                  </a:cubicBezTo>
                  <a:lnTo>
                    <a:pt x="2502" y="1334"/>
                  </a:lnTo>
                  <a:cubicBezTo>
                    <a:pt x="2635" y="1401"/>
                    <a:pt x="2777" y="1434"/>
                    <a:pt x="2919" y="1434"/>
                  </a:cubicBezTo>
                  <a:cubicBezTo>
                    <a:pt x="3061" y="1434"/>
                    <a:pt x="3203" y="1401"/>
                    <a:pt x="3336" y="1334"/>
                  </a:cubicBezTo>
                  <a:lnTo>
                    <a:pt x="5738" y="200"/>
                  </a:lnTo>
                  <a:cubicBezTo>
                    <a:pt x="5838" y="167"/>
                    <a:pt x="5804" y="0"/>
                    <a:pt x="5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30;p83">
              <a:extLst>
                <a:ext uri="{FF2B5EF4-FFF2-40B4-BE49-F238E27FC236}">
                  <a16:creationId xmlns:a16="http://schemas.microsoft.com/office/drawing/2014/main" xmlns="" id="{4F4F45B4-FC7A-3981-EF6C-18BB146A6D73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31;p83">
              <a:extLst>
                <a:ext uri="{FF2B5EF4-FFF2-40B4-BE49-F238E27FC236}">
                  <a16:creationId xmlns:a16="http://schemas.microsoft.com/office/drawing/2014/main" xmlns="" id="{0A7F158D-6352-65AB-1EAA-C720C1B6FBA9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32;p83">
              <a:extLst>
                <a:ext uri="{FF2B5EF4-FFF2-40B4-BE49-F238E27FC236}">
                  <a16:creationId xmlns:a16="http://schemas.microsoft.com/office/drawing/2014/main" xmlns="" id="{A3CC3084-99F6-28CC-B5F0-30069B377BFB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33;p83">
              <a:extLst>
                <a:ext uri="{FF2B5EF4-FFF2-40B4-BE49-F238E27FC236}">
                  <a16:creationId xmlns:a16="http://schemas.microsoft.com/office/drawing/2014/main" xmlns="" id="{CF64FA0C-F7DC-8237-67EB-0EACBDB49D11}"/>
                </a:ext>
              </a:extLst>
            </p:cNvPr>
            <p:cNvSpPr/>
            <p:nvPr/>
          </p:nvSpPr>
          <p:spPr>
            <a:xfrm>
              <a:off x="2635049" y="2265801"/>
              <a:ext cx="72575" cy="80500"/>
            </a:xfrm>
            <a:custGeom>
              <a:avLst/>
              <a:gdLst/>
              <a:ahLst/>
              <a:cxnLst/>
              <a:rect l="l" t="t" r="r" b="b"/>
              <a:pathLst>
                <a:path w="2903" h="3220" extrusionOk="0">
                  <a:moveTo>
                    <a:pt x="1501" y="1"/>
                  </a:moveTo>
                  <a:cubicBezTo>
                    <a:pt x="1160" y="1"/>
                    <a:pt x="849" y="200"/>
                    <a:pt x="701" y="545"/>
                  </a:cubicBezTo>
                  <a:lnTo>
                    <a:pt x="167" y="1846"/>
                  </a:lnTo>
                  <a:cubicBezTo>
                    <a:pt x="0" y="2313"/>
                    <a:pt x="200" y="2813"/>
                    <a:pt x="667" y="3013"/>
                  </a:cubicBezTo>
                  <a:lnTo>
                    <a:pt x="1001" y="3147"/>
                  </a:lnTo>
                  <a:cubicBezTo>
                    <a:pt x="1116" y="3196"/>
                    <a:pt x="1234" y="3219"/>
                    <a:pt x="1348" y="3219"/>
                  </a:cubicBezTo>
                  <a:cubicBezTo>
                    <a:pt x="1697" y="3219"/>
                    <a:pt x="2018" y="3006"/>
                    <a:pt x="2168" y="2680"/>
                  </a:cubicBezTo>
                  <a:lnTo>
                    <a:pt x="2702" y="1379"/>
                  </a:lnTo>
                  <a:cubicBezTo>
                    <a:pt x="2902" y="912"/>
                    <a:pt x="2669" y="412"/>
                    <a:pt x="2235" y="211"/>
                  </a:cubicBezTo>
                  <a:lnTo>
                    <a:pt x="1868" y="78"/>
                  </a:lnTo>
                  <a:cubicBezTo>
                    <a:pt x="1746" y="26"/>
                    <a:pt x="1622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34;p83">
              <a:extLst>
                <a:ext uri="{FF2B5EF4-FFF2-40B4-BE49-F238E27FC236}">
                  <a16:creationId xmlns:a16="http://schemas.microsoft.com/office/drawing/2014/main" xmlns="" id="{963EECA4-6ED9-D18D-E2B1-58660742B573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35;p83">
              <a:extLst>
                <a:ext uri="{FF2B5EF4-FFF2-40B4-BE49-F238E27FC236}">
                  <a16:creationId xmlns:a16="http://schemas.microsoft.com/office/drawing/2014/main" xmlns="" id="{7F1F5C1B-177A-260C-D4DB-61D45F58C936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36;p83">
              <a:extLst>
                <a:ext uri="{FF2B5EF4-FFF2-40B4-BE49-F238E27FC236}">
                  <a16:creationId xmlns:a16="http://schemas.microsoft.com/office/drawing/2014/main" xmlns="" id="{48546AD2-E6FA-9CCC-5A6E-39D7D0868A74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37;p83">
              <a:extLst>
                <a:ext uri="{FF2B5EF4-FFF2-40B4-BE49-F238E27FC236}">
                  <a16:creationId xmlns:a16="http://schemas.microsoft.com/office/drawing/2014/main" xmlns="" id="{3AACA07A-7972-88FE-86BC-84D482D1FA2B}"/>
                </a:ext>
              </a:extLst>
            </p:cNvPr>
            <p:cNvSpPr/>
            <p:nvPr/>
          </p:nvSpPr>
          <p:spPr>
            <a:xfrm>
              <a:off x="2553650" y="2466925"/>
              <a:ext cx="215175" cy="41700"/>
            </a:xfrm>
            <a:custGeom>
              <a:avLst/>
              <a:gdLst/>
              <a:ahLst/>
              <a:cxnLst/>
              <a:rect l="l" t="t" r="r" b="b"/>
              <a:pathLst>
                <a:path w="8607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607" y="1668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38;p83">
              <a:extLst>
                <a:ext uri="{FF2B5EF4-FFF2-40B4-BE49-F238E27FC236}">
                  <a16:creationId xmlns:a16="http://schemas.microsoft.com/office/drawing/2014/main" xmlns="" id="{560BB583-77DF-351C-A371-950B6E5F9B1B}"/>
                </a:ext>
              </a:extLst>
            </p:cNvPr>
            <p:cNvSpPr/>
            <p:nvPr/>
          </p:nvSpPr>
          <p:spPr>
            <a:xfrm>
              <a:off x="2768800" y="2466925"/>
              <a:ext cx="214350" cy="41700"/>
            </a:xfrm>
            <a:custGeom>
              <a:avLst/>
              <a:gdLst/>
              <a:ahLst/>
              <a:cxnLst/>
              <a:rect l="l" t="t" r="r" b="b"/>
              <a:pathLst>
                <a:path w="8574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574" y="1668"/>
                  </a:lnTo>
                  <a:lnTo>
                    <a:pt x="857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39;p83">
              <a:extLst>
                <a:ext uri="{FF2B5EF4-FFF2-40B4-BE49-F238E27FC236}">
                  <a16:creationId xmlns:a16="http://schemas.microsoft.com/office/drawing/2014/main" xmlns="" id="{55F6D3AD-060E-26C0-BDCB-94A7D49EC28D}"/>
                </a:ext>
              </a:extLst>
            </p:cNvPr>
            <p:cNvSpPr/>
            <p:nvPr/>
          </p:nvSpPr>
          <p:spPr>
            <a:xfrm>
              <a:off x="1853150" y="2687900"/>
              <a:ext cx="653825" cy="32550"/>
            </a:xfrm>
            <a:custGeom>
              <a:avLst/>
              <a:gdLst/>
              <a:ahLst/>
              <a:cxnLst/>
              <a:rect l="l" t="t" r="r" b="b"/>
              <a:pathLst>
                <a:path w="26153" h="1302" extrusionOk="0">
                  <a:moveTo>
                    <a:pt x="25619" y="1"/>
                  </a:moveTo>
                  <a:lnTo>
                    <a:pt x="534" y="201"/>
                  </a:lnTo>
                  <a:cubicBezTo>
                    <a:pt x="234" y="201"/>
                    <a:pt x="1" y="434"/>
                    <a:pt x="1" y="735"/>
                  </a:cubicBezTo>
                  <a:cubicBezTo>
                    <a:pt x="1" y="1035"/>
                    <a:pt x="234" y="1302"/>
                    <a:pt x="568" y="1302"/>
                  </a:cubicBezTo>
                  <a:lnTo>
                    <a:pt x="25619" y="1135"/>
                  </a:lnTo>
                  <a:cubicBezTo>
                    <a:pt x="25919" y="1101"/>
                    <a:pt x="26153" y="868"/>
                    <a:pt x="26153" y="568"/>
                  </a:cubicBezTo>
                  <a:cubicBezTo>
                    <a:pt x="26153" y="268"/>
                    <a:pt x="25919" y="1"/>
                    <a:pt x="2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40;p83">
              <a:extLst>
                <a:ext uri="{FF2B5EF4-FFF2-40B4-BE49-F238E27FC236}">
                  <a16:creationId xmlns:a16="http://schemas.microsoft.com/office/drawing/2014/main" xmlns="" id="{72893710-51A8-078B-9122-DD8AEB33249E}"/>
                </a:ext>
              </a:extLst>
            </p:cNvPr>
            <p:cNvSpPr/>
            <p:nvPr/>
          </p:nvSpPr>
          <p:spPr>
            <a:xfrm>
              <a:off x="1865750" y="2254250"/>
              <a:ext cx="734525" cy="437875"/>
            </a:xfrm>
            <a:custGeom>
              <a:avLst/>
              <a:gdLst/>
              <a:ahLst/>
              <a:cxnLst/>
              <a:rect l="l" t="t" r="r" b="b"/>
              <a:pathLst>
                <a:path w="29381" h="17515" extrusionOk="0">
                  <a:moveTo>
                    <a:pt x="27769" y="0"/>
                  </a:moveTo>
                  <a:cubicBezTo>
                    <a:pt x="27752" y="0"/>
                    <a:pt x="27734" y="0"/>
                    <a:pt x="27717" y="1"/>
                  </a:cubicBezTo>
                  <a:lnTo>
                    <a:pt x="4967" y="168"/>
                  </a:lnTo>
                  <a:lnTo>
                    <a:pt x="4634" y="168"/>
                  </a:lnTo>
                  <a:cubicBezTo>
                    <a:pt x="3600" y="201"/>
                    <a:pt x="2766" y="935"/>
                    <a:pt x="2566" y="1936"/>
                  </a:cubicBezTo>
                  <a:lnTo>
                    <a:pt x="197" y="15779"/>
                  </a:lnTo>
                  <a:cubicBezTo>
                    <a:pt x="1" y="16663"/>
                    <a:pt x="672" y="17514"/>
                    <a:pt x="1579" y="17514"/>
                  </a:cubicBezTo>
                  <a:cubicBezTo>
                    <a:pt x="1597" y="17514"/>
                    <a:pt x="1614" y="17514"/>
                    <a:pt x="1632" y="17513"/>
                  </a:cubicBezTo>
                  <a:lnTo>
                    <a:pt x="1665" y="17513"/>
                  </a:lnTo>
                  <a:lnTo>
                    <a:pt x="24781" y="17347"/>
                  </a:lnTo>
                  <a:lnTo>
                    <a:pt x="24848" y="17347"/>
                  </a:lnTo>
                  <a:cubicBezTo>
                    <a:pt x="24948" y="17347"/>
                    <a:pt x="25082" y="17347"/>
                    <a:pt x="25215" y="17313"/>
                  </a:cubicBezTo>
                  <a:cubicBezTo>
                    <a:pt x="26049" y="17080"/>
                    <a:pt x="26649" y="16413"/>
                    <a:pt x="26816" y="15612"/>
                  </a:cubicBezTo>
                  <a:lnTo>
                    <a:pt x="29185" y="1769"/>
                  </a:lnTo>
                  <a:cubicBezTo>
                    <a:pt x="29381" y="852"/>
                    <a:pt x="28678" y="0"/>
                    <a:pt x="2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41;p83">
              <a:extLst>
                <a:ext uri="{FF2B5EF4-FFF2-40B4-BE49-F238E27FC236}">
                  <a16:creationId xmlns:a16="http://schemas.microsoft.com/office/drawing/2014/main" xmlns="" id="{91EE29DD-5B38-BBAD-8350-12DC9174BE13}"/>
                </a:ext>
              </a:extLst>
            </p:cNvPr>
            <p:cNvSpPr/>
            <p:nvPr/>
          </p:nvSpPr>
          <p:spPr>
            <a:xfrm>
              <a:off x="1885775" y="2252575"/>
              <a:ext cx="735350" cy="438725"/>
            </a:xfrm>
            <a:custGeom>
              <a:avLst/>
              <a:gdLst/>
              <a:ahLst/>
              <a:cxnLst/>
              <a:rect l="l" t="t" r="r" b="b"/>
              <a:pathLst>
                <a:path w="29414" h="17549" extrusionOk="0">
                  <a:moveTo>
                    <a:pt x="27771" y="0"/>
                  </a:moveTo>
                  <a:cubicBezTo>
                    <a:pt x="27753" y="0"/>
                    <a:pt x="27735" y="1"/>
                    <a:pt x="27716" y="1"/>
                  </a:cubicBezTo>
                  <a:lnTo>
                    <a:pt x="4633" y="168"/>
                  </a:lnTo>
                  <a:cubicBezTo>
                    <a:pt x="4466" y="168"/>
                    <a:pt x="4300" y="201"/>
                    <a:pt x="4166" y="235"/>
                  </a:cubicBezTo>
                  <a:cubicBezTo>
                    <a:pt x="3332" y="468"/>
                    <a:pt x="2732" y="1102"/>
                    <a:pt x="2565" y="1936"/>
                  </a:cubicBezTo>
                  <a:lnTo>
                    <a:pt x="197" y="15779"/>
                  </a:lnTo>
                  <a:cubicBezTo>
                    <a:pt x="0" y="16696"/>
                    <a:pt x="703" y="17548"/>
                    <a:pt x="1612" y="17548"/>
                  </a:cubicBezTo>
                  <a:cubicBezTo>
                    <a:pt x="1630" y="17548"/>
                    <a:pt x="1647" y="17548"/>
                    <a:pt x="1664" y="17547"/>
                  </a:cubicBezTo>
                  <a:lnTo>
                    <a:pt x="24414" y="17380"/>
                  </a:lnTo>
                  <a:lnTo>
                    <a:pt x="24814" y="17380"/>
                  </a:lnTo>
                  <a:cubicBezTo>
                    <a:pt x="25815" y="17314"/>
                    <a:pt x="26649" y="16580"/>
                    <a:pt x="26849" y="15612"/>
                  </a:cubicBezTo>
                  <a:lnTo>
                    <a:pt x="29217" y="1736"/>
                  </a:lnTo>
                  <a:cubicBezTo>
                    <a:pt x="29414" y="820"/>
                    <a:pt x="28680" y="0"/>
                    <a:pt x="27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42;p83">
              <a:extLst>
                <a:ext uri="{FF2B5EF4-FFF2-40B4-BE49-F238E27FC236}">
                  <a16:creationId xmlns:a16="http://schemas.microsoft.com/office/drawing/2014/main" xmlns="" id="{60676093-91D7-7AE7-6E4A-A42C2FBF9EBB}"/>
                </a:ext>
              </a:extLst>
            </p:cNvPr>
            <p:cNvSpPr/>
            <p:nvPr/>
          </p:nvSpPr>
          <p:spPr>
            <a:xfrm>
              <a:off x="2242600" y="2465250"/>
              <a:ext cx="71750" cy="62575"/>
            </a:xfrm>
            <a:custGeom>
              <a:avLst/>
              <a:gdLst/>
              <a:ahLst/>
              <a:cxnLst/>
              <a:rect l="l" t="t" r="r" b="b"/>
              <a:pathLst>
                <a:path w="2870" h="2503" extrusionOk="0">
                  <a:moveTo>
                    <a:pt x="1535" y="0"/>
                  </a:moveTo>
                  <a:cubicBezTo>
                    <a:pt x="768" y="34"/>
                    <a:pt x="101" y="601"/>
                    <a:pt x="34" y="1401"/>
                  </a:cubicBezTo>
                  <a:cubicBezTo>
                    <a:pt x="0" y="1635"/>
                    <a:pt x="67" y="1868"/>
                    <a:pt x="167" y="2068"/>
                  </a:cubicBezTo>
                  <a:cubicBezTo>
                    <a:pt x="201" y="2202"/>
                    <a:pt x="301" y="2302"/>
                    <a:pt x="401" y="2402"/>
                  </a:cubicBezTo>
                  <a:cubicBezTo>
                    <a:pt x="334" y="2269"/>
                    <a:pt x="301" y="2102"/>
                    <a:pt x="334" y="1935"/>
                  </a:cubicBezTo>
                  <a:cubicBezTo>
                    <a:pt x="401" y="1368"/>
                    <a:pt x="868" y="934"/>
                    <a:pt x="1435" y="934"/>
                  </a:cubicBezTo>
                  <a:cubicBezTo>
                    <a:pt x="1969" y="934"/>
                    <a:pt x="2402" y="1401"/>
                    <a:pt x="2335" y="1968"/>
                  </a:cubicBezTo>
                  <a:cubicBezTo>
                    <a:pt x="2302" y="2135"/>
                    <a:pt x="2269" y="2302"/>
                    <a:pt x="2169" y="2469"/>
                  </a:cubicBezTo>
                  <a:lnTo>
                    <a:pt x="2135" y="2502"/>
                  </a:lnTo>
                  <a:cubicBezTo>
                    <a:pt x="2302" y="2369"/>
                    <a:pt x="2436" y="2235"/>
                    <a:pt x="2536" y="2068"/>
                  </a:cubicBezTo>
                  <a:cubicBezTo>
                    <a:pt x="2669" y="1868"/>
                    <a:pt x="2769" y="1635"/>
                    <a:pt x="2802" y="1401"/>
                  </a:cubicBezTo>
                  <a:cubicBezTo>
                    <a:pt x="2869" y="634"/>
                    <a:pt x="2269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43;p83">
              <a:extLst>
                <a:ext uri="{FF2B5EF4-FFF2-40B4-BE49-F238E27FC236}">
                  <a16:creationId xmlns:a16="http://schemas.microsoft.com/office/drawing/2014/main" xmlns="" id="{37BB8222-FDD1-97F0-9C26-3DD6C78E94EA}"/>
                </a:ext>
              </a:extLst>
            </p:cNvPr>
            <p:cNvSpPr/>
            <p:nvPr/>
          </p:nvSpPr>
          <p:spPr>
            <a:xfrm>
              <a:off x="1513750" y="2688750"/>
              <a:ext cx="379450" cy="31700"/>
            </a:xfrm>
            <a:custGeom>
              <a:avLst/>
              <a:gdLst/>
              <a:ahLst/>
              <a:cxnLst/>
              <a:rect l="l" t="t" r="r" b="b"/>
              <a:pathLst>
                <a:path w="15178" h="1268" extrusionOk="0">
                  <a:moveTo>
                    <a:pt x="367" y="0"/>
                  </a:moveTo>
                  <a:cubicBezTo>
                    <a:pt x="134" y="100"/>
                    <a:pt x="0" y="300"/>
                    <a:pt x="0" y="534"/>
                  </a:cubicBezTo>
                  <a:cubicBezTo>
                    <a:pt x="0" y="534"/>
                    <a:pt x="0" y="567"/>
                    <a:pt x="0" y="600"/>
                  </a:cubicBezTo>
                  <a:cubicBezTo>
                    <a:pt x="34" y="867"/>
                    <a:pt x="267" y="1067"/>
                    <a:pt x="534" y="1067"/>
                  </a:cubicBezTo>
                  <a:lnTo>
                    <a:pt x="14644" y="1268"/>
                  </a:lnTo>
                  <a:cubicBezTo>
                    <a:pt x="14944" y="1268"/>
                    <a:pt x="15178" y="1001"/>
                    <a:pt x="15178" y="701"/>
                  </a:cubicBezTo>
                  <a:cubicBezTo>
                    <a:pt x="15178" y="701"/>
                    <a:pt x="15178" y="667"/>
                    <a:pt x="15178" y="634"/>
                  </a:cubicBezTo>
                  <a:cubicBezTo>
                    <a:pt x="15178" y="567"/>
                    <a:pt x="15144" y="500"/>
                    <a:pt x="15111" y="467"/>
                  </a:cubicBezTo>
                  <a:cubicBezTo>
                    <a:pt x="15011" y="267"/>
                    <a:pt x="14844" y="167"/>
                    <a:pt x="14644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44;p83">
              <a:extLst>
                <a:ext uri="{FF2B5EF4-FFF2-40B4-BE49-F238E27FC236}">
                  <a16:creationId xmlns:a16="http://schemas.microsoft.com/office/drawing/2014/main" xmlns="" id="{451838B4-6FFF-EDC1-0E8B-2B945E26C2D8}"/>
                </a:ext>
              </a:extLst>
            </p:cNvPr>
            <p:cNvSpPr/>
            <p:nvPr/>
          </p:nvSpPr>
          <p:spPr>
            <a:xfrm>
              <a:off x="2430225" y="1964050"/>
              <a:ext cx="186000" cy="226025"/>
            </a:xfrm>
            <a:custGeom>
              <a:avLst/>
              <a:gdLst/>
              <a:ahLst/>
              <a:cxnLst/>
              <a:rect l="l" t="t" r="r" b="b"/>
              <a:pathLst>
                <a:path w="7440" h="9041" extrusionOk="0">
                  <a:moveTo>
                    <a:pt x="3737" y="1"/>
                  </a:moveTo>
                  <a:cubicBezTo>
                    <a:pt x="3737" y="1"/>
                    <a:pt x="3403" y="2669"/>
                    <a:pt x="2069" y="3570"/>
                  </a:cubicBezTo>
                  <a:cubicBezTo>
                    <a:pt x="1469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39"/>
                  </a:cubicBezTo>
                  <a:cubicBezTo>
                    <a:pt x="3503" y="8040"/>
                    <a:pt x="3603" y="8540"/>
                    <a:pt x="3737" y="9040"/>
                  </a:cubicBezTo>
                  <a:cubicBezTo>
                    <a:pt x="3837" y="8540"/>
                    <a:pt x="3904" y="8040"/>
                    <a:pt x="3970" y="7539"/>
                  </a:cubicBezTo>
                  <a:cubicBezTo>
                    <a:pt x="4170" y="5805"/>
                    <a:pt x="5205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570"/>
                  </a:cubicBezTo>
                  <a:cubicBezTo>
                    <a:pt x="4037" y="2669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45;p83">
              <a:extLst>
                <a:ext uri="{FF2B5EF4-FFF2-40B4-BE49-F238E27FC236}">
                  <a16:creationId xmlns:a16="http://schemas.microsoft.com/office/drawing/2014/main" xmlns="" id="{E84FE2C9-9379-BC0A-8AE9-27F6E6395C5E}"/>
                </a:ext>
              </a:extLst>
            </p:cNvPr>
            <p:cNvSpPr/>
            <p:nvPr/>
          </p:nvSpPr>
          <p:spPr>
            <a:xfrm>
              <a:off x="2426900" y="1890675"/>
              <a:ext cx="100100" cy="121775"/>
            </a:xfrm>
            <a:custGeom>
              <a:avLst/>
              <a:gdLst/>
              <a:ahLst/>
              <a:cxnLst/>
              <a:rect l="l" t="t" r="r" b="b"/>
              <a:pathLst>
                <a:path w="4004" h="4871" extrusionOk="0">
                  <a:moveTo>
                    <a:pt x="2002" y="0"/>
                  </a:moveTo>
                  <a:cubicBezTo>
                    <a:pt x="2002" y="0"/>
                    <a:pt x="1835" y="1435"/>
                    <a:pt x="1135" y="1935"/>
                  </a:cubicBezTo>
                  <a:cubicBezTo>
                    <a:pt x="768" y="2068"/>
                    <a:pt x="401" y="2168"/>
                    <a:pt x="0" y="2168"/>
                  </a:cubicBezTo>
                  <a:lnTo>
                    <a:pt x="501" y="2269"/>
                  </a:lnTo>
                  <a:cubicBezTo>
                    <a:pt x="1201" y="2402"/>
                    <a:pt x="1768" y="3102"/>
                    <a:pt x="1868" y="4036"/>
                  </a:cubicBezTo>
                  <a:cubicBezTo>
                    <a:pt x="1902" y="4337"/>
                    <a:pt x="1935" y="4604"/>
                    <a:pt x="2002" y="4870"/>
                  </a:cubicBezTo>
                  <a:cubicBezTo>
                    <a:pt x="2069" y="4604"/>
                    <a:pt x="2102" y="4337"/>
                    <a:pt x="2135" y="4036"/>
                  </a:cubicBezTo>
                  <a:cubicBezTo>
                    <a:pt x="2235" y="3102"/>
                    <a:pt x="2802" y="2369"/>
                    <a:pt x="3503" y="2269"/>
                  </a:cubicBezTo>
                  <a:lnTo>
                    <a:pt x="4003" y="2168"/>
                  </a:lnTo>
                  <a:cubicBezTo>
                    <a:pt x="3603" y="2168"/>
                    <a:pt x="3236" y="2068"/>
                    <a:pt x="2869" y="1935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46;p83">
              <a:extLst>
                <a:ext uri="{FF2B5EF4-FFF2-40B4-BE49-F238E27FC236}">
                  <a16:creationId xmlns:a16="http://schemas.microsoft.com/office/drawing/2014/main" xmlns="" id="{BF3F74CF-1C6B-9B94-2854-5C456B22214D}"/>
                </a:ext>
              </a:extLst>
            </p:cNvPr>
            <p:cNvSpPr/>
            <p:nvPr/>
          </p:nvSpPr>
          <p:spPr>
            <a:xfrm>
              <a:off x="1276900" y="1723050"/>
              <a:ext cx="99275" cy="122600"/>
            </a:xfrm>
            <a:custGeom>
              <a:avLst/>
              <a:gdLst/>
              <a:ahLst/>
              <a:cxnLst/>
              <a:rect l="l" t="t" r="r" b="b"/>
              <a:pathLst>
                <a:path w="3971" h="4904" extrusionOk="0">
                  <a:moveTo>
                    <a:pt x="2002" y="0"/>
                  </a:moveTo>
                  <a:cubicBezTo>
                    <a:pt x="2002" y="0"/>
                    <a:pt x="1836" y="1435"/>
                    <a:pt x="1135" y="1935"/>
                  </a:cubicBezTo>
                  <a:cubicBezTo>
                    <a:pt x="768" y="2102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2"/>
                    <a:pt x="1769" y="3136"/>
                    <a:pt x="1869" y="4070"/>
                  </a:cubicBezTo>
                  <a:cubicBezTo>
                    <a:pt x="1902" y="4337"/>
                    <a:pt x="1936" y="4604"/>
                    <a:pt x="2002" y="4904"/>
                  </a:cubicBezTo>
                  <a:cubicBezTo>
                    <a:pt x="2069" y="4604"/>
                    <a:pt x="2102" y="4337"/>
                    <a:pt x="2136" y="4070"/>
                  </a:cubicBezTo>
                  <a:cubicBezTo>
                    <a:pt x="2236" y="3136"/>
                    <a:pt x="2803" y="2402"/>
                    <a:pt x="3470" y="2269"/>
                  </a:cubicBezTo>
                  <a:lnTo>
                    <a:pt x="3970" y="2169"/>
                  </a:lnTo>
                  <a:cubicBezTo>
                    <a:pt x="3603" y="2169"/>
                    <a:pt x="3203" y="2102"/>
                    <a:pt x="2870" y="1935"/>
                  </a:cubicBezTo>
                  <a:cubicBezTo>
                    <a:pt x="2169" y="1468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47;p83">
              <a:extLst>
                <a:ext uri="{FF2B5EF4-FFF2-40B4-BE49-F238E27FC236}">
                  <a16:creationId xmlns:a16="http://schemas.microsoft.com/office/drawing/2014/main" xmlns="" id="{E4F6FB90-228E-113E-5F4A-A07B230BBD5F}"/>
                </a:ext>
              </a:extLst>
            </p:cNvPr>
            <p:cNvSpPr/>
            <p:nvPr/>
          </p:nvSpPr>
          <p:spPr>
            <a:xfrm>
              <a:off x="2000750" y="163797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35" y="1936"/>
                  </a:cubicBezTo>
                  <a:cubicBezTo>
                    <a:pt x="768" y="2069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3"/>
                    <a:pt x="1769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02" y="3103"/>
                    <a:pt x="2770" y="2403"/>
                    <a:pt x="3470" y="2269"/>
                  </a:cubicBezTo>
                  <a:lnTo>
                    <a:pt x="3970" y="2169"/>
                  </a:lnTo>
                  <a:cubicBezTo>
                    <a:pt x="3570" y="2169"/>
                    <a:pt x="3203" y="2069"/>
                    <a:pt x="2836" y="1936"/>
                  </a:cubicBezTo>
                  <a:cubicBezTo>
                    <a:pt x="2136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48;p83">
              <a:extLst>
                <a:ext uri="{FF2B5EF4-FFF2-40B4-BE49-F238E27FC236}">
                  <a16:creationId xmlns:a16="http://schemas.microsoft.com/office/drawing/2014/main" xmlns="" id="{BE887102-CA88-875B-4948-9A84F01A6F92}"/>
                </a:ext>
              </a:extLst>
            </p:cNvPr>
            <p:cNvSpPr/>
            <p:nvPr/>
          </p:nvSpPr>
          <p:spPr>
            <a:xfrm>
              <a:off x="1648000" y="1363625"/>
              <a:ext cx="99275" cy="121775"/>
            </a:xfrm>
            <a:custGeom>
              <a:avLst/>
              <a:gdLst/>
              <a:ahLst/>
              <a:cxnLst/>
              <a:rect l="l" t="t" r="r" b="b"/>
              <a:pathLst>
                <a:path w="3971" h="4871" extrusionOk="0">
                  <a:moveTo>
                    <a:pt x="2002" y="0"/>
                  </a:moveTo>
                  <a:cubicBezTo>
                    <a:pt x="2002" y="0"/>
                    <a:pt x="1802" y="1435"/>
                    <a:pt x="1102" y="1902"/>
                  </a:cubicBezTo>
                  <a:cubicBezTo>
                    <a:pt x="768" y="2069"/>
                    <a:pt x="368" y="2135"/>
                    <a:pt x="1" y="2135"/>
                  </a:cubicBezTo>
                  <a:lnTo>
                    <a:pt x="501" y="2235"/>
                  </a:lnTo>
                  <a:cubicBezTo>
                    <a:pt x="1202" y="2369"/>
                    <a:pt x="1735" y="3103"/>
                    <a:pt x="1869" y="4037"/>
                  </a:cubicBezTo>
                  <a:cubicBezTo>
                    <a:pt x="1869" y="4304"/>
                    <a:pt x="1936" y="4570"/>
                    <a:pt x="1969" y="4871"/>
                  </a:cubicBezTo>
                  <a:cubicBezTo>
                    <a:pt x="2036" y="4570"/>
                    <a:pt x="2069" y="4304"/>
                    <a:pt x="2102" y="4037"/>
                  </a:cubicBezTo>
                  <a:cubicBezTo>
                    <a:pt x="2236" y="3103"/>
                    <a:pt x="2769" y="2369"/>
                    <a:pt x="3470" y="2235"/>
                  </a:cubicBezTo>
                  <a:lnTo>
                    <a:pt x="3970" y="2135"/>
                  </a:lnTo>
                  <a:cubicBezTo>
                    <a:pt x="3570" y="2135"/>
                    <a:pt x="3203" y="2069"/>
                    <a:pt x="2870" y="1902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49;p83">
              <a:extLst>
                <a:ext uri="{FF2B5EF4-FFF2-40B4-BE49-F238E27FC236}">
                  <a16:creationId xmlns:a16="http://schemas.microsoft.com/office/drawing/2014/main" xmlns="" id="{3849B900-822E-B14C-27B0-381AA1A0378E}"/>
                </a:ext>
              </a:extLst>
            </p:cNvPr>
            <p:cNvSpPr/>
            <p:nvPr/>
          </p:nvSpPr>
          <p:spPr>
            <a:xfrm>
              <a:off x="1502900" y="1236875"/>
              <a:ext cx="185150" cy="226000"/>
            </a:xfrm>
            <a:custGeom>
              <a:avLst/>
              <a:gdLst/>
              <a:ahLst/>
              <a:cxnLst/>
              <a:rect l="l" t="t" r="r" b="b"/>
              <a:pathLst>
                <a:path w="7406" h="9040" extrusionOk="0">
                  <a:moveTo>
                    <a:pt x="3737" y="0"/>
                  </a:moveTo>
                  <a:cubicBezTo>
                    <a:pt x="3737" y="0"/>
                    <a:pt x="3370" y="2669"/>
                    <a:pt x="2069" y="3569"/>
                  </a:cubicBezTo>
                  <a:cubicBezTo>
                    <a:pt x="1468" y="3970"/>
                    <a:pt x="1" y="3970"/>
                    <a:pt x="1" y="3970"/>
                  </a:cubicBezTo>
                  <a:lnTo>
                    <a:pt x="935" y="4170"/>
                  </a:lnTo>
                  <a:cubicBezTo>
                    <a:pt x="2236" y="4437"/>
                    <a:pt x="3236" y="5771"/>
                    <a:pt x="3470" y="7506"/>
                  </a:cubicBezTo>
                  <a:cubicBezTo>
                    <a:pt x="3503" y="8039"/>
                    <a:pt x="3603" y="8540"/>
                    <a:pt x="3737" y="9040"/>
                  </a:cubicBezTo>
                  <a:cubicBezTo>
                    <a:pt x="3837" y="8540"/>
                    <a:pt x="3903" y="8039"/>
                    <a:pt x="3970" y="7506"/>
                  </a:cubicBezTo>
                  <a:cubicBezTo>
                    <a:pt x="4170" y="5771"/>
                    <a:pt x="5204" y="4437"/>
                    <a:pt x="6472" y="4170"/>
                  </a:cubicBezTo>
                  <a:lnTo>
                    <a:pt x="7406" y="3970"/>
                  </a:lnTo>
                  <a:cubicBezTo>
                    <a:pt x="7406" y="3970"/>
                    <a:pt x="5972" y="3970"/>
                    <a:pt x="5338" y="3569"/>
                  </a:cubicBezTo>
                  <a:cubicBezTo>
                    <a:pt x="4037" y="2669"/>
                    <a:pt x="3737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50;p83">
              <a:extLst>
                <a:ext uri="{FF2B5EF4-FFF2-40B4-BE49-F238E27FC236}">
                  <a16:creationId xmlns:a16="http://schemas.microsoft.com/office/drawing/2014/main" xmlns="" id="{5CB1A23F-35DB-53DD-A8DF-4DC0A72C9088}"/>
                </a:ext>
              </a:extLst>
            </p:cNvPr>
            <p:cNvSpPr/>
            <p:nvPr/>
          </p:nvSpPr>
          <p:spPr>
            <a:xfrm>
              <a:off x="1052575" y="188982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02" y="1936"/>
                  </a:cubicBezTo>
                  <a:cubicBezTo>
                    <a:pt x="812" y="2051"/>
                    <a:pt x="472" y="2142"/>
                    <a:pt x="147" y="2142"/>
                  </a:cubicBezTo>
                  <a:cubicBezTo>
                    <a:pt x="98" y="2142"/>
                    <a:pt x="49" y="2140"/>
                    <a:pt x="1" y="2136"/>
                  </a:cubicBezTo>
                  <a:lnTo>
                    <a:pt x="1" y="2136"/>
                  </a:lnTo>
                  <a:lnTo>
                    <a:pt x="501" y="2269"/>
                  </a:lnTo>
                  <a:cubicBezTo>
                    <a:pt x="1202" y="2403"/>
                    <a:pt x="1735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36" y="3103"/>
                    <a:pt x="2769" y="2403"/>
                    <a:pt x="3470" y="2269"/>
                  </a:cubicBezTo>
                  <a:lnTo>
                    <a:pt x="3970" y="2136"/>
                  </a:lnTo>
                  <a:lnTo>
                    <a:pt x="3970" y="2136"/>
                  </a:lnTo>
                  <a:cubicBezTo>
                    <a:pt x="3918" y="2140"/>
                    <a:pt x="3866" y="2142"/>
                    <a:pt x="3814" y="2142"/>
                  </a:cubicBezTo>
                  <a:cubicBezTo>
                    <a:pt x="3474" y="2142"/>
                    <a:pt x="3159" y="2051"/>
                    <a:pt x="2870" y="1936"/>
                  </a:cubicBezTo>
                  <a:cubicBezTo>
                    <a:pt x="2169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51;p83">
              <a:extLst>
                <a:ext uri="{FF2B5EF4-FFF2-40B4-BE49-F238E27FC236}">
                  <a16:creationId xmlns:a16="http://schemas.microsoft.com/office/drawing/2014/main" xmlns="" id="{ACA6438B-B2A7-A54D-0D80-1024BE91F58A}"/>
                </a:ext>
              </a:extLst>
            </p:cNvPr>
            <p:cNvSpPr/>
            <p:nvPr/>
          </p:nvSpPr>
          <p:spPr>
            <a:xfrm>
              <a:off x="898300" y="1899000"/>
              <a:ext cx="186000" cy="226850"/>
            </a:xfrm>
            <a:custGeom>
              <a:avLst/>
              <a:gdLst/>
              <a:ahLst/>
              <a:cxnLst/>
              <a:rect l="l" t="t" r="r" b="b"/>
              <a:pathLst>
                <a:path w="7440" h="9074" extrusionOk="0">
                  <a:moveTo>
                    <a:pt x="3737" y="1"/>
                  </a:moveTo>
                  <a:cubicBezTo>
                    <a:pt x="3737" y="1"/>
                    <a:pt x="3403" y="2703"/>
                    <a:pt x="2069" y="3603"/>
                  </a:cubicBezTo>
                  <a:cubicBezTo>
                    <a:pt x="1468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40"/>
                  </a:cubicBezTo>
                  <a:cubicBezTo>
                    <a:pt x="3503" y="8073"/>
                    <a:pt x="3603" y="8574"/>
                    <a:pt x="3737" y="9074"/>
                  </a:cubicBezTo>
                  <a:cubicBezTo>
                    <a:pt x="3837" y="8574"/>
                    <a:pt x="3904" y="8073"/>
                    <a:pt x="3970" y="7540"/>
                  </a:cubicBezTo>
                  <a:cubicBezTo>
                    <a:pt x="4170" y="5805"/>
                    <a:pt x="5204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603"/>
                  </a:cubicBezTo>
                  <a:cubicBezTo>
                    <a:pt x="4037" y="2703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527535FA-1DCB-203C-5D5E-5BD9B9D02D3F}"/>
              </a:ext>
            </a:extLst>
          </p:cNvPr>
          <p:cNvSpPr txBox="1">
            <a:spLocks/>
          </p:cNvSpPr>
          <p:nvPr/>
        </p:nvSpPr>
        <p:spPr>
          <a:xfrm>
            <a:off x="279247" y="1306445"/>
            <a:ext cx="3898521" cy="291246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4775">
              <a:lnSpc>
                <a:spcPct val="150000"/>
              </a:lnSpc>
            </a:pPr>
            <a:endParaRPr lang="en-GB" sz="2800" dirty="0">
              <a:latin typeface="Oxygen" panose="02000503000000000000" pitchFamily="2" charset="0"/>
              <a:cs typeface="Cairo" panose="020B0604020202020204" charset="-78"/>
            </a:endParaRP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6.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B1A4B5BF-9970-5333-4974-4F710906AC2C}"/>
              </a:ext>
            </a:extLst>
          </p:cNvPr>
          <p:cNvSpPr/>
          <p:nvPr/>
        </p:nvSpPr>
        <p:spPr>
          <a:xfrm>
            <a:off x="434725" y="13168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70E95C-0B01-AFD7-AB50-1BB3989A1F2A}"/>
              </a:ext>
            </a:extLst>
          </p:cNvPr>
          <p:cNvSpPr txBox="1"/>
          <p:nvPr/>
        </p:nvSpPr>
        <p:spPr>
          <a:xfrm>
            <a:off x="454519" y="122836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DDE1B0-DF18-A097-B162-AB89C81F754D}"/>
              </a:ext>
            </a:extLst>
          </p:cNvPr>
          <p:cNvSpPr/>
          <p:nvPr/>
        </p:nvSpPr>
        <p:spPr>
          <a:xfrm>
            <a:off x="834309" y="130644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D04B7A-0F85-606C-326E-4B2D64EDB3EA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1BC48A-10AC-69E4-DFC4-7DB6A77CCCED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275490" y="1612740"/>
            <a:ext cx="530238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</a:t>
            </a:r>
            <a:r>
              <a:rPr lang="en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PROJECT</a:t>
            </a:r>
            <a:endParaRPr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1"/>
          </p:nvPr>
        </p:nvSpPr>
        <p:spPr>
          <a:xfrm>
            <a:off x="834091" y="4534528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Book – page 60 + 61</a:t>
            </a:r>
            <a:endParaRPr dirty="0"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5204708" y="2088440"/>
            <a:ext cx="4703275" cy="3598898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6740084" y="-197881"/>
            <a:ext cx="1976569" cy="1188519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17189" y="3854139"/>
            <a:ext cx="1860850" cy="907981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82A67-0B81-6F7B-05E7-DEC3125B6019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E7777-A512-3C0B-8424-853A1DF54112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EBE456-FD68-FCCB-1E90-57DF252983DE}"/>
              </a:ext>
            </a:extLst>
          </p:cNvPr>
          <p:cNvSpPr/>
          <p:nvPr/>
        </p:nvSpPr>
        <p:spPr>
          <a:xfrm>
            <a:off x="5107887" y="2028539"/>
            <a:ext cx="1561691" cy="45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800" b="1" kern="1200" dirty="0">
                <a:ln/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LESSON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CB6CD7D-3A1B-33A1-2667-E384CB4DCBEC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469BA8B-0D90-8E26-EC51-1F955C7B8E4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xmlns="" id="{181DF4DE-BC14-EED2-3249-9BAD530F81C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5BDB4C-9345-6DAE-DF1B-1418D140CC80}"/>
              </a:ext>
            </a:extLst>
          </p:cNvPr>
          <p:cNvSpPr txBox="1"/>
          <p:nvPr/>
        </p:nvSpPr>
        <p:spPr>
          <a:xfrm>
            <a:off x="2258133" y="375672"/>
            <a:ext cx="609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ea typeface="+mn-ea"/>
                <a:cs typeface="Cairo" panose="020B0604020202020204" charset="-78"/>
              </a:rPr>
              <a:t>GLOBAL WARMING</a:t>
            </a:r>
            <a:endParaRPr lang="en-US" sz="4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ea typeface="+mn-ea"/>
              <a:cs typeface="Cairo" panose="020B060402020202020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CCA39-BAAE-CC07-30D0-88DA8326854E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en-US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/>
          <p:nvPr/>
        </p:nvSpPr>
        <p:spPr>
          <a:xfrm>
            <a:off x="3729457" y="615775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3729457" y="45993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7866275" y="4546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 flipH="1">
            <a:off x="-741725" y="29014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xmlns="" id="{3C54C8AC-06DA-1BE4-9F07-8AB1755E6B50}"/>
              </a:ext>
            </a:extLst>
          </p:cNvPr>
          <p:cNvSpPr/>
          <p:nvPr/>
        </p:nvSpPr>
        <p:spPr>
          <a:xfrm>
            <a:off x="869093" y="926347"/>
            <a:ext cx="14128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xmlns="" id="{93857C36-9151-D822-7010-C0F451A3A8E7}"/>
              </a:ext>
            </a:extLst>
          </p:cNvPr>
          <p:cNvSpPr/>
          <p:nvPr/>
        </p:nvSpPr>
        <p:spPr>
          <a:xfrm>
            <a:off x="2299724" y="1962915"/>
            <a:ext cx="17457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LOOKING BACK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xmlns="" id="{1868C9B5-E0F3-86E1-369D-91F8A2458D86}"/>
              </a:ext>
            </a:extLst>
          </p:cNvPr>
          <p:cNvSpPr/>
          <p:nvPr/>
        </p:nvSpPr>
        <p:spPr>
          <a:xfrm>
            <a:off x="869093" y="3115554"/>
            <a:ext cx="1412825" cy="53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CD70543-5A9D-BA30-A894-A834E5700308}"/>
              </a:ext>
            </a:extLst>
          </p:cNvPr>
          <p:cNvSpPr/>
          <p:nvPr/>
        </p:nvSpPr>
        <p:spPr>
          <a:xfrm>
            <a:off x="4505768" y="857738"/>
            <a:ext cx="3659537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Quiz</a:t>
            </a:r>
            <a:endParaRPr lang="en-GB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D8621C3-2D44-A8F1-D177-6FB8367ED845}"/>
              </a:ext>
            </a:extLst>
          </p:cNvPr>
          <p:cNvSpPr/>
          <p:nvPr/>
        </p:nvSpPr>
        <p:spPr>
          <a:xfrm>
            <a:off x="4505768" y="1671950"/>
            <a:ext cx="3659538" cy="1238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Pronunciation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Underline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the stressed words. 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Vocabulary</a:t>
            </a: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Choose the correct word or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phrase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Grammar</a:t>
            </a: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Rewrite the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sentences.</a:t>
            </a:r>
            <a:endParaRPr lang="en-GB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363CED1-1E79-4CAB-3A25-A9B045CA0183}"/>
              </a:ext>
            </a:extLst>
          </p:cNvPr>
          <p:cNvSpPr/>
          <p:nvPr/>
        </p:nvSpPr>
        <p:spPr>
          <a:xfrm>
            <a:off x="4505769" y="3147649"/>
            <a:ext cx="3659539" cy="570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What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we can do every day to help limit global warming.</a:t>
            </a:r>
          </a:p>
        </p:txBody>
      </p: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xmlns="" id="{9CA666F8-0479-73D7-65F0-78A15B936B1E}"/>
              </a:ext>
            </a:extLst>
          </p:cNvPr>
          <p:cNvCxnSpPr>
            <a:stCxn id="28" idx="3"/>
            <a:endCxn id="29" idx="0"/>
          </p:cNvCxnSpPr>
          <p:nvPr/>
        </p:nvCxnSpPr>
        <p:spPr>
          <a:xfrm>
            <a:off x="2281918" y="1172123"/>
            <a:ext cx="890669" cy="7907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xmlns="" id="{FF9FAA0C-5937-42F8-F22B-F0A61CA36439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rot="10800000" flipV="1">
            <a:off x="1575506" y="2208691"/>
            <a:ext cx="724218" cy="9068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xmlns="" id="{1207E146-6887-EB9D-32CF-DB6B92D227E2}"/>
              </a:ext>
            </a:extLst>
          </p:cNvPr>
          <p:cNvSpPr/>
          <p:nvPr/>
        </p:nvSpPr>
        <p:spPr>
          <a:xfrm>
            <a:off x="2353961" y="4148544"/>
            <a:ext cx="1637250" cy="499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7" name="Curved Connector 34">
            <a:extLst>
              <a:ext uri="{FF2B5EF4-FFF2-40B4-BE49-F238E27FC236}">
                <a16:creationId xmlns:a16="http://schemas.microsoft.com/office/drawing/2014/main" xmlns="" id="{FEAA1439-FE6C-9F93-BD23-7E7CC3D97107}"/>
              </a:ext>
            </a:extLst>
          </p:cNvPr>
          <p:cNvCxnSpPr>
            <a:cxnSpLocks/>
            <a:stCxn id="30" idx="3"/>
            <a:endCxn id="36" idx="0"/>
          </p:cNvCxnSpPr>
          <p:nvPr/>
        </p:nvCxnSpPr>
        <p:spPr>
          <a:xfrm>
            <a:off x="2281918" y="3381881"/>
            <a:ext cx="890668" cy="7666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F250B08-ACD4-7F36-2418-49E259A4925C}"/>
              </a:ext>
            </a:extLst>
          </p:cNvPr>
          <p:cNvSpPr/>
          <p:nvPr/>
        </p:nvSpPr>
        <p:spPr>
          <a:xfrm>
            <a:off x="4505770" y="4113268"/>
            <a:ext cx="3659537" cy="570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Wrap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up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Homework</a:t>
            </a:r>
            <a:endParaRPr lang="en-US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C2647F9-AA2D-0B08-FE48-6E20AA235D1E}"/>
              </a:ext>
            </a:extLst>
          </p:cNvPr>
          <p:cNvSpPr/>
          <p:nvPr/>
        </p:nvSpPr>
        <p:spPr>
          <a:xfrm>
            <a:off x="3342547" y="230514"/>
            <a:ext cx="4435429" cy="338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LOOKING BACK AND PROJECT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998E5BB-ED45-6394-78C2-5C98A146EF74}"/>
              </a:ext>
            </a:extLst>
          </p:cNvPr>
          <p:cNvSpPr/>
          <p:nvPr/>
        </p:nvSpPr>
        <p:spPr>
          <a:xfrm>
            <a:off x="1836176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350" b="1" kern="1200" dirty="0">
                <a:ln/>
                <a:solidFill>
                  <a:schemeClr val="accent3"/>
                </a:solidFill>
                <a:latin typeface="Bookman Old Style" pitchFamily="18" charset="0"/>
              </a:rPr>
              <a:t>LESSON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211B402D-5EA4-B54A-80CB-891693A14430}"/>
              </a:ext>
            </a:extLst>
          </p:cNvPr>
          <p:cNvSpPr/>
          <p:nvPr/>
        </p:nvSpPr>
        <p:spPr>
          <a:xfrm>
            <a:off x="830922" y="982043"/>
            <a:ext cx="7482155" cy="2298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72B33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Climate Change 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7ACC53-6D3C-4EF5-901E-032618E8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09" y="2575260"/>
            <a:ext cx="2296954" cy="2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4" y="149329"/>
            <a:ext cx="9060075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True or False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overwhelming majority of scientists agree that climate change is real and caused by humans.</a:t>
            </a: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xmlns="" id="{5493CEDE-B2AE-D979-169C-2F5140B5C951}"/>
              </a:ext>
            </a:extLst>
          </p:cNvPr>
          <p:cNvGrpSpPr/>
          <p:nvPr/>
        </p:nvGrpSpPr>
        <p:grpSpPr>
          <a:xfrm flipH="1">
            <a:off x="6606976" y="4124983"/>
            <a:ext cx="1423553" cy="867458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xmlns="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xmlns="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xmlns="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xmlns="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xmlns="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xmlns="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xmlns="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xmlns="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xmlns="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xmlns="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xmlns="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xmlns="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xmlns="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xmlns="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xmlns="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xmlns="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xmlns="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xmlns="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xmlns="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xmlns="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xmlns="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xmlns="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xmlns="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xmlns="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xmlns="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xmlns="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xmlns="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xmlns="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xmlns="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xmlns="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xmlns="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xmlns="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xmlns="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xmlns="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xmlns="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xmlns="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xmlns="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xmlns="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xmlns="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xmlns="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xmlns="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xmlns="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xmlns="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xmlns="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xmlns="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xmlns="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xmlns="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xmlns="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xmlns="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xmlns="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xmlns="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xmlns="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xmlns="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xmlns="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xmlns="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xmlns="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xmlns="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xmlns="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xmlns="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xmlns="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xmlns="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xmlns="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xmlns="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xmlns="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xmlns="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xmlns="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xmlns="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xmlns="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xmlns="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xmlns="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34" y="1848383"/>
            <a:ext cx="5663658" cy="251718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6440078" y="23941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6440078" y="302965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957799" y="2299204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957799" y="2926008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59" y="1971961"/>
            <a:ext cx="844374" cy="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406332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Which of these countries emits the most carbon dioxide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6020709" y="18902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6020709" y="252573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538430" y="1795281"/>
            <a:ext cx="942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538430" y="2422085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026660" y="158408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6014697" y="31482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6014697" y="37837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6532418" y="3053294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China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6532418" y="3680098"/>
            <a:ext cx="1364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Russia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94" y="2739058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0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2882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What percentage of the global greenhouse gas emissions does the transportation sector emit?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996300" y="220181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996300" y="28373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514021" y="2106871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514021" y="2733675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895047" y="1838280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990288" y="345982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990288" y="40953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6508009" y="3364884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6508009" y="3991688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70%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80" y="2412521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Globally, which of the following economic sectors emits the largest percentage of greenhouse gas emissions?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459557" y="214485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459557" y="278036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5977278" y="2049910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Transportation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5977278" y="2676714"/>
            <a:ext cx="182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Buildings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413793" y="1900781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453545" y="340286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453545" y="403837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5971266" y="3307923"/>
            <a:ext cx="1603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Industry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5971266" y="3934727"/>
            <a:ext cx="30804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&amp; heat production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3" y="3634670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798610" y="436139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7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 Which has been the hottest year on record?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246906" y="193720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246906" y="257271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5764627" y="1842263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5764627" y="2469067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360040" y="160667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240894" y="319522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240894" y="383073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5758615" y="3100276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2023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5758615" y="3727080"/>
            <a:ext cx="3385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of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above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02" y="2773033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48658" y="2043224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2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455</Words>
  <PresentationFormat>On-screen Show (16:9)</PresentationFormat>
  <Paragraphs>81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Oxygen</vt:lpstr>
      <vt:lpstr>Arial</vt:lpstr>
      <vt:lpstr>Myriad Pro</vt:lpstr>
      <vt:lpstr>UTM Facebook K&amp;T</vt:lpstr>
      <vt:lpstr>Adobe Gothic Std B</vt:lpstr>
      <vt:lpstr>Cairo</vt:lpstr>
      <vt:lpstr>Raleway</vt:lpstr>
      <vt:lpstr>Calibri</vt:lpstr>
      <vt:lpstr>Fredoka One</vt:lpstr>
      <vt:lpstr>Bookman Old Style</vt:lpstr>
      <vt:lpstr>Social Issues Thesis: Climate Change by Slidesgo</vt:lpstr>
      <vt:lpstr>PowerPoint Presentation</vt:lpstr>
      <vt:lpstr>LOOKING BACK and PROJECT</vt:lpstr>
      <vt:lpstr>PowerPoint Presentation</vt:lpstr>
      <vt:lpstr>PowerPoint Presentation</vt:lpstr>
      <vt:lpstr>1/ True or False: The overwhelming majority of scientists agree that climate change is real and caused by humans.</vt:lpstr>
      <vt:lpstr>2/ Which of these countries emits the most carbon dioxide?</vt:lpstr>
      <vt:lpstr>3/ What percentage of the global greenhouse gas emissions does the transportation sector emit? </vt:lpstr>
      <vt:lpstr>4/ Globally, which of the following economic sectors emits the largest percentage of greenhouse gas emissions? </vt:lpstr>
      <vt:lpstr>5/ Which has been the hottest year on record?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2023-07-04T06:38:50Z</dcterms:modified>
</cp:coreProperties>
</file>