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5" r:id="rId3"/>
    <p:sldId id="277" r:id="rId4"/>
    <p:sldId id="257" r:id="rId5"/>
    <p:sldId id="259" r:id="rId6"/>
    <p:sldId id="281" r:id="rId7"/>
    <p:sldId id="283" r:id="rId8"/>
    <p:sldId id="282" r:id="rId9"/>
    <p:sldId id="284" r:id="rId10"/>
    <p:sldId id="279" r:id="rId11"/>
    <p:sldId id="262" r:id="rId12"/>
    <p:sldId id="272" r:id="rId13"/>
    <p:sldId id="273" r:id="rId14"/>
    <p:sldId id="271" r:id="rId15"/>
    <p:sldId id="264" r:id="rId16"/>
    <p:sldId id="287" r:id="rId17"/>
    <p:sldId id="28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204235-5D4A-43EE-9324-085107C9BBD1}" type="datetimeFigureOut">
              <a:rPr lang="en-US" smtClean="0"/>
              <a:t>8/1/2021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8/1/2021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204235-5D4A-43EE-9324-085107C9BBD1}" type="datetimeFigureOut">
              <a:rPr lang="en-US" smtClean="0"/>
              <a:t>8/1/2021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8/1/2021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4235-5D4A-43EE-9324-085107C9BBD1}" type="datetimeFigureOut">
              <a:rPr lang="en-US" smtClean="0"/>
              <a:t>8/1/2021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8/1/2021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8/1/2021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8/1/2021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8/1/2021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sgk</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smtClean="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Biến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đổi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206210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 </a:t>
            </a:r>
            <a:r>
              <a:rPr lang="en-US" sz="3200" b="1" dirty="0">
                <a:solidFill>
                  <a:srgbClr val="002060"/>
                </a:solidFill>
                <a:latin typeface="Times New Roman" pitchFamily="18" charset="0"/>
                <a:cs typeface="Times New Roman" pitchFamily="18" charset="0"/>
              </a:rPr>
              <a:t>Thu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43434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1770063"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 </a:t>
            </a:r>
            <a:r>
              <a:rPr lang="en-US" sz="3200" dirty="0" err="1">
                <a:solidFill>
                  <a:srgbClr val="002060"/>
                </a:solidFill>
                <a:latin typeface="Times New Roman" pitchFamily="18" charset="0"/>
                <a:cs typeface="Times New Roman" pitchFamily="18" charset="0"/>
              </a:rPr>
              <a:t>đa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phim</a:t>
            </a:r>
            <a:r>
              <a:rPr lang="en-US" sz="32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100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additive="base">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 calcmode="lin" valueType="num">
                                      <p:cBhvr additive="base">
                                        <p:cTn id="2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Xử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lí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th</a:t>
            </a:r>
            <a:r>
              <a:rPr lang="en-US" sz="3200" b="1" dirty="0" err="1" smtClean="0">
                <a:solidFill>
                  <a:srgbClr val="002060"/>
                </a:solidFill>
                <a:latin typeface="Times New Roman" pitchFamily="18" charset="0"/>
                <a:cs typeface="Times New Roman" pitchFamily="18" charset="0"/>
              </a:rPr>
              <a:t>ông</a:t>
            </a:r>
            <a:r>
              <a:rPr lang="en-US" sz="3200" b="1" dirty="0" smtClean="0">
                <a:solidFill>
                  <a:srgbClr val="002060"/>
                </a:solidFill>
                <a:latin typeface="Times New Roman" pitchFamily="18" charset="0"/>
                <a:cs typeface="Times New Roman" pitchFamily="18" charset="0"/>
              </a:rPr>
              <a:t> </a:t>
            </a:r>
            <a:r>
              <a:rPr lang="en-US" sz="3200" b="1" dirty="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914401" y="3902226"/>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tính</a:t>
            </a:r>
            <a:endParaRPr lang="en-US" sz="3200" dirty="0" smtClean="0">
              <a:solidFill>
                <a:srgbClr val="002060"/>
              </a:solidFill>
              <a:latin typeface="Times New Roman" pitchFamily="18" charset="0"/>
              <a:cs typeface="Times New Roman" pitchFamily="18" charset="0"/>
            </a:endParaRPr>
          </a:p>
          <a:p>
            <a:pPr algn="just"/>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1700"/>
                <a:gd name="adj2" fmla="val 4055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Lưu</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trữ</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66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38862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3657600" algn="just"/>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r>
            <a:br>
              <a:rPr lang="en-US" sz="3200" dirty="0" smtClean="0">
                <a:solidFill>
                  <a:srgbClr val="002060"/>
                </a:solidFill>
                <a:latin typeface="Times New Roman" pitchFamily="18" charset="0"/>
                <a:cs typeface="Times New Roman" pitchFamily="18" charset="0"/>
              </a:rPr>
            </a:br>
            <a:r>
              <a:rPr lang="en-US" sz="3200" dirty="0" err="1" smtClean="0">
                <a:solidFill>
                  <a:srgbClr val="002060"/>
                </a:solidFill>
                <a:latin typeface="Times New Roman" pitchFamily="18" charset="0"/>
                <a:cs typeface="Times New Roman" pitchFamily="18" charset="0"/>
              </a:rPr>
              <a:t>tính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108751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447800" y="2057400"/>
            <a:ext cx="6701369"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máy</a:t>
            </a:r>
            <a:r>
              <a:rPr lang="en-US" sz="3400" b="1" i="1" dirty="0" smtClean="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1</a:t>
            </a:r>
            <a:r>
              <a:rPr lang="en-US" sz="3200" dirty="0" smtClean="0">
                <a:solidFill>
                  <a:srgbClr val="002060"/>
                </a:solidFill>
                <a:latin typeface="Times New Roman" pitchFamily="18" charset="0"/>
                <a:ea typeface="Times New Roman" pitchFamily="18" charset="0"/>
                <a:cs typeface="Times New Roman" pitchFamily="18" charset="0"/>
              </a:rPr>
              <a:t>.</a:t>
            </a:r>
            <a:r>
              <a:rPr lang="en-US" sz="3200" b="1" dirty="0" smtClean="0">
                <a:solidFill>
                  <a:srgbClr val="002060"/>
                </a:solidFill>
                <a:latin typeface="Times New Roman" pitchFamily="18" charset="0"/>
                <a:ea typeface="Times New Roman" pitchFamily="18" charset="0"/>
                <a:cs typeface="Times New Roman" pitchFamily="18" charset="0"/>
              </a:rPr>
              <a:t> </a:t>
            </a: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endParaRPr lang="en-US" sz="3200" b="1"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smtClean="0">
                <a:solidFill>
                  <a:srgbClr val="002060"/>
                </a:solidFill>
                <a:latin typeface="Times New Roman" pitchFamily="18" charset="0"/>
                <a:ea typeface="Times New Roman" pitchFamily="18" charset="0"/>
                <a:cs typeface="Times New Roman" pitchFamily="18" charset="0"/>
              </a:rPr>
              <a:t>tin</a:t>
            </a:r>
            <a:endParaRPr lang="en-US" sz="3200" dirty="0">
              <a:solidFill>
                <a:srgbClr val="002060"/>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2</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biển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bản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Thuyết</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lớp</a:t>
            </a:r>
            <a:r>
              <a:rPr lang="en-US"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Lưu</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Xử</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smtClean="0">
                <a:solidFill>
                  <a:srgbClr val="002060"/>
                </a:solidFill>
                <a:latin typeface="Times New Roman" pitchFamily="18" charset="0"/>
                <a:ea typeface="Times New Roman" pitchFamily="18" charset="0"/>
                <a:cs typeface="Times New Roman" pitchFamily="18" charset="0"/>
              </a:rPr>
              <a:t>Giả</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chuyến</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đi</a:t>
            </a:r>
            <a:r>
              <a:rPr lang="en-US" sz="2800" b="1" dirty="0" smtClean="0">
                <a:solidFill>
                  <a:srgbClr val="002060"/>
                </a:solidFill>
                <a:latin typeface="Times New Roman" pitchFamily="18" charset="0"/>
                <a:ea typeface="Times New Roman" pitchFamily="18" charset="0"/>
                <a:cs typeface="Times New Roman" pitchFamily="18" charset="0"/>
              </a:rPr>
              <a:t>.</a:t>
            </a:r>
            <a:endParaRPr lang="en-US" sz="2800" b="1" dirty="0">
              <a:solidFill>
                <a:srgbClr val="002060"/>
              </a:solidFill>
              <a:latin typeface="Times New Roman" pitchFamily="18" charset="0"/>
              <a:ea typeface="Times New Roman" pitchFamily="18" charset="0"/>
              <a:cs typeface="Times New Roman" pitchFamily="18" charset="0"/>
            </a:endParaRP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smtClean="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gì</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sổ</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Trao</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smtClean="0">
                <a:solidFill>
                  <a:srgbClr val="002060"/>
                </a:solidFill>
                <a:latin typeface="Times New Roman" pitchFamily="18" charset="0"/>
                <a:cs typeface="Times New Roman" pitchFamily="18" charset="0"/>
              </a:rPr>
              <a:t>sẻ</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bóng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đá</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phải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khi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quả</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đền</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chemeClr val="accent1"/>
                </a:solidFill>
                <a:latin typeface="Times New Roman" pitchFamily="18" charset="0"/>
                <a:cs typeface="Times New Roman" pitchFamily="18" charset="0"/>
                <a:sym typeface="Wingdings" pitchFamily="2" charset="2"/>
              </a:rPr>
              <a:t>Video: </a:t>
            </a:r>
            <a:r>
              <a:rPr lang="en-US" sz="2800" b="1" dirty="0" err="1" smtClean="0">
                <a:solidFill>
                  <a:schemeClr val="accent1"/>
                </a:solidFill>
                <a:latin typeface="Times New Roman" pitchFamily="18" charset="0"/>
                <a:cs typeface="Times New Roman" pitchFamily="18" charset="0"/>
                <a:sym typeface="Wingdings" pitchFamily="2" charset="2"/>
              </a:rPr>
              <a:t>Một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cầu</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thủ</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bóng</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đá</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thực</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hiện</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quả</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phạt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liên tục xác định vị trí của thủ môn</a:t>
            </a:r>
            <a:r>
              <a:rPr lang="nl-NL" sz="3200" dirty="0" smtClean="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cầu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môn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rgbClr val="002060"/>
                </a:solidFill>
                <a:latin typeface="Times New Roman" pitchFamily="18" charset="0"/>
                <a:cs typeface="Times New Roman" pitchFamily="18" charset="0"/>
                <a:sym typeface="Wingdings" pitchFamily="2" charset="2"/>
              </a:rPr>
              <a:t>Video: </a:t>
            </a:r>
            <a:r>
              <a:rPr lang="en-US" sz="2800" b="1" dirty="0" err="1" smtClean="0">
                <a:solidFill>
                  <a:srgbClr val="002060"/>
                </a:solidFill>
                <a:latin typeface="Times New Roman" pitchFamily="18" charset="0"/>
                <a:cs typeface="Times New Roman" pitchFamily="18" charset="0"/>
                <a:sym typeface="Wingdings" pitchFamily="2" charset="2"/>
              </a:rPr>
              <a:t>Một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cầu</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thủ</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bóng</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đá</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thực</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hiện</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quả</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phạt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a:t>
            </a:r>
            <a: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LÍ </a:t>
            </a: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smtClean="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endPar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endParaRP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1</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não</a:t>
              </a:r>
              <a:r>
                <a:rPr lang="en-US" sz="3200" dirty="0" smtClean="0">
                  <a:solidFill>
                    <a:schemeClr val="tx1"/>
                  </a:solidFill>
                  <a:latin typeface="Times New Roman" pitchFamily="18" charset="0"/>
                  <a:cs typeface="Times New Roman" pitchFamily="18" charset="0"/>
                </a:rPr>
                <a:t> </a:t>
              </a:r>
            </a:p>
            <a:p>
              <a:pPr algn="ct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từ</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giác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quan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theo dõi thủ môn đối phương, vị trí quá bóng và khoảng cách giữa các đối phương đó</a:t>
            </a:r>
            <a:r>
              <a:rPr lang="nl-NL"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a:t>
            </a:r>
            <a:r>
              <a:rPr lang="nl-NL" sz="3200" dirty="0" smtClean="0">
                <a:solidFill>
                  <a:srgbClr val="002060"/>
                </a:solidFill>
                <a:latin typeface="Times New Roman" pitchFamily="18" charset="0"/>
                <a:cs typeface="Times New Roman" pitchFamily="18" charset="0"/>
              </a:rPr>
              <a:t>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2</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itchFamily="18" charset="0"/>
                <a:cs typeface="Times New Roman" pitchFamily="18" charset="0"/>
              </a:rPr>
              <a:t>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3</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err="1" smtClean="0">
                  <a:solidFill>
                    <a:schemeClr val="tx1"/>
                  </a:solidFill>
                  <a:latin typeface="Times New Roman" pitchFamily="18" charset="0"/>
                  <a:cs typeface="Times New Roman" pitchFamily="18" charset="0"/>
                </a:rPr>
                <a:t>biến</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itchFamily="18" charset="0"/>
                <a:cs typeface="Times New Roman" pitchFamily="18" charset="0"/>
              </a:rPr>
              <a:t>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4</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5</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373959366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700</TotalTime>
  <Words>1033</Words>
  <PresentationFormat>On-screen Show (4:3)</PresentationFormat>
  <Paragraphs>98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2021-07-05T09:11:44Z</dcterms:created>
  <dcterms:modified xsi:type="dcterms:W3CDTF">2021-08-01T15:21:32Z</dcterms:modified>
</cp:coreProperties>
</file>