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425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Tahoma" panose="020B0604030504040204" pitchFamily="34" charset="0"/>
      <p:regular r:id="rId23"/>
      <p:bold r:id="rId24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3F3"/>
    <a:srgbClr val="CEE1F2"/>
    <a:srgbClr val="C6DCF0"/>
    <a:srgbClr val="F6F8FC"/>
    <a:srgbClr val="E7F0F9"/>
    <a:srgbClr val="D9E848"/>
    <a:srgbClr val="CF5F13"/>
    <a:srgbClr val="F5DF3B"/>
    <a:srgbClr val="D8E34D"/>
    <a:srgbClr val="A24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37C12E-13BE-46C4-8FA2-1B237AF33050}" v="2" dt="2019-09-22T15:17:02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4660"/>
  </p:normalViewPr>
  <p:slideViewPr>
    <p:cSldViewPr snapToGrid="0">
      <p:cViewPr varScale="1">
        <p:scale>
          <a:sx n="77" d="100"/>
          <a:sy n="77" d="100"/>
        </p:scale>
        <p:origin x="2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providerId="Windows Live" clId="Web-{C437C12E-13BE-46C4-8FA2-1B237AF33050}"/>
    <pc:docChg chg="modSld">
      <pc:chgData name="Người dùng Khách" userId="" providerId="Windows Live" clId="Web-{C437C12E-13BE-46C4-8FA2-1B237AF33050}" dt="2019-09-22T15:17:02.121" v="1" actId="20577"/>
      <pc:docMkLst>
        <pc:docMk/>
      </pc:docMkLst>
      <pc:sldChg chg="modSp">
        <pc:chgData name="Người dùng Khách" userId="" providerId="Windows Live" clId="Web-{C437C12E-13BE-46C4-8FA2-1B237AF33050}" dt="2019-09-22T15:17:02.121" v="1" actId="20577"/>
        <pc:sldMkLst>
          <pc:docMk/>
          <pc:sldMk cId="2790983187" sldId="258"/>
        </pc:sldMkLst>
        <pc:spChg chg="mod">
          <ac:chgData name="Người dùng Khách" userId="" providerId="Windows Live" clId="Web-{C437C12E-13BE-46C4-8FA2-1B237AF33050}" dt="2019-09-22T15:17:02.121" v="1" actId="20577"/>
          <ac:spMkLst>
            <pc:docMk/>
            <pc:sldMk cId="2790983187" sldId="258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7842B-CD07-4CA2-B37B-2D4E25C07C52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7FC1C-E274-4C45-A068-524E6AC6CF5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96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475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748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441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06113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8335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11497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69545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1674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53823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04091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6939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9676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13001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95588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734300" cy="581183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3865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0615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293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540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559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371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279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581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BA026-E658-41C8-85D8-D06F141BD407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53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82277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gif"/><Relationship Id="rId18" Type="http://schemas.openxmlformats.org/officeDocument/2006/relationships/image" Target="../media/image11.png"/><Relationship Id="rId26" Type="http://schemas.openxmlformats.org/officeDocument/2006/relationships/slide" Target="slide2.xml"/><Relationship Id="rId21" Type="http://schemas.openxmlformats.org/officeDocument/2006/relationships/image" Target="../media/image14.png"/><Relationship Id="rId34" Type="http://schemas.openxmlformats.org/officeDocument/2006/relationships/slide" Target="slide9.xml"/><Relationship Id="rId7" Type="http://schemas.openxmlformats.org/officeDocument/2006/relationships/image" Target="../media/image1.png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5" Type="http://schemas.openxmlformats.org/officeDocument/2006/relationships/image" Target="../media/image18.gif"/><Relationship Id="rId33" Type="http://schemas.openxmlformats.org/officeDocument/2006/relationships/slide" Target="slide8.xml"/><Relationship Id="rId2" Type="http://schemas.openxmlformats.org/officeDocument/2006/relationships/audio" Target="../media/media1.wav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29" Type="http://schemas.openxmlformats.org/officeDocument/2006/relationships/slide" Target="slide4.xml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11" Type="http://schemas.openxmlformats.org/officeDocument/2006/relationships/image" Target="../media/image4.gif"/><Relationship Id="rId24" Type="http://schemas.openxmlformats.org/officeDocument/2006/relationships/image" Target="../media/image17.png"/><Relationship Id="rId32" Type="http://schemas.openxmlformats.org/officeDocument/2006/relationships/slide" Target="slide7.xml"/><Relationship Id="rId37" Type="http://schemas.openxmlformats.org/officeDocument/2006/relationships/image" Target="../media/image20.png"/><Relationship Id="rId5" Type="http://schemas.openxmlformats.org/officeDocument/2006/relationships/audio" Target="../media/audio2.wav"/><Relationship Id="rId15" Type="http://schemas.openxmlformats.org/officeDocument/2006/relationships/image" Target="../media/image8.gif"/><Relationship Id="rId23" Type="http://schemas.openxmlformats.org/officeDocument/2006/relationships/image" Target="../media/image16.png"/><Relationship Id="rId28" Type="http://schemas.openxmlformats.org/officeDocument/2006/relationships/slide" Target="slide3.xml"/><Relationship Id="rId36" Type="http://schemas.openxmlformats.org/officeDocument/2006/relationships/slide" Target="slide11.xml"/><Relationship Id="rId10" Type="http://schemas.openxmlformats.org/officeDocument/2006/relationships/slide" Target="slide12.xml"/><Relationship Id="rId19" Type="http://schemas.openxmlformats.org/officeDocument/2006/relationships/image" Target="../media/image12.png"/><Relationship Id="rId31" Type="http://schemas.openxmlformats.org/officeDocument/2006/relationships/slide" Target="slide6.xml"/><Relationship Id="rId4" Type="http://schemas.openxmlformats.org/officeDocument/2006/relationships/audio" Target="../media/audio1.wav"/><Relationship Id="rId9" Type="http://schemas.openxmlformats.org/officeDocument/2006/relationships/image" Target="../media/image3.png"/><Relationship Id="rId14" Type="http://schemas.openxmlformats.org/officeDocument/2006/relationships/image" Target="../media/image7.png"/><Relationship Id="rId22" Type="http://schemas.openxmlformats.org/officeDocument/2006/relationships/image" Target="../media/image15.png"/><Relationship Id="rId27" Type="http://schemas.openxmlformats.org/officeDocument/2006/relationships/image" Target="../media/image19.gif"/><Relationship Id="rId30" Type="http://schemas.openxmlformats.org/officeDocument/2006/relationships/slide" Target="slide5.xml"/><Relationship Id="rId35" Type="http://schemas.openxmlformats.org/officeDocument/2006/relationships/slide" Target="slide10.xml"/><Relationship Id="rId8" Type="http://schemas.openxmlformats.org/officeDocument/2006/relationships/image" Target="../media/image2.gif"/><Relationship Id="rId3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23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18" y="-38415"/>
            <a:ext cx="1105929" cy="109137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63" y="4647679"/>
            <a:ext cx="3674740" cy="1577020"/>
          </a:xfrm>
          <a:prstGeom prst="rect">
            <a:avLst/>
          </a:prstGeom>
        </p:spPr>
      </p:pic>
      <p:pic>
        <p:nvPicPr>
          <p:cNvPr id="17" name="Picture 1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32" y="3959622"/>
            <a:ext cx="1312397" cy="13123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33" y="4187020"/>
            <a:ext cx="1084999" cy="10849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65" y="3934976"/>
            <a:ext cx="2066925" cy="1314450"/>
          </a:xfrm>
          <a:prstGeom prst="rect">
            <a:avLst/>
          </a:prstGeom>
        </p:spPr>
      </p:pic>
      <p:sp>
        <p:nvSpPr>
          <p:cNvPr id="28" name="Cloud 27"/>
          <p:cNvSpPr/>
          <p:nvPr/>
        </p:nvSpPr>
        <p:spPr>
          <a:xfrm>
            <a:off x="-1371601" y="66327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60" y="970662"/>
            <a:ext cx="3623348" cy="122424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877" y="-8078"/>
            <a:ext cx="1981200" cy="1733550"/>
          </a:xfrm>
          <a:prstGeom prst="rect">
            <a:avLst/>
          </a:prstGeom>
        </p:spPr>
      </p:pic>
      <p:sp>
        <p:nvSpPr>
          <p:cNvPr id="29" name="Cloud 28"/>
          <p:cNvSpPr/>
          <p:nvPr/>
        </p:nvSpPr>
        <p:spPr>
          <a:xfrm>
            <a:off x="12350788" y="164109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Cloud 26"/>
          <p:cNvSpPr/>
          <p:nvPr/>
        </p:nvSpPr>
        <p:spPr>
          <a:xfrm>
            <a:off x="-1964030" y="4796685"/>
            <a:ext cx="1917512" cy="96350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21" y="2271894"/>
            <a:ext cx="1577792" cy="54188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26" y="3178493"/>
            <a:ext cx="1714058" cy="59729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94" y="4050146"/>
            <a:ext cx="2017091" cy="71005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40" y="4855448"/>
            <a:ext cx="2316567" cy="84598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76" y="5756156"/>
            <a:ext cx="2465626" cy="110184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99" y="4929242"/>
            <a:ext cx="2025027" cy="97802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41" y="2317615"/>
            <a:ext cx="1349211" cy="5966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75" y="3205764"/>
            <a:ext cx="1490066" cy="61376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13" y="4050146"/>
            <a:ext cx="1856248" cy="7552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5" y="5885984"/>
            <a:ext cx="2219027" cy="9720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34" y="4277348"/>
            <a:ext cx="1724746" cy="1830736"/>
          </a:xfrm>
          <a:prstGeom prst="rect">
            <a:avLst/>
          </a:prstGeom>
        </p:spPr>
      </p:pic>
      <p:sp>
        <p:nvSpPr>
          <p:cNvPr id="42" name="Oval 41">
            <a:hlinkClick r:id="rId26" action="ppaction://hlinksldjump"/>
          </p:cNvPr>
          <p:cNvSpPr/>
          <p:nvPr/>
        </p:nvSpPr>
        <p:spPr>
          <a:xfrm>
            <a:off x="110972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6" y="4921561"/>
            <a:ext cx="1307567" cy="1533985"/>
          </a:xfrm>
          <a:prstGeom prst="rect">
            <a:avLst/>
          </a:prstGeom>
        </p:spPr>
      </p:pic>
      <p:sp>
        <p:nvSpPr>
          <p:cNvPr id="66" name="Oval 65">
            <a:hlinkClick r:id="rId28" action="ppaction://hlinksldjump"/>
          </p:cNvPr>
          <p:cNvSpPr/>
          <p:nvPr/>
        </p:nvSpPr>
        <p:spPr>
          <a:xfrm>
            <a:off x="110972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Oval 66">
            <a:hlinkClick r:id="rId29" action="ppaction://hlinksldjump"/>
          </p:cNvPr>
          <p:cNvSpPr/>
          <p:nvPr/>
        </p:nvSpPr>
        <p:spPr>
          <a:xfrm>
            <a:off x="110972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Oval 67">
            <a:hlinkClick r:id="rId30" action="ppaction://hlinksldjump"/>
          </p:cNvPr>
          <p:cNvSpPr/>
          <p:nvPr/>
        </p:nvSpPr>
        <p:spPr>
          <a:xfrm>
            <a:off x="110972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Oval 68">
            <a:hlinkClick r:id="rId31" action="ppaction://hlinksldjump"/>
          </p:cNvPr>
          <p:cNvSpPr/>
          <p:nvPr/>
        </p:nvSpPr>
        <p:spPr>
          <a:xfrm>
            <a:off x="110972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Oval 73">
            <a:hlinkClick r:id="rId32" action="ppaction://hlinksldjump"/>
          </p:cNvPr>
          <p:cNvSpPr/>
          <p:nvPr/>
        </p:nvSpPr>
        <p:spPr>
          <a:xfrm>
            <a:off x="11428498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Oval 74">
            <a:hlinkClick r:id="rId33" action="ppaction://hlinksldjump"/>
          </p:cNvPr>
          <p:cNvSpPr/>
          <p:nvPr/>
        </p:nvSpPr>
        <p:spPr>
          <a:xfrm>
            <a:off x="11428498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Oval 75">
            <a:hlinkClick r:id="rId34" action="ppaction://hlinksldjump"/>
          </p:cNvPr>
          <p:cNvSpPr/>
          <p:nvPr/>
        </p:nvSpPr>
        <p:spPr>
          <a:xfrm>
            <a:off x="11428498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Oval 76">
            <a:hlinkClick r:id="rId35" action="ppaction://hlinksldjump"/>
          </p:cNvPr>
          <p:cNvSpPr/>
          <p:nvPr/>
        </p:nvSpPr>
        <p:spPr>
          <a:xfrm>
            <a:off x="11428498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Oval 77">
            <a:hlinkClick r:id="rId36" action="ppaction://hlinksldjump"/>
          </p:cNvPr>
          <p:cNvSpPr/>
          <p:nvPr/>
        </p:nvSpPr>
        <p:spPr>
          <a:xfrm>
            <a:off x="11428498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94879" y="103257"/>
            <a:ext cx="4275208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THỎ</a:t>
            </a: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RABBIT TEAM</a:t>
            </a:r>
            <a:endParaRPr lang="en-US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139376" y="103257"/>
            <a:ext cx="4250139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CỌP</a:t>
            </a: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TIGER TEAM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Cloud 18"/>
          <p:cNvSpPr/>
          <p:nvPr/>
        </p:nvSpPr>
        <p:spPr>
          <a:xfrm>
            <a:off x="2235883" y="1085757"/>
            <a:ext cx="927370" cy="5922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Cloud 19"/>
          <p:cNvSpPr/>
          <p:nvPr/>
        </p:nvSpPr>
        <p:spPr>
          <a:xfrm>
            <a:off x="9250484" y="1054961"/>
            <a:ext cx="917700" cy="5848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2350788" y="186613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68605" y="2302672"/>
            <a:ext cx="10454790" cy="328159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768259" y="2416858"/>
            <a:ext cx="106554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LÊN CAO HƠN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8501" y="3474940"/>
            <a:ext cx="360707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0" dirty="0"/>
              <a:t>overtop</a:t>
            </a:r>
          </a:p>
        </p:txBody>
      </p:sp>
    </p:spTree>
    <p:extLst>
      <p:ext uri="{BB962C8B-B14F-4D97-AF65-F5344CB8AC3E}">
        <p14:creationId xmlns:p14="http://schemas.microsoft.com/office/powerpoint/2010/main" val="105708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39 C 0.0013 -0.04375 -0.02187 -0.18148 0.01406 -0.21621 C 0.04792 -0.22685 0.05352 -0.18982 0.06979 -0.15857 " pathEditMode="relative" rAng="0" ptsTypes="AAA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5857 C 0.07995 -0.21134 0.05065 -0.33218 0.10143 -0.34699 C 0.14714 -0.35371 0.15716 -0.33426 0.16576 -0.28125 " pathEditMode="relative" rAng="0" ptsTypes="AAA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6 -0.28125 C 0.1642 -0.34121 0.14883 -0.42246 0.18972 -0.43982 C 0.21797 -0.43935 0.21641 -0.42848 0.22878 -0.40764 " pathEditMode="relative" rAng="0" ptsTypes="AAA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78 -0.40764 C 0.22761 -0.47269 0.20039 -0.56644 0.24115 -0.5831 C 0.26472 -0.57616 0.2569 -0.55718 0.26914 -0.53912 " pathEditMode="relative" rAng="0" ptsTypes="AAA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8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14 -0.53912 C 0.26289 -0.60301 0.24909 -0.69977 0.2901 -0.71597 C 0.33138 -0.71597 0.32044 -0.70185 0.32878 -0.68356 " pathEditMode="relative" rAng="0" ptsTypes="AAA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-0.04908 C -0.00091 -0.11852 0.02852 -0.28125 -0.04114 -0.31088 C -0.072 -0.32662 -0.09414 -0.16551 -0.09557 -0.12454 " pathEditMode="relative" rAng="0" ptsTypes="AAA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13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12454 C -0.0983 -0.19838 -0.07851 -0.40116 -0.14518 -0.40417 C -0.17369 -0.40764 -0.17734 -0.31991 -0.18841 -0.2544 " pathEditMode="relative" rAng="0" ptsTypes="AAA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41 -0.2544 C -0.18515 -0.32547 -0.1457 -0.42732 -0.18073 -0.45996 C -0.2108 -0.46968 -0.22461 -0.39931 -0.22474 -0.3632 " pathEditMode="relative" rAng="0" ptsTypes="AAA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74 -0.36319 C -0.22695 -0.35856 -0.20586 -0.56574 -0.24414 -0.59699 C -0.27708 -0.59027 -0.29218 -0.52708 -0.29544 -0.48402 " pathEditMode="relative" rAng="0" ptsTypes="AAA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-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4 -0.48402 C -0.29557 -0.53518 -0.24414 -0.7331 -0.30234 -0.73217 C -0.32395 -0.72986 -0.33645 -0.63796 -0.33958 -0.61226 " pathEditMode="relative" rAng="0" ptsTypes="AAA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7" grpId="0" animBg="1"/>
      <p:bldP spid="81" grpId="0"/>
      <p:bldP spid="81" grpId="1"/>
      <p:bldP spid="83" grpId="0"/>
      <p:bldP spid="83" grpId="1"/>
      <p:bldP spid="7" grpId="0" animBg="1"/>
      <p:bldP spid="7" grpId="1" animBg="1"/>
      <p:bldP spid="5" grpId="0"/>
      <p:bldP spid="5" grpId="1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415675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61985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0750" y="2967335"/>
            <a:ext cx="103105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NỘI DUNG TIẾP THEO CỦA BÀI HỌC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6279" y="3890665"/>
            <a:ext cx="3132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dạy thật tốt bạn tui nhé</a:t>
            </a:r>
            <a:endParaRPr lang="vi-VN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421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next lesson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2060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609600" y="4953000"/>
            <a:ext cx="11277600" cy="1698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lnSpc>
                <a:spcPct val="107000"/>
              </a:lnSpc>
              <a:spcAft>
                <a:spcPts val="600"/>
              </a:spcAft>
            </a:pPr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12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783">
              <a:lnSpc>
                <a:spcPct val="107000"/>
              </a:lnSpc>
              <a:spcAft>
                <a:spcPts val="600"/>
              </a:spcAft>
            </a:pPr>
            <a:r>
              <a:rPr lang="en-US" sz="2133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783"/>
            <a:r>
              <a:rPr lang="en-US" sz="3733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3733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199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Tahoma"/>
                <a:ea typeface="Tahoma"/>
                <a:cs typeface="Tahoma"/>
              </a:rPr>
              <a:t>Question</a:t>
            </a:r>
            <a:r>
              <a:rPr lang="en-US" sz="3200" dirty="0">
                <a:latin typeface="Tahoma"/>
                <a:ea typeface="Tahoma"/>
                <a:cs typeface="Tahoma"/>
              </a:rPr>
              <a:t> </a:t>
            </a:r>
            <a:r>
              <a:rPr lang="en-US" sz="3200">
                <a:solidFill>
                  <a:schemeClr val="bg1"/>
                </a:solidFill>
                <a:latin typeface="Tahoma"/>
                <a:ea typeface="Tahoma"/>
                <a:cs typeface="Tahoma"/>
              </a:rPr>
              <a:t>1: 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279098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417765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29790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250347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400005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207032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89719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170535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138</Words>
  <PresentationFormat>Màn hình rộng</PresentationFormat>
  <Paragraphs>52</Paragraphs>
  <Slides>13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13</vt:i4>
      </vt:variant>
    </vt:vector>
  </HeadingPairs>
  <TitlesOfParts>
    <vt:vector size="20" baseType="lpstr">
      <vt:lpstr>Arial</vt:lpstr>
      <vt:lpstr>Calibri</vt:lpstr>
      <vt:lpstr>Tahoma</vt:lpstr>
      <vt:lpstr>Times New Roman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2018-08-09T12:27:57Z</dcterms:created>
  <dcterms:modified xsi:type="dcterms:W3CDTF">2023-09-16T08:54:32Z</dcterms:modified>
</cp:coreProperties>
</file>