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sldIdLst>
    <p:sldId id="256" r:id="rId5"/>
    <p:sldId id="258" r:id="rId7"/>
    <p:sldId id="275" r:id="rId8"/>
    <p:sldId id="266" r:id="rId9"/>
    <p:sldId id="297" r:id="rId10"/>
    <p:sldId id="267" r:id="rId11"/>
    <p:sldId id="279" r:id="rId12"/>
    <p:sldId id="298" r:id="rId13"/>
    <p:sldId id="299" r:id="rId14"/>
    <p:sldId id="300" r:id="rId15"/>
    <p:sldId id="269" r:id="rId16"/>
    <p:sldId id="283" r:id="rId17"/>
    <p:sldId id="271" r:id="rId18"/>
    <p:sldId id="301" r:id="rId19"/>
    <p:sldId id="302" r:id="rId20"/>
    <p:sldId id="303" r:id="rId21"/>
    <p:sldId id="304" r:id="rId22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6"/>
    </p:embeddedFont>
    <p:embeddedFont>
      <p:font typeface="Arial-Rounded" panose="020B0500000000000000" pitchFamily="34" charset="-93"/>
      <p:regular r:id="rId27"/>
    </p:embeddedFont>
    <p:embeddedFont>
      <p:font typeface="Microsoft YaHei" panose="020B0503020204020204" pitchFamily="34" charset="-122"/>
      <p:regular r:id="rId28"/>
    </p:embeddedFont>
    <p:embeddedFont>
      <p:font typeface="DFPOP1-W9" panose="02010609010101010101" charset="0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06" y="-18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1.xml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8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chín uống sôi để (....)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34210" y="3501390"/>
            <a:ext cx="6113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Vi trùng                        Rửa tay                        Phòng bệnh</a:t>
            </a:r>
            <a:endParaRPr lang="en-US" sz="2000"/>
          </a:p>
        </p:txBody>
      </p:sp>
      <p:sp>
        <p:nvSpPr>
          <p:cNvPr id="5" name="Oval 4"/>
          <p:cNvSpPr/>
          <p:nvPr/>
        </p:nvSpPr>
        <p:spPr>
          <a:xfrm>
            <a:off x="6031865" y="3428365"/>
            <a:ext cx="181546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/>
              <a:t>Phòng bệnh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build="p"/>
      <p:bldP spid="3" grpId="1" build="p"/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  <a:endParaRPr lang="en-US" sz="40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6657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1600" b="1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Vi trùng có ở khắp nơi. Nhưng chúng ta không nhìn thấy được bằng mắt thường. Khi tay tiếp xúc với đồ vật, vi trùng dính vào tay.</a:t>
            </a:r>
            <a:endParaRPr lang="en-US" sz="16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Tay cầm thức ăn, vi trùng từ tay theo tay đi vào cơ thể. Do đó chúng ta có thể mắc bệnh.</a:t>
            </a:r>
            <a:endParaRPr lang="en-US" sz="16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Để phòng bệnh chúng ta phải rửa tay trước khi ăn. Cần rửa tay bằng xà phòng với nước sạch.</a:t>
            </a:r>
            <a:endParaRPr lang="en-US" sz="16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9825" y="2437765"/>
            <a:ext cx="512635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a. Vi trùng đi vào cơ thể người bằng cách nào?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  <a:endParaRPr lang="en-US" sz="20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b. Để phòng bệnh chúng ta phải làm gì?</a:t>
            </a:r>
            <a:endParaRPr lang="en-US" sz="2000"/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Rửa tay sạch trước khi ăn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c. Cần rửa tay như thế nào cho đúng?</a:t>
            </a:r>
            <a:endParaRPr lang="en-US" sz="2000"/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  <a:endParaRPr lang="en-US" sz="20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uiExpand="1" build="p"/>
      <p:bldP spid="3" grpId="1" build="p"/>
    </p:bldLst>
  </p:timing>
</p:sld>
</file>

<file path=ppt/tags/tag1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PresentationFormat>On-screen Show (16:9)</PresentationFormat>
  <Paragraphs>76</Paragraphs>
  <Slides>17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48" baseType="lpstr">
      <vt:lpstr>Arial</vt:lpstr>
      <vt:lpstr>SimSun</vt:lpstr>
      <vt:lpstr>Wingdings</vt:lpstr>
      <vt:lpstr>Arial-Rounded</vt:lpstr>
      <vt:lpstr>Times New Roman</vt:lpstr>
      <vt:lpstr>Microsoft YaHei</vt:lpstr>
      <vt:lpstr>DFPOP1-W9</vt:lpstr>
      <vt:lpstr>Arial Unicode MS</vt:lpstr>
      <vt:lpstr>华康少女文字W5</vt:lpstr>
      <vt:lpstr>Segoe Print</vt:lpstr>
      <vt:lpstr>Calibri</vt:lpstr>
      <vt:lpstr>HL Hoctro</vt:lpstr>
      <vt:lpstr>VNI-Avo</vt:lpstr>
      <vt:lpstr>.VnAvant</vt:lpstr>
      <vt:lpstr>Wingdings</vt:lpstr>
      <vt:lpstr>Calibri Light</vt:lpstr>
      <vt:lpstr>AvantGarde Normal</vt:lpstr>
      <vt:lpstr>AvantGarde-Demi</vt:lpstr>
      <vt:lpstr>Tempus Sans ITC</vt:lpstr>
      <vt:lpstr>TeamViewer15</vt:lpstr>
      <vt:lpstr>Traditional Arabic</vt:lpstr>
      <vt:lpstr>Verdana</vt:lpstr>
      <vt:lpstr>Vani</vt:lpstr>
      <vt:lpstr>Vrinda</vt:lpstr>
      <vt:lpstr>方正准圆简体</vt:lpstr>
      <vt:lpstr>思源黑体 CN Light</vt:lpstr>
      <vt:lpstr>SimHei</vt:lpstr>
      <vt:lpstr>Vladimir Script</vt:lpstr>
      <vt:lpstr>Office 主题</vt:lpstr>
      <vt:lpstr>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2020-08-13T09:19:00Z</dcterms:created>
  <dcterms:modified xsi:type="dcterms:W3CDTF">2020-08-25T13:46:15Z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