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0" r:id="rId3"/>
    <p:sldId id="425" r:id="rId4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66" d="100"/>
          <a:sy n="66" d="100"/>
        </p:scale>
        <p:origin x="7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61914-24B4-4334-A133-8CC93441CEC7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52B2-8DA8-421B-996F-606BFEFF6C1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09746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61914-24B4-4334-A133-8CC93441CEC7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52B2-8DA8-421B-996F-606BFEFF6C1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15694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61914-24B4-4334-A133-8CC93441CEC7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52B2-8DA8-421B-996F-606BFEFF6C1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827771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E40F0A-CA60-4B85-B9D5-F51CCD21BB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D9573B9-9648-426C-A1CA-EFCF7E5DDC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54D7147-E393-4FF1-84F7-BE2C9C240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E9E79D2-D47A-4B8C-AF14-50F5C0D4B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021F92C-E151-4886-ADC3-D2F0B4CA7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173348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E158FA-9462-4B11-9BBC-5A397833B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E6B70C7-2991-4E5A-BEE5-153DF49FB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E51DF9C-A3CF-4902-9D08-A9D00D05C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1BA2FBF-0F1F-492F-991A-EBB74AAD8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F5101AF-0122-4521-83D9-72169DEF5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95222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CC1C82-651B-484B-999C-617A8C478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2A25B5D-19FE-45FB-8AE1-A791E959BC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6F1E635-82F1-4C47-9DCA-FCC8FB7AD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DF1A0F6-54BC-4A22-B53C-39B9A25EF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1637EB1-BEAC-4B25-8305-6449B1427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35987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3E5E42-9FB1-446D-B9E9-D27F657D7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351593C-7390-4DF3-A99A-3550537966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F1E6B09-6251-48A7-A878-45D2760D26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3E566C6-62A6-46D9-ACBD-282FBB291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EEAF35F-E819-4AB4-8FF5-1FF52B639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0D57C17-6E8E-470D-9573-C6DE3195F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386482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63FD79-9555-417F-86A6-978B1B9F1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245A696-4F53-47C3-BCA4-90CFC500F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67FEDD7-040E-4EDC-ABF1-BF9E8CC549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7FD5EA6-A546-4B0F-8596-4BF9A2C4A2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3EE3323-65E0-4540-8D34-E0C0307DC2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92B4223-DDE0-4BE6-9B90-23CB70AC0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62D05B7-BC5C-4FFF-9F40-F5DF29ED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EB32C7F-28CB-42A0-B20A-F40693F7A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739376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3E2B99-741C-48A8-8E58-902ABCC25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F9A63CA-6B7D-483E-9F49-8B14F66A6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4685A2C-C38E-4AB5-A7F7-7BE7B3AE7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B280966-6384-49A5-9AED-E88D1BE7E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817450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91284AF-5B3B-44BF-BF76-1B4A1A38F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D00718F-2A17-41E8-A27B-B8234DA0C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24F0EC0-19A0-4307-A8A4-80AF108E1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350302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81A4C3-782E-4CC0-A711-06A9D8F57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20D6914-DA57-4C20-B9AF-8562222369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AD126A2-9A18-4AB9-923C-73C486DDAB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43C310B-0324-4F9C-AADA-9DA2C4E2E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DEC1F9-6D7F-436E-9DFF-5DFF70294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EDA25C2-8C1C-4D1C-A4F0-24D46B1C5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45065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61914-24B4-4334-A133-8CC93441CEC7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52B2-8DA8-421B-996F-606BFEFF6C1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170463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8CA5EA-E338-498B-AF7A-B45CCD521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A77D26C-FB79-443F-BABE-7097A6D08A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6260DA0-4A07-4FF1-AE22-2A48A360BC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493A49D-A289-4D95-BA26-A7824E055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4F50531-B3F1-439A-BD0E-CC28C7497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FAE9095-B7D3-4AA7-9F13-FDECB4818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857864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D9E16F-A854-4517-B3A0-E8E9AB442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A3E9848-0A69-450F-A620-3DF902B1D1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FE4DF86-CE58-4FDA-A23D-ABCF4457B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9AC1661-75CA-4953-A2A5-31C3B786E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31E0D62-1379-4DA4-A6EB-97727ED8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747052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32CD6A4-D367-42C9-8114-77A00BCD01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96B18D1-37D0-4ABE-823A-2A7B87E5D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8CF97D1-5572-4E0B-8D43-BC16B377C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5D9AA64-A950-417A-80E9-D9BA02FE2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D72D132-F4CC-4F67-BCF2-C4ABBE315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58115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61914-24B4-4334-A133-8CC93441CEC7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52B2-8DA8-421B-996F-606BFEFF6C1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45549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61914-24B4-4334-A133-8CC93441CEC7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52B2-8DA8-421B-996F-606BFEFF6C1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0478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61914-24B4-4334-A133-8CC93441CEC7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52B2-8DA8-421B-996F-606BFEFF6C1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19247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61914-24B4-4334-A133-8CC93441CEC7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52B2-8DA8-421B-996F-606BFEFF6C1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46913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61914-24B4-4334-A133-8CC93441CEC7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52B2-8DA8-421B-996F-606BFEFF6C1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88813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61914-24B4-4334-A133-8CC93441CEC7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52B2-8DA8-421B-996F-606BFEFF6C1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55848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61914-24B4-4334-A133-8CC93441CEC7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252B2-8DA8-421B-996F-606BFEFF6C1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36611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61914-24B4-4334-A133-8CC93441CEC7}" type="datetimeFigureOut">
              <a:rPr lang="vi-VN" smtClean="0"/>
              <a:t>16/09/2023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252B2-8DA8-421B-996F-606BFEFF6C1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5422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DC0CBFB-787F-4339-B7CB-7924570FD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ACF4F62-C072-4F38-8D90-2154F16325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57988C6-28B8-4EC4-BC7B-4038E30AF0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4CAB1-7F70-4FAA-83BB-7E489C0BCEFD}" type="datetimeFigureOut">
              <a:rPr lang="de-AT" smtClean="0"/>
              <a:t>16.09.2023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BFFB9B2-31F8-44F6-8C95-30C9D5DF99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0F1DB94-9BD4-4088-92F7-61F9AB6410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07A06-13F1-4B5A-B124-C4B70AF12CB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81253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facebook.com/groups/299257004355186" TargetMode="Externa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22798" y="463626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12196" y="463626"/>
            <a:ext cx="489398" cy="48939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0000"/>
                </a:solidFill>
              </a:rPr>
              <a:t>P</a:t>
            </a:r>
            <a:endParaRPr lang="vi-VN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01594" y="463626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90992" y="463626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80390" y="463626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69788" y="463626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59186" y="463626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48584" y="463626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337982" y="463626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827380" y="463626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933400" y="965910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422798" y="965910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912196" y="965910"/>
            <a:ext cx="489398" cy="48939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0000"/>
                </a:solidFill>
              </a:rPr>
              <a:t>E</a:t>
            </a:r>
            <a:endParaRPr lang="vi-VN">
              <a:solidFill>
                <a:srgbClr val="FF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401594" y="965910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X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890992" y="965910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380390" y="965910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869788" y="965910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359186" y="965910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933400" y="1442422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422798" y="1442422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912196" y="1442422"/>
            <a:ext cx="489398" cy="48939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0000"/>
                </a:solidFill>
              </a:rPr>
              <a:t>R</a:t>
            </a:r>
            <a:endParaRPr lang="vi-VN">
              <a:solidFill>
                <a:srgbClr val="FF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401594" y="1442422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890992" y="1442422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380390" y="1442422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869788" y="1442422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359186" y="1442422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444002" y="1931820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933400" y="1931820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422798" y="1931820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912196" y="1931820"/>
            <a:ext cx="489398" cy="48939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0000"/>
                </a:solidFill>
              </a:rPr>
              <a:t>S</a:t>
            </a:r>
            <a:endParaRPr lang="vi-VN">
              <a:solidFill>
                <a:srgbClr val="FF0000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401594" y="1931820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465206" y="2421218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954604" y="2421218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444002" y="2421218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933400" y="2421218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422798" y="2421218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912196" y="2421218"/>
            <a:ext cx="489398" cy="48939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0000"/>
                </a:solidFill>
              </a:rPr>
              <a:t>O</a:t>
            </a:r>
            <a:endParaRPr lang="vi-VN">
              <a:solidFill>
                <a:srgbClr val="FF000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401594" y="2421218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890992" y="2421218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K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380390" y="2421218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869788" y="2421218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912196" y="2910616"/>
            <a:ext cx="489398" cy="48939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0000"/>
                </a:solidFill>
              </a:rPr>
              <a:t>N</a:t>
            </a:r>
            <a:endParaRPr lang="vi-VN">
              <a:solidFill>
                <a:srgbClr val="FF000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401594" y="2910616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890992" y="2910616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5380390" y="2910616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3912196" y="3400014"/>
            <a:ext cx="489398" cy="48939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0000"/>
                </a:solidFill>
              </a:rPr>
              <a:t>A</a:t>
            </a:r>
            <a:endParaRPr lang="vi-VN">
              <a:solidFill>
                <a:srgbClr val="FF0000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4401594" y="3400014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4890992" y="3400014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380390" y="3400014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5869788" y="3400014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6359186" y="3400014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848584" y="3400014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37982" y="3400014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933400" y="3902298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3422798" y="3902298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3912196" y="3902298"/>
            <a:ext cx="489398" cy="48939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0000"/>
                </a:solidFill>
              </a:rPr>
              <a:t>L</a:t>
            </a:r>
            <a:endParaRPr lang="vi-VN">
              <a:solidFill>
                <a:srgbClr val="FF0000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401594" y="3902298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K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4890992" y="3902298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5380390" y="3902298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869788" y="3902298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359186" y="3902298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848584" y="3902298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933400" y="4404582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422798" y="4404582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912196" y="4404582"/>
            <a:ext cx="489398" cy="48939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0000"/>
                </a:solidFill>
              </a:rPr>
              <a:t>I</a:t>
            </a:r>
            <a:endParaRPr lang="vi-VN">
              <a:solidFill>
                <a:srgbClr val="FF0000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4401594" y="4404582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890992" y="4404582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5380390" y="4404582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1465206" y="4868208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1954604" y="4868208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2444002" y="4868208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933400" y="4868208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3422798" y="4868208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3912196" y="4868208"/>
            <a:ext cx="489398" cy="48939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0000"/>
                </a:solidFill>
              </a:rPr>
              <a:t>T</a:t>
            </a:r>
            <a:endParaRPr lang="vi-VN">
              <a:solidFill>
                <a:srgbClr val="FF0000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4401594" y="4868208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890992" y="4868208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380390" y="4868208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5869788" y="4868208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2444002" y="5357606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2933400" y="5357606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3422798" y="5357606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3912196" y="5357606"/>
            <a:ext cx="489398" cy="48939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0000"/>
                </a:solidFill>
              </a:rPr>
              <a:t>Y</a:t>
            </a:r>
            <a:endParaRPr lang="vi-VN">
              <a:solidFill>
                <a:srgbClr val="FF0000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6359186" y="2421218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6359186" y="4868208"/>
            <a:ext cx="489398" cy="4893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8" name="Oval 87"/>
          <p:cNvSpPr/>
          <p:nvPr/>
        </p:nvSpPr>
        <p:spPr>
          <a:xfrm>
            <a:off x="667642" y="362885"/>
            <a:ext cx="680671" cy="54129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C00000"/>
                </a:solidFill>
              </a:rPr>
              <a:t>1</a:t>
            </a:r>
            <a:endParaRPr lang="vi-VN">
              <a:solidFill>
                <a:srgbClr val="C00000"/>
              </a:solidFill>
            </a:endParaRPr>
          </a:p>
        </p:txBody>
      </p:sp>
      <p:sp>
        <p:nvSpPr>
          <p:cNvPr id="89" name="Smiley Face 88"/>
          <p:cNvSpPr/>
          <p:nvPr/>
        </p:nvSpPr>
        <p:spPr>
          <a:xfrm>
            <a:off x="8387100" y="463626"/>
            <a:ext cx="357187" cy="359803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90" name="Group 89"/>
          <p:cNvGrpSpPr/>
          <p:nvPr/>
        </p:nvGrpSpPr>
        <p:grpSpPr>
          <a:xfrm>
            <a:off x="3422798" y="482955"/>
            <a:ext cx="4893980" cy="489398"/>
            <a:chOff x="2710104" y="485940"/>
            <a:chExt cx="4893980" cy="489398"/>
          </a:xfrm>
        </p:grpSpPr>
        <p:sp>
          <p:nvSpPr>
            <p:cNvPr id="91" name="Rectangle 90"/>
            <p:cNvSpPr/>
            <p:nvPr/>
          </p:nvSpPr>
          <p:spPr>
            <a:xfrm>
              <a:off x="2710104" y="485940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3199502" y="485940"/>
              <a:ext cx="489398" cy="489398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rgbClr val="FF0000"/>
                </a:solidFill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3688900" y="485940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4178298" y="485940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95" name="Rectangle 94"/>
            <p:cNvSpPr/>
            <p:nvPr/>
          </p:nvSpPr>
          <p:spPr>
            <a:xfrm>
              <a:off x="4667696" y="485940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96" name="Rectangle 95"/>
            <p:cNvSpPr/>
            <p:nvPr/>
          </p:nvSpPr>
          <p:spPr>
            <a:xfrm>
              <a:off x="5157094" y="485940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5646492" y="485940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98" name="Rectangle 97"/>
            <p:cNvSpPr/>
            <p:nvPr/>
          </p:nvSpPr>
          <p:spPr>
            <a:xfrm>
              <a:off x="6135890" y="485940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>
              <a:off x="6625288" y="485940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7114686" y="485940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2921707" y="986507"/>
            <a:ext cx="3915184" cy="489398"/>
            <a:chOff x="7114686" y="2026411"/>
            <a:chExt cx="3915184" cy="489398"/>
          </a:xfrm>
        </p:grpSpPr>
        <p:sp>
          <p:nvSpPr>
            <p:cNvPr id="102" name="Rectangle 101"/>
            <p:cNvSpPr/>
            <p:nvPr/>
          </p:nvSpPr>
          <p:spPr>
            <a:xfrm>
              <a:off x="7114686" y="2026411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7604084" y="2026411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8093482" y="2026411"/>
              <a:ext cx="489398" cy="489398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rgbClr val="FF0000"/>
                </a:solidFill>
              </a:endParaRPr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8582880" y="2026411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9072278" y="2026411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9561676" y="2026411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10051074" y="2026411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10540472" y="2026411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10" name="Flowchart: Terminator 109"/>
          <p:cNvSpPr/>
          <p:nvPr/>
        </p:nvSpPr>
        <p:spPr>
          <a:xfrm>
            <a:off x="8998432" y="483591"/>
            <a:ext cx="2528596" cy="482319"/>
          </a:xfrm>
          <a:prstGeom prst="flowChartTerminator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1.Happy the future</a:t>
            </a:r>
          </a:p>
        </p:txBody>
      </p:sp>
      <p:sp>
        <p:nvSpPr>
          <p:cNvPr id="111" name="Oval 110"/>
          <p:cNvSpPr/>
          <p:nvPr/>
        </p:nvSpPr>
        <p:spPr>
          <a:xfrm>
            <a:off x="646015" y="917285"/>
            <a:ext cx="680671" cy="48939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C00000"/>
                </a:solidFill>
              </a:rPr>
              <a:t>2</a:t>
            </a:r>
            <a:endParaRPr lang="vi-VN">
              <a:solidFill>
                <a:srgbClr val="C00000"/>
              </a:solidFill>
            </a:endParaRPr>
          </a:p>
        </p:txBody>
      </p:sp>
      <p:sp>
        <p:nvSpPr>
          <p:cNvPr id="112" name="Flowchart: Terminator 111"/>
          <p:cNvSpPr/>
          <p:nvPr/>
        </p:nvSpPr>
        <p:spPr>
          <a:xfrm>
            <a:off x="8982279" y="1004916"/>
            <a:ext cx="2544749" cy="450392"/>
          </a:xfrm>
          <a:prstGeom prst="flowChartTerminator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2.Not stubbor</a:t>
            </a:r>
          </a:p>
        </p:txBody>
      </p:sp>
      <p:grpSp>
        <p:nvGrpSpPr>
          <p:cNvPr id="113" name="Group 112"/>
          <p:cNvGrpSpPr/>
          <p:nvPr/>
        </p:nvGrpSpPr>
        <p:grpSpPr>
          <a:xfrm>
            <a:off x="2921707" y="1482348"/>
            <a:ext cx="3915184" cy="489398"/>
            <a:chOff x="7114686" y="2026411"/>
            <a:chExt cx="3915184" cy="489398"/>
          </a:xfrm>
        </p:grpSpPr>
        <p:sp>
          <p:nvSpPr>
            <p:cNvPr id="114" name="Rectangle 113"/>
            <p:cNvSpPr/>
            <p:nvPr/>
          </p:nvSpPr>
          <p:spPr>
            <a:xfrm>
              <a:off x="7114686" y="2026411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7604084" y="2026411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8093482" y="2026411"/>
              <a:ext cx="489398" cy="489398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rgbClr val="FF0000"/>
                </a:solidFill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8582880" y="2026411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9072278" y="2026411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9561676" y="2026411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10051074" y="2026411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10540472" y="2026411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22" name="Smiley Face 121"/>
          <p:cNvSpPr/>
          <p:nvPr/>
        </p:nvSpPr>
        <p:spPr>
          <a:xfrm>
            <a:off x="8411094" y="1004916"/>
            <a:ext cx="357187" cy="359803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23" name="Smiley Face 122"/>
          <p:cNvSpPr/>
          <p:nvPr/>
        </p:nvSpPr>
        <p:spPr>
          <a:xfrm>
            <a:off x="8403562" y="1473631"/>
            <a:ext cx="357187" cy="359803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24" name="Oval 123"/>
          <p:cNvSpPr/>
          <p:nvPr/>
        </p:nvSpPr>
        <p:spPr>
          <a:xfrm>
            <a:off x="659462" y="1406683"/>
            <a:ext cx="680671" cy="48939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C00000"/>
                </a:solidFill>
              </a:rPr>
              <a:t>3</a:t>
            </a:r>
            <a:endParaRPr lang="vi-VN">
              <a:solidFill>
                <a:srgbClr val="C00000"/>
              </a:solidFill>
            </a:endParaRPr>
          </a:p>
        </p:txBody>
      </p:sp>
      <p:sp>
        <p:nvSpPr>
          <p:cNvPr id="125" name="Flowchart: Terminator 124"/>
          <p:cNvSpPr/>
          <p:nvPr/>
        </p:nvSpPr>
        <p:spPr>
          <a:xfrm>
            <a:off x="8998432" y="1483860"/>
            <a:ext cx="2528596" cy="451513"/>
          </a:xfrm>
          <a:prstGeom prst="flowChartTerminator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3.Not curly or wavy</a:t>
            </a:r>
          </a:p>
        </p:txBody>
      </p:sp>
      <p:grpSp>
        <p:nvGrpSpPr>
          <p:cNvPr id="126" name="Group 125"/>
          <p:cNvGrpSpPr/>
          <p:nvPr/>
        </p:nvGrpSpPr>
        <p:grpSpPr>
          <a:xfrm>
            <a:off x="2438156" y="1931820"/>
            <a:ext cx="2446990" cy="489398"/>
            <a:chOff x="7925259" y="3347224"/>
            <a:chExt cx="2446990" cy="489398"/>
          </a:xfrm>
        </p:grpSpPr>
        <p:sp>
          <p:nvSpPr>
            <p:cNvPr id="127" name="Rectangle 126"/>
            <p:cNvSpPr/>
            <p:nvPr/>
          </p:nvSpPr>
          <p:spPr>
            <a:xfrm>
              <a:off x="7925259" y="3347224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8414657" y="3347224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8904055" y="3347224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9393453" y="3347224"/>
              <a:ext cx="489398" cy="489398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rgbClr val="FF0000"/>
                </a:solidFill>
              </a:endParaRPr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9882851" y="3347224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32" name="Smiley Face 131"/>
          <p:cNvSpPr/>
          <p:nvPr/>
        </p:nvSpPr>
        <p:spPr>
          <a:xfrm>
            <a:off x="8403561" y="1974431"/>
            <a:ext cx="357187" cy="359803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133" name="Group 132"/>
          <p:cNvGrpSpPr/>
          <p:nvPr/>
        </p:nvGrpSpPr>
        <p:grpSpPr>
          <a:xfrm>
            <a:off x="1453513" y="2434104"/>
            <a:ext cx="5383378" cy="489398"/>
            <a:chOff x="5390100" y="5824217"/>
            <a:chExt cx="5383378" cy="489398"/>
          </a:xfrm>
        </p:grpSpPr>
        <p:sp>
          <p:nvSpPr>
            <p:cNvPr id="134" name="Rectangle 133"/>
            <p:cNvSpPr/>
            <p:nvPr/>
          </p:nvSpPr>
          <p:spPr>
            <a:xfrm>
              <a:off x="5390100" y="5824217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5879498" y="5824217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6368896" y="5824217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6858294" y="5824217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7347692" y="5824217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8326488" y="5824217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8815886" y="5824217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9305284" y="5824217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9794682" y="5824217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10284080" y="5824217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7837090" y="5824217"/>
              <a:ext cx="489398" cy="489398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rgbClr val="FF0000"/>
                </a:solidFill>
              </a:endParaRPr>
            </a:p>
          </p:txBody>
        </p:sp>
      </p:grpSp>
      <p:sp>
        <p:nvSpPr>
          <p:cNvPr id="145" name="Smiley Face 144"/>
          <p:cNvSpPr/>
          <p:nvPr/>
        </p:nvSpPr>
        <p:spPr>
          <a:xfrm>
            <a:off x="8411094" y="2421218"/>
            <a:ext cx="357187" cy="359803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46" name="Smiley Face 145"/>
          <p:cNvSpPr/>
          <p:nvPr/>
        </p:nvSpPr>
        <p:spPr>
          <a:xfrm>
            <a:off x="8411893" y="2904450"/>
            <a:ext cx="357187" cy="359803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147" name="Group 146"/>
          <p:cNvGrpSpPr/>
          <p:nvPr/>
        </p:nvGrpSpPr>
        <p:grpSpPr>
          <a:xfrm>
            <a:off x="3900503" y="2949274"/>
            <a:ext cx="1957592" cy="489398"/>
            <a:chOff x="6045792" y="4722269"/>
            <a:chExt cx="1957592" cy="489398"/>
          </a:xfrm>
        </p:grpSpPr>
        <p:sp>
          <p:nvSpPr>
            <p:cNvPr id="148" name="Rectangle 147"/>
            <p:cNvSpPr/>
            <p:nvPr/>
          </p:nvSpPr>
          <p:spPr>
            <a:xfrm>
              <a:off x="6045792" y="4722269"/>
              <a:ext cx="489398" cy="489398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rgbClr val="FF0000"/>
                </a:solidFill>
              </a:endParaRPr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6535190" y="4722269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7024588" y="4722269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7513986" y="4722269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52" name="Smiley Face 151"/>
          <p:cNvSpPr/>
          <p:nvPr/>
        </p:nvSpPr>
        <p:spPr>
          <a:xfrm>
            <a:off x="8417693" y="3387682"/>
            <a:ext cx="357187" cy="359803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153" name="Group 152"/>
          <p:cNvGrpSpPr/>
          <p:nvPr/>
        </p:nvGrpSpPr>
        <p:grpSpPr>
          <a:xfrm>
            <a:off x="3912196" y="3406457"/>
            <a:ext cx="3915184" cy="489398"/>
            <a:chOff x="6937784" y="4753976"/>
            <a:chExt cx="3915184" cy="489398"/>
          </a:xfrm>
        </p:grpSpPr>
        <p:sp>
          <p:nvSpPr>
            <p:cNvPr id="154" name="Rectangle 153"/>
            <p:cNvSpPr/>
            <p:nvPr/>
          </p:nvSpPr>
          <p:spPr>
            <a:xfrm>
              <a:off x="6937784" y="4753976"/>
              <a:ext cx="489398" cy="489398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rgbClr val="FF0000"/>
                </a:solidFill>
              </a:endParaRPr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7427182" y="4753976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7916580" y="4753976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8405978" y="4753976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8895376" y="4753976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59" name="Rectangle 158"/>
            <p:cNvSpPr/>
            <p:nvPr/>
          </p:nvSpPr>
          <p:spPr>
            <a:xfrm>
              <a:off x="9384774" y="4753976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60" name="Rectangle 159"/>
            <p:cNvSpPr/>
            <p:nvPr/>
          </p:nvSpPr>
          <p:spPr>
            <a:xfrm>
              <a:off x="9874172" y="4753976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10363570" y="4753976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62" name="Smiley Face 161"/>
          <p:cNvSpPr/>
          <p:nvPr/>
        </p:nvSpPr>
        <p:spPr>
          <a:xfrm>
            <a:off x="8417693" y="3902298"/>
            <a:ext cx="357187" cy="359803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163" name="Group 162"/>
          <p:cNvGrpSpPr/>
          <p:nvPr/>
        </p:nvGrpSpPr>
        <p:grpSpPr>
          <a:xfrm>
            <a:off x="2939247" y="4349718"/>
            <a:ext cx="2936388" cy="489398"/>
            <a:chOff x="8897198" y="2901269"/>
            <a:chExt cx="2936388" cy="489398"/>
          </a:xfrm>
        </p:grpSpPr>
        <p:sp>
          <p:nvSpPr>
            <p:cNvPr id="164" name="Rectangle 163"/>
            <p:cNvSpPr/>
            <p:nvPr/>
          </p:nvSpPr>
          <p:spPr>
            <a:xfrm>
              <a:off x="8897198" y="2901269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65" name="Rectangle 164"/>
            <p:cNvSpPr/>
            <p:nvPr/>
          </p:nvSpPr>
          <p:spPr>
            <a:xfrm>
              <a:off x="9386596" y="2901269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66" name="Rectangle 165"/>
            <p:cNvSpPr/>
            <p:nvPr/>
          </p:nvSpPr>
          <p:spPr>
            <a:xfrm>
              <a:off x="9875994" y="2901269"/>
              <a:ext cx="489398" cy="489398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rgbClr val="FF0000"/>
                </a:solidFill>
              </a:endParaRPr>
            </a:p>
          </p:txBody>
        </p:sp>
        <p:sp>
          <p:nvSpPr>
            <p:cNvPr id="167" name="Rectangle 166"/>
            <p:cNvSpPr/>
            <p:nvPr/>
          </p:nvSpPr>
          <p:spPr>
            <a:xfrm>
              <a:off x="10365392" y="2901269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68" name="Rectangle 167"/>
            <p:cNvSpPr/>
            <p:nvPr/>
          </p:nvSpPr>
          <p:spPr>
            <a:xfrm>
              <a:off x="10854790" y="2901269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69" name="Rectangle 168"/>
            <p:cNvSpPr/>
            <p:nvPr/>
          </p:nvSpPr>
          <p:spPr>
            <a:xfrm>
              <a:off x="11344188" y="2901269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2921707" y="3891580"/>
            <a:ext cx="4404582" cy="489398"/>
            <a:chOff x="6726203" y="5173048"/>
            <a:chExt cx="4404582" cy="489398"/>
          </a:xfrm>
        </p:grpSpPr>
        <p:sp>
          <p:nvSpPr>
            <p:cNvPr id="171" name="Rectangle 170"/>
            <p:cNvSpPr/>
            <p:nvPr/>
          </p:nvSpPr>
          <p:spPr>
            <a:xfrm>
              <a:off x="6726203" y="5173048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72" name="Rectangle 171"/>
            <p:cNvSpPr/>
            <p:nvPr/>
          </p:nvSpPr>
          <p:spPr>
            <a:xfrm>
              <a:off x="7215601" y="5173048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7704999" y="5173048"/>
              <a:ext cx="489398" cy="489398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rgbClr val="FF0000"/>
                </a:solidFill>
              </a:endParaRPr>
            </a:p>
          </p:txBody>
        </p:sp>
        <p:sp>
          <p:nvSpPr>
            <p:cNvPr id="174" name="Rectangle 173"/>
            <p:cNvSpPr/>
            <p:nvPr/>
          </p:nvSpPr>
          <p:spPr>
            <a:xfrm>
              <a:off x="8194397" y="5173048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8683795" y="5173048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9173193" y="5173048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77" name="Rectangle 176"/>
            <p:cNvSpPr/>
            <p:nvPr/>
          </p:nvSpPr>
          <p:spPr>
            <a:xfrm>
              <a:off x="9662591" y="5173048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78" name="Rectangle 177"/>
            <p:cNvSpPr/>
            <p:nvPr/>
          </p:nvSpPr>
          <p:spPr>
            <a:xfrm>
              <a:off x="10151989" y="5173048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10641387" y="5173048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180" name="Group 179"/>
          <p:cNvGrpSpPr/>
          <p:nvPr/>
        </p:nvGrpSpPr>
        <p:grpSpPr>
          <a:xfrm>
            <a:off x="2451753" y="5381210"/>
            <a:ext cx="1969285" cy="489398"/>
            <a:chOff x="6124197" y="5763890"/>
            <a:chExt cx="1969285" cy="489398"/>
          </a:xfrm>
        </p:grpSpPr>
        <p:sp>
          <p:nvSpPr>
            <p:cNvPr id="181" name="Rectangle 180"/>
            <p:cNvSpPr/>
            <p:nvPr/>
          </p:nvSpPr>
          <p:spPr>
            <a:xfrm>
              <a:off x="6625288" y="5763890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82" name="Rectangle 181"/>
            <p:cNvSpPr/>
            <p:nvPr/>
          </p:nvSpPr>
          <p:spPr>
            <a:xfrm>
              <a:off x="7114686" y="5763890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83" name="Rectangle 182"/>
            <p:cNvSpPr/>
            <p:nvPr/>
          </p:nvSpPr>
          <p:spPr>
            <a:xfrm>
              <a:off x="7604084" y="5763890"/>
              <a:ext cx="489398" cy="489398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rgbClr val="FF0000"/>
                </a:solidFill>
              </a:endParaRPr>
            </a:p>
          </p:txBody>
        </p:sp>
        <p:sp>
          <p:nvSpPr>
            <p:cNvPr id="184" name="Rectangle 183"/>
            <p:cNvSpPr/>
            <p:nvPr/>
          </p:nvSpPr>
          <p:spPr>
            <a:xfrm>
              <a:off x="6124197" y="5763890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185" name="Group 184"/>
          <p:cNvGrpSpPr/>
          <p:nvPr/>
        </p:nvGrpSpPr>
        <p:grpSpPr>
          <a:xfrm>
            <a:off x="1453513" y="4868208"/>
            <a:ext cx="5395071" cy="489398"/>
            <a:chOff x="729126" y="6094688"/>
            <a:chExt cx="5395071" cy="489398"/>
          </a:xfrm>
        </p:grpSpPr>
        <p:sp>
          <p:nvSpPr>
            <p:cNvPr id="186" name="Rectangle 185"/>
            <p:cNvSpPr/>
            <p:nvPr/>
          </p:nvSpPr>
          <p:spPr>
            <a:xfrm>
              <a:off x="2209013" y="6094688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87" name="Rectangle 186"/>
            <p:cNvSpPr/>
            <p:nvPr/>
          </p:nvSpPr>
          <p:spPr>
            <a:xfrm>
              <a:off x="2698411" y="6094688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3187809" y="6094688"/>
              <a:ext cx="489398" cy="489398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rgbClr val="FF0000"/>
                </a:solidFill>
              </a:endParaRPr>
            </a:p>
          </p:txBody>
        </p:sp>
        <p:sp>
          <p:nvSpPr>
            <p:cNvPr id="189" name="Rectangle 188"/>
            <p:cNvSpPr/>
            <p:nvPr/>
          </p:nvSpPr>
          <p:spPr>
            <a:xfrm>
              <a:off x="3677207" y="6094688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90" name="Rectangle 189"/>
            <p:cNvSpPr/>
            <p:nvPr/>
          </p:nvSpPr>
          <p:spPr>
            <a:xfrm>
              <a:off x="4166605" y="6094688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91" name="Rectangle 190"/>
            <p:cNvSpPr/>
            <p:nvPr/>
          </p:nvSpPr>
          <p:spPr>
            <a:xfrm>
              <a:off x="4656003" y="6094688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92" name="Rectangle 191"/>
            <p:cNvSpPr/>
            <p:nvPr/>
          </p:nvSpPr>
          <p:spPr>
            <a:xfrm>
              <a:off x="5145401" y="6094688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93" name="Rectangle 192"/>
            <p:cNvSpPr/>
            <p:nvPr/>
          </p:nvSpPr>
          <p:spPr>
            <a:xfrm>
              <a:off x="5634799" y="6094688"/>
              <a:ext cx="489398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94" name="Rectangle 193"/>
            <p:cNvSpPr/>
            <p:nvPr/>
          </p:nvSpPr>
          <p:spPr>
            <a:xfrm>
              <a:off x="729126" y="6094688"/>
              <a:ext cx="477705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95" name="Rectangle 194"/>
            <p:cNvSpPr/>
            <p:nvPr/>
          </p:nvSpPr>
          <p:spPr>
            <a:xfrm>
              <a:off x="1218524" y="6094688"/>
              <a:ext cx="477705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196" name="Rectangle 195"/>
            <p:cNvSpPr/>
            <p:nvPr/>
          </p:nvSpPr>
          <p:spPr>
            <a:xfrm>
              <a:off x="1707922" y="6094688"/>
              <a:ext cx="477705" cy="4893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50800" dir="81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97" name="Smiley Face 196"/>
          <p:cNvSpPr/>
          <p:nvPr/>
        </p:nvSpPr>
        <p:spPr>
          <a:xfrm>
            <a:off x="8448989" y="4385928"/>
            <a:ext cx="357187" cy="359803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8" name="Smiley Face 197"/>
          <p:cNvSpPr/>
          <p:nvPr/>
        </p:nvSpPr>
        <p:spPr>
          <a:xfrm>
            <a:off x="8403560" y="4868208"/>
            <a:ext cx="357187" cy="359803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9" name="Smiley Face 198"/>
          <p:cNvSpPr/>
          <p:nvPr/>
        </p:nvSpPr>
        <p:spPr>
          <a:xfrm>
            <a:off x="8386814" y="5357607"/>
            <a:ext cx="357187" cy="359803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00" name="Oval 199"/>
          <p:cNvSpPr/>
          <p:nvPr/>
        </p:nvSpPr>
        <p:spPr>
          <a:xfrm>
            <a:off x="654081" y="1911168"/>
            <a:ext cx="680671" cy="48939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C00000"/>
                </a:solidFill>
              </a:rPr>
              <a:t>4</a:t>
            </a:r>
            <a:endParaRPr lang="vi-VN">
              <a:solidFill>
                <a:srgbClr val="C00000"/>
              </a:solidFill>
            </a:endParaRPr>
          </a:p>
        </p:txBody>
      </p:sp>
      <p:sp>
        <p:nvSpPr>
          <p:cNvPr id="201" name="Flowchart: Terminator 200"/>
          <p:cNvSpPr/>
          <p:nvPr/>
        </p:nvSpPr>
        <p:spPr>
          <a:xfrm>
            <a:off x="8982279" y="1946370"/>
            <a:ext cx="2505811" cy="480512"/>
          </a:xfrm>
          <a:prstGeom prst="flowChartTerminator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4.Likes telling people what        do</a:t>
            </a:r>
          </a:p>
        </p:txBody>
      </p:sp>
      <p:sp>
        <p:nvSpPr>
          <p:cNvPr id="202" name="Oval 201"/>
          <p:cNvSpPr/>
          <p:nvPr/>
        </p:nvSpPr>
        <p:spPr>
          <a:xfrm>
            <a:off x="659461" y="2385476"/>
            <a:ext cx="680671" cy="48939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C00000"/>
                </a:solidFill>
              </a:rPr>
              <a:t>5</a:t>
            </a:r>
            <a:endParaRPr lang="vi-VN">
              <a:solidFill>
                <a:srgbClr val="C00000"/>
              </a:solidFill>
            </a:endParaRPr>
          </a:p>
        </p:txBody>
      </p:sp>
      <p:sp>
        <p:nvSpPr>
          <p:cNvPr id="203" name="Flowchart: Terminator 202"/>
          <p:cNvSpPr/>
          <p:nvPr/>
        </p:nvSpPr>
        <p:spPr>
          <a:xfrm>
            <a:off x="8982279" y="2458165"/>
            <a:ext cx="2505811" cy="452451"/>
          </a:xfrm>
          <a:prstGeom prst="flowChartTerminator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5.Not lazy</a:t>
            </a:r>
          </a:p>
        </p:txBody>
      </p:sp>
      <p:sp>
        <p:nvSpPr>
          <p:cNvPr id="204" name="Oval 203"/>
          <p:cNvSpPr/>
          <p:nvPr/>
        </p:nvSpPr>
        <p:spPr>
          <a:xfrm>
            <a:off x="659458" y="4368842"/>
            <a:ext cx="680671" cy="48939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C00000"/>
                </a:solidFill>
              </a:rPr>
              <a:t>9</a:t>
            </a:r>
            <a:endParaRPr lang="vi-VN">
              <a:solidFill>
                <a:srgbClr val="C00000"/>
              </a:solidFill>
            </a:endParaRPr>
          </a:p>
        </p:txBody>
      </p:sp>
      <p:sp>
        <p:nvSpPr>
          <p:cNvPr id="205" name="Oval 204"/>
          <p:cNvSpPr/>
          <p:nvPr/>
        </p:nvSpPr>
        <p:spPr>
          <a:xfrm>
            <a:off x="659456" y="5403609"/>
            <a:ext cx="680671" cy="48939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C00000"/>
                </a:solidFill>
              </a:rPr>
              <a:t>11</a:t>
            </a:r>
            <a:endParaRPr lang="vi-VN">
              <a:solidFill>
                <a:srgbClr val="C00000"/>
              </a:solidFill>
            </a:endParaRPr>
          </a:p>
        </p:txBody>
      </p:sp>
      <p:sp>
        <p:nvSpPr>
          <p:cNvPr id="206" name="Oval 205"/>
          <p:cNvSpPr/>
          <p:nvPr/>
        </p:nvSpPr>
        <p:spPr>
          <a:xfrm>
            <a:off x="659458" y="3901405"/>
            <a:ext cx="680671" cy="48939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C00000"/>
                </a:solidFill>
              </a:rPr>
              <a:t>8</a:t>
            </a:r>
            <a:endParaRPr lang="vi-VN">
              <a:solidFill>
                <a:srgbClr val="C00000"/>
              </a:solidFill>
            </a:endParaRPr>
          </a:p>
        </p:txBody>
      </p:sp>
      <p:sp>
        <p:nvSpPr>
          <p:cNvPr id="207" name="Oval 206"/>
          <p:cNvSpPr/>
          <p:nvPr/>
        </p:nvSpPr>
        <p:spPr>
          <a:xfrm>
            <a:off x="659457" y="4901716"/>
            <a:ext cx="680671" cy="48939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C00000"/>
                </a:solidFill>
              </a:rPr>
              <a:t>10</a:t>
            </a:r>
            <a:endParaRPr lang="vi-VN">
              <a:solidFill>
                <a:srgbClr val="C00000"/>
              </a:solidFill>
            </a:endParaRPr>
          </a:p>
        </p:txBody>
      </p:sp>
      <p:sp>
        <p:nvSpPr>
          <p:cNvPr id="208" name="Oval 207"/>
          <p:cNvSpPr/>
          <p:nvPr/>
        </p:nvSpPr>
        <p:spPr>
          <a:xfrm>
            <a:off x="659459" y="3398898"/>
            <a:ext cx="680671" cy="48939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C00000"/>
                </a:solidFill>
              </a:rPr>
              <a:t>7</a:t>
            </a:r>
            <a:endParaRPr lang="vi-VN">
              <a:solidFill>
                <a:srgbClr val="C00000"/>
              </a:solidFill>
            </a:endParaRPr>
          </a:p>
        </p:txBody>
      </p:sp>
      <p:sp>
        <p:nvSpPr>
          <p:cNvPr id="209" name="Oval 208"/>
          <p:cNvSpPr/>
          <p:nvPr/>
        </p:nvSpPr>
        <p:spPr>
          <a:xfrm>
            <a:off x="659460" y="2887369"/>
            <a:ext cx="680671" cy="48939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C00000"/>
                </a:solidFill>
              </a:rPr>
              <a:t>6</a:t>
            </a:r>
            <a:endParaRPr lang="vi-VN">
              <a:solidFill>
                <a:srgbClr val="C00000"/>
              </a:solidFill>
            </a:endParaRPr>
          </a:p>
        </p:txBody>
      </p:sp>
      <p:sp>
        <p:nvSpPr>
          <p:cNvPr id="210" name="Flowchart: Terminator 209"/>
          <p:cNvSpPr/>
          <p:nvPr/>
        </p:nvSpPr>
        <p:spPr>
          <a:xfrm>
            <a:off x="8913531" y="3423869"/>
            <a:ext cx="2613497" cy="478429"/>
          </a:xfrm>
          <a:prstGeom prst="flowChartTerminator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7.Good at sport.</a:t>
            </a:r>
          </a:p>
        </p:txBody>
      </p:sp>
      <p:sp>
        <p:nvSpPr>
          <p:cNvPr id="211" name="Flowchart: Terminator 210"/>
          <p:cNvSpPr/>
          <p:nvPr/>
        </p:nvSpPr>
        <p:spPr>
          <a:xfrm>
            <a:off x="8982279" y="2914208"/>
            <a:ext cx="2505811" cy="484690"/>
          </a:xfrm>
          <a:prstGeom prst="flowChartTerminator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6.Not messy</a:t>
            </a:r>
          </a:p>
        </p:txBody>
      </p:sp>
      <p:sp>
        <p:nvSpPr>
          <p:cNvPr id="212" name="Flowchart: Terminator 211"/>
          <p:cNvSpPr/>
          <p:nvPr/>
        </p:nvSpPr>
        <p:spPr>
          <a:xfrm>
            <a:off x="8920847" y="3883789"/>
            <a:ext cx="2606181" cy="531762"/>
          </a:xfrm>
          <a:prstGeom prst="flowChartTerminator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8.Not quiet</a:t>
            </a:r>
          </a:p>
        </p:txBody>
      </p:sp>
      <p:sp>
        <p:nvSpPr>
          <p:cNvPr id="213" name="Flowchart: Terminator 212"/>
          <p:cNvSpPr/>
          <p:nvPr/>
        </p:nvSpPr>
        <p:spPr>
          <a:xfrm>
            <a:off x="8889093" y="4831458"/>
            <a:ext cx="2637935" cy="549752"/>
          </a:xfrm>
          <a:prstGeom prst="flowChartTerminator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10.Not timid</a:t>
            </a:r>
          </a:p>
        </p:txBody>
      </p:sp>
      <p:sp>
        <p:nvSpPr>
          <p:cNvPr id="214" name="Flowchart: Terminator 213"/>
          <p:cNvSpPr/>
          <p:nvPr/>
        </p:nvSpPr>
        <p:spPr>
          <a:xfrm>
            <a:off x="8932541" y="4386320"/>
            <a:ext cx="2555550" cy="471919"/>
          </a:xfrm>
          <a:prstGeom prst="flowChartTerminator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9.How talk you are </a:t>
            </a:r>
          </a:p>
        </p:txBody>
      </p:sp>
      <p:sp>
        <p:nvSpPr>
          <p:cNvPr id="215" name="Flowchart: Terminator 214"/>
          <p:cNvSpPr/>
          <p:nvPr/>
        </p:nvSpPr>
        <p:spPr>
          <a:xfrm>
            <a:off x="8863209" y="5357606"/>
            <a:ext cx="2663820" cy="535400"/>
          </a:xfrm>
          <a:prstGeom prst="flowChartTerminator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11.Hair color oder people     have</a:t>
            </a:r>
          </a:p>
        </p:txBody>
      </p:sp>
      <p:sp>
        <p:nvSpPr>
          <p:cNvPr id="216" name="Smiley Face 215"/>
          <p:cNvSpPr/>
          <p:nvPr/>
        </p:nvSpPr>
        <p:spPr>
          <a:xfrm>
            <a:off x="3986768" y="0"/>
            <a:ext cx="340254" cy="36379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3580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2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5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6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2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7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8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9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2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2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2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8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2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6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2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2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7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2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</p:childTnLst>
        </p:cTn>
      </p:par>
    </p:tnLst>
    <p:bldLst>
      <p:bldP spid="110" grpId="0" animBg="1"/>
      <p:bldP spid="112" grpId="0" animBg="1"/>
      <p:bldP spid="125" grpId="0" animBg="1"/>
      <p:bldP spid="201" grpId="0" animBg="1"/>
      <p:bldP spid="203" grpId="0" animBg="1"/>
      <p:bldP spid="210" grpId="0" animBg="1"/>
      <p:bldP spid="211" grpId="0" animBg="1"/>
      <p:bldP spid="212" grpId="0" animBg="1"/>
      <p:bldP spid="213" grpId="0" animBg="1"/>
      <p:bldP spid="214" grpId="0" animBg="1"/>
      <p:bldP spid="2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0A6727A3-8CEA-96F8-BB16-341F681E5897}"/>
              </a:ext>
            </a:extLst>
          </p:cNvPr>
          <p:cNvSpPr txBox="1"/>
          <p:nvPr/>
        </p:nvSpPr>
        <p:spPr>
          <a:xfrm>
            <a:off x="1981200" y="5105400"/>
            <a:ext cx="8543108" cy="1335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85800">
              <a:lnSpc>
                <a:spcPct val="107000"/>
              </a:lnSpc>
              <a:spcAft>
                <a:spcPts val="600"/>
              </a:spcAft>
            </a:pPr>
            <a:r>
              <a:rPr lang="en-US" sz="2400" b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SƯU TẦM: ĐOÀN VĂN DOANH, NAM TRỰC, NAM ĐỊNH</a:t>
            </a:r>
            <a:endParaRPr lang="en-US" sz="90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 defTabSz="685800">
              <a:lnSpc>
                <a:spcPct val="107000"/>
              </a:lnSpc>
              <a:spcAft>
                <a:spcPts val="600"/>
              </a:spcAft>
            </a:pPr>
            <a:r>
              <a:rPr lang="en-US" sz="1600" b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LINK NHÓM DÀNH CHO GV BỘ MÔN VẬT LÝ TRAO ĐỔI TÀI LIỆU VÀ CHUYÊN MÔN CT 2018</a:t>
            </a:r>
            <a:endParaRPr lang="en-US" sz="90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 defTabSz="685800"/>
            <a:r>
              <a:rPr lang="en-US" sz="280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https://www.facebook.com/groups/299257004355186</a:t>
            </a:r>
            <a:endParaRPr lang="en-US" sz="280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5" name="Hình ảnh 4">
            <a:extLst>
              <a:ext uri="{FF2B5EF4-FFF2-40B4-BE49-F238E27FC236}">
                <a16:creationId xmlns:a16="http://schemas.microsoft.com/office/drawing/2014/main" id="{8E9646C3-A4D4-6F24-9294-95C76FDC87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0996"/>
            <a:ext cx="9096974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7250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193</Words>
  <PresentationFormat>Màn hình rộng</PresentationFormat>
  <Paragraphs>109</Paragraphs>
  <Slides>2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4</vt:i4>
      </vt:variant>
      <vt:variant>
        <vt:lpstr>Chủ đề</vt:lpstr>
      </vt:variant>
      <vt:variant>
        <vt:i4>2</vt:i4>
      </vt:variant>
      <vt:variant>
        <vt:lpstr>Tiêu đề Bản chiếu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Office</vt:lpstr>
      <vt:lpstr>Bản trình bày PowerPoint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2017-09-19T08:40:39Z</dcterms:created>
  <dcterms:modified xsi:type="dcterms:W3CDTF">2023-09-16T11:49:39Z</dcterms:modified>
</cp:coreProperties>
</file>