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257" r:id="rId3"/>
    <p:sldId id="264" r:id="rId4"/>
    <p:sldId id="265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A875-19FA-4C71-9CDA-CB406357F4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F1AE-DC7D-4F1B-B12E-8E869373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6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64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98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042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959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548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34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7768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45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952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4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64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17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03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378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956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182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13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4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46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37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310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9477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9832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3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tiết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nghe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viết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0137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4" y="1513489"/>
            <a:ext cx="8285436" cy="38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702676"/>
            <a:ext cx="8113166" cy="2845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106" y="1776248"/>
            <a:ext cx="7764846" cy="2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809296"/>
            <a:ext cx="8996855" cy="423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2" y="802152"/>
            <a:ext cx="8996854" cy="42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47" y="1807780"/>
            <a:ext cx="10187974" cy="2128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47" y="1910091"/>
            <a:ext cx="101727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6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0764147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等线</vt:lpstr>
      <vt:lpstr>等线 Light</vt:lpstr>
      <vt:lpstr>UTM Avo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2021-01-19T09:48:26Z</dcterms:created>
  <dcterms:modified xsi:type="dcterms:W3CDTF">2021-01-19T09:48:45Z</dcterms:modified>
</cp:coreProperties>
</file>