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35987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 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676405" y="1082039"/>
              <a:ext cx="319745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8534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đọc 4: PHÉP MÀU TRÊN SA MẠC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8" y="3352800"/>
            <a:ext cx="58026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 nhập bình quân: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Các khoản thu nhập đ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của một n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 chia đều theo số dân.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16D39E-18AC-4C4F-84CF-C2C151B43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31" y="1818433"/>
            <a:ext cx="8534400" cy="686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9733</TotalTime>
  <Words>44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1083</cp:revision>
  <dcterms:created xsi:type="dcterms:W3CDTF">2008-09-09T22:52:10Z</dcterms:created>
  <dcterms:modified xsi:type="dcterms:W3CDTF">2022-07-31T04:22:12Z</dcterms:modified>
</cp:coreProperties>
</file>