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58" r:id="rId6"/>
    <p:sldId id="261" r:id="rId7"/>
    <p:sldId id="274" r:id="rId8"/>
    <p:sldId id="275" r:id="rId9"/>
    <p:sldId id="259" r:id="rId10"/>
    <p:sldId id="276" r:id="rId11"/>
    <p:sldId id="280" r:id="rId12"/>
    <p:sldId id="281" r:id="rId13"/>
    <p:sldId id="282" r:id="rId14"/>
    <p:sldId id="278" r:id="rId15"/>
    <p:sldId id="263" r:id="rId16"/>
    <p:sldId id="268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rela Roun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6" autoAdjust="0"/>
    <p:restoredTop sz="94622" autoAdjust="0"/>
  </p:normalViewPr>
  <p:slideViewPr>
    <p:cSldViewPr>
      <p:cViewPr varScale="1">
        <p:scale>
          <a:sx n="39" d="100"/>
          <a:sy n="39" d="100"/>
        </p:scale>
        <p:origin x="84" y="15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DFD2-0E7F-4AF8-AAE1-8416E4950B47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F3FE-4BE9-488E-9127-1AB0A5A58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1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8.svg"/><Relationship Id="rId3" Type="http://schemas.openxmlformats.org/officeDocument/2006/relationships/image" Target="../media/image33.svg"/><Relationship Id="rId7" Type="http://schemas.openxmlformats.org/officeDocument/2006/relationships/image" Target="../media/image66.svg"/><Relationship Id="rId12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8.svg"/><Relationship Id="rId5" Type="http://schemas.openxmlformats.org/officeDocument/2006/relationships/image" Target="../media/image64.svg"/><Relationship Id="rId15" Type="http://schemas.openxmlformats.org/officeDocument/2006/relationships/image" Target="../media/image39.svg"/><Relationship Id="rId10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10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svg"/><Relationship Id="rId7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46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282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83436" y="1523687"/>
            <a:ext cx="11864857" cy="7939435"/>
            <a:chOff x="0" y="0"/>
            <a:chExt cx="18366294" cy="12289908"/>
          </a:xfrm>
          <a:solidFill>
            <a:schemeClr val="accent2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3039707" y="1154873"/>
            <a:ext cx="11864857" cy="7939435"/>
            <a:chOff x="0" y="0"/>
            <a:chExt cx="18366294" cy="12289908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22963" y="3563520"/>
            <a:ext cx="11485573" cy="2679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8"/>
              </a:lnSpc>
            </a:pPr>
            <a:r>
              <a:rPr lang="en-US" sz="8000" b="1" spc="30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17853" y="5812828"/>
            <a:ext cx="5184084" cy="40058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2530" y="2270830"/>
            <a:ext cx="1454354" cy="145435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642968">
            <a:off x="15792783" y="1688294"/>
            <a:ext cx="1675805" cy="2554780"/>
            <a:chOff x="0" y="0"/>
            <a:chExt cx="2234407" cy="3406373"/>
          </a:xfrm>
        </p:grpSpPr>
        <p:sp>
          <p:nvSpPr>
            <p:cNvPr id="14" name="AutoShape 14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48763">
            <a:off x="14990298" y="733316"/>
            <a:ext cx="2480634" cy="14794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2382">
            <a:off x="-596520" y="1020104"/>
            <a:ext cx="2819249" cy="36228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91101" y="5124590"/>
            <a:ext cx="3997934" cy="348910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-1386098">
            <a:off x="4993360" y="380538"/>
            <a:ext cx="2165395" cy="1104197"/>
            <a:chOff x="0" y="0"/>
            <a:chExt cx="2887194" cy="147226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64267">
            <a:off x="11147616" y="8060427"/>
            <a:ext cx="1562432" cy="338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171700"/>
            <a:ext cx="10704719" cy="762001"/>
            <a:chOff x="611258" y="1340669"/>
            <a:chExt cx="3804271" cy="270802"/>
          </a:xfrm>
        </p:grpSpPr>
        <p:sp>
          <p:nvSpPr>
            <p:cNvPr id="3" name="Freeform 3"/>
            <p:cNvSpPr/>
            <p:nvPr/>
          </p:nvSpPr>
          <p:spPr>
            <a:xfrm>
              <a:off x="611258" y="1340669"/>
              <a:ext cx="3804271" cy="270802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  <p:txBody>
            <a:bodyPr/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Nguyệt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33400" y="190351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650B69-069E-43C5-AC39-FEE422792452}"/>
              </a:ext>
            </a:extLst>
          </p:cNvPr>
          <p:cNvSpPr/>
          <p:nvPr/>
        </p:nvSpPr>
        <p:spPr>
          <a:xfrm>
            <a:off x="2251681" y="3238500"/>
            <a:ext cx="16036319" cy="154243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Bộ câu hỏi thi tìm hiểu văn hóa Đồng Tháp trong đợt hoạt động Mừng Đảng  mừng Xuân Mậu Tất 2018">
            <a:extLst>
              <a:ext uri="{FF2B5EF4-FFF2-40B4-BE49-F238E27FC236}">
                <a16:creationId xmlns:a16="http://schemas.microsoft.com/office/drawing/2014/main" id="{4D4896F4-825E-487A-90D2-F334A6B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1613793" cy="1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iện tượng nhật thực toàn phần: Nhật thực toàn phần sẽ xuất hiện vào ngày  2/7 | VTV.VN">
            <a:extLst>
              <a:ext uri="{FF2B5EF4-FFF2-40B4-BE49-F238E27FC236}">
                <a16:creationId xmlns:a16="http://schemas.microsoft.com/office/drawing/2014/main" id="{4C0080D5-F8F6-4A2C-9B47-2DDF1838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3" y="5080583"/>
            <a:ext cx="6931038" cy="42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hật Thực là gì? Nguyệt Thực là gì? Khi nào xảy ra hiện tượng này?">
            <a:extLst>
              <a:ext uri="{FF2B5EF4-FFF2-40B4-BE49-F238E27FC236}">
                <a16:creationId xmlns:a16="http://schemas.microsoft.com/office/drawing/2014/main" id="{5B7CA1DC-96BA-4C0F-8E42-4E7496E5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00" y="5144666"/>
            <a:ext cx="8442296" cy="42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766A62E-D2EB-40C8-9D59-66AA4AEA16C5}"/>
              </a:ext>
            </a:extLst>
          </p:cNvPr>
          <p:cNvSpPr txBox="1"/>
          <p:nvPr/>
        </p:nvSpPr>
        <p:spPr>
          <a:xfrm>
            <a:off x="1918593" y="944354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3F9679-C365-4CA5-BD41-DAF15C5D876B}"/>
              </a:ext>
            </a:extLst>
          </p:cNvPr>
          <p:cNvSpPr txBox="1"/>
          <p:nvPr/>
        </p:nvSpPr>
        <p:spPr>
          <a:xfrm>
            <a:off x="11581019" y="940503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60173" y="562089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trọng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 descr="Week 7 - Architecture - Arts of the Middle East and India 2009">
            <a:extLst>
              <a:ext uri="{FF2B5EF4-FFF2-40B4-BE49-F238E27FC236}">
                <a16:creationId xmlns:a16="http://schemas.microsoft.com/office/drawing/2014/main" id="{EFBF275E-1DBC-4AF9-93DC-1A96239E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2898477"/>
            <a:ext cx="5257800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ất túi kinh nghiệm du lịch Huế tự túc để trải nghiệm trọn vẹn đất cố đô">
            <a:extLst>
              <a:ext uri="{FF2B5EF4-FFF2-40B4-BE49-F238E27FC236}">
                <a16:creationId xmlns:a16="http://schemas.microsoft.com/office/drawing/2014/main" id="{E5214833-2575-42BD-809B-1CA360859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 bwMode="auto">
          <a:xfrm>
            <a:off x="5935431" y="2898477"/>
            <a:ext cx="7021163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F05D2-0860-4515-851E-132A97C23EB4}"/>
              </a:ext>
            </a:extLst>
          </p:cNvPr>
          <p:cNvSpPr txBox="1"/>
          <p:nvPr/>
        </p:nvSpPr>
        <p:spPr>
          <a:xfrm>
            <a:off x="533400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Taj Mahal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F72AA-0BA9-40BD-A0FE-7DEABEDBE129}"/>
              </a:ext>
            </a:extLst>
          </p:cNvPr>
          <p:cNvSpPr txBox="1"/>
          <p:nvPr/>
        </p:nvSpPr>
        <p:spPr>
          <a:xfrm>
            <a:off x="6852054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Trong con mắt của kiến trúc sư tài ba, cầu thang cũng có thể biến thành tác  phẩm nghệ thuật như thế này đây">
            <a:extLst>
              <a:ext uri="{FF2B5EF4-FFF2-40B4-BE49-F238E27FC236}">
                <a16:creationId xmlns:a16="http://schemas.microsoft.com/office/drawing/2014/main" id="{4451DF21-414E-4B11-8C69-0A818CEB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 bwMode="auto">
          <a:xfrm>
            <a:off x="13098766" y="2807330"/>
            <a:ext cx="4953000" cy="52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688C9D-879E-4087-8437-70970E10ED4D}"/>
              </a:ext>
            </a:extLst>
          </p:cNvPr>
          <p:cNvSpPr txBox="1"/>
          <p:nvPr/>
        </p:nvSpPr>
        <p:spPr>
          <a:xfrm>
            <a:off x="13126333" y="83908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64B76-2E0B-424C-8D86-F85F36E17177}"/>
              </a:ext>
            </a:extLst>
          </p:cNvPr>
          <p:cNvSpPr txBox="1"/>
          <p:nvPr/>
        </p:nvSpPr>
        <p:spPr>
          <a:xfrm>
            <a:off x="685800" y="266700"/>
            <a:ext cx="10363200" cy="37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bay,..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914661-7725-4D41-ADE2-128683D17F07}"/>
              </a:ext>
            </a:extLst>
          </p:cNvPr>
          <p:cNvSpPr/>
          <p:nvPr/>
        </p:nvSpPr>
        <p:spPr>
          <a:xfrm>
            <a:off x="228600" y="4182574"/>
            <a:ext cx="914400" cy="762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ãy làm theo 5 mẹo này để không bị hoá đá mỗi khi xếp hàng chờ">
            <a:extLst>
              <a:ext uri="{FF2B5EF4-FFF2-40B4-BE49-F238E27FC236}">
                <a16:creationId xmlns:a16="http://schemas.microsoft.com/office/drawing/2014/main" id="{72DE93EE-80FD-4BBB-A06D-004F01383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002" y="669324"/>
            <a:ext cx="6174518" cy="32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ách mua vé bóng đá vòng loại World Cup 2022 online - META.vn">
            <a:extLst>
              <a:ext uri="{FF2B5EF4-FFF2-40B4-BE49-F238E27FC236}">
                <a16:creationId xmlns:a16="http://schemas.microsoft.com/office/drawing/2014/main" id="{EC0397CA-5545-49CF-B83C-F9C05425A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r="7478"/>
          <a:stretch/>
        </p:blipFill>
        <p:spPr bwMode="auto">
          <a:xfrm>
            <a:off x="369108" y="5105866"/>
            <a:ext cx="8721486" cy="47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inh nghiệm tham quan Lăng Bác 2021 từ A tới Z * Du Lịch Số">
            <a:extLst>
              <a:ext uri="{FF2B5EF4-FFF2-40B4-BE49-F238E27FC236}">
                <a16:creationId xmlns:a16="http://schemas.microsoft.com/office/drawing/2014/main" id="{45FAED08-128C-4376-85F1-DF6F7D69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44574"/>
            <a:ext cx="7543800" cy="51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6CACA-E5FD-41A0-8769-DDFF94473646}"/>
              </a:ext>
            </a:extLst>
          </p:cNvPr>
          <p:cNvSpPr txBox="1"/>
          <p:nvPr/>
        </p:nvSpPr>
        <p:spPr>
          <a:xfrm>
            <a:off x="1298714" y="4096145"/>
            <a:ext cx="11045686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2860-5EE4-4073-AAC6-35832BD03CC6}"/>
              </a:ext>
            </a:extLst>
          </p:cNvPr>
          <p:cNvSpPr txBox="1"/>
          <p:nvPr/>
        </p:nvSpPr>
        <p:spPr>
          <a:xfrm>
            <a:off x="2667000" y="6477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40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7A85-E26E-4D46-9F4F-12A215160749}"/>
              </a:ext>
            </a:extLst>
          </p:cNvPr>
          <p:cNvSpPr txBox="1"/>
          <p:nvPr/>
        </p:nvSpPr>
        <p:spPr>
          <a:xfrm>
            <a:off x="381000" y="1714500"/>
            <a:ext cx="17526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BCBF4-1FA5-41DF-B622-D480D85C16CE}"/>
              </a:ext>
            </a:extLst>
          </p:cNvPr>
          <p:cNvSpPr txBox="1"/>
          <p:nvPr/>
        </p:nvSpPr>
        <p:spPr>
          <a:xfrm>
            <a:off x="6019800" y="3236421"/>
            <a:ext cx="5791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FAAB7-0E2A-4D66-BE07-989F2BDBBA9A}"/>
              </a:ext>
            </a:extLst>
          </p:cNvPr>
          <p:cNvSpPr txBox="1"/>
          <p:nvPr/>
        </p:nvSpPr>
        <p:spPr>
          <a:xfrm>
            <a:off x="265670" y="4871156"/>
            <a:ext cx="16535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D48E5-ABC8-49F6-92CE-5C69C30935AD}"/>
              </a:ext>
            </a:extLst>
          </p:cNvPr>
          <p:cNvSpPr txBox="1"/>
          <p:nvPr/>
        </p:nvSpPr>
        <p:spPr>
          <a:xfrm>
            <a:off x="228600" y="7789953"/>
            <a:ext cx="16535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11" y="0"/>
            <a:ext cx="10270523" cy="10286998"/>
            <a:chOff x="3021297" y="1458857"/>
            <a:chExt cx="4218774" cy="3548571"/>
          </a:xfrm>
        </p:grpSpPr>
        <p:sp>
          <p:nvSpPr>
            <p:cNvPr id="3" name="Freeform 3"/>
            <p:cNvSpPr/>
            <p:nvPr/>
          </p:nvSpPr>
          <p:spPr>
            <a:xfrm>
              <a:off x="3021297" y="1458857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166066" y="1257300"/>
            <a:ext cx="8869680" cy="0"/>
          </a:xfrm>
          <a:prstGeom prst="line">
            <a:avLst/>
          </a:prstGeom>
          <a:ln w="19050" cap="rnd">
            <a:solidFill>
              <a:srgbClr val="F4592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8EA6BB-5E69-4482-9E5C-272C8B854CDD}"/>
              </a:ext>
            </a:extLst>
          </p:cNvPr>
          <p:cNvSpPr txBox="1"/>
          <p:nvPr/>
        </p:nvSpPr>
        <p:spPr>
          <a:xfrm>
            <a:off x="382392" y="300747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12891-7EA8-4E90-97BA-428BB844FDF6}"/>
              </a:ext>
            </a:extLst>
          </p:cNvPr>
          <p:cNvSpPr/>
          <p:nvPr/>
        </p:nvSpPr>
        <p:spPr>
          <a:xfrm>
            <a:off x="-70434" y="1340706"/>
            <a:ext cx="10270524" cy="52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C943C8-27B1-4E42-BEBE-92033647AE5F}"/>
              </a:ext>
            </a:extLst>
          </p:cNvPr>
          <p:cNvSpPr/>
          <p:nvPr/>
        </p:nvSpPr>
        <p:spPr>
          <a:xfrm>
            <a:off x="1447800" y="2137402"/>
            <a:ext cx="6909486" cy="1752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THEO TỔ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8A84E9-D491-4F89-8885-9EB72143EE8F}"/>
              </a:ext>
            </a:extLst>
          </p:cNvPr>
          <p:cNvSpPr txBox="1"/>
          <p:nvPr/>
        </p:nvSpPr>
        <p:spPr>
          <a:xfrm>
            <a:off x="365916" y="4572076"/>
            <a:ext cx="92188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(SGK-tr106).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82F83-FF4A-4AC5-A23D-40CEDC7C5006}"/>
              </a:ext>
            </a:extLst>
          </p:cNvPr>
          <p:cNvSpPr txBox="1"/>
          <p:nvPr/>
        </p:nvSpPr>
        <p:spPr>
          <a:xfrm>
            <a:off x="293139" y="7079073"/>
            <a:ext cx="921880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606CA5-D683-476D-B1E8-0A77D23E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422" y="379978"/>
            <a:ext cx="1191784" cy="5864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9ECC51-5947-4B72-A41B-BB5BCBE05B85}"/>
              </a:ext>
            </a:extLst>
          </p:cNvPr>
          <p:cNvSpPr txBox="1"/>
          <p:nvPr/>
        </p:nvSpPr>
        <p:spPr>
          <a:xfrm>
            <a:off x="11602096" y="140575"/>
            <a:ext cx="573890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D740E-466C-416C-93A1-1480FA127EA6}"/>
              </a:ext>
            </a:extLst>
          </p:cNvPr>
          <p:cNvSpPr txBox="1"/>
          <p:nvPr/>
        </p:nvSpPr>
        <p:spPr>
          <a:xfrm>
            <a:off x="10200091" y="2125670"/>
            <a:ext cx="798886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Treo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F550-5504-4397-AC15-621F9405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857" y="5712900"/>
            <a:ext cx="1367895" cy="7694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BB5C8A-E96A-4492-AA32-F4EFFEAC2363}"/>
              </a:ext>
            </a:extLst>
          </p:cNvPr>
          <p:cNvSpPr txBox="1"/>
          <p:nvPr/>
        </p:nvSpPr>
        <p:spPr>
          <a:xfrm>
            <a:off x="10136463" y="6669098"/>
            <a:ext cx="8052488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/>
      <p:bldP spid="23" grpId="0"/>
      <p:bldP spid="24" grpId="0" build="allAtOnce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4E17FD4-9B9A-45DA-BB07-A13229642426}"/>
              </a:ext>
            </a:extLst>
          </p:cNvPr>
          <p:cNvSpPr txBox="1"/>
          <p:nvPr/>
        </p:nvSpPr>
        <p:spPr>
          <a:xfrm>
            <a:off x="551935" y="419100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0CF2F6-8E3A-4291-BE98-97EC17D0CC90}"/>
              </a:ext>
            </a:extLst>
          </p:cNvPr>
          <p:cNvSpPr txBox="1"/>
          <p:nvPr/>
        </p:nvSpPr>
        <p:spPr>
          <a:xfrm>
            <a:off x="518984" y="22479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7A059C-E066-4624-B3FE-2BE20E2CE8D9}"/>
              </a:ext>
            </a:extLst>
          </p:cNvPr>
          <p:cNvSpPr txBox="1"/>
          <p:nvPr/>
        </p:nvSpPr>
        <p:spPr>
          <a:xfrm>
            <a:off x="506627" y="4015145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D4783-6046-4162-BD24-C3E4D216E55B}"/>
              </a:ext>
            </a:extLst>
          </p:cNvPr>
          <p:cNvSpPr txBox="1"/>
          <p:nvPr/>
        </p:nvSpPr>
        <p:spPr>
          <a:xfrm>
            <a:off x="506627" y="6092724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8526" y="1271831"/>
            <a:ext cx="15470949" cy="8297608"/>
            <a:chOff x="0" y="0"/>
            <a:chExt cx="46361098" cy="24865068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297599" cy="24801568"/>
            </a:xfrm>
            <a:custGeom>
              <a:avLst/>
              <a:gdLst/>
              <a:ahLst/>
              <a:cxnLst/>
              <a:rect l="l" t="t" r="r" b="b"/>
              <a:pathLst>
                <a:path w="46297599" h="24801568">
                  <a:moveTo>
                    <a:pt x="46204888" y="24801568"/>
                  </a:moveTo>
                  <a:lnTo>
                    <a:pt x="92710" y="24801568"/>
                  </a:lnTo>
                  <a:cubicBezTo>
                    <a:pt x="41910" y="24801568"/>
                    <a:pt x="0" y="24759658"/>
                    <a:pt x="0" y="247088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203617" y="0"/>
                  </a:lnTo>
                  <a:cubicBezTo>
                    <a:pt x="46254417" y="0"/>
                    <a:pt x="46296328" y="41910"/>
                    <a:pt x="46296328" y="92710"/>
                  </a:cubicBezTo>
                  <a:lnTo>
                    <a:pt x="46296328" y="24707588"/>
                  </a:lnTo>
                  <a:cubicBezTo>
                    <a:pt x="46297599" y="24759659"/>
                    <a:pt x="46255688" y="24801568"/>
                    <a:pt x="46204888" y="248015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361099" cy="24865068"/>
            </a:xfrm>
            <a:custGeom>
              <a:avLst/>
              <a:gdLst/>
              <a:ahLst/>
              <a:cxnLst/>
              <a:rect l="l" t="t" r="r" b="b"/>
              <a:pathLst>
                <a:path w="46361099" h="24865068">
                  <a:moveTo>
                    <a:pt x="46236638" y="59690"/>
                  </a:moveTo>
                  <a:cubicBezTo>
                    <a:pt x="46272199" y="59690"/>
                    <a:pt x="46301409" y="88900"/>
                    <a:pt x="46301409" y="124460"/>
                  </a:cubicBezTo>
                  <a:lnTo>
                    <a:pt x="46301409" y="24740609"/>
                  </a:lnTo>
                  <a:cubicBezTo>
                    <a:pt x="46301409" y="24776168"/>
                    <a:pt x="46272199" y="24805379"/>
                    <a:pt x="46236638" y="24805379"/>
                  </a:cubicBezTo>
                  <a:lnTo>
                    <a:pt x="124460" y="24805379"/>
                  </a:lnTo>
                  <a:cubicBezTo>
                    <a:pt x="88900" y="24805379"/>
                    <a:pt x="59690" y="24776168"/>
                    <a:pt x="59690" y="2474060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236638" y="59690"/>
                  </a:lnTo>
                  <a:moveTo>
                    <a:pt x="46236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740609"/>
                  </a:lnTo>
                  <a:cubicBezTo>
                    <a:pt x="0" y="24809188"/>
                    <a:pt x="55880" y="24865068"/>
                    <a:pt x="124460" y="24865068"/>
                  </a:cubicBezTo>
                  <a:lnTo>
                    <a:pt x="46236638" y="24865068"/>
                  </a:lnTo>
                  <a:cubicBezTo>
                    <a:pt x="46305217" y="24865068"/>
                    <a:pt x="46361099" y="24809188"/>
                    <a:pt x="46361099" y="24740609"/>
                  </a:cubicBezTo>
                  <a:lnTo>
                    <a:pt x="46361099" y="124460"/>
                  </a:lnTo>
                  <a:cubicBezTo>
                    <a:pt x="46361099" y="55880"/>
                    <a:pt x="46305217" y="0"/>
                    <a:pt x="462366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5437736" y="422048"/>
            <a:ext cx="7402429" cy="2478319"/>
            <a:chOff x="-27147" y="0"/>
            <a:chExt cx="18966658" cy="6350000"/>
          </a:xfrm>
        </p:grpSpPr>
        <p:sp>
          <p:nvSpPr>
            <p:cNvPr id="64" name="Freeform 64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89233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-27147" y="2036440"/>
              <a:ext cx="18882361" cy="2277117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5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vi-VN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6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8" name="Picture 35">
            <a:extLst>
              <a:ext uri="{FF2B5EF4-FFF2-40B4-BE49-F238E27FC236}">
                <a16:creationId xmlns:a16="http://schemas.microsoft.com/office/drawing/2014/main" id="{02A75123-0CC5-47D7-9583-0CDA7EBF3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9462">
            <a:off x="1467963" y="7151801"/>
            <a:ext cx="2703818" cy="2089314"/>
          </a:xfrm>
          <a:prstGeom prst="rect">
            <a:avLst/>
          </a:prstGeom>
        </p:spPr>
      </p:pic>
      <p:pic>
        <p:nvPicPr>
          <p:cNvPr id="99" name="Picture 70">
            <a:extLst>
              <a:ext uri="{FF2B5EF4-FFF2-40B4-BE49-F238E27FC236}">
                <a16:creationId xmlns:a16="http://schemas.microsoft.com/office/drawing/2014/main" id="{44126600-FCFE-4F58-A357-B5904C355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30278" y="7734300"/>
            <a:ext cx="1966347" cy="171608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8B392E6-A052-4750-88A7-D532A3A6EDC5}"/>
              </a:ext>
            </a:extLst>
          </p:cNvPr>
          <p:cNvSpPr txBox="1"/>
          <p:nvPr/>
        </p:nvSpPr>
        <p:spPr>
          <a:xfrm>
            <a:off x="1685820" y="2998191"/>
            <a:ext cx="149163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CD0FB8-6652-44B8-ABDA-CA004F86D31C}"/>
              </a:ext>
            </a:extLst>
          </p:cNvPr>
          <p:cNvSpPr txBox="1"/>
          <p:nvPr/>
        </p:nvSpPr>
        <p:spPr>
          <a:xfrm>
            <a:off x="1664320" y="5631324"/>
            <a:ext cx="1491635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20007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73592" y="3067825"/>
            <a:ext cx="11162021" cy="3742630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62990" y="2797412"/>
            <a:ext cx="11162021" cy="3742630"/>
            <a:chOff x="0" y="0"/>
            <a:chExt cx="18938240" cy="6350000"/>
          </a:xfrm>
        </p:grpSpPr>
        <p:sp>
          <p:nvSpPr>
            <p:cNvPr id="10" name="Freeform 1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82599" y="3329177"/>
            <a:ext cx="9952159" cy="285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99" u="none" dirty="0">
                <a:solidFill>
                  <a:srgbClr val="000000"/>
                </a:solidFill>
                <a:latin typeface="Arial" panose="020B0604020202020204" pitchFamily="34" charset="0"/>
              </a:rPr>
              <a:t>CẢM ƠN CÁC EM ĐÃ CHÚ Ý BÀI GIẢNG!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4332" y="6437733"/>
            <a:ext cx="5313921" cy="59768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4218" y="4736814"/>
            <a:ext cx="1876820" cy="15628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49676" y="5102061"/>
            <a:ext cx="662205" cy="5736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04780">
            <a:off x="13803826" y="58628"/>
            <a:ext cx="3856190" cy="4955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976791">
            <a:off x="13588800" y="7708614"/>
            <a:ext cx="959164" cy="20769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00689">
            <a:off x="15435572" y="6947577"/>
            <a:ext cx="1435045" cy="2110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214">
            <a:off x="2407573" y="763583"/>
            <a:ext cx="2932038" cy="1812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à Nẵng ban hành Bộ quy tắc ứng xử du lịch qua hình ảnh">
            <a:extLst>
              <a:ext uri="{FF2B5EF4-FFF2-40B4-BE49-F238E27FC236}">
                <a16:creationId xmlns:a16="http://schemas.microsoft.com/office/drawing/2014/main" id="{7E049FCB-82DC-454D-9D0C-9AAF02C5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y Nghĩ – Rủng Rỉnh">
            <a:extLst>
              <a:ext uri="{FF2B5EF4-FFF2-40B4-BE49-F238E27FC236}">
                <a16:creationId xmlns:a16="http://schemas.microsoft.com/office/drawing/2014/main" id="{9F6CD29D-3DE0-4D74-AEBF-BD876BC9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5962650"/>
            <a:ext cx="55054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D38442B-EDDA-4E32-8500-E8A8539B144E}"/>
              </a:ext>
            </a:extLst>
          </p:cNvPr>
          <p:cNvSpPr/>
          <p:nvPr/>
        </p:nvSpPr>
        <p:spPr>
          <a:xfrm>
            <a:off x="8274650" y="2324100"/>
            <a:ext cx="6660550" cy="2819400"/>
          </a:xfrm>
          <a:prstGeom prst="cloudCallout">
            <a:avLst>
              <a:gd name="adj1" fmla="val 42912"/>
              <a:gd name="adj2" fmla="val 891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9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633" y="216008"/>
            <a:ext cx="13351246" cy="2120225"/>
            <a:chOff x="0" y="0"/>
            <a:chExt cx="18939511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79"/>
              <a:ext cx="18882360" cy="4541706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96511" y="3993368"/>
            <a:ext cx="12779959" cy="3842903"/>
            <a:chOff x="0" y="0"/>
            <a:chExt cx="23439630" cy="1241235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3376130" cy="12348854"/>
            </a:xfrm>
            <a:custGeom>
              <a:avLst/>
              <a:gdLst/>
              <a:ahLst/>
              <a:cxnLst/>
              <a:rect l="l" t="t" r="r" b="b"/>
              <a:pathLst>
                <a:path w="23376130" h="12348854">
                  <a:moveTo>
                    <a:pt x="23283419" y="12348854"/>
                  </a:moveTo>
                  <a:lnTo>
                    <a:pt x="92710" y="12348854"/>
                  </a:lnTo>
                  <a:cubicBezTo>
                    <a:pt x="41910" y="12348854"/>
                    <a:pt x="0" y="12306944"/>
                    <a:pt x="0" y="122561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282149" y="0"/>
                  </a:lnTo>
                  <a:cubicBezTo>
                    <a:pt x="23332949" y="0"/>
                    <a:pt x="23374860" y="41910"/>
                    <a:pt x="23374860" y="92710"/>
                  </a:cubicBezTo>
                  <a:lnTo>
                    <a:pt x="23374860" y="12254874"/>
                  </a:lnTo>
                  <a:cubicBezTo>
                    <a:pt x="23376130" y="12306944"/>
                    <a:pt x="23334219" y="12348854"/>
                    <a:pt x="23283419" y="12348854"/>
                  </a:cubicBez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439630" cy="12412355"/>
            </a:xfrm>
            <a:custGeom>
              <a:avLst/>
              <a:gdLst/>
              <a:ahLst/>
              <a:cxnLst/>
              <a:rect l="l" t="t" r="r" b="b"/>
              <a:pathLst>
                <a:path w="23439630" h="12412355">
                  <a:moveTo>
                    <a:pt x="23315169" y="59690"/>
                  </a:moveTo>
                  <a:cubicBezTo>
                    <a:pt x="23350730" y="59690"/>
                    <a:pt x="23379940" y="88900"/>
                    <a:pt x="23379940" y="124460"/>
                  </a:cubicBezTo>
                  <a:lnTo>
                    <a:pt x="23379940" y="12287894"/>
                  </a:lnTo>
                  <a:cubicBezTo>
                    <a:pt x="23379940" y="12323455"/>
                    <a:pt x="23350730" y="12352665"/>
                    <a:pt x="23315169" y="12352665"/>
                  </a:cubicBezTo>
                  <a:lnTo>
                    <a:pt x="124460" y="12352665"/>
                  </a:lnTo>
                  <a:cubicBezTo>
                    <a:pt x="88900" y="12352665"/>
                    <a:pt x="59690" y="12323455"/>
                    <a:pt x="59690" y="122878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315171" y="59690"/>
                  </a:lnTo>
                  <a:moveTo>
                    <a:pt x="233151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287894"/>
                  </a:lnTo>
                  <a:cubicBezTo>
                    <a:pt x="0" y="12356474"/>
                    <a:pt x="55880" y="12412355"/>
                    <a:pt x="124460" y="12412355"/>
                  </a:cubicBezTo>
                  <a:lnTo>
                    <a:pt x="23315171" y="12412355"/>
                  </a:lnTo>
                  <a:cubicBezTo>
                    <a:pt x="23383749" y="12412355"/>
                    <a:pt x="23439630" y="12356474"/>
                    <a:pt x="23439630" y="12287894"/>
                  </a:cubicBezTo>
                  <a:lnTo>
                    <a:pt x="23439630" y="124460"/>
                  </a:lnTo>
                  <a:cubicBezTo>
                    <a:pt x="23439630" y="55880"/>
                    <a:pt x="23383749" y="0"/>
                    <a:pt x="23315171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89847" y="132994"/>
            <a:ext cx="930980" cy="20899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6052" y="2127049"/>
            <a:ext cx="2782545" cy="21602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243" y="954465"/>
            <a:ext cx="1306113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THỰC HÀNH VÀ TRẢI NGHIỆM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822" y="4739849"/>
            <a:ext cx="12779959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3.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SẮP XẾP THÀNH CÁC VỊ TRÍ THẲNG HÀNG</a:t>
            </a:r>
          </a:p>
        </p:txBody>
      </p:sp>
      <p:grpSp>
        <p:nvGrpSpPr>
          <p:cNvPr id="21" name="Group 21"/>
          <p:cNvGrpSpPr/>
          <p:nvPr/>
        </p:nvGrpSpPr>
        <p:grpSpPr>
          <a:xfrm rot="5156036">
            <a:off x="14448411" y="4923126"/>
            <a:ext cx="1076833" cy="1641641"/>
            <a:chOff x="0" y="0"/>
            <a:chExt cx="1435777" cy="2188855"/>
          </a:xfrm>
        </p:grpSpPr>
        <p:sp>
          <p:nvSpPr>
            <p:cNvPr id="22" name="AutoShape 22"/>
            <p:cNvSpPr/>
            <p:nvPr/>
          </p:nvSpPr>
          <p:spPr>
            <a:xfrm rot="-1658072">
              <a:off x="505365" y="-10910"/>
              <a:ext cx="425046" cy="2210675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490392" y="-21340"/>
              <a:ext cx="454993" cy="2231535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663855" y="4948570"/>
            <a:ext cx="1502793" cy="89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49466" y="3274342"/>
            <a:ext cx="4271361" cy="2640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 rot="3938852">
            <a:off x="523348" y="997033"/>
            <a:ext cx="1491474" cy="2273764"/>
            <a:chOff x="0" y="0"/>
            <a:chExt cx="1988632" cy="3031686"/>
          </a:xfrm>
        </p:grpSpPr>
        <p:sp>
          <p:nvSpPr>
            <p:cNvPr id="43" name="AutoShape 43"/>
            <p:cNvSpPr/>
            <p:nvPr/>
          </p:nvSpPr>
          <p:spPr>
            <a:xfrm rot="-1658072">
              <a:off x="699959" y="-15111"/>
              <a:ext cx="588713" cy="306190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653469" flipH="1">
              <a:off x="679220" y="-29557"/>
              <a:ext cx="630191" cy="3090801"/>
            </a:xfrm>
            <a:prstGeom prst="rect">
              <a:avLst/>
            </a:prstGeom>
          </p:spPr>
        </p:pic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1759" flipH="1">
            <a:off x="163871" y="433065"/>
            <a:ext cx="1964865" cy="11718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A95511-6AC8-46E4-A0F8-AE84A8262B8B}"/>
              </a:ext>
            </a:extLst>
          </p:cNvPr>
          <p:cNvSpPr txBox="1"/>
          <p:nvPr/>
        </p:nvSpPr>
        <p:spPr>
          <a:xfrm>
            <a:off x="2439536" y="249532"/>
            <a:ext cx="1234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NỘI DUNG CHÍNH CỦA CHỦ ĐỀ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9D28E-93DE-428D-AF81-F8066512B466}"/>
              </a:ext>
            </a:extLst>
          </p:cNvPr>
          <p:cNvSpPr txBox="1"/>
          <p:nvPr/>
        </p:nvSpPr>
        <p:spPr>
          <a:xfrm>
            <a:off x="2416882" y="1300117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ector trẻ em">
            <a:extLst>
              <a:ext uri="{FF2B5EF4-FFF2-40B4-BE49-F238E27FC236}">
                <a16:creationId xmlns:a16="http://schemas.microsoft.com/office/drawing/2014/main" id="{BB3A0635-4B33-44E3-955F-181FCBA6C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/>
        </p:blipFill>
        <p:spPr bwMode="auto">
          <a:xfrm>
            <a:off x="-304800" y="5675018"/>
            <a:ext cx="47625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989ECDE4-4D76-4571-902A-B698D83B91C8}"/>
              </a:ext>
            </a:extLst>
          </p:cNvPr>
          <p:cNvSpPr/>
          <p:nvPr/>
        </p:nvSpPr>
        <p:spPr>
          <a:xfrm>
            <a:off x="4247386" y="3613261"/>
            <a:ext cx="10384718" cy="2638602"/>
          </a:xfrm>
          <a:prstGeom prst="cloudCallout">
            <a:avLst>
              <a:gd name="adj1" fmla="val -56358"/>
              <a:gd name="adj2" fmla="val 9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EFA72E-CA4E-4E2C-A6AB-BAF3B400D440}"/>
              </a:ext>
            </a:extLst>
          </p:cNvPr>
          <p:cNvSpPr txBox="1"/>
          <p:nvPr/>
        </p:nvSpPr>
        <p:spPr>
          <a:xfrm>
            <a:off x="2076450" y="2503497"/>
            <a:ext cx="158434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DD7857-82D1-43FE-B720-6077D501A590}"/>
              </a:ext>
            </a:extLst>
          </p:cNvPr>
          <p:cNvGrpSpPr/>
          <p:nvPr/>
        </p:nvGrpSpPr>
        <p:grpSpPr>
          <a:xfrm>
            <a:off x="5092302" y="3886146"/>
            <a:ext cx="8103396" cy="1114109"/>
            <a:chOff x="0" y="0"/>
            <a:chExt cx="2905125" cy="39954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FFD814-7A71-4963-9655-EF3D82BF8EC2}"/>
                </a:ext>
              </a:extLst>
            </p:cNvPr>
            <p:cNvGrpSpPr/>
            <p:nvPr/>
          </p:nvGrpSpPr>
          <p:grpSpPr>
            <a:xfrm>
              <a:off x="57150" y="0"/>
              <a:ext cx="2847975" cy="398144"/>
              <a:chOff x="-133350" y="0"/>
              <a:chExt cx="2847975" cy="39814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BB73A85-AE46-4103-9E22-829993200756}"/>
                  </a:ext>
                </a:extLst>
              </p:cNvPr>
              <p:cNvCxnSpPr/>
              <p:nvPr/>
            </p:nvCxnSpPr>
            <p:spPr>
              <a:xfrm>
                <a:off x="-133350" y="370897"/>
                <a:ext cx="28479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37A9D7C-F23D-43B8-B558-1D90D40D02B2}"/>
                  </a:ext>
                </a:extLst>
              </p:cNvPr>
              <p:cNvSpPr/>
              <p:nvPr/>
            </p:nvSpPr>
            <p:spPr>
              <a:xfrm>
                <a:off x="35242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F4CC576-245D-480F-9784-6A976A11BD55}"/>
                  </a:ext>
                </a:extLst>
              </p:cNvPr>
              <p:cNvSpPr/>
              <p:nvPr/>
            </p:nvSpPr>
            <p:spPr>
              <a:xfrm>
                <a:off x="1143000" y="35241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3C169D7-B367-4F27-8052-86B52FAA5DB6}"/>
                  </a:ext>
                </a:extLst>
              </p:cNvPr>
              <p:cNvSpPr/>
              <p:nvPr/>
            </p:nvSpPr>
            <p:spPr>
              <a:xfrm>
                <a:off x="235267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374">
                <a:extLst>
                  <a:ext uri="{FF2B5EF4-FFF2-40B4-BE49-F238E27FC236}">
                    <a16:creationId xmlns:a16="http://schemas.microsoft.com/office/drawing/2014/main" id="{81F38E47-3BC2-4D25-A0D6-D26E1F8C552A}"/>
                  </a:ext>
                </a:extLst>
              </p:cNvPr>
              <p:cNvSpPr txBox="1"/>
              <p:nvPr/>
            </p:nvSpPr>
            <p:spPr>
              <a:xfrm>
                <a:off x="209550" y="3810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375">
                <a:extLst>
                  <a:ext uri="{FF2B5EF4-FFF2-40B4-BE49-F238E27FC236}">
                    <a16:creationId xmlns:a16="http://schemas.microsoft.com/office/drawing/2014/main" id="{F4CD14E2-668B-446B-A4B1-12633802A8F7}"/>
                  </a:ext>
                </a:extLst>
              </p:cNvPr>
              <p:cNvSpPr txBox="1"/>
              <p:nvPr/>
            </p:nvSpPr>
            <p:spPr>
              <a:xfrm>
                <a:off x="1028700" y="9481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376">
                <a:extLst>
                  <a:ext uri="{FF2B5EF4-FFF2-40B4-BE49-F238E27FC236}">
                    <a16:creationId xmlns:a16="http://schemas.microsoft.com/office/drawing/2014/main" id="{B8401E12-1E61-49E6-B6D7-EA258C78C562}"/>
                  </a:ext>
                </a:extLst>
              </p:cNvPr>
              <p:cNvSpPr txBox="1"/>
              <p:nvPr/>
            </p:nvSpPr>
            <p:spPr>
              <a:xfrm>
                <a:off x="2171700" y="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 Box 377">
              <a:extLst>
                <a:ext uri="{FF2B5EF4-FFF2-40B4-BE49-F238E27FC236}">
                  <a16:creationId xmlns:a16="http://schemas.microsoft.com/office/drawing/2014/main" id="{F586A784-BBE6-4F75-A536-6042B6EC96D7}"/>
                </a:ext>
              </a:extLst>
            </p:cNvPr>
            <p:cNvSpPr txBox="1"/>
            <p:nvPr/>
          </p:nvSpPr>
          <p:spPr>
            <a:xfrm>
              <a:off x="0" y="76200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B5838AC-5D54-48E1-B83F-7F946C75AFA9}"/>
              </a:ext>
            </a:extLst>
          </p:cNvPr>
          <p:cNvSpPr txBox="1"/>
          <p:nvPr/>
        </p:nvSpPr>
        <p:spPr>
          <a:xfrm>
            <a:off x="553535" y="5404938"/>
            <a:ext cx="23135400" cy="83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D40379-4CBC-400E-A21E-D533985A918F}"/>
              </a:ext>
            </a:extLst>
          </p:cNvPr>
          <p:cNvSpPr txBox="1"/>
          <p:nvPr/>
        </p:nvSpPr>
        <p:spPr>
          <a:xfrm>
            <a:off x="4232970" y="6344619"/>
            <a:ext cx="12607230" cy="359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8" grpId="1" animBg="1"/>
      <p:bldP spid="49" grpId="0" animBg="1"/>
      <p:bldP spid="70" grpId="0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45718">
            <a:off x="13864304" y="7748555"/>
            <a:ext cx="1445385" cy="22520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56435">
            <a:off x="357484" y="4606133"/>
            <a:ext cx="749351" cy="7718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964" y="5423565"/>
            <a:ext cx="3555562" cy="39990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0705" y="3713729"/>
            <a:ext cx="1876820" cy="156287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18012" y="4073452"/>
            <a:ext cx="662205" cy="5736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CDF804-50DF-4ECE-82E8-45B48F4B7E05}"/>
              </a:ext>
            </a:extLst>
          </p:cNvPr>
          <p:cNvSpPr txBox="1"/>
          <p:nvPr/>
        </p:nvSpPr>
        <p:spPr>
          <a:xfrm>
            <a:off x="318909" y="272173"/>
            <a:ext cx="156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D83EB1-8F18-49CF-B13B-3D45150AFF7E}"/>
              </a:ext>
            </a:extLst>
          </p:cNvPr>
          <p:cNvSpPr txBox="1"/>
          <p:nvPr/>
        </p:nvSpPr>
        <p:spPr>
          <a:xfrm>
            <a:off x="4428805" y="2421781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4BA5A-E76B-4882-8DD2-D12690806F0D}"/>
              </a:ext>
            </a:extLst>
          </p:cNvPr>
          <p:cNvSpPr txBox="1"/>
          <p:nvPr/>
        </p:nvSpPr>
        <p:spPr>
          <a:xfrm>
            <a:off x="4465875" y="5016773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142902" y="3888607"/>
            <a:ext cx="14124684" cy="3087367"/>
            <a:chOff x="0" y="0"/>
            <a:chExt cx="18938240" cy="6350000"/>
          </a:xfrm>
        </p:grpSpPr>
        <p:sp>
          <p:nvSpPr>
            <p:cNvPr id="32" name="Freeform 32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041" y="481801"/>
            <a:ext cx="3661352" cy="282922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59781" y="843092"/>
            <a:ext cx="3407805" cy="210664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2581134-B20A-46CC-8F28-49BC992C2C87}"/>
              </a:ext>
            </a:extLst>
          </p:cNvPr>
          <p:cNvSpPr txBox="1"/>
          <p:nvPr/>
        </p:nvSpPr>
        <p:spPr>
          <a:xfrm>
            <a:off x="1163740" y="5097162"/>
            <a:ext cx="1412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GỢI Ý TỔ CHỨC CÁC HOẠT ĐỘNG</a:t>
            </a:r>
            <a:endParaRPr lang="vi-VN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8105" y="9258300"/>
            <a:ext cx="1611195" cy="182685"/>
            <a:chOff x="0" y="0"/>
            <a:chExt cx="3785870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2381" y="0"/>
            <a:ext cx="8637069" cy="10287000"/>
            <a:chOff x="0" y="0"/>
            <a:chExt cx="4218774" cy="35485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9441" y="0"/>
            <a:ext cx="6965759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179A80D-1F19-407F-B116-7E8A2AF4F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758" y1="82143" x2="25758" y2="82143"/>
                        <a14:foregroundMark x1="16667" y1="64286" x2="16667" y2="64286"/>
                        <a14:foregroundMark x1="30303" y1="85714" x2="30303" y2="85714"/>
                        <a14:foregroundMark x1="33333" y1="67857" x2="33333" y2="67857"/>
                        <a14:foregroundMark x1="25758" y1="60714" x2="25758" y2="60714"/>
                        <a14:foregroundMark x1="18182" y1="46429" x2="30303" y2="42857"/>
                        <a14:foregroundMark x1="18182" y1="53571" x2="18182" y2="53571"/>
                        <a14:foregroundMark x1="22727" y1="28571" x2="22727" y2="28571"/>
                        <a14:foregroundMark x1="13636" y1="71429" x2="13636" y2="71429"/>
                        <a14:foregroundMark x1="22727" y1="82143" x2="22727" y2="82143"/>
                        <a14:foregroundMark x1="21212" y1="60714" x2="21212" y2="6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095" y="3312733"/>
            <a:ext cx="1600200" cy="678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559683-8E1F-459D-8614-CC8BE88EABDD}"/>
              </a:ext>
            </a:extLst>
          </p:cNvPr>
          <p:cNvSpPr txBox="1"/>
          <p:nvPr/>
        </p:nvSpPr>
        <p:spPr>
          <a:xfrm>
            <a:off x="10297" y="4572000"/>
            <a:ext cx="851439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D2C440-CC88-4C35-9F69-33C8DF062F71}"/>
              </a:ext>
            </a:extLst>
          </p:cNvPr>
          <p:cNvSpPr/>
          <p:nvPr/>
        </p:nvSpPr>
        <p:spPr>
          <a:xfrm>
            <a:off x="-112381" y="2095499"/>
            <a:ext cx="8637069" cy="390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Ra mắt 20 mẫu hàng rào sắt đẹp sử dụng cho công trình xây dựng">
            <a:extLst>
              <a:ext uri="{FF2B5EF4-FFF2-40B4-BE49-F238E27FC236}">
                <a16:creationId xmlns:a16="http://schemas.microsoft.com/office/drawing/2014/main" id="{6B04D102-79E6-4641-98C4-D4204DA45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9" r="689" b="12394"/>
          <a:stretch/>
        </p:blipFill>
        <p:spPr bwMode="auto">
          <a:xfrm>
            <a:off x="8653106" y="-17505"/>
            <a:ext cx="9442703" cy="54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ong đợt &amp;quot;Tết trồng cây&amp;quot;, em trồng như thế nào để cây thẳng hàng? Dùng  định luật truyền thẳng của ánh sáng để giải thích việc làm này - Hoc24">
            <a:extLst>
              <a:ext uri="{FF2B5EF4-FFF2-40B4-BE49-F238E27FC236}">
                <a16:creationId xmlns:a16="http://schemas.microsoft.com/office/drawing/2014/main" id="{0655E35F-9C06-4A62-9A81-862EA25C4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8891136" y="5669154"/>
            <a:ext cx="9014472" cy="4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0"/>
            <a:ext cx="8305800" cy="1409700"/>
            <a:chOff x="0" y="0"/>
            <a:chExt cx="3467541" cy="3548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548571"/>
            </a:xfrm>
            <a:custGeom>
              <a:avLst/>
              <a:gdLst/>
              <a:ahLst/>
              <a:cxnLst/>
              <a:rect l="l" t="t" r="r" b="b"/>
              <a:pathLst>
                <a:path w="3467541" h="3548571">
                  <a:moveTo>
                    <a:pt x="0" y="0"/>
                  </a:moveTo>
                  <a:lnTo>
                    <a:pt x="3467541" y="0"/>
                  </a:lnTo>
                  <a:lnTo>
                    <a:pt x="3467541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FD49399-72FB-4289-B22A-2F281415FD4C}"/>
              </a:ext>
            </a:extLst>
          </p:cNvPr>
          <p:cNvSpPr txBox="1"/>
          <p:nvPr/>
        </p:nvSpPr>
        <p:spPr>
          <a:xfrm>
            <a:off x="5943600" y="3429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18E5579B-7CDD-4A06-8769-30177E46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57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6CB3A2-B6BC-4613-9CCB-15D9B8A3CF0E}"/>
              </a:ext>
            </a:extLst>
          </p:cNvPr>
          <p:cNvSpPr txBox="1"/>
          <p:nvPr/>
        </p:nvSpPr>
        <p:spPr>
          <a:xfrm>
            <a:off x="381000" y="2171700"/>
            <a:ext cx="141732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HĐ3.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60152-A8AA-47D7-8B22-0F15F5DC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826" y1="64865" x2="47826" y2="64865"/>
                        <a14:foregroundMark x1="69565" y1="51351" x2="69565" y2="51351"/>
                        <a14:foregroundMark x1="79710" y1="51351" x2="79710" y2="5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" y="4812748"/>
            <a:ext cx="1609597" cy="8631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65DF61-D67E-49AA-A9CF-1E8D5A0DA7BF}"/>
              </a:ext>
            </a:extLst>
          </p:cNvPr>
          <p:cNvSpPr txBox="1"/>
          <p:nvPr/>
        </p:nvSpPr>
        <p:spPr>
          <a:xfrm>
            <a:off x="1790700" y="4700710"/>
            <a:ext cx="141732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89F12-8FDB-4D7E-AF34-3291CC5D8846}"/>
              </a:ext>
            </a:extLst>
          </p:cNvPr>
          <p:cNvSpPr txBox="1"/>
          <p:nvPr/>
        </p:nvSpPr>
        <p:spPr>
          <a:xfrm>
            <a:off x="1768175" y="6640216"/>
            <a:ext cx="15453025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9F7E9E-D8DF-460B-9518-5D308C48F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4615" y1="66667" x2="24615" y2="66667"/>
                        <a14:foregroundMark x1="75385" y1="66667" x2="75385" y2="66667"/>
                        <a14:foregroundMark x1="61538" y1="39394" x2="61538" y2="39394"/>
                        <a14:foregroundMark x1="72308" y1="48485" x2="72308" y2="48485"/>
                        <a14:foregroundMark x1="61538" y1="57576" x2="61538" y2="57576"/>
                        <a14:foregroundMark x1="61538" y1="57576" x2="61538" y2="57576"/>
                        <a14:foregroundMark x1="72308" y1="60606" x2="72308" y2="60606"/>
                        <a14:foregroundMark x1="81538" y1="72727" x2="81538" y2="7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22" y="6886460"/>
            <a:ext cx="1473853" cy="748264"/>
          </a:xfrm>
          <a:prstGeom prst="rect">
            <a:avLst/>
          </a:prstGeom>
        </p:spPr>
      </p:pic>
      <p:pic>
        <p:nvPicPr>
          <p:cNvPr id="6148" name="Picture 4" descr="Hình ảnh Thảo Luận Nhóm PNG, Vector, PSD, và biểu tượng để tải về miễn phí  | pngtree">
            <a:extLst>
              <a:ext uri="{FF2B5EF4-FFF2-40B4-BE49-F238E27FC236}">
                <a16:creationId xmlns:a16="http://schemas.microsoft.com/office/drawing/2014/main" id="{80F220B9-B295-4E0F-8E02-1D1BBD3E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961" y="-289902"/>
            <a:ext cx="4499919" cy="44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5DB50E-0A11-4E92-A1F9-546372C13204}"/>
              </a:ext>
            </a:extLst>
          </p:cNvPr>
          <p:cNvSpPr txBox="1"/>
          <p:nvPr/>
        </p:nvSpPr>
        <p:spPr>
          <a:xfrm>
            <a:off x="381000" y="8877300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323368"/>
            <a:chOff x="0" y="0"/>
            <a:chExt cx="346754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479800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538044" y="392322"/>
            <a:ext cx="357947" cy="358821"/>
            <a:chOff x="0" y="0"/>
            <a:chExt cx="477263" cy="478428"/>
          </a:xfrm>
        </p:grpSpPr>
        <p:grpSp>
          <p:nvGrpSpPr>
            <p:cNvPr id="71" name="Group 71"/>
            <p:cNvGrpSpPr/>
            <p:nvPr/>
          </p:nvGrpSpPr>
          <p:grpSpPr>
            <a:xfrm>
              <a:off x="280035" y="15121"/>
              <a:ext cx="181600" cy="181219"/>
              <a:chOff x="0" y="0"/>
              <a:chExt cx="1393374" cy="13904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393374" cy="1390450"/>
              </a:xfrm>
              <a:custGeom>
                <a:avLst/>
                <a:gdLst/>
                <a:ahLst/>
                <a:cxnLst/>
                <a:rect l="l" t="t" r="r" b="b"/>
                <a:pathLst>
                  <a:path w="1393374" h="1390450">
                    <a:moveTo>
                      <a:pt x="1268914" y="1390450"/>
                    </a:moveTo>
                    <a:lnTo>
                      <a:pt x="124460" y="1390450"/>
                    </a:lnTo>
                    <a:cubicBezTo>
                      <a:pt x="55880" y="1390450"/>
                      <a:pt x="0" y="1334570"/>
                      <a:pt x="0" y="12659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68914" y="0"/>
                    </a:lnTo>
                    <a:cubicBezTo>
                      <a:pt x="1337494" y="0"/>
                      <a:pt x="1393374" y="55880"/>
                      <a:pt x="1393374" y="124460"/>
                    </a:cubicBezTo>
                    <a:lnTo>
                      <a:pt x="1393374" y="1265990"/>
                    </a:lnTo>
                    <a:cubicBezTo>
                      <a:pt x="1393374" y="1334570"/>
                      <a:pt x="1337494" y="1390450"/>
                      <a:pt x="1268914" y="139045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0" y="0"/>
              <a:ext cx="212486" cy="211935"/>
              <a:chOff x="0" y="0"/>
              <a:chExt cx="598909" cy="597356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0" y="266493"/>
              <a:ext cx="212486" cy="211935"/>
              <a:chOff x="0" y="0"/>
              <a:chExt cx="598909" cy="597356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264777" y="266493"/>
              <a:ext cx="212486" cy="211935"/>
              <a:chOff x="0" y="0"/>
              <a:chExt cx="598909" cy="597356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264777" y="0"/>
              <a:ext cx="212486" cy="211935"/>
              <a:chOff x="0" y="0"/>
              <a:chExt cx="598909" cy="59735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81" name="Group 81"/>
          <p:cNvGrpSpPr/>
          <p:nvPr/>
        </p:nvGrpSpPr>
        <p:grpSpPr>
          <a:xfrm rot="15497522">
            <a:off x="9226" y="105389"/>
            <a:ext cx="758190" cy="758190"/>
            <a:chOff x="0" y="0"/>
            <a:chExt cx="1010920" cy="1010920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7172" name="Picture 4" descr="Nhận biết 6 loại vạch kẻ đường thường gặp để tránh bị phạt oan - VietNamNet">
            <a:extLst>
              <a:ext uri="{FF2B5EF4-FFF2-40B4-BE49-F238E27FC236}">
                <a16:creationId xmlns:a16="http://schemas.microsoft.com/office/drawing/2014/main" id="{FCC103F5-5B25-496E-8042-FB50DFFE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36" y="4833660"/>
            <a:ext cx="9144000" cy="5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hững cây cột không thể... đứng thẳng ở Thủ đô | Báo Dân trí">
            <a:extLst>
              <a:ext uri="{FF2B5EF4-FFF2-40B4-BE49-F238E27FC236}">
                <a16:creationId xmlns:a16="http://schemas.microsoft.com/office/drawing/2014/main" id="{4920F9BB-9E3C-47C9-92BA-8CEEEFF9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1" y="4332565"/>
            <a:ext cx="8815150" cy="58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TextBox 7167">
            <a:extLst>
              <a:ext uri="{FF2B5EF4-FFF2-40B4-BE49-F238E27FC236}">
                <a16:creationId xmlns:a16="http://schemas.microsoft.com/office/drawing/2014/main" id="{A6FA8341-5A40-48B7-A7C1-EECC0DBD66A9}"/>
              </a:ext>
            </a:extLst>
          </p:cNvPr>
          <p:cNvSpPr txBox="1"/>
          <p:nvPr/>
        </p:nvSpPr>
        <p:spPr>
          <a:xfrm>
            <a:off x="609616" y="539577"/>
            <a:ext cx="766303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Sở GD-ĐT TP.HCM yêu cầu các trường tăng cường hoạt động thể chất cho học  sinh">
            <a:extLst>
              <a:ext uri="{FF2B5EF4-FFF2-40B4-BE49-F238E27FC236}">
                <a16:creationId xmlns:a16="http://schemas.microsoft.com/office/drawing/2014/main" id="{03A155A2-C8B9-46AB-B6A8-F33C723B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55" y="3767"/>
            <a:ext cx="8817246" cy="4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tlCol="0" anchor="ctr"/>
      <a:lstStyle>
        <a:defPPr algn="ctr">
          <a:lnSpc>
            <a:spcPct val="130000"/>
          </a:lnSpc>
          <a:defRPr sz="44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775</Words>
  <PresentationFormat>Custom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Varela Round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2021-11-24T07:57:30Z</dcterms:modified>
  <dc:identifier>DAEwhoOCIrw</dc:identifier>
</cp:coreProperties>
</file>